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90" r:id="rId32"/>
    <p:sldId id="285" r:id="rId33"/>
    <p:sldId id="289" r:id="rId34"/>
    <p:sldId id="286" r:id="rId35"/>
    <p:sldId id="287" r:id="rId36"/>
    <p:sldId id="288" r:id="rId37"/>
  </p:sldIdLst>
  <p:sldSz cx="9144000" cy="37496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9/KSb8yLMkvEhhyLnh/rQka59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 name="Google Shape;48;p1: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09" name="Google Shape;109;p43: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16" name="Google Shape;116;p44: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22" name="Google Shape;122;p45: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28" name="Google Shape;128;p46: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34" name="Google Shape;134;p47: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40" name="Google Shape;140;p48: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46" name="Google Shape;146;p49: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53" name="Google Shape;153;p57: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61" name="Google Shape;161;p58: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68" name="Google Shape;168;p59: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76" name="Google Shape;176;p60: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84" name="Google Shape;184;p61: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92" name="Google Shape;192;p62: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00" name="Google Shape;200;p63: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08" name="Google Shape;208;p64: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16" name="Google Shape;216;p65: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24" name="Google Shape;224;p66: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32" name="Google Shape;232;p67: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40" name="Google Shape;240;p68: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48" name="Google Shape;248;p69: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3: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56" name="Google Shape;256;p70: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64" name="Google Shape;264;p71: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271" name="Google Shape;271;p72: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p16: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37: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74" name="Google Shape;74;p39: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80" name="Google Shape;80;p38: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88" name="Google Shape;88;p41: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95" name="Google Shape;95;p40: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https://www.amazon.com/dp/B085RK7ZWV?tag=rswebsols-20&amp;linkCode=osi&amp;th=1</a:t>
            </a:r>
            <a:endParaRPr/>
          </a:p>
        </p:txBody>
      </p:sp>
      <p:sp>
        <p:nvSpPr>
          <p:cNvPr id="102" name="Google Shape;102;p42:notes"/>
          <p:cNvSpPr>
            <a:spLocks noGrp="1" noRot="1" noChangeAspect="1"/>
          </p:cNvSpPr>
          <p:nvPr>
            <p:ph type="sldImg" idx="2"/>
          </p:nvPr>
        </p:nvSpPr>
        <p:spPr>
          <a:xfrm>
            <a:off x="-750888" y="685800"/>
            <a:ext cx="8359776"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51"/>
          <p:cNvSpPr txBox="1">
            <a:spLocks noGrp="1"/>
          </p:cNvSpPr>
          <p:nvPr>
            <p:ph type="ctrTitle"/>
          </p:nvPr>
        </p:nvSpPr>
        <p:spPr>
          <a:xfrm>
            <a:off x="1143000" y="613662"/>
            <a:ext cx="6858000" cy="156323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3281">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1"/>
          <p:cNvSpPr txBox="1">
            <a:spLocks noGrp="1"/>
          </p:cNvSpPr>
          <p:nvPr>
            <p:ph type="subTitle" idx="1"/>
          </p:nvPr>
        </p:nvSpPr>
        <p:spPr>
          <a:xfrm>
            <a:off x="1143000" y="2223765"/>
            <a:ext cx="6858000" cy="65098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547"/>
              </a:spcBef>
              <a:spcAft>
                <a:spcPts val="0"/>
              </a:spcAft>
              <a:buClr>
                <a:schemeClr val="dk1"/>
              </a:buClr>
              <a:buSzPts val="2400"/>
              <a:buNone/>
              <a:defRPr sz="1312" b="0"/>
            </a:lvl1pPr>
            <a:lvl2pPr lvl="1" algn="ctr">
              <a:lnSpc>
                <a:spcPct val="90000"/>
              </a:lnSpc>
              <a:spcBef>
                <a:spcPts val="273"/>
              </a:spcBef>
              <a:spcAft>
                <a:spcPts val="0"/>
              </a:spcAft>
              <a:buClr>
                <a:schemeClr val="dk1"/>
              </a:buClr>
              <a:buSzPts val="2000"/>
              <a:buNone/>
              <a:defRPr sz="1094"/>
            </a:lvl2pPr>
            <a:lvl3pPr lvl="2" algn="ctr">
              <a:lnSpc>
                <a:spcPct val="90000"/>
              </a:lnSpc>
              <a:spcBef>
                <a:spcPts val="273"/>
              </a:spcBef>
              <a:spcAft>
                <a:spcPts val="0"/>
              </a:spcAft>
              <a:buClr>
                <a:schemeClr val="dk1"/>
              </a:buClr>
              <a:buSzPts val="1800"/>
              <a:buNone/>
              <a:defRPr sz="984"/>
            </a:lvl3pPr>
            <a:lvl4pPr lvl="3" algn="ctr">
              <a:lnSpc>
                <a:spcPct val="90000"/>
              </a:lnSpc>
              <a:spcBef>
                <a:spcPts val="273"/>
              </a:spcBef>
              <a:spcAft>
                <a:spcPts val="0"/>
              </a:spcAft>
              <a:buClr>
                <a:schemeClr val="dk1"/>
              </a:buClr>
              <a:buSzPts val="1600"/>
              <a:buNone/>
              <a:defRPr sz="875"/>
            </a:lvl4pPr>
            <a:lvl5pPr lvl="4" algn="ctr">
              <a:lnSpc>
                <a:spcPct val="90000"/>
              </a:lnSpc>
              <a:spcBef>
                <a:spcPts val="273"/>
              </a:spcBef>
              <a:spcAft>
                <a:spcPts val="0"/>
              </a:spcAft>
              <a:buClr>
                <a:schemeClr val="dk1"/>
              </a:buClr>
              <a:buSzPts val="1600"/>
              <a:buNone/>
              <a:defRPr sz="875"/>
            </a:lvl5pPr>
            <a:lvl6pPr lvl="5" algn="ctr">
              <a:lnSpc>
                <a:spcPct val="90000"/>
              </a:lnSpc>
              <a:spcBef>
                <a:spcPts val="273"/>
              </a:spcBef>
              <a:spcAft>
                <a:spcPts val="0"/>
              </a:spcAft>
              <a:buClr>
                <a:schemeClr val="dk1"/>
              </a:buClr>
              <a:buSzPts val="1600"/>
              <a:buNone/>
              <a:defRPr sz="875"/>
            </a:lvl6pPr>
            <a:lvl7pPr lvl="6" algn="ctr">
              <a:lnSpc>
                <a:spcPct val="90000"/>
              </a:lnSpc>
              <a:spcBef>
                <a:spcPts val="273"/>
              </a:spcBef>
              <a:spcAft>
                <a:spcPts val="0"/>
              </a:spcAft>
              <a:buClr>
                <a:schemeClr val="dk1"/>
              </a:buClr>
              <a:buSzPts val="1600"/>
              <a:buNone/>
              <a:defRPr sz="875"/>
            </a:lvl7pPr>
            <a:lvl8pPr lvl="7" algn="ctr">
              <a:lnSpc>
                <a:spcPct val="90000"/>
              </a:lnSpc>
              <a:spcBef>
                <a:spcPts val="273"/>
              </a:spcBef>
              <a:spcAft>
                <a:spcPts val="0"/>
              </a:spcAft>
              <a:buClr>
                <a:schemeClr val="dk1"/>
              </a:buClr>
              <a:buSzPts val="1600"/>
              <a:buNone/>
              <a:defRPr sz="875"/>
            </a:lvl8pPr>
            <a:lvl9pPr lvl="8" algn="ctr">
              <a:lnSpc>
                <a:spcPct val="90000"/>
              </a:lnSpc>
              <a:spcBef>
                <a:spcPts val="273"/>
              </a:spcBef>
              <a:spcAft>
                <a:spcPts val="0"/>
              </a:spcAft>
              <a:buClr>
                <a:schemeClr val="dk1"/>
              </a:buClr>
              <a:buSzPts val="1600"/>
              <a:buNone/>
              <a:defRPr sz="875"/>
            </a:lvl9pPr>
          </a:lstStyle>
          <a:p>
            <a:endParaRPr/>
          </a:p>
        </p:txBody>
      </p:sp>
      <p:pic>
        <p:nvPicPr>
          <p:cNvPr id="22" name="Google Shape;22;p51" descr="A picture containing drawing, food&#10;&#10;Description automatically generated"/>
          <p:cNvPicPr preferRelativeResize="0"/>
          <p:nvPr/>
        </p:nvPicPr>
        <p:blipFill rotWithShape="1">
          <a:blip r:embed="rId2">
            <a:alphaModFix/>
          </a:blip>
          <a:srcRect/>
          <a:stretch/>
        </p:blipFill>
        <p:spPr>
          <a:xfrm>
            <a:off x="114300" y="124989"/>
            <a:ext cx="484217" cy="2950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52"/>
          <p:cNvSpPr txBox="1">
            <a:spLocks noGrp="1"/>
          </p:cNvSpPr>
          <p:nvPr>
            <p:ph type="body" idx="1"/>
          </p:nvPr>
        </p:nvSpPr>
        <p:spPr>
          <a:xfrm>
            <a:off x="133654" y="944463"/>
            <a:ext cx="8381696" cy="2456284"/>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7"/>
              </a:spcBef>
              <a:spcAft>
                <a:spcPts val="0"/>
              </a:spcAft>
              <a:buClr>
                <a:schemeClr val="dk1"/>
              </a:buClr>
              <a:buSzPts val="1800"/>
              <a:buChar char="•"/>
              <a:defRPr sz="984"/>
            </a:lvl1pPr>
            <a:lvl2pPr marL="914400" lvl="1" indent="-342900" algn="l">
              <a:lnSpc>
                <a:spcPct val="90000"/>
              </a:lnSpc>
              <a:spcBef>
                <a:spcPts val="273"/>
              </a:spcBef>
              <a:spcAft>
                <a:spcPts val="0"/>
              </a:spcAft>
              <a:buClr>
                <a:schemeClr val="dk1"/>
              </a:buClr>
              <a:buSzPts val="1800"/>
              <a:buChar char="•"/>
              <a:defRPr sz="984"/>
            </a:lvl2pPr>
            <a:lvl3pPr marL="1371600" lvl="2" indent="-330200" algn="l">
              <a:lnSpc>
                <a:spcPct val="90000"/>
              </a:lnSpc>
              <a:spcBef>
                <a:spcPts val="273"/>
              </a:spcBef>
              <a:spcAft>
                <a:spcPts val="0"/>
              </a:spcAft>
              <a:buClr>
                <a:schemeClr val="dk1"/>
              </a:buClr>
              <a:buSzPts val="1600"/>
              <a:buChar char="•"/>
              <a:defRPr sz="875"/>
            </a:lvl3pPr>
            <a:lvl4pPr marL="1828800" lvl="3" indent="-317500" algn="l">
              <a:lnSpc>
                <a:spcPct val="90000"/>
              </a:lnSpc>
              <a:spcBef>
                <a:spcPts val="273"/>
              </a:spcBef>
              <a:spcAft>
                <a:spcPts val="0"/>
              </a:spcAft>
              <a:buClr>
                <a:schemeClr val="dk1"/>
              </a:buClr>
              <a:buSzPts val="1400"/>
              <a:buChar char="•"/>
              <a:defRPr sz="766"/>
            </a:lvl4pPr>
            <a:lvl5pPr marL="2286000" lvl="4" indent="-304800" algn="l">
              <a:lnSpc>
                <a:spcPct val="90000"/>
              </a:lnSpc>
              <a:spcBef>
                <a:spcPts val="273"/>
              </a:spcBef>
              <a:spcAft>
                <a:spcPts val="0"/>
              </a:spcAft>
              <a:buClr>
                <a:schemeClr val="dk1"/>
              </a:buClr>
              <a:buSzPts val="1200"/>
              <a:buChar char="•"/>
              <a:defRPr sz="656"/>
            </a:lvl5pPr>
            <a:lvl6pPr marL="2743200" lvl="5" indent="-342900" algn="l">
              <a:lnSpc>
                <a:spcPct val="90000"/>
              </a:lnSpc>
              <a:spcBef>
                <a:spcPts val="273"/>
              </a:spcBef>
              <a:spcAft>
                <a:spcPts val="0"/>
              </a:spcAft>
              <a:buClr>
                <a:schemeClr val="dk1"/>
              </a:buClr>
              <a:buSzPts val="1800"/>
              <a:buChar char="•"/>
              <a:defRPr/>
            </a:lvl6pPr>
            <a:lvl7pPr marL="3200400" lvl="6" indent="-342900" algn="l">
              <a:lnSpc>
                <a:spcPct val="90000"/>
              </a:lnSpc>
              <a:spcBef>
                <a:spcPts val="273"/>
              </a:spcBef>
              <a:spcAft>
                <a:spcPts val="0"/>
              </a:spcAft>
              <a:buClr>
                <a:schemeClr val="dk1"/>
              </a:buClr>
              <a:buSzPts val="1800"/>
              <a:buChar char="•"/>
              <a:defRPr/>
            </a:lvl7pPr>
            <a:lvl8pPr marL="3657600" lvl="7" indent="-342900" algn="l">
              <a:lnSpc>
                <a:spcPct val="90000"/>
              </a:lnSpc>
              <a:spcBef>
                <a:spcPts val="273"/>
              </a:spcBef>
              <a:spcAft>
                <a:spcPts val="0"/>
              </a:spcAft>
              <a:buClr>
                <a:schemeClr val="dk1"/>
              </a:buClr>
              <a:buSzPts val="1800"/>
              <a:buChar char="•"/>
              <a:defRPr/>
            </a:lvl8pPr>
            <a:lvl9pPr marL="4114800" lvl="8" indent="-342900" algn="l">
              <a:lnSpc>
                <a:spcPct val="90000"/>
              </a:lnSpc>
              <a:spcBef>
                <a:spcPts val="273"/>
              </a:spcBef>
              <a:spcAft>
                <a:spcPts val="0"/>
              </a:spcAft>
              <a:buClr>
                <a:schemeClr val="dk1"/>
              </a:buClr>
              <a:buSzPts val="1800"/>
              <a:buChar char="•"/>
              <a:defRPr/>
            </a:lvl9pPr>
          </a:lstStyle>
          <a:p>
            <a:endParaRPr/>
          </a:p>
        </p:txBody>
      </p:sp>
      <p:sp>
        <p:nvSpPr>
          <p:cNvPr id="25" name="Google Shape;25;p52"/>
          <p:cNvSpPr txBox="1">
            <a:spLocks noGrp="1"/>
          </p:cNvSpPr>
          <p:nvPr>
            <p:ph type="title"/>
          </p:nvPr>
        </p:nvSpPr>
        <p:spPr>
          <a:xfrm>
            <a:off x="130181" y="137178"/>
            <a:ext cx="8385075" cy="2988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2"/>
          <p:cNvSpPr txBox="1">
            <a:spLocks noGrp="1"/>
          </p:cNvSpPr>
          <p:nvPr>
            <p:ph type="dt" idx="10"/>
          </p:nvPr>
        </p:nvSpPr>
        <p:spPr>
          <a:xfrm>
            <a:off x="6866263" y="3481208"/>
            <a:ext cx="1006850" cy="19963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2"/>
          <p:cNvSpPr txBox="1">
            <a:spLocks noGrp="1"/>
          </p:cNvSpPr>
          <p:nvPr>
            <p:ph type="ftr" idx="11"/>
          </p:nvPr>
        </p:nvSpPr>
        <p:spPr>
          <a:xfrm>
            <a:off x="2377738" y="3475394"/>
            <a:ext cx="4298981" cy="19963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2"/>
          <p:cNvSpPr txBox="1">
            <a:spLocks noGrp="1"/>
          </p:cNvSpPr>
          <p:nvPr>
            <p:ph type="sldNum" idx="12"/>
          </p:nvPr>
        </p:nvSpPr>
        <p:spPr>
          <a:xfrm>
            <a:off x="8001001" y="3475394"/>
            <a:ext cx="514349" cy="19963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52"/>
          <p:cNvPicPr preferRelativeResize="0"/>
          <p:nvPr/>
        </p:nvPicPr>
        <p:blipFill rotWithShape="1">
          <a:blip r:embed="rId2">
            <a:alphaModFix/>
          </a:blip>
          <a:srcRect/>
          <a:stretch/>
        </p:blipFill>
        <p:spPr>
          <a:xfrm>
            <a:off x="-63581" y="560292"/>
            <a:ext cx="4728619" cy="298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5"/>
          <p:cNvSpPr txBox="1">
            <a:spLocks noGrp="1"/>
          </p:cNvSpPr>
          <p:nvPr>
            <p:ph type="title"/>
          </p:nvPr>
        </p:nvSpPr>
        <p:spPr>
          <a:xfrm>
            <a:off x="130181" y="137178"/>
            <a:ext cx="8385075" cy="3585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5"/>
          <p:cNvSpPr txBox="1">
            <a:spLocks noGrp="1"/>
          </p:cNvSpPr>
          <p:nvPr>
            <p:ph type="dt" idx="10"/>
          </p:nvPr>
        </p:nvSpPr>
        <p:spPr>
          <a:xfrm>
            <a:off x="6866263" y="3481208"/>
            <a:ext cx="1006850" cy="19963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5"/>
          <p:cNvSpPr txBox="1">
            <a:spLocks noGrp="1"/>
          </p:cNvSpPr>
          <p:nvPr>
            <p:ph type="ftr" idx="11"/>
          </p:nvPr>
        </p:nvSpPr>
        <p:spPr>
          <a:xfrm>
            <a:off x="2377738" y="3475394"/>
            <a:ext cx="4298981" cy="19963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5"/>
          <p:cNvSpPr txBox="1">
            <a:spLocks noGrp="1"/>
          </p:cNvSpPr>
          <p:nvPr>
            <p:ph type="sldNum" idx="12"/>
          </p:nvPr>
        </p:nvSpPr>
        <p:spPr>
          <a:xfrm>
            <a:off x="8001001" y="3475394"/>
            <a:ext cx="514349" cy="19963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55"/>
          <p:cNvPicPr preferRelativeResize="0"/>
          <p:nvPr/>
        </p:nvPicPr>
        <p:blipFill rotWithShape="1">
          <a:blip r:embed="rId2">
            <a:alphaModFix/>
          </a:blip>
          <a:srcRect/>
          <a:stretch/>
        </p:blipFill>
        <p:spPr>
          <a:xfrm>
            <a:off x="-63580" y="560294"/>
            <a:ext cx="3542586" cy="342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6"/>
          <p:cNvSpPr txBox="1">
            <a:spLocks noGrp="1"/>
          </p:cNvSpPr>
          <p:nvPr>
            <p:ph type="title"/>
          </p:nvPr>
        </p:nvSpPr>
        <p:spPr>
          <a:xfrm>
            <a:off x="629841" y="199636"/>
            <a:ext cx="7886700" cy="7247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6"/>
          <p:cNvSpPr txBox="1">
            <a:spLocks noGrp="1"/>
          </p:cNvSpPr>
          <p:nvPr>
            <p:ph type="body" idx="1"/>
          </p:nvPr>
        </p:nvSpPr>
        <p:spPr>
          <a:xfrm>
            <a:off x="629842" y="919191"/>
            <a:ext cx="3868340" cy="45048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7"/>
              </a:spcBef>
              <a:spcAft>
                <a:spcPts val="0"/>
              </a:spcAft>
              <a:buClr>
                <a:schemeClr val="dk1"/>
              </a:buClr>
              <a:buSzPts val="2400"/>
              <a:buNone/>
              <a:defRPr sz="1312" b="1"/>
            </a:lvl1pPr>
            <a:lvl2pPr marL="914400" lvl="1" indent="-228600" algn="l">
              <a:lnSpc>
                <a:spcPct val="90000"/>
              </a:lnSpc>
              <a:spcBef>
                <a:spcPts val="273"/>
              </a:spcBef>
              <a:spcAft>
                <a:spcPts val="0"/>
              </a:spcAft>
              <a:buClr>
                <a:schemeClr val="dk1"/>
              </a:buClr>
              <a:buSzPts val="2000"/>
              <a:buNone/>
              <a:defRPr sz="1094" b="1"/>
            </a:lvl2pPr>
            <a:lvl3pPr marL="1371600" lvl="2" indent="-228600" algn="l">
              <a:lnSpc>
                <a:spcPct val="90000"/>
              </a:lnSpc>
              <a:spcBef>
                <a:spcPts val="273"/>
              </a:spcBef>
              <a:spcAft>
                <a:spcPts val="0"/>
              </a:spcAft>
              <a:buClr>
                <a:schemeClr val="dk1"/>
              </a:buClr>
              <a:buSzPts val="1800"/>
              <a:buNone/>
              <a:defRPr sz="984" b="1"/>
            </a:lvl3pPr>
            <a:lvl4pPr marL="1828800" lvl="3" indent="-228600" algn="l">
              <a:lnSpc>
                <a:spcPct val="90000"/>
              </a:lnSpc>
              <a:spcBef>
                <a:spcPts val="273"/>
              </a:spcBef>
              <a:spcAft>
                <a:spcPts val="0"/>
              </a:spcAft>
              <a:buClr>
                <a:schemeClr val="dk1"/>
              </a:buClr>
              <a:buSzPts val="1600"/>
              <a:buNone/>
              <a:defRPr sz="875" b="1"/>
            </a:lvl4pPr>
            <a:lvl5pPr marL="2286000" lvl="4" indent="-228600" algn="l">
              <a:lnSpc>
                <a:spcPct val="90000"/>
              </a:lnSpc>
              <a:spcBef>
                <a:spcPts val="273"/>
              </a:spcBef>
              <a:spcAft>
                <a:spcPts val="0"/>
              </a:spcAft>
              <a:buClr>
                <a:schemeClr val="dk1"/>
              </a:buClr>
              <a:buSzPts val="1600"/>
              <a:buNone/>
              <a:defRPr sz="875" b="1"/>
            </a:lvl5pPr>
            <a:lvl6pPr marL="2743200" lvl="5" indent="-228600" algn="l">
              <a:lnSpc>
                <a:spcPct val="90000"/>
              </a:lnSpc>
              <a:spcBef>
                <a:spcPts val="273"/>
              </a:spcBef>
              <a:spcAft>
                <a:spcPts val="0"/>
              </a:spcAft>
              <a:buClr>
                <a:schemeClr val="dk1"/>
              </a:buClr>
              <a:buSzPts val="1600"/>
              <a:buNone/>
              <a:defRPr sz="875" b="1"/>
            </a:lvl6pPr>
            <a:lvl7pPr marL="3200400" lvl="6" indent="-228600" algn="l">
              <a:lnSpc>
                <a:spcPct val="90000"/>
              </a:lnSpc>
              <a:spcBef>
                <a:spcPts val="273"/>
              </a:spcBef>
              <a:spcAft>
                <a:spcPts val="0"/>
              </a:spcAft>
              <a:buClr>
                <a:schemeClr val="dk1"/>
              </a:buClr>
              <a:buSzPts val="1600"/>
              <a:buNone/>
              <a:defRPr sz="875" b="1"/>
            </a:lvl7pPr>
            <a:lvl8pPr marL="3657600" lvl="7" indent="-228600" algn="l">
              <a:lnSpc>
                <a:spcPct val="90000"/>
              </a:lnSpc>
              <a:spcBef>
                <a:spcPts val="273"/>
              </a:spcBef>
              <a:spcAft>
                <a:spcPts val="0"/>
              </a:spcAft>
              <a:buClr>
                <a:schemeClr val="dk1"/>
              </a:buClr>
              <a:buSzPts val="1600"/>
              <a:buNone/>
              <a:defRPr sz="875" b="1"/>
            </a:lvl8pPr>
            <a:lvl9pPr marL="4114800" lvl="8" indent="-228600" algn="l">
              <a:lnSpc>
                <a:spcPct val="90000"/>
              </a:lnSpc>
              <a:spcBef>
                <a:spcPts val="273"/>
              </a:spcBef>
              <a:spcAft>
                <a:spcPts val="0"/>
              </a:spcAft>
              <a:buClr>
                <a:schemeClr val="dk1"/>
              </a:buClr>
              <a:buSzPts val="1600"/>
              <a:buNone/>
              <a:defRPr sz="875" b="1"/>
            </a:lvl9pPr>
          </a:lstStyle>
          <a:p>
            <a:endParaRPr/>
          </a:p>
        </p:txBody>
      </p:sp>
      <p:sp>
        <p:nvSpPr>
          <p:cNvPr id="39" name="Google Shape;39;p56"/>
          <p:cNvSpPr txBox="1">
            <a:spLocks noGrp="1"/>
          </p:cNvSpPr>
          <p:nvPr>
            <p:ph type="body" idx="2"/>
          </p:nvPr>
        </p:nvSpPr>
        <p:spPr>
          <a:xfrm>
            <a:off x="629842" y="1369673"/>
            <a:ext cx="3868340" cy="20145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7"/>
              </a:spcBef>
              <a:spcAft>
                <a:spcPts val="0"/>
              </a:spcAft>
              <a:buClr>
                <a:schemeClr val="dk1"/>
              </a:buClr>
              <a:buSzPts val="1800"/>
              <a:buChar char="•"/>
              <a:defRPr/>
            </a:lvl1pPr>
            <a:lvl2pPr marL="914400" lvl="1" indent="-342900" algn="l">
              <a:lnSpc>
                <a:spcPct val="90000"/>
              </a:lnSpc>
              <a:spcBef>
                <a:spcPts val="273"/>
              </a:spcBef>
              <a:spcAft>
                <a:spcPts val="0"/>
              </a:spcAft>
              <a:buClr>
                <a:schemeClr val="dk1"/>
              </a:buClr>
              <a:buSzPts val="1800"/>
              <a:buChar char="•"/>
              <a:defRPr/>
            </a:lvl2pPr>
            <a:lvl3pPr marL="1371600" lvl="2" indent="-342900" algn="l">
              <a:lnSpc>
                <a:spcPct val="90000"/>
              </a:lnSpc>
              <a:spcBef>
                <a:spcPts val="273"/>
              </a:spcBef>
              <a:spcAft>
                <a:spcPts val="0"/>
              </a:spcAft>
              <a:buClr>
                <a:schemeClr val="dk1"/>
              </a:buClr>
              <a:buSzPts val="1800"/>
              <a:buChar char="•"/>
              <a:defRPr/>
            </a:lvl3pPr>
            <a:lvl4pPr marL="1828800" lvl="3" indent="-342900" algn="l">
              <a:lnSpc>
                <a:spcPct val="90000"/>
              </a:lnSpc>
              <a:spcBef>
                <a:spcPts val="273"/>
              </a:spcBef>
              <a:spcAft>
                <a:spcPts val="0"/>
              </a:spcAft>
              <a:buClr>
                <a:schemeClr val="dk1"/>
              </a:buClr>
              <a:buSzPts val="1800"/>
              <a:buChar char="•"/>
              <a:defRPr/>
            </a:lvl4pPr>
            <a:lvl5pPr marL="2286000" lvl="4" indent="-342900" algn="l">
              <a:lnSpc>
                <a:spcPct val="90000"/>
              </a:lnSpc>
              <a:spcBef>
                <a:spcPts val="273"/>
              </a:spcBef>
              <a:spcAft>
                <a:spcPts val="0"/>
              </a:spcAft>
              <a:buClr>
                <a:schemeClr val="dk1"/>
              </a:buClr>
              <a:buSzPts val="1800"/>
              <a:buChar char="•"/>
              <a:defRPr/>
            </a:lvl5pPr>
            <a:lvl6pPr marL="2743200" lvl="5" indent="-342900" algn="l">
              <a:lnSpc>
                <a:spcPct val="90000"/>
              </a:lnSpc>
              <a:spcBef>
                <a:spcPts val="273"/>
              </a:spcBef>
              <a:spcAft>
                <a:spcPts val="0"/>
              </a:spcAft>
              <a:buClr>
                <a:schemeClr val="dk1"/>
              </a:buClr>
              <a:buSzPts val="1800"/>
              <a:buChar char="•"/>
              <a:defRPr/>
            </a:lvl6pPr>
            <a:lvl7pPr marL="3200400" lvl="6" indent="-342900" algn="l">
              <a:lnSpc>
                <a:spcPct val="90000"/>
              </a:lnSpc>
              <a:spcBef>
                <a:spcPts val="273"/>
              </a:spcBef>
              <a:spcAft>
                <a:spcPts val="0"/>
              </a:spcAft>
              <a:buClr>
                <a:schemeClr val="dk1"/>
              </a:buClr>
              <a:buSzPts val="1800"/>
              <a:buChar char="•"/>
              <a:defRPr/>
            </a:lvl7pPr>
            <a:lvl8pPr marL="3657600" lvl="7" indent="-342900" algn="l">
              <a:lnSpc>
                <a:spcPct val="90000"/>
              </a:lnSpc>
              <a:spcBef>
                <a:spcPts val="273"/>
              </a:spcBef>
              <a:spcAft>
                <a:spcPts val="0"/>
              </a:spcAft>
              <a:buClr>
                <a:schemeClr val="dk1"/>
              </a:buClr>
              <a:buSzPts val="1800"/>
              <a:buChar char="•"/>
              <a:defRPr/>
            </a:lvl8pPr>
            <a:lvl9pPr marL="4114800" lvl="8" indent="-342900" algn="l">
              <a:lnSpc>
                <a:spcPct val="90000"/>
              </a:lnSpc>
              <a:spcBef>
                <a:spcPts val="273"/>
              </a:spcBef>
              <a:spcAft>
                <a:spcPts val="0"/>
              </a:spcAft>
              <a:buClr>
                <a:schemeClr val="dk1"/>
              </a:buClr>
              <a:buSzPts val="1800"/>
              <a:buChar char="•"/>
              <a:defRPr/>
            </a:lvl9pPr>
          </a:lstStyle>
          <a:p>
            <a:endParaRPr/>
          </a:p>
        </p:txBody>
      </p:sp>
      <p:sp>
        <p:nvSpPr>
          <p:cNvPr id="40" name="Google Shape;40;p56"/>
          <p:cNvSpPr txBox="1">
            <a:spLocks noGrp="1"/>
          </p:cNvSpPr>
          <p:nvPr>
            <p:ph type="body" idx="3"/>
          </p:nvPr>
        </p:nvSpPr>
        <p:spPr>
          <a:xfrm>
            <a:off x="4629150" y="919191"/>
            <a:ext cx="3887391" cy="45048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7"/>
              </a:spcBef>
              <a:spcAft>
                <a:spcPts val="0"/>
              </a:spcAft>
              <a:buClr>
                <a:schemeClr val="dk1"/>
              </a:buClr>
              <a:buSzPts val="2400"/>
              <a:buNone/>
              <a:defRPr sz="1312" b="1"/>
            </a:lvl1pPr>
            <a:lvl2pPr marL="914400" lvl="1" indent="-228600" algn="l">
              <a:lnSpc>
                <a:spcPct val="90000"/>
              </a:lnSpc>
              <a:spcBef>
                <a:spcPts val="273"/>
              </a:spcBef>
              <a:spcAft>
                <a:spcPts val="0"/>
              </a:spcAft>
              <a:buClr>
                <a:schemeClr val="dk1"/>
              </a:buClr>
              <a:buSzPts val="2000"/>
              <a:buNone/>
              <a:defRPr sz="1094" b="1"/>
            </a:lvl2pPr>
            <a:lvl3pPr marL="1371600" lvl="2" indent="-228600" algn="l">
              <a:lnSpc>
                <a:spcPct val="90000"/>
              </a:lnSpc>
              <a:spcBef>
                <a:spcPts val="273"/>
              </a:spcBef>
              <a:spcAft>
                <a:spcPts val="0"/>
              </a:spcAft>
              <a:buClr>
                <a:schemeClr val="dk1"/>
              </a:buClr>
              <a:buSzPts val="1800"/>
              <a:buNone/>
              <a:defRPr sz="984" b="1"/>
            </a:lvl3pPr>
            <a:lvl4pPr marL="1828800" lvl="3" indent="-228600" algn="l">
              <a:lnSpc>
                <a:spcPct val="90000"/>
              </a:lnSpc>
              <a:spcBef>
                <a:spcPts val="273"/>
              </a:spcBef>
              <a:spcAft>
                <a:spcPts val="0"/>
              </a:spcAft>
              <a:buClr>
                <a:schemeClr val="dk1"/>
              </a:buClr>
              <a:buSzPts val="1600"/>
              <a:buNone/>
              <a:defRPr sz="875" b="1"/>
            </a:lvl4pPr>
            <a:lvl5pPr marL="2286000" lvl="4" indent="-228600" algn="l">
              <a:lnSpc>
                <a:spcPct val="90000"/>
              </a:lnSpc>
              <a:spcBef>
                <a:spcPts val="273"/>
              </a:spcBef>
              <a:spcAft>
                <a:spcPts val="0"/>
              </a:spcAft>
              <a:buClr>
                <a:schemeClr val="dk1"/>
              </a:buClr>
              <a:buSzPts val="1600"/>
              <a:buNone/>
              <a:defRPr sz="875" b="1"/>
            </a:lvl5pPr>
            <a:lvl6pPr marL="2743200" lvl="5" indent="-228600" algn="l">
              <a:lnSpc>
                <a:spcPct val="90000"/>
              </a:lnSpc>
              <a:spcBef>
                <a:spcPts val="273"/>
              </a:spcBef>
              <a:spcAft>
                <a:spcPts val="0"/>
              </a:spcAft>
              <a:buClr>
                <a:schemeClr val="dk1"/>
              </a:buClr>
              <a:buSzPts val="1600"/>
              <a:buNone/>
              <a:defRPr sz="875" b="1"/>
            </a:lvl6pPr>
            <a:lvl7pPr marL="3200400" lvl="6" indent="-228600" algn="l">
              <a:lnSpc>
                <a:spcPct val="90000"/>
              </a:lnSpc>
              <a:spcBef>
                <a:spcPts val="273"/>
              </a:spcBef>
              <a:spcAft>
                <a:spcPts val="0"/>
              </a:spcAft>
              <a:buClr>
                <a:schemeClr val="dk1"/>
              </a:buClr>
              <a:buSzPts val="1600"/>
              <a:buNone/>
              <a:defRPr sz="875" b="1"/>
            </a:lvl7pPr>
            <a:lvl8pPr marL="3657600" lvl="7" indent="-228600" algn="l">
              <a:lnSpc>
                <a:spcPct val="90000"/>
              </a:lnSpc>
              <a:spcBef>
                <a:spcPts val="273"/>
              </a:spcBef>
              <a:spcAft>
                <a:spcPts val="0"/>
              </a:spcAft>
              <a:buClr>
                <a:schemeClr val="dk1"/>
              </a:buClr>
              <a:buSzPts val="1600"/>
              <a:buNone/>
              <a:defRPr sz="875" b="1"/>
            </a:lvl8pPr>
            <a:lvl9pPr marL="4114800" lvl="8" indent="-228600" algn="l">
              <a:lnSpc>
                <a:spcPct val="90000"/>
              </a:lnSpc>
              <a:spcBef>
                <a:spcPts val="273"/>
              </a:spcBef>
              <a:spcAft>
                <a:spcPts val="0"/>
              </a:spcAft>
              <a:buClr>
                <a:schemeClr val="dk1"/>
              </a:buClr>
              <a:buSzPts val="1600"/>
              <a:buNone/>
              <a:defRPr sz="875" b="1"/>
            </a:lvl9pPr>
          </a:lstStyle>
          <a:p>
            <a:endParaRPr/>
          </a:p>
        </p:txBody>
      </p:sp>
      <p:sp>
        <p:nvSpPr>
          <p:cNvPr id="41" name="Google Shape;41;p56"/>
          <p:cNvSpPr txBox="1">
            <a:spLocks noGrp="1"/>
          </p:cNvSpPr>
          <p:nvPr>
            <p:ph type="body" idx="4"/>
          </p:nvPr>
        </p:nvSpPr>
        <p:spPr>
          <a:xfrm>
            <a:off x="4629150" y="1369673"/>
            <a:ext cx="3887391" cy="20145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7"/>
              </a:spcBef>
              <a:spcAft>
                <a:spcPts val="0"/>
              </a:spcAft>
              <a:buClr>
                <a:schemeClr val="dk1"/>
              </a:buClr>
              <a:buSzPts val="1800"/>
              <a:buChar char="•"/>
              <a:defRPr/>
            </a:lvl1pPr>
            <a:lvl2pPr marL="914400" lvl="1" indent="-342900" algn="l">
              <a:lnSpc>
                <a:spcPct val="90000"/>
              </a:lnSpc>
              <a:spcBef>
                <a:spcPts val="273"/>
              </a:spcBef>
              <a:spcAft>
                <a:spcPts val="0"/>
              </a:spcAft>
              <a:buClr>
                <a:schemeClr val="dk1"/>
              </a:buClr>
              <a:buSzPts val="1800"/>
              <a:buChar char="•"/>
              <a:defRPr/>
            </a:lvl2pPr>
            <a:lvl3pPr marL="1371600" lvl="2" indent="-342900" algn="l">
              <a:lnSpc>
                <a:spcPct val="90000"/>
              </a:lnSpc>
              <a:spcBef>
                <a:spcPts val="273"/>
              </a:spcBef>
              <a:spcAft>
                <a:spcPts val="0"/>
              </a:spcAft>
              <a:buClr>
                <a:schemeClr val="dk1"/>
              </a:buClr>
              <a:buSzPts val="1800"/>
              <a:buChar char="•"/>
              <a:defRPr/>
            </a:lvl3pPr>
            <a:lvl4pPr marL="1828800" lvl="3" indent="-342900" algn="l">
              <a:lnSpc>
                <a:spcPct val="90000"/>
              </a:lnSpc>
              <a:spcBef>
                <a:spcPts val="273"/>
              </a:spcBef>
              <a:spcAft>
                <a:spcPts val="0"/>
              </a:spcAft>
              <a:buClr>
                <a:schemeClr val="dk1"/>
              </a:buClr>
              <a:buSzPts val="1800"/>
              <a:buChar char="•"/>
              <a:defRPr/>
            </a:lvl4pPr>
            <a:lvl5pPr marL="2286000" lvl="4" indent="-342900" algn="l">
              <a:lnSpc>
                <a:spcPct val="90000"/>
              </a:lnSpc>
              <a:spcBef>
                <a:spcPts val="273"/>
              </a:spcBef>
              <a:spcAft>
                <a:spcPts val="0"/>
              </a:spcAft>
              <a:buClr>
                <a:schemeClr val="dk1"/>
              </a:buClr>
              <a:buSzPts val="1800"/>
              <a:buChar char="•"/>
              <a:defRPr/>
            </a:lvl5pPr>
            <a:lvl6pPr marL="2743200" lvl="5" indent="-342900" algn="l">
              <a:lnSpc>
                <a:spcPct val="90000"/>
              </a:lnSpc>
              <a:spcBef>
                <a:spcPts val="273"/>
              </a:spcBef>
              <a:spcAft>
                <a:spcPts val="0"/>
              </a:spcAft>
              <a:buClr>
                <a:schemeClr val="dk1"/>
              </a:buClr>
              <a:buSzPts val="1800"/>
              <a:buChar char="•"/>
              <a:defRPr/>
            </a:lvl6pPr>
            <a:lvl7pPr marL="3200400" lvl="6" indent="-342900" algn="l">
              <a:lnSpc>
                <a:spcPct val="90000"/>
              </a:lnSpc>
              <a:spcBef>
                <a:spcPts val="273"/>
              </a:spcBef>
              <a:spcAft>
                <a:spcPts val="0"/>
              </a:spcAft>
              <a:buClr>
                <a:schemeClr val="dk1"/>
              </a:buClr>
              <a:buSzPts val="1800"/>
              <a:buChar char="•"/>
              <a:defRPr/>
            </a:lvl7pPr>
            <a:lvl8pPr marL="3657600" lvl="7" indent="-342900" algn="l">
              <a:lnSpc>
                <a:spcPct val="90000"/>
              </a:lnSpc>
              <a:spcBef>
                <a:spcPts val="273"/>
              </a:spcBef>
              <a:spcAft>
                <a:spcPts val="0"/>
              </a:spcAft>
              <a:buClr>
                <a:schemeClr val="dk1"/>
              </a:buClr>
              <a:buSzPts val="1800"/>
              <a:buChar char="•"/>
              <a:defRPr/>
            </a:lvl8pPr>
            <a:lvl9pPr marL="4114800" lvl="8" indent="-342900" algn="l">
              <a:lnSpc>
                <a:spcPct val="90000"/>
              </a:lnSpc>
              <a:spcBef>
                <a:spcPts val="273"/>
              </a:spcBef>
              <a:spcAft>
                <a:spcPts val="0"/>
              </a:spcAft>
              <a:buClr>
                <a:schemeClr val="dk1"/>
              </a:buClr>
              <a:buSzPts val="1800"/>
              <a:buChar char="•"/>
              <a:defRPr/>
            </a:lvl9pPr>
          </a:lstStyle>
          <a:p>
            <a:endParaRPr/>
          </a:p>
        </p:txBody>
      </p:sp>
      <p:sp>
        <p:nvSpPr>
          <p:cNvPr id="42" name="Google Shape;42;p56"/>
          <p:cNvSpPr txBox="1">
            <a:spLocks noGrp="1"/>
          </p:cNvSpPr>
          <p:nvPr>
            <p:ph type="dt" idx="10"/>
          </p:nvPr>
        </p:nvSpPr>
        <p:spPr>
          <a:xfrm>
            <a:off x="6866263" y="3481208"/>
            <a:ext cx="1006850" cy="19963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6"/>
          <p:cNvSpPr txBox="1">
            <a:spLocks noGrp="1"/>
          </p:cNvSpPr>
          <p:nvPr>
            <p:ph type="ftr" idx="11"/>
          </p:nvPr>
        </p:nvSpPr>
        <p:spPr>
          <a:xfrm>
            <a:off x="2377738" y="3475394"/>
            <a:ext cx="4298981" cy="19963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6"/>
          <p:cNvSpPr txBox="1">
            <a:spLocks noGrp="1"/>
          </p:cNvSpPr>
          <p:nvPr>
            <p:ph type="sldNum" idx="12"/>
          </p:nvPr>
        </p:nvSpPr>
        <p:spPr>
          <a:xfrm>
            <a:off x="8001001" y="3475394"/>
            <a:ext cx="514349" cy="19963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56"/>
          <p:cNvPicPr preferRelativeResize="0"/>
          <p:nvPr/>
        </p:nvPicPr>
        <p:blipFill rotWithShape="1">
          <a:blip r:embed="rId2">
            <a:alphaModFix/>
          </a:blip>
          <a:srcRect/>
          <a:stretch/>
        </p:blipFill>
        <p:spPr>
          <a:xfrm>
            <a:off x="-63580" y="884985"/>
            <a:ext cx="3542586" cy="342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50" descr="A picture containing street, person, riding, lamp&#10;&#10;Description automatically generated"/>
          <p:cNvPicPr preferRelativeResize="0"/>
          <p:nvPr/>
        </p:nvPicPr>
        <p:blipFill rotWithShape="1">
          <a:blip r:embed="rId6">
            <a:alphaModFix/>
          </a:blip>
          <a:srcRect t="7812" b="7813"/>
          <a:stretch/>
        </p:blipFill>
        <p:spPr>
          <a:xfrm>
            <a:off x="0" y="937"/>
            <a:ext cx="9141714" cy="3748738"/>
          </a:xfrm>
          <a:prstGeom prst="rect">
            <a:avLst/>
          </a:prstGeom>
          <a:noFill/>
          <a:ln>
            <a:noFill/>
          </a:ln>
        </p:spPr>
      </p:pic>
      <p:sp>
        <p:nvSpPr>
          <p:cNvPr id="7" name="Google Shape;7;p50"/>
          <p:cNvSpPr/>
          <p:nvPr/>
        </p:nvSpPr>
        <p:spPr>
          <a:xfrm>
            <a:off x="-61657" y="-937"/>
            <a:ext cx="9077770" cy="3750612"/>
          </a:xfrm>
          <a:prstGeom prst="rect">
            <a:avLst/>
          </a:prstGeom>
          <a:gradFill>
            <a:gsLst>
              <a:gs pos="0">
                <a:srgbClr val="FFFFFF">
                  <a:alpha val="0"/>
                </a:srgbClr>
              </a:gs>
              <a:gs pos="17000">
                <a:srgbClr val="FFFFFF">
                  <a:alpha val="8235"/>
                </a:srgbClr>
              </a:gs>
              <a:gs pos="80000">
                <a:srgbClr val="FFFFFF">
                  <a:alpha val="83137"/>
                </a:srgbClr>
              </a:gs>
              <a:gs pos="100000">
                <a:srgbClr val="FFFFFF">
                  <a:alpha val="83137"/>
                </a:srgbClr>
              </a:gs>
            </a:gsLst>
            <a:lin ang="10800000" scaled="0"/>
          </a:gradFill>
          <a:ln w="12700" cap="flat" cmpd="sng">
            <a:solidFill>
              <a:srgbClr val="31538F"/>
            </a:solidFill>
            <a:prstDash val="solid"/>
            <a:miter lim="800000"/>
            <a:headEnd type="none" w="sm" len="sm"/>
            <a:tailEnd type="none" w="sm" len="sm"/>
          </a:ln>
        </p:spPr>
        <p:txBody>
          <a:bodyPr spcFirstLastPara="1" wrap="square" lIns="49975" tIns="24975" rIns="49975" bIns="249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984" b="0" i="0" u="none" strike="noStrike" cap="none">
              <a:solidFill>
                <a:schemeClr val="lt1"/>
              </a:solidFill>
              <a:latin typeface="Calibri"/>
              <a:ea typeface="Calibri"/>
              <a:cs typeface="Calibri"/>
              <a:sym typeface="Calibri"/>
            </a:endParaRPr>
          </a:p>
        </p:txBody>
      </p:sp>
      <p:sp>
        <p:nvSpPr>
          <p:cNvPr id="8" name="Google Shape;8;p50"/>
          <p:cNvSpPr txBox="1">
            <a:spLocks noGrp="1"/>
          </p:cNvSpPr>
          <p:nvPr>
            <p:ph type="title"/>
          </p:nvPr>
        </p:nvSpPr>
        <p:spPr>
          <a:xfrm>
            <a:off x="130173" y="137176"/>
            <a:ext cx="8385177" cy="724764"/>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50"/>
          <p:cNvSpPr txBox="1">
            <a:spLocks noGrp="1"/>
          </p:cNvSpPr>
          <p:nvPr>
            <p:ph type="body" idx="1"/>
          </p:nvPr>
        </p:nvSpPr>
        <p:spPr>
          <a:xfrm>
            <a:off x="133654" y="944463"/>
            <a:ext cx="8381696" cy="245628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dt" idx="10"/>
          </p:nvPr>
        </p:nvSpPr>
        <p:spPr>
          <a:xfrm>
            <a:off x="6866263" y="3481208"/>
            <a:ext cx="1006850" cy="19963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5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9pPr>
          </a:lstStyle>
          <a:p>
            <a:endParaRPr/>
          </a:p>
        </p:txBody>
      </p:sp>
      <p:sp>
        <p:nvSpPr>
          <p:cNvPr id="11" name="Google Shape;11;p50"/>
          <p:cNvSpPr txBox="1">
            <a:spLocks noGrp="1"/>
          </p:cNvSpPr>
          <p:nvPr>
            <p:ph type="ftr" idx="11"/>
          </p:nvPr>
        </p:nvSpPr>
        <p:spPr>
          <a:xfrm>
            <a:off x="2377738" y="3475394"/>
            <a:ext cx="4298981" cy="19963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65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84" b="0" i="0" u="none" strike="noStrike" cap="none">
                <a:solidFill>
                  <a:schemeClr val="dk1"/>
                </a:solidFill>
                <a:latin typeface="Calibri"/>
                <a:ea typeface="Calibri"/>
                <a:cs typeface="Calibri"/>
                <a:sym typeface="Calibri"/>
              </a:defRPr>
            </a:lvl9pPr>
          </a:lstStyle>
          <a:p>
            <a:endParaRPr/>
          </a:p>
        </p:txBody>
      </p:sp>
      <p:sp>
        <p:nvSpPr>
          <p:cNvPr id="12" name="Google Shape;12;p50"/>
          <p:cNvSpPr txBox="1">
            <a:spLocks noGrp="1"/>
          </p:cNvSpPr>
          <p:nvPr>
            <p:ph type="sldNum" idx="12"/>
          </p:nvPr>
        </p:nvSpPr>
        <p:spPr>
          <a:xfrm>
            <a:off x="8001001" y="3475394"/>
            <a:ext cx="514349" cy="19963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65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50"/>
          <p:cNvGrpSpPr/>
          <p:nvPr/>
        </p:nvGrpSpPr>
        <p:grpSpPr>
          <a:xfrm>
            <a:off x="9016113" y="-937"/>
            <a:ext cx="125601" cy="3749675"/>
            <a:chOff x="12021484" y="-1714"/>
            <a:chExt cx="167468" cy="6858000"/>
          </a:xfrm>
        </p:grpSpPr>
        <p:sp>
          <p:nvSpPr>
            <p:cNvPr id="14" name="Google Shape;14;p50"/>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984" b="0" i="0" u="none" strike="noStrike" cap="none">
                <a:solidFill>
                  <a:schemeClr val="lt1"/>
                </a:solidFill>
                <a:latin typeface="Calibri"/>
                <a:ea typeface="Calibri"/>
                <a:cs typeface="Calibri"/>
                <a:sym typeface="Calibri"/>
              </a:endParaRPr>
            </a:p>
          </p:txBody>
        </p:sp>
        <p:sp>
          <p:nvSpPr>
            <p:cNvPr id="15" name="Google Shape;15;p50"/>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984" b="0" i="0" u="none" strike="noStrike" cap="none">
                <a:solidFill>
                  <a:schemeClr val="lt1"/>
                </a:solidFill>
                <a:latin typeface="Calibri"/>
                <a:ea typeface="Calibri"/>
                <a:cs typeface="Calibri"/>
                <a:sym typeface="Calibri"/>
              </a:endParaRPr>
            </a:p>
          </p:txBody>
        </p:sp>
      </p:grpSp>
      <p:pic>
        <p:nvPicPr>
          <p:cNvPr id="16" name="Google Shape;16;p50" descr="A picture containing drawing&#10;&#10;Description automatically generated"/>
          <p:cNvPicPr preferRelativeResize="0"/>
          <p:nvPr/>
        </p:nvPicPr>
        <p:blipFill rotWithShape="1">
          <a:blip r:embed="rId7">
            <a:alphaModFix/>
          </a:blip>
          <a:srcRect/>
          <a:stretch/>
        </p:blipFill>
        <p:spPr>
          <a:xfrm>
            <a:off x="130173" y="3467288"/>
            <a:ext cx="348409" cy="249853"/>
          </a:xfrm>
          <a:prstGeom prst="rect">
            <a:avLst/>
          </a:prstGeom>
          <a:noFill/>
          <a:ln>
            <a:noFill/>
          </a:ln>
        </p:spPr>
      </p:pic>
      <p:pic>
        <p:nvPicPr>
          <p:cNvPr id="17" name="Google Shape;17;p50" descr="A picture containing drawing&#10;&#10;Description automatically generated"/>
          <p:cNvPicPr preferRelativeResize="0"/>
          <p:nvPr/>
        </p:nvPicPr>
        <p:blipFill rotWithShape="1">
          <a:blip r:embed="rId8">
            <a:alphaModFix/>
          </a:blip>
          <a:srcRect/>
          <a:stretch/>
        </p:blipFill>
        <p:spPr>
          <a:xfrm>
            <a:off x="606469" y="3458863"/>
            <a:ext cx="864283" cy="183267"/>
          </a:xfrm>
          <a:prstGeom prst="rect">
            <a:avLst/>
          </a:prstGeom>
          <a:noFill/>
          <a:ln>
            <a:noFill/>
          </a:ln>
        </p:spPr>
      </p:pic>
      <p:pic>
        <p:nvPicPr>
          <p:cNvPr id="18" name="Google Shape;18;p50" descr="A close up of a sign&#10;&#10;Description automatically generated"/>
          <p:cNvPicPr preferRelativeResize="0"/>
          <p:nvPr/>
        </p:nvPicPr>
        <p:blipFill rotWithShape="1">
          <a:blip r:embed="rId9">
            <a:alphaModFix/>
          </a:blip>
          <a:srcRect/>
          <a:stretch/>
        </p:blipFill>
        <p:spPr>
          <a:xfrm>
            <a:off x="1599076" y="3467288"/>
            <a:ext cx="650775" cy="1952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
          <p15:clr>
            <a:srgbClr val="F26B43"/>
          </p15:clr>
        </p15:guide>
        <p15:guide id="2" pos="5364">
          <p15:clr>
            <a:srgbClr val="F26B43"/>
          </p15:clr>
        </p15:guide>
        <p15:guide id="3" orient="horz" pos="2323">
          <p15:clr>
            <a:srgbClr val="F26B43"/>
          </p15:clr>
        </p15:guide>
        <p15:guide id="4" pos="54">
          <p15:clr>
            <a:srgbClr val="F26B43"/>
          </p15:clr>
        </p15:guide>
        <p15:guide id="5" pos="72">
          <p15:clr>
            <a:srgbClr val="F26B43"/>
          </p15:clr>
        </p15:guide>
        <p15:guide id="6" orient="horz" pos="79">
          <p15:clr>
            <a:srgbClr val="F26B43"/>
          </p15:clr>
        </p15:guide>
        <p15:guide id="7" orient="horz" pos="551">
          <p15:clr>
            <a:srgbClr val="F26B43"/>
          </p15:clr>
        </p15:guide>
        <p15:guide id="8" orient="horz" pos="591">
          <p15:clr>
            <a:srgbClr val="F26B43"/>
          </p15:clr>
        </p15:guide>
        <p15:guide id="9" orient="horz" pos="2139">
          <p15:clr>
            <a:srgbClr val="F26B43"/>
          </p15:clr>
        </p15:guide>
        <p15:guide id="10" pos="5040">
          <p15:clr>
            <a:srgbClr val="F26B43"/>
          </p15:clr>
        </p15:guide>
        <p15:guide id="11" pos="4968">
          <p15:clr>
            <a:srgbClr val="F26B43"/>
          </p15:clr>
        </p15:guide>
        <p15:guide id="12" pos="4428">
          <p15:clr>
            <a:srgbClr val="F26B43"/>
          </p15:clr>
        </p15:guide>
        <p15:guide id="13" orient="horz" pos="2178">
          <p15:clr>
            <a:srgbClr val="F26B43"/>
          </p15:clr>
        </p15:guide>
        <p15:guide id="14" pos="4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345048" y="1263837"/>
            <a:ext cx="9007267" cy="731290"/>
          </a:xfrm>
          <a:prstGeom prst="rect">
            <a:avLst/>
          </a:prstGeom>
          <a:noFill/>
          <a:ln>
            <a:noFill/>
          </a:ln>
        </p:spPr>
        <p:txBody>
          <a:bodyPr spcFirstLastPara="1" wrap="square" lIns="0" tIns="0" rIns="0" bIns="0" anchor="b" anchorCtr="0">
            <a:spAutoFit/>
          </a:bodyPr>
          <a:lstStyle/>
          <a:p>
            <a:pPr marL="1112834" marR="2778" lvl="0" indent="-1106237" algn="l" rtl="0">
              <a:lnSpc>
                <a:spcPct val="107954"/>
              </a:lnSpc>
              <a:spcBef>
                <a:spcPts val="0"/>
              </a:spcBef>
              <a:spcAft>
                <a:spcPts val="0"/>
              </a:spcAft>
              <a:buSzPts val="4400"/>
              <a:buNone/>
            </a:pPr>
            <a:r>
              <a:rPr lang="en-US" sz="4400" b="0">
                <a:solidFill>
                  <a:schemeClr val="dk1"/>
                </a:solidFill>
                <a:latin typeface="Arial"/>
                <a:ea typeface="Arial"/>
                <a:cs typeface="Arial"/>
                <a:sym typeface="Arial"/>
              </a:rPr>
              <a:t>Windows Server 2022 Overview</a:t>
            </a:r>
            <a:endParaRPr sz="4400">
              <a:solidFill>
                <a:schemeClr val="dk1"/>
              </a:solidFill>
              <a:latin typeface="Arial"/>
              <a:ea typeface="Arial"/>
              <a:cs typeface="Arial"/>
              <a:sym typeface="Arial"/>
            </a:endParaRPr>
          </a:p>
        </p:txBody>
      </p:sp>
      <p:sp>
        <p:nvSpPr>
          <p:cNvPr id="51" name="Google Shape;51;p1"/>
          <p:cNvSpPr txBox="1"/>
          <p:nvPr/>
        </p:nvSpPr>
        <p:spPr>
          <a:xfrm>
            <a:off x="1850315" y="816253"/>
            <a:ext cx="4936252" cy="504882"/>
          </a:xfrm>
          <a:prstGeom prst="rect">
            <a:avLst/>
          </a:prstGeom>
          <a:noFill/>
          <a:ln>
            <a:noFill/>
          </a:ln>
        </p:spPr>
        <p:txBody>
          <a:bodyPr spcFirstLastPara="1" wrap="square" lIns="0" tIns="0" rIns="0" bIns="0" anchor="b" anchorCtr="0">
            <a:spAutoFit/>
          </a:bodyPr>
          <a:lstStyle/>
          <a:p>
            <a:pPr marL="6944" marR="0" lvl="0" indent="0" algn="ctr" rtl="0">
              <a:lnSpc>
                <a:spcPct val="100000"/>
              </a:lnSpc>
              <a:spcBef>
                <a:spcPts val="0"/>
              </a:spcBef>
              <a:spcAft>
                <a:spcPts val="0"/>
              </a:spcAft>
              <a:buClr>
                <a:srgbClr val="000000"/>
              </a:buClr>
              <a:buSzPts val="3281"/>
              <a:buFont typeface="Arial"/>
              <a:buNone/>
            </a:pPr>
            <a:r>
              <a:rPr lang="en-US" sz="3281" b="0" i="0" u="none" strike="noStrike" cap="none">
                <a:solidFill>
                  <a:schemeClr val="dk1"/>
                </a:solidFill>
                <a:latin typeface="Arial"/>
                <a:ea typeface="Arial"/>
                <a:cs typeface="Arial"/>
                <a:sym typeface="Arial"/>
              </a:rPr>
              <a:t>Week 3</a:t>
            </a:r>
            <a:endParaRPr sz="3281" b="1" i="0" u="none" strike="noStrike" cap="none">
              <a:solidFill>
                <a:schemeClr val="dk1"/>
              </a:solidFill>
              <a:latin typeface="Arial"/>
              <a:ea typeface="Arial"/>
              <a:cs typeface="Arial"/>
              <a:sym typeface="Arial"/>
            </a:endParaRPr>
          </a:p>
        </p:txBody>
      </p:sp>
      <p:pic>
        <p:nvPicPr>
          <p:cNvPr id="52" name="Google Shape;52;p1"/>
          <p:cNvPicPr preferRelativeResize="0"/>
          <p:nvPr/>
        </p:nvPicPr>
        <p:blipFill rotWithShape="1">
          <a:blip r:embed="rId3">
            <a:alphaModFix/>
          </a:blip>
          <a:srcRect/>
          <a:stretch/>
        </p:blipFill>
        <p:spPr>
          <a:xfrm>
            <a:off x="7396962" y="2023492"/>
            <a:ext cx="1399575" cy="15440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3"/>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12" name="Google Shape;112;p43"/>
          <p:cNvSpPr txBox="1"/>
          <p:nvPr/>
        </p:nvSpPr>
        <p:spPr>
          <a:xfrm>
            <a:off x="247773" y="749218"/>
            <a:ext cx="860125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windows server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Windows Server is the server's operating system developed by Microsoft as part of the Windows NT family of operating systems.</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113" name="Google Shape;113;p43"/>
          <p:cNvPicPr preferRelativeResize="0"/>
          <p:nvPr/>
        </p:nvPicPr>
        <p:blipFill rotWithShape="1">
          <a:blip r:embed="rId3">
            <a:alphaModFix/>
          </a:blip>
          <a:srcRect/>
          <a:stretch/>
        </p:blipFill>
        <p:spPr>
          <a:xfrm>
            <a:off x="5403808" y="1733013"/>
            <a:ext cx="2749375" cy="17334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4"/>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2.2 Introducing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19" name="Google Shape;119;p44"/>
          <p:cNvSpPr txBox="1"/>
          <p:nvPr/>
        </p:nvSpPr>
        <p:spPr>
          <a:xfrm>
            <a:off x="247773" y="749218"/>
            <a:ext cx="8601258"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Latest version of windows server operating system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chemeClr val="dk1"/>
                </a:solidFill>
                <a:latin typeface="Arial"/>
                <a:ea typeface="Arial"/>
                <a:cs typeface="Arial"/>
                <a:sym typeface="Arial"/>
              </a:rPr>
              <a:t>Windows Server 2022 Datacenter Edition </a:t>
            </a:r>
            <a:r>
              <a:rPr lang="en-US" sz="2000" b="0" i="0" u="none" strike="noStrike" cap="none">
                <a:solidFill>
                  <a:schemeClr val="dk1"/>
                </a:solidFill>
                <a:latin typeface="Arial"/>
                <a:ea typeface="Arial"/>
                <a:cs typeface="Arial"/>
                <a:sym typeface="Arial"/>
              </a:rPr>
              <a:t>is the most comprehensive edition designed for enterprises that own highly virtualized data-centers or act as cloud providers.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chemeClr val="dk1"/>
                </a:solidFill>
                <a:latin typeface="Arial"/>
                <a:ea typeface="Arial"/>
                <a:cs typeface="Arial"/>
                <a:sym typeface="Arial"/>
              </a:rPr>
              <a:t>Windows Server 2022 Standard Edition </a:t>
            </a:r>
            <a:r>
              <a:rPr lang="en-US" sz="2000" b="0" i="0" u="none" strike="noStrike" cap="none">
                <a:solidFill>
                  <a:schemeClr val="dk1"/>
                </a:solidFill>
                <a:latin typeface="Arial"/>
                <a:ea typeface="Arial"/>
                <a:cs typeface="Arial"/>
                <a:sym typeface="Arial"/>
              </a:rPr>
              <a:t>is the full-featured edition designed for medium-sized businesses that own servers on-premises.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1" i="0" u="none" strike="noStrike" cap="none">
                <a:solidFill>
                  <a:schemeClr val="dk1"/>
                </a:solidFill>
                <a:latin typeface="Arial"/>
                <a:ea typeface="Arial"/>
                <a:cs typeface="Arial"/>
                <a:sym typeface="Arial"/>
              </a:rPr>
              <a:t>Windows Server 2022 Datacenter: Azure Edition </a:t>
            </a:r>
            <a:r>
              <a:rPr lang="en-US" sz="2000" b="0" i="0" u="none" strike="noStrike" cap="none">
                <a:solidFill>
                  <a:schemeClr val="dk1"/>
                </a:solidFill>
                <a:latin typeface="Arial"/>
                <a:ea typeface="Arial"/>
                <a:cs typeface="Arial"/>
                <a:sym typeface="Arial"/>
              </a:rPr>
              <a:t>this is intended only for running in the Microsoft cloud.</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5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5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5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5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500"/>
                                        <p:tgtEl>
                                          <p:spTgt spid="1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5"/>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2.2 Introducing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25" name="Google Shape;125;p45"/>
          <p:cNvSpPr txBox="1"/>
          <p:nvPr/>
        </p:nvSpPr>
        <p:spPr>
          <a:xfrm>
            <a:off x="247773" y="749218"/>
            <a:ext cx="860125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accent1"/>
                </a:solidFill>
                <a:latin typeface="Arial"/>
                <a:ea typeface="Arial"/>
                <a:cs typeface="Arial"/>
                <a:sym typeface="Arial"/>
              </a:rPr>
              <a:t>Windows server 2019 vs Windows server 2022</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Arial"/>
                <a:ea typeface="Arial"/>
                <a:cs typeface="Arial"/>
                <a:sym typeface="Arial"/>
              </a:rPr>
              <a:t>New windows Admin center</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Arial"/>
                <a:ea typeface="Arial"/>
                <a:cs typeface="Arial"/>
                <a:sym typeface="Arial"/>
              </a:rPr>
              <a:t>Upgraded Hyper-V Manager</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Arial"/>
                <a:ea typeface="Arial"/>
                <a:cs typeface="Arial"/>
                <a:sym typeface="Arial"/>
              </a:rPr>
              <a:t>Enhanced Security</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Arial"/>
                <a:ea typeface="Arial"/>
                <a:cs typeface="Arial"/>
                <a:sym typeface="Arial"/>
              </a:rPr>
              <a:t>Hybrid Cloud Capabilities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6"/>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2.2 Introducing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31" name="Google Shape;131;p46"/>
          <p:cNvSpPr txBox="1"/>
          <p:nvPr/>
        </p:nvSpPr>
        <p:spPr>
          <a:xfrm>
            <a:off x="247773" y="731520"/>
            <a:ext cx="8601258" cy="26161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Recommended Hardware Requirement for Windows server 2022</a:t>
            </a: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2 GHz 64-bit processor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Compatible with x64 instruction set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32 GB for Server with Desktop Experience installation option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256 GB SSD, 1 TB HDD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An ethernet adapter capable of at least 1 gigabit per second throughput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Compliant with the PCI Express architecture specification.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Graphics device and monitor capable of Super VGA (1024 x 768) or higher-resolution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7"/>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37" name="Google Shape;137;p47"/>
          <p:cNvSpPr txBox="1"/>
          <p:nvPr/>
        </p:nvSpPr>
        <p:spPr>
          <a:xfrm>
            <a:off x="247773" y="731520"/>
            <a:ext cx="8601258"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Partition Schemes: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Master Boot Record (MBR):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This is an old partition scheme known today as a legacy boot option.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Operates on a 512-byte disk sector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Maximum of four primary partitions, or three primary partitions and</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    one extended partition. An extended partition can have up to 26 logical</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     partitions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Support disks up to 2 TB</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8"/>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43" name="Google Shape;143;p48"/>
          <p:cNvSpPr txBox="1"/>
          <p:nvPr/>
        </p:nvSpPr>
        <p:spPr>
          <a:xfrm>
            <a:off x="247773" y="731520"/>
            <a:ext cx="8601258"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Partition Schemes: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GUID Partition Table (GPT): </a:t>
            </a:r>
            <a:r>
              <a:rPr lang="en-US" sz="2000" b="0" i="0" u="none" strike="noStrike" cap="none">
                <a:solidFill>
                  <a:schemeClr val="dk1"/>
                </a:solidFill>
                <a:latin typeface="Arial"/>
                <a:ea typeface="Arial"/>
                <a:cs typeface="Arial"/>
                <a:sym typeface="Arial"/>
              </a:rPr>
              <a:t>New partition scheme that overcomes the limitations of the MBR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Operates on a 512-byte and up disk sector, most common 4096 byte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Part of the Unified Extensible Firmware Interface (UEFI)</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Standard that replaces the old basic input/output system (BIOS) 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     Support modern hardware.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Support disks up to 18 EB and 128 partitions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9"/>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49" name="Google Shape;149;p49"/>
          <p:cNvSpPr txBox="1"/>
          <p:nvPr/>
        </p:nvSpPr>
        <p:spPr>
          <a:xfrm>
            <a:off x="247773" y="731520"/>
            <a:ext cx="860125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Boot Options: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Optical Installation Media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USB Drive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Network Boot</a:t>
            </a:r>
            <a:endParaRPr sz="1400" b="0" i="0" u="none" strike="noStrike" cap="none">
              <a:solidFill>
                <a:srgbClr val="000000"/>
              </a:solidFill>
              <a:latin typeface="Arial"/>
              <a:ea typeface="Arial"/>
              <a:cs typeface="Arial"/>
              <a:sym typeface="Arial"/>
            </a:endParaRPr>
          </a:p>
        </p:txBody>
      </p:sp>
      <p:pic>
        <p:nvPicPr>
          <p:cNvPr id="150" name="Google Shape;150;p49"/>
          <p:cNvPicPr preferRelativeResize="0"/>
          <p:nvPr/>
        </p:nvPicPr>
        <p:blipFill rotWithShape="1">
          <a:blip r:embed="rId3">
            <a:alphaModFix/>
          </a:blip>
          <a:srcRect/>
          <a:stretch/>
        </p:blipFill>
        <p:spPr>
          <a:xfrm>
            <a:off x="3071601" y="1393239"/>
            <a:ext cx="5454930" cy="7239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7"/>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56" name="Google Shape;156;p57"/>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Accessing Advanced Startup Options</a:t>
            </a:r>
            <a:endParaRPr sz="1400" b="0" i="0" u="none" strike="noStrike" cap="none">
              <a:solidFill>
                <a:srgbClr val="000000"/>
              </a:solidFill>
              <a:latin typeface="Arial"/>
              <a:ea typeface="Arial"/>
              <a:cs typeface="Arial"/>
              <a:sym typeface="Arial"/>
            </a:endParaRPr>
          </a:p>
        </p:txBody>
      </p:sp>
      <p:sp>
        <p:nvSpPr>
          <p:cNvPr id="157" name="Google Shape;157;p57"/>
          <p:cNvSpPr txBox="1"/>
          <p:nvPr/>
        </p:nvSpPr>
        <p:spPr>
          <a:xfrm>
            <a:off x="247773" y="1210519"/>
            <a:ext cx="860125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1.Click the Start button.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2. Select Settings from the Start menu.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3. In Windows | Settings, select Update &amp; Security.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4. Select Recovery from the navigation menu on the left side of the screen.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5. Click the Restart now button and then click on Continue:</a:t>
            </a:r>
            <a:endParaRPr sz="1400" b="0" i="0" u="none" strike="noStrike" cap="none">
              <a:solidFill>
                <a:srgbClr val="000000"/>
              </a:solidFill>
              <a:latin typeface="Arial"/>
              <a:ea typeface="Arial"/>
              <a:cs typeface="Arial"/>
              <a:sym typeface="Arial"/>
            </a:endParaRPr>
          </a:p>
        </p:txBody>
      </p:sp>
      <p:pic>
        <p:nvPicPr>
          <p:cNvPr id="158" name="Google Shape;158;p57"/>
          <p:cNvPicPr preferRelativeResize="0"/>
          <p:nvPr/>
        </p:nvPicPr>
        <p:blipFill rotWithShape="1">
          <a:blip r:embed="rId3">
            <a:alphaModFix/>
          </a:blip>
          <a:srcRect/>
          <a:stretch/>
        </p:blipFill>
        <p:spPr>
          <a:xfrm>
            <a:off x="6499546" y="41622"/>
            <a:ext cx="2244532" cy="21800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8"/>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64" name="Google Shape;164;p58"/>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Various Windows Server 2022 Installation Methods:</a:t>
            </a:r>
            <a:endParaRPr sz="1400" b="0" i="0" u="none" strike="noStrike" cap="none">
              <a:solidFill>
                <a:srgbClr val="000000"/>
              </a:solidFill>
              <a:latin typeface="Arial"/>
              <a:ea typeface="Arial"/>
              <a:cs typeface="Arial"/>
              <a:sym typeface="Arial"/>
            </a:endParaRPr>
          </a:p>
        </p:txBody>
      </p:sp>
      <p:sp>
        <p:nvSpPr>
          <p:cNvPr id="165" name="Google Shape;165;p58"/>
          <p:cNvSpPr txBox="1"/>
          <p:nvPr/>
        </p:nvSpPr>
        <p:spPr>
          <a:xfrm>
            <a:off x="247773" y="1210519"/>
            <a:ext cx="8601258" cy="16312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Clean installation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Installation over a network using WDS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Unattended installation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In-place upgrade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Migration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5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5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500"/>
                                        <p:tgtEl>
                                          <p:spTgt spid="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xEl>
                                              <p:pRg st="3" end="3"/>
                                            </p:txEl>
                                          </p:spTgt>
                                        </p:tgtEl>
                                        <p:attrNameLst>
                                          <p:attrName>style.visibility</p:attrName>
                                        </p:attrNameLst>
                                      </p:cBhvr>
                                      <p:to>
                                        <p:strVal val="visible"/>
                                      </p:to>
                                    </p:set>
                                    <p:animEffect transition="in" filter="fade">
                                      <p:cBhvr>
                                        <p:cTn id="22" dur="500"/>
                                        <p:tgtEl>
                                          <p:spTgt spid="1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500"/>
                                        <p:tgtEl>
                                          <p:spTgt spid="1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9"/>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71" name="Google Shape;171;p59"/>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172" name="Google Shape;172;p59"/>
          <p:cNvSpPr txBox="1"/>
          <p:nvPr/>
        </p:nvSpPr>
        <p:spPr>
          <a:xfrm>
            <a:off x="247773" y="1210519"/>
            <a:ext cx="8601258" cy="163121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Turn on your computer, depending on the selected boot option, and wait for the boot prompt on the screen. The message on the screen requires user confirmation to boot the system from a DVD, USB flash drive, or network boot.</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The installation files are loaded in RAM,</a:t>
            </a:r>
            <a:endParaRPr sz="1400" b="0" i="0" u="none" strike="noStrike" cap="none">
              <a:solidFill>
                <a:srgbClr val="000000"/>
              </a:solidFill>
              <a:latin typeface="Arial"/>
              <a:ea typeface="Arial"/>
              <a:cs typeface="Arial"/>
              <a:sym typeface="Arial"/>
            </a:endParaRPr>
          </a:p>
        </p:txBody>
      </p:sp>
      <p:pic>
        <p:nvPicPr>
          <p:cNvPr id="173" name="Google Shape;173;p59"/>
          <p:cNvPicPr preferRelativeResize="0"/>
          <p:nvPr/>
        </p:nvPicPr>
        <p:blipFill rotWithShape="1">
          <a:blip r:embed="rId3">
            <a:alphaModFix/>
          </a:blip>
          <a:srcRect/>
          <a:stretch/>
        </p:blipFill>
        <p:spPr>
          <a:xfrm>
            <a:off x="5462803" y="2540654"/>
            <a:ext cx="3529686" cy="9550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5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5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fade">
                                      <p:cBhvr>
                                        <p:cTn id="1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0" y="68366"/>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Objectives</a:t>
            </a:r>
            <a:endParaRPr sz="1400" b="0" i="0" u="none" strike="noStrike" cap="none">
              <a:solidFill>
                <a:srgbClr val="000000"/>
              </a:solidFill>
              <a:latin typeface="Arial"/>
              <a:ea typeface="Arial"/>
              <a:cs typeface="Arial"/>
              <a:sym typeface="Arial"/>
            </a:endParaRPr>
          </a:p>
        </p:txBody>
      </p:sp>
      <p:sp>
        <p:nvSpPr>
          <p:cNvPr id="58" name="Google Shape;58;p2"/>
          <p:cNvSpPr txBox="1"/>
          <p:nvPr/>
        </p:nvSpPr>
        <p:spPr>
          <a:xfrm>
            <a:off x="-49305" y="750498"/>
            <a:ext cx="7392838" cy="12003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2.2 Introducing Windows server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2.4 Post Installation task on windows server 2022</a:t>
            </a:r>
            <a:endParaRPr sz="1400" b="0" i="0" u="none" strike="noStrike" cap="non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a:stretch/>
        </p:blipFill>
        <p:spPr>
          <a:xfrm>
            <a:off x="5491185" y="634318"/>
            <a:ext cx="3524221" cy="19866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0"/>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79" name="Google Shape;179;p60"/>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180" name="Google Shape;180;p60"/>
          <p:cNvSpPr txBox="1"/>
          <p:nvPr/>
        </p:nvSpPr>
        <p:spPr>
          <a:xfrm>
            <a:off x="247773" y="1210519"/>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3. Enter your Languages and Preferences</a:t>
            </a:r>
            <a:endParaRPr sz="1400" b="0" i="0" u="none" strike="noStrike" cap="none">
              <a:solidFill>
                <a:srgbClr val="000000"/>
              </a:solidFill>
              <a:latin typeface="Arial"/>
              <a:ea typeface="Arial"/>
              <a:cs typeface="Arial"/>
              <a:sym typeface="Arial"/>
            </a:endParaRPr>
          </a:p>
        </p:txBody>
      </p:sp>
      <p:pic>
        <p:nvPicPr>
          <p:cNvPr id="181" name="Google Shape;181;p60"/>
          <p:cNvPicPr preferRelativeResize="0"/>
          <p:nvPr/>
        </p:nvPicPr>
        <p:blipFill rotWithShape="1">
          <a:blip r:embed="rId3">
            <a:alphaModFix/>
          </a:blip>
          <a:srcRect/>
          <a:stretch/>
        </p:blipFill>
        <p:spPr>
          <a:xfrm>
            <a:off x="5414267" y="931575"/>
            <a:ext cx="3124261" cy="23397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1"/>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87" name="Google Shape;187;p61"/>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188" name="Google Shape;188;p61"/>
          <p:cNvSpPr txBox="1"/>
          <p:nvPr/>
        </p:nvSpPr>
        <p:spPr>
          <a:xfrm>
            <a:off x="247773" y="1210519"/>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4. Click Install</a:t>
            </a:r>
            <a:endParaRPr sz="1400" b="0" i="0" u="none" strike="noStrike" cap="none">
              <a:solidFill>
                <a:srgbClr val="000000"/>
              </a:solidFill>
              <a:latin typeface="Arial"/>
              <a:ea typeface="Arial"/>
              <a:cs typeface="Arial"/>
              <a:sym typeface="Arial"/>
            </a:endParaRPr>
          </a:p>
        </p:txBody>
      </p:sp>
      <p:pic>
        <p:nvPicPr>
          <p:cNvPr id="189" name="Google Shape;189;p61"/>
          <p:cNvPicPr preferRelativeResize="0"/>
          <p:nvPr/>
        </p:nvPicPr>
        <p:blipFill rotWithShape="1">
          <a:blip r:embed="rId3">
            <a:alphaModFix/>
          </a:blip>
          <a:srcRect/>
          <a:stretch/>
        </p:blipFill>
        <p:spPr>
          <a:xfrm>
            <a:off x="4787212" y="731520"/>
            <a:ext cx="3622667" cy="27172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2"/>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95" name="Google Shape;195;p62"/>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196" name="Google Shape;196;p62"/>
          <p:cNvSpPr txBox="1"/>
          <p:nvPr/>
        </p:nvSpPr>
        <p:spPr>
          <a:xfrm>
            <a:off x="247773" y="1210519"/>
            <a:ext cx="86012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5. Select Windows Server 2019 Datacenter (Desktop Experience) and then click Next</a:t>
            </a:r>
            <a:endParaRPr sz="1400" b="0" i="0" u="none" strike="noStrike" cap="none">
              <a:solidFill>
                <a:srgbClr val="000000"/>
              </a:solidFill>
              <a:latin typeface="Arial"/>
              <a:ea typeface="Arial"/>
              <a:cs typeface="Arial"/>
              <a:sym typeface="Arial"/>
            </a:endParaRPr>
          </a:p>
        </p:txBody>
      </p:sp>
      <p:pic>
        <p:nvPicPr>
          <p:cNvPr id="197" name="Google Shape;197;p62"/>
          <p:cNvPicPr preferRelativeResize="0"/>
          <p:nvPr/>
        </p:nvPicPr>
        <p:blipFill rotWithShape="1">
          <a:blip r:embed="rId3">
            <a:alphaModFix/>
          </a:blip>
          <a:srcRect/>
          <a:stretch/>
        </p:blipFill>
        <p:spPr>
          <a:xfrm>
            <a:off x="5458261" y="1569660"/>
            <a:ext cx="2898072" cy="21800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3"/>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03" name="Google Shape;203;p63"/>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04" name="Google Shape;204;p63"/>
          <p:cNvSpPr txBox="1"/>
          <p:nvPr/>
        </p:nvSpPr>
        <p:spPr>
          <a:xfrm>
            <a:off x="247773" y="1210519"/>
            <a:ext cx="86012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6. Take your time to read the license terms. When done, check I accept the license terms and then click Next,</a:t>
            </a:r>
            <a:endParaRPr sz="1400" b="0" i="0" u="none" strike="noStrike" cap="none">
              <a:solidFill>
                <a:srgbClr val="000000"/>
              </a:solidFill>
              <a:latin typeface="Arial"/>
              <a:ea typeface="Arial"/>
              <a:cs typeface="Arial"/>
              <a:sym typeface="Arial"/>
            </a:endParaRPr>
          </a:p>
        </p:txBody>
      </p:sp>
      <p:pic>
        <p:nvPicPr>
          <p:cNvPr id="205" name="Google Shape;205;p63"/>
          <p:cNvPicPr preferRelativeResize="0"/>
          <p:nvPr/>
        </p:nvPicPr>
        <p:blipFill rotWithShape="1">
          <a:blip r:embed="rId3">
            <a:alphaModFix/>
          </a:blip>
          <a:srcRect/>
          <a:stretch/>
        </p:blipFill>
        <p:spPr>
          <a:xfrm>
            <a:off x="5529137" y="1648549"/>
            <a:ext cx="2495931" cy="1886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64"/>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11" name="Google Shape;211;p64"/>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12" name="Google Shape;212;p64"/>
          <p:cNvSpPr txBox="1"/>
          <p:nvPr/>
        </p:nvSpPr>
        <p:spPr>
          <a:xfrm>
            <a:off x="247773" y="1210519"/>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7. Select Custom: Install Windows only (advanced), as shown in Figure</a:t>
            </a:r>
            <a:endParaRPr sz="1400" b="0" i="0" u="none" strike="noStrike" cap="none">
              <a:solidFill>
                <a:srgbClr val="000000"/>
              </a:solidFill>
              <a:latin typeface="Arial"/>
              <a:ea typeface="Arial"/>
              <a:cs typeface="Arial"/>
              <a:sym typeface="Arial"/>
            </a:endParaRPr>
          </a:p>
        </p:txBody>
      </p:sp>
      <p:pic>
        <p:nvPicPr>
          <p:cNvPr id="213" name="Google Shape;213;p64"/>
          <p:cNvPicPr preferRelativeResize="0"/>
          <p:nvPr/>
        </p:nvPicPr>
        <p:blipFill rotWithShape="1">
          <a:blip r:embed="rId3">
            <a:alphaModFix/>
          </a:blip>
          <a:srcRect/>
          <a:stretch/>
        </p:blipFill>
        <p:spPr>
          <a:xfrm>
            <a:off x="5403809" y="1648549"/>
            <a:ext cx="2557268" cy="1923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65"/>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19" name="Google Shape;219;p65"/>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20" name="Google Shape;220;p65"/>
          <p:cNvSpPr txBox="1"/>
          <p:nvPr/>
        </p:nvSpPr>
        <p:spPr>
          <a:xfrm>
            <a:off x="247773" y="1210519"/>
            <a:ext cx="86012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8. After preparing the drive, select the partition where you want to install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Windows Server 2022</a:t>
            </a:r>
            <a:endParaRPr sz="1400" b="0" i="0" u="none" strike="noStrike" cap="none">
              <a:solidFill>
                <a:srgbClr val="000000"/>
              </a:solidFill>
              <a:latin typeface="Arial"/>
              <a:ea typeface="Arial"/>
              <a:cs typeface="Arial"/>
              <a:sym typeface="Arial"/>
            </a:endParaRPr>
          </a:p>
        </p:txBody>
      </p:sp>
      <p:pic>
        <p:nvPicPr>
          <p:cNvPr id="221" name="Google Shape;221;p65"/>
          <p:cNvPicPr preferRelativeResize="0"/>
          <p:nvPr/>
        </p:nvPicPr>
        <p:blipFill rotWithShape="1">
          <a:blip r:embed="rId3">
            <a:alphaModFix/>
          </a:blip>
          <a:srcRect/>
          <a:stretch/>
        </p:blipFill>
        <p:spPr>
          <a:xfrm>
            <a:off x="5070335" y="1648549"/>
            <a:ext cx="2689929" cy="20093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6"/>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27" name="Google Shape;227;p66"/>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28" name="Google Shape;228;p66"/>
          <p:cNvSpPr txBox="1"/>
          <p:nvPr/>
        </p:nvSpPr>
        <p:spPr>
          <a:xfrm>
            <a:off x="247773" y="980443"/>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9. Windows Setup is installing Windows Server 2022</a:t>
            </a:r>
            <a:endParaRPr sz="1400" b="0" i="0" u="none" strike="noStrike" cap="none">
              <a:solidFill>
                <a:srgbClr val="000000"/>
              </a:solidFill>
              <a:latin typeface="Arial"/>
              <a:ea typeface="Arial"/>
              <a:cs typeface="Arial"/>
              <a:sym typeface="Arial"/>
            </a:endParaRPr>
          </a:p>
        </p:txBody>
      </p:sp>
      <p:pic>
        <p:nvPicPr>
          <p:cNvPr id="229" name="Google Shape;229;p66"/>
          <p:cNvPicPr preferRelativeResize="0"/>
          <p:nvPr/>
        </p:nvPicPr>
        <p:blipFill rotWithShape="1">
          <a:blip r:embed="rId3">
            <a:alphaModFix/>
          </a:blip>
          <a:srcRect b="7823"/>
          <a:stretch/>
        </p:blipFill>
        <p:spPr>
          <a:xfrm>
            <a:off x="5889324" y="1353581"/>
            <a:ext cx="3006903" cy="21447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7"/>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35" name="Google Shape;235;p67"/>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36" name="Google Shape;236;p67"/>
          <p:cNvSpPr txBox="1"/>
          <p:nvPr/>
        </p:nvSpPr>
        <p:spPr>
          <a:xfrm>
            <a:off x="247773" y="980443"/>
            <a:ext cx="86012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10. After getting the devices ready and performing a few restarts, set up the administrator password</a:t>
            </a:r>
            <a:endParaRPr sz="1400" b="0" i="0" u="none" strike="noStrike" cap="none">
              <a:solidFill>
                <a:srgbClr val="000000"/>
              </a:solidFill>
              <a:latin typeface="Arial"/>
              <a:ea typeface="Arial"/>
              <a:cs typeface="Arial"/>
              <a:sym typeface="Arial"/>
            </a:endParaRPr>
          </a:p>
        </p:txBody>
      </p:sp>
      <p:pic>
        <p:nvPicPr>
          <p:cNvPr id="237" name="Google Shape;237;p67"/>
          <p:cNvPicPr preferRelativeResize="0"/>
          <p:nvPr/>
        </p:nvPicPr>
        <p:blipFill rotWithShape="1">
          <a:blip r:embed="rId3">
            <a:alphaModFix/>
          </a:blip>
          <a:srcRect/>
          <a:stretch/>
        </p:blipFill>
        <p:spPr>
          <a:xfrm>
            <a:off x="4265234" y="1352170"/>
            <a:ext cx="3645836" cy="22989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8"/>
          <p:cNvSpPr txBox="1"/>
          <p:nvPr/>
        </p:nvSpPr>
        <p:spPr>
          <a:xfrm>
            <a:off x="-2" y="0"/>
            <a:ext cx="88490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2.3 Installing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243" name="Google Shape;243;p68"/>
          <p:cNvSpPr txBox="1"/>
          <p:nvPr/>
        </p:nvSpPr>
        <p:spPr>
          <a:xfrm>
            <a:off x="247773" y="731520"/>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Performing Clean Installation:</a:t>
            </a:r>
            <a:endParaRPr sz="1400" b="0" i="0" u="none" strike="noStrike" cap="none">
              <a:solidFill>
                <a:srgbClr val="000000"/>
              </a:solidFill>
              <a:latin typeface="Arial"/>
              <a:ea typeface="Arial"/>
              <a:cs typeface="Arial"/>
              <a:sym typeface="Arial"/>
            </a:endParaRPr>
          </a:p>
        </p:txBody>
      </p:sp>
      <p:sp>
        <p:nvSpPr>
          <p:cNvPr id="244" name="Google Shape;244;p68"/>
          <p:cNvSpPr txBox="1"/>
          <p:nvPr/>
        </p:nvSpPr>
        <p:spPr>
          <a:xfrm>
            <a:off x="247773" y="980443"/>
            <a:ext cx="86012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11. Congratulations! You have successfully installed Windows Server 2022.</a:t>
            </a:r>
            <a:endParaRPr sz="1400" b="0" i="0" u="none" strike="noStrike" cap="none">
              <a:solidFill>
                <a:srgbClr val="000000"/>
              </a:solidFill>
              <a:latin typeface="Arial"/>
              <a:ea typeface="Arial"/>
              <a:cs typeface="Arial"/>
              <a:sym typeface="Arial"/>
            </a:endParaRPr>
          </a:p>
        </p:txBody>
      </p:sp>
      <p:pic>
        <p:nvPicPr>
          <p:cNvPr id="245" name="Google Shape;245;p68"/>
          <p:cNvPicPr preferRelativeResize="0"/>
          <p:nvPr/>
        </p:nvPicPr>
        <p:blipFill rotWithShape="1">
          <a:blip r:embed="rId3">
            <a:alphaModFix/>
          </a:blip>
          <a:srcRect/>
          <a:stretch/>
        </p:blipFill>
        <p:spPr>
          <a:xfrm>
            <a:off x="5150136" y="1476878"/>
            <a:ext cx="2878795" cy="21407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69"/>
          <p:cNvSpPr txBox="1"/>
          <p:nvPr/>
        </p:nvSpPr>
        <p:spPr>
          <a:xfrm>
            <a:off x="-2" y="0"/>
            <a:ext cx="905551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accent1"/>
                </a:solidFill>
                <a:latin typeface="Arial"/>
                <a:ea typeface="Arial"/>
                <a:cs typeface="Arial"/>
                <a:sym typeface="Arial"/>
              </a:rPr>
              <a:t>2.4 Post Installation task on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accent1"/>
              </a:solidFill>
              <a:latin typeface="Arial"/>
              <a:ea typeface="Arial"/>
              <a:cs typeface="Arial"/>
              <a:sym typeface="Arial"/>
            </a:endParaRPr>
          </a:p>
        </p:txBody>
      </p:sp>
      <p:sp>
        <p:nvSpPr>
          <p:cNvPr id="251" name="Google Shape;251;p69"/>
          <p:cNvSpPr txBox="1"/>
          <p:nvPr/>
        </p:nvSpPr>
        <p:spPr>
          <a:xfrm>
            <a:off x="247773" y="702025"/>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the devices and device drivers</a:t>
            </a:r>
            <a:endParaRPr sz="1400" b="0" i="0" u="none" strike="noStrike" cap="none">
              <a:solidFill>
                <a:srgbClr val="000000"/>
              </a:solidFill>
              <a:latin typeface="Arial"/>
              <a:ea typeface="Arial"/>
              <a:cs typeface="Arial"/>
              <a:sym typeface="Arial"/>
            </a:endParaRPr>
          </a:p>
        </p:txBody>
      </p:sp>
      <p:sp>
        <p:nvSpPr>
          <p:cNvPr id="252" name="Google Shape;252;p69"/>
          <p:cNvSpPr txBox="1"/>
          <p:nvPr/>
        </p:nvSpPr>
        <p:spPr>
          <a:xfrm>
            <a:off x="247773" y="980443"/>
            <a:ext cx="8601258" cy="16312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Device Manager is used to manage device drivers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Status of Device Manager: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Generic</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black exclamation point inside a yellow triangle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downward black arrow</a:t>
            </a:r>
            <a:endParaRPr sz="1400" b="0" i="0" u="none" strike="noStrike" cap="none">
              <a:solidFill>
                <a:srgbClr val="000000"/>
              </a:solidFill>
              <a:latin typeface="Arial"/>
              <a:ea typeface="Arial"/>
              <a:cs typeface="Arial"/>
              <a:sym typeface="Arial"/>
            </a:endParaRPr>
          </a:p>
        </p:txBody>
      </p:sp>
      <p:pic>
        <p:nvPicPr>
          <p:cNvPr id="253" name="Google Shape;253;p69"/>
          <p:cNvPicPr preferRelativeResize="0"/>
          <p:nvPr/>
        </p:nvPicPr>
        <p:blipFill rotWithShape="1">
          <a:blip r:embed="rId3">
            <a:alphaModFix/>
          </a:blip>
          <a:srcRect/>
          <a:stretch/>
        </p:blipFill>
        <p:spPr>
          <a:xfrm>
            <a:off x="2365642" y="2492700"/>
            <a:ext cx="6530585" cy="10822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 y="0"/>
            <a:ext cx="866025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65" name="Google Shape;65;p3"/>
          <p:cNvSpPr txBox="1"/>
          <p:nvPr/>
        </p:nvSpPr>
        <p:spPr>
          <a:xfrm>
            <a:off x="0" y="826641"/>
            <a:ext cx="9174874"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2.1.1 Understanding what a server does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Server is a computer that is meant to be a dedicated service provider,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Client is a computer that requests services.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Client/server network : network that is made up of dedicated servers and clients.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Plan your server for future growth</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86E9FC-2766-FE07-47D5-E451B7436515}"/>
              </a:ext>
            </a:extLst>
          </p:cNvPr>
          <p:cNvSpPr>
            <a:spLocks noGrp="1"/>
          </p:cNvSpPr>
          <p:nvPr>
            <p:ph type="body" idx="1"/>
          </p:nvPr>
        </p:nvSpPr>
        <p:spPr/>
        <p:txBody>
          <a:bodyPr>
            <a:normAutofit fontScale="92500"/>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device driver is a </a:t>
            </a:r>
            <a:r>
              <a:rPr lang="en-US" sz="1800" b="1" i="0" u="none" strike="noStrike" dirty="0">
                <a:solidFill>
                  <a:srgbClr val="000000"/>
                </a:solidFill>
                <a:effectLst/>
                <a:latin typeface="Calibri" panose="020F0502020204030204" pitchFamily="34" charset="0"/>
              </a:rPr>
              <a:t>computer program</a:t>
            </a:r>
            <a:r>
              <a:rPr lang="en-US" sz="1800" b="0" i="0" u="none" strike="noStrike" dirty="0">
                <a:solidFill>
                  <a:srgbClr val="000000"/>
                </a:solidFill>
                <a:effectLst/>
                <a:latin typeface="Calibri" panose="020F0502020204030204" pitchFamily="34" charset="0"/>
              </a:rPr>
              <a:t> that </a:t>
            </a:r>
            <a:r>
              <a:rPr lang="en-US" sz="1800" b="1" i="0" u="none" strike="noStrike" dirty="0">
                <a:solidFill>
                  <a:srgbClr val="000000"/>
                </a:solidFill>
                <a:effectLst/>
                <a:latin typeface="Calibri" panose="020F0502020204030204" pitchFamily="34" charset="0"/>
              </a:rPr>
              <a:t>operates</a:t>
            </a:r>
            <a:r>
              <a:rPr lang="en-US" sz="1800" b="0" i="0" u="none" strike="noStrike" dirty="0">
                <a:solidFill>
                  <a:srgbClr val="000000"/>
                </a:solidFill>
                <a:effectLst/>
                <a:latin typeface="Calibri" panose="020F0502020204030204" pitchFamily="34" charset="0"/>
              </a:rPr>
              <a:t> or </a:t>
            </a:r>
            <a:r>
              <a:rPr lang="en-US" sz="1800" b="1" i="0" u="none" strike="noStrike" dirty="0">
                <a:solidFill>
                  <a:srgbClr val="000000"/>
                </a:solidFill>
                <a:effectLst/>
                <a:latin typeface="Calibri" panose="020F0502020204030204" pitchFamily="34" charset="0"/>
              </a:rPr>
              <a:t>controls</a:t>
            </a:r>
            <a:r>
              <a:rPr lang="en-US" sz="1800" b="0" i="0" u="none" strike="noStrike" dirty="0">
                <a:solidFill>
                  <a:srgbClr val="000000"/>
                </a:solidFill>
                <a:effectLst/>
                <a:latin typeface="Calibri" panose="020F0502020204030204" pitchFamily="34" charset="0"/>
              </a:rPr>
              <a:t> a particular type of device that is </a:t>
            </a:r>
            <a:r>
              <a:rPr lang="en-US" sz="1800" b="1" i="0" u="none" strike="noStrike" dirty="0">
                <a:solidFill>
                  <a:srgbClr val="000000"/>
                </a:solidFill>
                <a:effectLst/>
                <a:latin typeface="Calibri" panose="020F0502020204030204" pitchFamily="34" charset="0"/>
              </a:rPr>
              <a:t>attached</a:t>
            </a:r>
            <a:r>
              <a:rPr lang="en-US" sz="1800" b="0" i="0" u="none" strike="noStrike" dirty="0">
                <a:solidFill>
                  <a:srgbClr val="000000"/>
                </a:solidFill>
                <a:effectLst/>
                <a:latin typeface="Calibri" panose="020F0502020204030204" pitchFamily="34" charset="0"/>
              </a:rPr>
              <a:t> to a computer.</a:t>
            </a:r>
            <a:endParaRPr lang="en-US" sz="1800" b="0" i="0" u="none" strike="noStrike" dirty="0">
              <a:solidFill>
                <a:srgbClr val="000000"/>
              </a:solidFill>
              <a:effectLst/>
              <a:latin typeface="Arial" panose="020B0604020202020204" pitchFamily="34" charset="0"/>
            </a:endParaRPr>
          </a:p>
          <a:p>
            <a:pPr algn="just" rtl="0" fontAlgn="base">
              <a:spcBef>
                <a:spcPts val="7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driver provides a </a:t>
            </a:r>
            <a:r>
              <a:rPr lang="en-US" sz="1800" b="1" i="0" u="none" strike="noStrike" dirty="0">
                <a:solidFill>
                  <a:srgbClr val="000000"/>
                </a:solidFill>
                <a:effectLst/>
                <a:latin typeface="Calibri" panose="020F0502020204030204" pitchFamily="34" charset="0"/>
              </a:rPr>
              <a:t>software interface</a:t>
            </a:r>
            <a:r>
              <a:rPr lang="en-US" sz="1800" b="0" i="0" u="none" strike="noStrike" dirty="0">
                <a:solidFill>
                  <a:srgbClr val="000000"/>
                </a:solidFill>
                <a:effectLst/>
                <a:latin typeface="Calibri" panose="020F0502020204030204" pitchFamily="34" charset="0"/>
              </a:rPr>
              <a:t> to hardware devices, enabling operating systems and other </a:t>
            </a:r>
            <a:r>
              <a:rPr lang="en-US" sz="1800" b="1" i="0" u="none" strike="noStrike" dirty="0">
                <a:solidFill>
                  <a:srgbClr val="000000"/>
                </a:solidFill>
                <a:effectLst/>
                <a:latin typeface="Calibri" panose="020F0502020204030204" pitchFamily="34" charset="0"/>
              </a:rPr>
              <a:t>computer programs</a:t>
            </a:r>
            <a:r>
              <a:rPr lang="en-US" sz="1800" b="0" i="0" u="none" strike="noStrike" dirty="0">
                <a:solidFill>
                  <a:srgbClr val="000000"/>
                </a:solidFill>
                <a:effectLst/>
                <a:latin typeface="Calibri" panose="020F0502020204030204" pitchFamily="34" charset="0"/>
              </a:rPr>
              <a:t> to </a:t>
            </a:r>
            <a:r>
              <a:rPr lang="en-US" sz="1800" b="1" i="0" u="none" strike="noStrike" dirty="0">
                <a:solidFill>
                  <a:srgbClr val="000000"/>
                </a:solidFill>
                <a:effectLst/>
                <a:latin typeface="Calibri" panose="020F0502020204030204" pitchFamily="34" charset="0"/>
              </a:rPr>
              <a:t>access hardware functions </a:t>
            </a:r>
            <a:r>
              <a:rPr lang="en-US" sz="1800" b="0" i="0" u="none" strike="noStrike" dirty="0">
                <a:solidFill>
                  <a:srgbClr val="000000"/>
                </a:solidFill>
                <a:effectLst/>
                <a:latin typeface="Calibri" panose="020F0502020204030204" pitchFamily="34" charset="0"/>
              </a:rPr>
              <a:t>without needing to know </a:t>
            </a:r>
            <a:r>
              <a:rPr lang="en-US" sz="1800" b="1" i="0" u="none" strike="noStrike" dirty="0">
                <a:solidFill>
                  <a:srgbClr val="000000"/>
                </a:solidFill>
                <a:effectLst/>
                <a:latin typeface="Calibri" panose="020F0502020204030204" pitchFamily="34" charset="0"/>
              </a:rPr>
              <a:t>precise details</a:t>
            </a:r>
            <a:r>
              <a:rPr lang="en-US" sz="1800" b="0" i="0" u="none" strike="noStrike" dirty="0">
                <a:solidFill>
                  <a:srgbClr val="000000"/>
                </a:solidFill>
                <a:effectLst/>
                <a:latin typeface="Calibri" panose="020F0502020204030204" pitchFamily="34" charset="0"/>
              </a:rPr>
              <a:t> about the hardware being used.</a:t>
            </a:r>
            <a:endParaRPr lang="en-US" sz="1800" b="0" i="0" u="none" strike="noStrike" dirty="0">
              <a:solidFill>
                <a:srgbClr val="000000"/>
              </a:solidFill>
              <a:effectLst/>
              <a:latin typeface="Arial" panose="020B0604020202020204" pitchFamily="34" charset="0"/>
            </a:endParaRPr>
          </a:p>
          <a:p>
            <a:pPr algn="just" rtl="0" fontAlgn="base">
              <a:spcBef>
                <a:spcPts val="7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driver communicates with the device through the </a:t>
            </a:r>
            <a:r>
              <a:rPr lang="en-US" sz="1800" b="1" i="0" u="none" strike="noStrike" dirty="0">
                <a:solidFill>
                  <a:srgbClr val="000000"/>
                </a:solidFill>
                <a:effectLst/>
                <a:latin typeface="Calibri" panose="020F0502020204030204" pitchFamily="34" charset="0"/>
              </a:rPr>
              <a:t>computer bus</a:t>
            </a:r>
            <a:r>
              <a:rPr lang="en-US" sz="1800" b="0" i="0" u="none" strike="noStrike" dirty="0">
                <a:solidFill>
                  <a:srgbClr val="000000"/>
                </a:solidFill>
                <a:effectLst/>
                <a:latin typeface="Calibri" panose="020F0502020204030204" pitchFamily="34" charset="0"/>
              </a:rPr>
              <a:t> or </a:t>
            </a:r>
            <a:r>
              <a:rPr lang="en-US" sz="1800" b="1" i="0" u="none" strike="noStrike" dirty="0">
                <a:solidFill>
                  <a:srgbClr val="000000"/>
                </a:solidFill>
                <a:effectLst/>
                <a:latin typeface="Calibri" panose="020F0502020204030204" pitchFamily="34" charset="0"/>
              </a:rPr>
              <a:t>communications subsystem </a:t>
            </a:r>
            <a:r>
              <a:rPr lang="en-US" sz="1800" b="0" i="0" u="none" strike="noStrike" dirty="0">
                <a:solidFill>
                  <a:srgbClr val="000000"/>
                </a:solidFill>
                <a:effectLst/>
                <a:latin typeface="Calibri" panose="020F0502020204030204" pitchFamily="34" charset="0"/>
              </a:rPr>
              <a:t>to which the hardware connects.</a:t>
            </a:r>
            <a:endParaRPr lang="en-US" sz="1800" b="0" i="0" u="none" strike="noStrike" dirty="0">
              <a:solidFill>
                <a:srgbClr val="000000"/>
              </a:solidFill>
              <a:effectLst/>
              <a:latin typeface="Arial" panose="020B0604020202020204" pitchFamily="34" charset="0"/>
            </a:endParaRPr>
          </a:p>
          <a:p>
            <a:r>
              <a:rPr lang="en-US" sz="1800" b="0" i="0" u="none" strike="noStrike">
                <a:solidFill>
                  <a:srgbClr val="000000"/>
                </a:solidFill>
                <a:effectLst/>
                <a:latin typeface="Calibri" panose="020F0502020204030204" pitchFamily="34" charset="0"/>
              </a:rPr>
              <a:t>The main purpose of device drivers is to </a:t>
            </a:r>
            <a:r>
              <a:rPr lang="en-US" sz="1800" b="1" i="0" u="none" strike="noStrike">
                <a:solidFill>
                  <a:srgbClr val="000000"/>
                </a:solidFill>
                <a:effectLst/>
                <a:latin typeface="Calibri" panose="020F0502020204030204" pitchFamily="34" charset="0"/>
              </a:rPr>
              <a:t>provide abstraction </a:t>
            </a:r>
            <a:r>
              <a:rPr lang="en-US" sz="1800" b="0" i="0" u="none" strike="noStrike">
                <a:solidFill>
                  <a:srgbClr val="000000"/>
                </a:solidFill>
                <a:effectLst/>
                <a:latin typeface="Calibri" panose="020F0502020204030204" pitchFamily="34" charset="0"/>
              </a:rPr>
              <a:t>by acting as a </a:t>
            </a:r>
            <a:r>
              <a:rPr lang="en-US" sz="1800" b="1" i="0" u="none" strike="noStrike">
                <a:solidFill>
                  <a:srgbClr val="000000"/>
                </a:solidFill>
                <a:effectLst/>
                <a:latin typeface="Calibri" panose="020F0502020204030204" pitchFamily="34" charset="0"/>
              </a:rPr>
              <a:t>translator</a:t>
            </a:r>
            <a:r>
              <a:rPr lang="en-US" sz="1800" b="0" i="0" u="none" strike="noStrike">
                <a:solidFill>
                  <a:srgbClr val="000000"/>
                </a:solidFill>
                <a:effectLst/>
                <a:latin typeface="Calibri" panose="020F0502020204030204" pitchFamily="34" charset="0"/>
              </a:rPr>
              <a:t> between a hardware device and the applications or operating systems that use it.</a:t>
            </a:r>
            <a:endParaRPr lang="en-AU"/>
          </a:p>
        </p:txBody>
      </p:sp>
      <p:sp>
        <p:nvSpPr>
          <p:cNvPr id="3" name="Title 2">
            <a:extLst>
              <a:ext uri="{FF2B5EF4-FFF2-40B4-BE49-F238E27FC236}">
                <a16:creationId xmlns:a16="http://schemas.microsoft.com/office/drawing/2014/main" id="{61B47C53-B381-CF72-3319-A158A02A45D4}"/>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32250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ve Two Examples Of Device Drivers">
            <a:extLst>
              <a:ext uri="{FF2B5EF4-FFF2-40B4-BE49-F238E27FC236}">
                <a16:creationId xmlns:a16="http://schemas.microsoft.com/office/drawing/2014/main" id="{B9760F65-1BBB-07BF-2CA5-22A7FF440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07" y="0"/>
            <a:ext cx="6822831" cy="341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0"/>
          <p:cNvSpPr txBox="1"/>
          <p:nvPr/>
        </p:nvSpPr>
        <p:spPr>
          <a:xfrm>
            <a:off x="-2" y="0"/>
            <a:ext cx="905551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accent1"/>
                </a:solidFill>
                <a:latin typeface="Arial"/>
                <a:ea typeface="Arial"/>
                <a:cs typeface="Arial"/>
                <a:sym typeface="Arial"/>
              </a:rPr>
              <a:t>2.4 Post Installation task on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accent1"/>
              </a:solidFill>
              <a:latin typeface="Arial"/>
              <a:ea typeface="Arial"/>
              <a:cs typeface="Arial"/>
              <a:sym typeface="Arial"/>
            </a:endParaRPr>
          </a:p>
        </p:txBody>
      </p:sp>
      <p:sp>
        <p:nvSpPr>
          <p:cNvPr id="259" name="Google Shape;259;p70"/>
          <p:cNvSpPr txBox="1"/>
          <p:nvPr/>
        </p:nvSpPr>
        <p:spPr>
          <a:xfrm>
            <a:off x="247773" y="702025"/>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the windows server registry</a:t>
            </a:r>
            <a:endParaRPr sz="1400" b="0" i="0" u="none" strike="noStrike" cap="none">
              <a:solidFill>
                <a:srgbClr val="000000"/>
              </a:solidFill>
              <a:latin typeface="Arial"/>
              <a:ea typeface="Arial"/>
              <a:cs typeface="Arial"/>
              <a:sym typeface="Arial"/>
            </a:endParaRPr>
          </a:p>
        </p:txBody>
      </p:sp>
      <p:sp>
        <p:nvSpPr>
          <p:cNvPr id="260" name="Google Shape;260;p70"/>
          <p:cNvSpPr txBox="1"/>
          <p:nvPr/>
        </p:nvSpPr>
        <p:spPr>
          <a:xfrm>
            <a:off x="247773" y="980443"/>
            <a:ext cx="8601258" cy="181588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Windows Registry is a hierarchical database that stores the hardware/software configuration and system security information.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HKEY_CLASSES_ROOT: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HKEY_CURRENT_USER:.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HKEY_LOCAL_MACHINE: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HKEY_USERS: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HKEY_CURRENT_CONFIG:</a:t>
            </a:r>
            <a:endParaRPr sz="1400" b="0" i="0" u="none" strike="noStrike" cap="none">
              <a:solidFill>
                <a:srgbClr val="000000"/>
              </a:solidFill>
              <a:latin typeface="Arial"/>
              <a:ea typeface="Arial"/>
              <a:cs typeface="Arial"/>
              <a:sym typeface="Arial"/>
            </a:endParaRPr>
          </a:p>
        </p:txBody>
      </p:sp>
      <p:pic>
        <p:nvPicPr>
          <p:cNvPr id="261" name="Google Shape;261;p70"/>
          <p:cNvPicPr preferRelativeResize="0"/>
          <p:nvPr/>
        </p:nvPicPr>
        <p:blipFill rotWithShape="1">
          <a:blip r:embed="rId3">
            <a:alphaModFix/>
          </a:blip>
          <a:srcRect/>
          <a:stretch/>
        </p:blipFill>
        <p:spPr>
          <a:xfrm>
            <a:off x="4878767" y="1532708"/>
            <a:ext cx="3787296" cy="19526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0EF058-771D-56B0-B135-CB39354A0BBF}"/>
              </a:ext>
            </a:extLst>
          </p:cNvPr>
          <p:cNvSpPr>
            <a:spLocks noGrp="1"/>
          </p:cNvSpPr>
          <p:nvPr>
            <p:ph type="body" idx="1"/>
          </p:nvPr>
        </p:nvSpPr>
        <p:spPr/>
        <p:txBody>
          <a:bodyPr>
            <a:normAutofit/>
          </a:bodyPr>
          <a:lstStyle/>
          <a:p>
            <a:r>
              <a:rPr lang="en-US" sz="1200" dirty="0"/>
              <a:t>Most intimidating part of your computer. </a:t>
            </a:r>
          </a:p>
          <a:p>
            <a:r>
              <a:rPr lang="en-US" sz="1200" b="1" i="1" dirty="0"/>
              <a:t>Windows registry is a centralized, hierarchical database that manages resources and stores configuration settings for applications on the Windows OS. </a:t>
            </a:r>
          </a:p>
          <a:p>
            <a:endParaRPr lang="en-US" sz="1200" b="1" i="1" dirty="0"/>
          </a:p>
          <a:p>
            <a:r>
              <a:rPr lang="en-US" sz="1200" dirty="0"/>
              <a:t>Command: </a:t>
            </a:r>
            <a:r>
              <a:rPr lang="en-US" sz="1200" b="1" dirty="0"/>
              <a:t>regedit</a:t>
            </a:r>
          </a:p>
          <a:p>
            <a:r>
              <a:rPr lang="en-US" sz="1200" b="1" dirty="0"/>
              <a:t>regedit</a:t>
            </a:r>
            <a:r>
              <a:rPr lang="en-US" sz="1200" dirty="0"/>
              <a:t> is windows registry editor, a graphical tool that lets you view and monitor the system’s registry and edit if necessary. </a:t>
            </a:r>
          </a:p>
          <a:p>
            <a:r>
              <a:rPr lang="en-US" sz="1200" b="1" dirty="0"/>
              <a:t>regedit </a:t>
            </a:r>
            <a:r>
              <a:rPr lang="en-US" sz="1200" dirty="0"/>
              <a:t>lets you make root level or administrative level changes to your computer and the configuration settings of applications. </a:t>
            </a:r>
          </a:p>
          <a:p>
            <a:r>
              <a:rPr lang="en-US" sz="1200" i="1" dirty="0"/>
              <a:t>Be careful while using it.</a:t>
            </a:r>
            <a:endParaRPr lang="en-AU" sz="1200" i="1" dirty="0"/>
          </a:p>
        </p:txBody>
      </p:sp>
      <p:sp>
        <p:nvSpPr>
          <p:cNvPr id="3" name="Title 2">
            <a:extLst>
              <a:ext uri="{FF2B5EF4-FFF2-40B4-BE49-F238E27FC236}">
                <a16:creationId xmlns:a16="http://schemas.microsoft.com/office/drawing/2014/main" id="{76F9A281-350F-32BE-1270-12241517CFE9}"/>
              </a:ext>
            </a:extLst>
          </p:cNvPr>
          <p:cNvSpPr>
            <a:spLocks noGrp="1"/>
          </p:cNvSpPr>
          <p:nvPr>
            <p:ph type="title"/>
          </p:nvPr>
        </p:nvSpPr>
        <p:spPr/>
        <p:txBody>
          <a:bodyPr>
            <a:normAutofit fontScale="90000"/>
          </a:bodyPr>
          <a:lstStyle/>
          <a:p>
            <a:endParaRPr lang="en-AU"/>
          </a:p>
        </p:txBody>
      </p:sp>
    </p:spTree>
    <p:extLst>
      <p:ext uri="{BB962C8B-B14F-4D97-AF65-F5344CB8AC3E}">
        <p14:creationId xmlns:p14="http://schemas.microsoft.com/office/powerpoint/2010/main" val="315800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71"/>
          <p:cNvSpPr txBox="1"/>
          <p:nvPr/>
        </p:nvSpPr>
        <p:spPr>
          <a:xfrm>
            <a:off x="-2" y="0"/>
            <a:ext cx="905551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accent1"/>
                </a:solidFill>
                <a:latin typeface="Arial"/>
                <a:ea typeface="Arial"/>
                <a:cs typeface="Arial"/>
                <a:sym typeface="Arial"/>
              </a:rPr>
              <a:t>2.4 Post Installation task on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accent1"/>
              </a:solidFill>
              <a:latin typeface="Arial"/>
              <a:ea typeface="Arial"/>
              <a:cs typeface="Arial"/>
              <a:sym typeface="Arial"/>
            </a:endParaRPr>
          </a:p>
        </p:txBody>
      </p:sp>
      <p:sp>
        <p:nvSpPr>
          <p:cNvPr id="267" name="Google Shape;267;p71"/>
          <p:cNvSpPr txBox="1"/>
          <p:nvPr/>
        </p:nvSpPr>
        <p:spPr>
          <a:xfrm>
            <a:off x="247773" y="702025"/>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Using Server Manager in Desktop Experience</a:t>
            </a:r>
            <a:endParaRPr sz="1400" b="0" i="0" u="none" strike="noStrike" cap="none">
              <a:solidFill>
                <a:srgbClr val="000000"/>
              </a:solidFill>
              <a:latin typeface="Arial"/>
              <a:ea typeface="Arial"/>
              <a:cs typeface="Arial"/>
              <a:sym typeface="Arial"/>
            </a:endParaRPr>
          </a:p>
        </p:txBody>
      </p:sp>
      <p:pic>
        <p:nvPicPr>
          <p:cNvPr id="268" name="Google Shape;268;p71"/>
          <p:cNvPicPr preferRelativeResize="0"/>
          <p:nvPr/>
        </p:nvPicPr>
        <p:blipFill rotWithShape="1">
          <a:blip r:embed="rId3">
            <a:alphaModFix/>
          </a:blip>
          <a:srcRect/>
          <a:stretch/>
        </p:blipFill>
        <p:spPr>
          <a:xfrm>
            <a:off x="3772714" y="1015663"/>
            <a:ext cx="4497982" cy="25551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72"/>
          <p:cNvSpPr txBox="1"/>
          <p:nvPr/>
        </p:nvSpPr>
        <p:spPr>
          <a:xfrm>
            <a:off x="-2" y="0"/>
            <a:ext cx="905551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accent1"/>
                </a:solidFill>
                <a:latin typeface="Arial"/>
                <a:ea typeface="Arial"/>
                <a:cs typeface="Arial"/>
                <a:sym typeface="Arial"/>
              </a:rPr>
              <a:t>2.4 Post Installation task on windows server 2022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accent1"/>
              </a:solidFill>
              <a:latin typeface="Arial"/>
              <a:ea typeface="Arial"/>
              <a:cs typeface="Arial"/>
              <a:sym typeface="Arial"/>
            </a:endParaRPr>
          </a:p>
        </p:txBody>
      </p:sp>
      <p:sp>
        <p:nvSpPr>
          <p:cNvPr id="274" name="Google Shape;274;p72"/>
          <p:cNvSpPr txBox="1"/>
          <p:nvPr/>
        </p:nvSpPr>
        <p:spPr>
          <a:xfrm>
            <a:off x="247773" y="702025"/>
            <a:ext cx="86012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accent1"/>
                </a:solidFill>
                <a:latin typeface="Arial"/>
                <a:ea typeface="Arial"/>
                <a:cs typeface="Arial"/>
                <a:sym typeface="Arial"/>
              </a:rPr>
              <a:t>Understanding Windows Server initial configuration using server manager</a:t>
            </a:r>
            <a:endParaRPr sz="1400" b="0" i="0" u="none" strike="noStrike" cap="none">
              <a:solidFill>
                <a:srgbClr val="000000"/>
              </a:solidFill>
              <a:latin typeface="Arial"/>
              <a:ea typeface="Arial"/>
              <a:cs typeface="Arial"/>
              <a:sym typeface="Arial"/>
            </a:endParaRPr>
          </a:p>
        </p:txBody>
      </p:sp>
      <p:sp>
        <p:nvSpPr>
          <p:cNvPr id="275" name="Google Shape;275;p72"/>
          <p:cNvSpPr txBox="1"/>
          <p:nvPr/>
        </p:nvSpPr>
        <p:spPr>
          <a:xfrm>
            <a:off x="247773" y="980443"/>
            <a:ext cx="8601258" cy="181588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Changing the server name,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Joining a domain (this depends on the role of the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Enabling Remote Desktop,</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Setting up a static IP address,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Changing the time zone,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Activating Windows Server 2022,</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Turning off Internet Explorer (IE) enhanced security, and checking for updates.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5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5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5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5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500"/>
                                        <p:tgtEl>
                                          <p:spTgt spid="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xEl>
                                              <p:pRg st="5" end="5"/>
                                            </p:txEl>
                                          </p:spTgt>
                                        </p:tgtEl>
                                        <p:attrNameLst>
                                          <p:attrName>style.visibility</p:attrName>
                                        </p:attrNameLst>
                                      </p:cBhvr>
                                      <p:to>
                                        <p:strVal val="visible"/>
                                      </p:to>
                                    </p:set>
                                    <p:animEffect transition="in" filter="fade">
                                      <p:cBhvr>
                                        <p:cTn id="32" dur="500"/>
                                        <p:tgtEl>
                                          <p:spTgt spid="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
                                            <p:txEl>
                                              <p:pRg st="6" end="6"/>
                                            </p:txEl>
                                          </p:spTgt>
                                        </p:tgtEl>
                                        <p:attrNameLst>
                                          <p:attrName>style.visibility</p:attrName>
                                        </p:attrNameLst>
                                      </p:cBhvr>
                                      <p:to>
                                        <p:strVal val="visible"/>
                                      </p:to>
                                    </p:set>
                                    <p:animEffect transition="in" filter="fade">
                                      <p:cBhvr>
                                        <p:cTn id="37" dur="5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
          <p:cNvSpPr txBox="1"/>
          <p:nvPr/>
        </p:nvSpPr>
        <p:spPr>
          <a:xfrm>
            <a:off x="6554279" y="-636709"/>
            <a:ext cx="4201064" cy="20005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81" name="Google Shape;281;p16"/>
          <p:cNvSpPr txBox="1"/>
          <p:nvPr/>
        </p:nvSpPr>
        <p:spPr>
          <a:xfrm>
            <a:off x="198408" y="733284"/>
            <a:ext cx="5158596" cy="5152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47"/>
              <a:buFont typeface="Arial"/>
              <a:buNone/>
            </a:pPr>
            <a:endParaRPr sz="947" b="0" i="0" u="none" strike="noStrike" cap="none">
              <a:solidFill>
                <a:srgbClr val="000000"/>
              </a:solidFill>
              <a:latin typeface="Arial"/>
              <a:ea typeface="Arial"/>
              <a:cs typeface="Arial"/>
              <a:sym typeface="Arial"/>
            </a:endParaRPr>
          </a:p>
        </p:txBody>
      </p:sp>
      <p:sp>
        <p:nvSpPr>
          <p:cNvPr id="282" name="Google Shape;282;p16"/>
          <p:cNvSpPr txBox="1"/>
          <p:nvPr/>
        </p:nvSpPr>
        <p:spPr>
          <a:xfrm>
            <a:off x="1595887" y="1052423"/>
            <a:ext cx="599535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500"/>
                                        <p:tgtEl>
                                          <p:spTgt spid="2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7"/>
          <p:cNvSpPr txBox="1"/>
          <p:nvPr/>
        </p:nvSpPr>
        <p:spPr>
          <a:xfrm>
            <a:off x="-2" y="0"/>
            <a:ext cx="8430179"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71" name="Google Shape;71;p37"/>
          <p:cNvSpPr txBox="1"/>
          <p:nvPr/>
        </p:nvSpPr>
        <p:spPr>
          <a:xfrm>
            <a:off x="0" y="826641"/>
            <a:ext cx="9174874"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Understanding the server roles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 server role is a primary duty that a server performs: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Some of the more common server roles include: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File services				Email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Print services			Database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Web services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Remote Access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Application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9"/>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77" name="Google Shape;77;p39"/>
          <p:cNvSpPr txBox="1"/>
          <p:nvPr/>
        </p:nvSpPr>
        <p:spPr>
          <a:xfrm>
            <a:off x="0" y="826641"/>
            <a:ext cx="9174874"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Selecting Server Hardware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Primary Subsystem that makes the server hardware: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Processor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Memory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Storage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8"/>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83" name="Google Shape;83;p38"/>
          <p:cNvSpPr txBox="1"/>
          <p:nvPr/>
        </p:nvSpPr>
        <p:spPr>
          <a:xfrm>
            <a:off x="0" y="826641"/>
            <a:ext cx="9174874"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Types of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Tower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Standalone, upright cabinet, also known as a chassis configuration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84" name="Google Shape;84;p38"/>
          <p:cNvSpPr/>
          <p:nvPr/>
        </p:nvSpPr>
        <p:spPr>
          <a:xfrm>
            <a:off x="4419600" y="1722438"/>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47"/>
              <a:buFont typeface="Arial"/>
              <a:buNone/>
            </a:pPr>
            <a:endParaRPr sz="947" b="0" i="0" u="none" strike="noStrike" cap="none">
              <a:solidFill>
                <a:srgbClr val="000000"/>
              </a:solidFill>
              <a:latin typeface="Arial"/>
              <a:ea typeface="Arial"/>
              <a:cs typeface="Arial"/>
              <a:sym typeface="Arial"/>
            </a:endParaRPr>
          </a:p>
        </p:txBody>
      </p:sp>
      <p:pic>
        <p:nvPicPr>
          <p:cNvPr id="85" name="Google Shape;85;p38"/>
          <p:cNvPicPr preferRelativeResize="0"/>
          <p:nvPr/>
        </p:nvPicPr>
        <p:blipFill rotWithShape="1">
          <a:blip r:embed="rId3">
            <a:alphaModFix/>
          </a:blip>
          <a:srcRect/>
          <a:stretch/>
        </p:blipFill>
        <p:spPr>
          <a:xfrm>
            <a:off x="6288712" y="1935425"/>
            <a:ext cx="2560319" cy="15740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1"/>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91" name="Google Shape;91;p41"/>
          <p:cNvSpPr txBox="1"/>
          <p:nvPr/>
        </p:nvSpPr>
        <p:spPr>
          <a:xfrm>
            <a:off x="0" y="826641"/>
            <a:ext cx="9174874" cy="26161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Types of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Rack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Mounted on a server rack in a data center.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Plays an all-around computing role in the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     center, supporting a multitude of workloads.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92" name="Google Shape;92;p41"/>
          <p:cNvPicPr preferRelativeResize="0"/>
          <p:nvPr/>
        </p:nvPicPr>
        <p:blipFill rotWithShape="1">
          <a:blip r:embed="rId3">
            <a:alphaModFix/>
          </a:blip>
          <a:srcRect/>
          <a:stretch/>
        </p:blipFill>
        <p:spPr>
          <a:xfrm>
            <a:off x="5841498" y="626063"/>
            <a:ext cx="3089837" cy="17438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0"/>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98" name="Google Shape;98;p40"/>
          <p:cNvSpPr txBox="1"/>
          <p:nvPr/>
        </p:nvSpPr>
        <p:spPr>
          <a:xfrm>
            <a:off x="0" y="826641"/>
            <a:ext cx="9174874"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Types of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Blade Server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Compact device that houses multiple thin, modular circuit boards called server blades.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Arial"/>
                <a:ea typeface="Arial"/>
                <a:cs typeface="Arial"/>
                <a:sym typeface="Arial"/>
              </a:rPr>
              <a:t>Each blade contains a single server, which is often assigned to one application.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99" name="Google Shape;99;p40"/>
          <p:cNvPicPr preferRelativeResize="0"/>
          <p:nvPr/>
        </p:nvPicPr>
        <p:blipFill rotWithShape="1">
          <a:blip r:embed="rId3">
            <a:alphaModFix/>
          </a:blip>
          <a:srcRect/>
          <a:stretch/>
        </p:blipFill>
        <p:spPr>
          <a:xfrm>
            <a:off x="7338797" y="2532794"/>
            <a:ext cx="1400604" cy="11116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2"/>
          <p:cNvSpPr txBox="1"/>
          <p:nvPr/>
        </p:nvSpPr>
        <p:spPr>
          <a:xfrm>
            <a:off x="-2" y="0"/>
            <a:ext cx="8849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2.1 Getting Started with Windows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accent1"/>
              </a:solidFill>
              <a:latin typeface="Arial"/>
              <a:ea typeface="Arial"/>
              <a:cs typeface="Arial"/>
              <a:sym typeface="Arial"/>
            </a:endParaRPr>
          </a:p>
        </p:txBody>
      </p:sp>
      <p:sp>
        <p:nvSpPr>
          <p:cNvPr id="105" name="Google Shape;105;p42"/>
          <p:cNvSpPr txBox="1"/>
          <p:nvPr/>
        </p:nvSpPr>
        <p:spPr>
          <a:xfrm>
            <a:off x="0" y="826641"/>
            <a:ext cx="9174874"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1"/>
                </a:solidFill>
                <a:latin typeface="Arial"/>
                <a:ea typeface="Arial"/>
                <a:cs typeface="Arial"/>
                <a:sym typeface="Arial"/>
              </a:rPr>
              <a:t>2.1.2 Types of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106" name="Google Shape;106;p42"/>
          <p:cNvPicPr preferRelativeResize="0"/>
          <p:nvPr/>
        </p:nvPicPr>
        <p:blipFill rotWithShape="1">
          <a:blip r:embed="rId3">
            <a:alphaModFix/>
          </a:blip>
          <a:srcRect t="-26" b="10153"/>
          <a:stretch/>
        </p:blipFill>
        <p:spPr>
          <a:xfrm>
            <a:off x="5590400" y="552699"/>
            <a:ext cx="2536174" cy="3062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G College Slide Them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2004</Words>
  <Application>Microsoft Office PowerPoint</Application>
  <PresentationFormat>Custom</PresentationFormat>
  <Paragraphs>204</Paragraphs>
  <Slides>36</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ING College Slide Themes</vt:lpstr>
      <vt:lpstr>Windows Server 2022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2022 Overview</dc:title>
  <dc:creator>Puranjan Acharya</dc:creator>
  <cp:lastModifiedBy>Enjina Ghimire</cp:lastModifiedBy>
  <cp:revision>4</cp:revision>
  <dcterms:modified xsi:type="dcterms:W3CDTF">2023-10-03T09:37:52Z</dcterms:modified>
</cp:coreProperties>
</file>