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j9NWytehXYsXORrNBJPBVOJa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3b19423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3b1942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3b194239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3b19423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3b194239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3b19423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98e720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998e7208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6" name="Google Shape;6;p17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7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17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" name="Google Shape;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" name="Google Shape;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524000" y="1931830"/>
            <a:ext cx="9144000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7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479175" y="2788750"/>
            <a:ext cx="101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CT5052 -Network Operating Systems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Unix Command Utilities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‘cp’ command is used to copy files and directories from one directory to another, as path determines.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cp file1 [Directory Path]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cp -r folder1 [Directory Path]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Copy, Move and Rename: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‘mv’ command is used to move files and directories from one working directory to another, as path determines.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‘mv’ command is also used to rename files and directory.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mv file1 [Directory Path]	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[Here, the file1 will move to another directory]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mv file1 [Directory Path]/file2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[Here, the file1 will move to another directory with different filename as file2]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mv file1 file2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[Here, the file1 will rename to file2]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0"/>
          <p:cNvSpPr txBox="1"/>
          <p:nvPr>
            <p:ph type="title"/>
          </p:nvPr>
        </p:nvSpPr>
        <p:spPr>
          <a:xfrm>
            <a:off x="457205" y="399857"/>
            <a:ext cx="100584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Copy, Move and Rename: (Continue)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838200" y="1825625"/>
            <a:ext cx="10515600" cy="462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Three types of users can access a file: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the owner of the file (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owner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 - user,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a member of a group to which the owner belongs   (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), 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and everyone else (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user can attempt to access an ordinary file in three ways – by trying to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 from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 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Three types of users, each able to access a file in three ways, equal a total of nine possible ways to access an ordinary file.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Access Permission: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097280" y="1737360"/>
            <a:ext cx="10058400" cy="472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owner of a file can try to:  read from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write to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        execute the file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member of the owner’s group can try to:  read from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write to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execute the file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Anyone else can try to:  read from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write to the file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execute the file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Access Permission: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838200" y="1737360"/>
            <a:ext cx="10515600" cy="19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you call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–l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(long) option and the name of a file,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displays a line of information about the file.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called with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–g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(group) it displays information about the group the file belongs to. </a:t>
            </a:r>
            <a:endParaRPr/>
          </a:p>
        </p:txBody>
      </p:sp>
      <p:sp>
        <p:nvSpPr>
          <p:cNvPr id="146" name="Google Shape;146;p1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The ‘ls’ utility with the –l and –g options</a:t>
            </a:r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00" y="3424400"/>
            <a:ext cx="9247402" cy="27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3b1942390_0_0"/>
          <p:cNvSpPr txBox="1"/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(Contd.)</a:t>
            </a:r>
            <a:endParaRPr/>
          </a:p>
        </p:txBody>
      </p:sp>
      <p:pic>
        <p:nvPicPr>
          <p:cNvPr id="153" name="Google Shape;153;g1a3b19423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00" y="2075375"/>
            <a:ext cx="5736576" cy="38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‘chmod’ command is used to give read, write and execute permissions to the files and folders on the basis of user, group and others.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Symbolic Permission Notation: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So, let’s create a file named file1 and set its permissions.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User: The user can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Group: The group members can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read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Others: Others may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chmod u=rwx,g=rx,o=r file1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of the ‘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chmod’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Octal Number Permissions: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chmod 754 file1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Here, the digits 7, 5 and 4 each individually represent the permissions for user, group, and others.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digits 7, 5 and 4 are the combination of the numbers 4, 2, 1 and 0.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 stands for “read”,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 stands for “write”,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stands for “execute”, and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 stands for “no permission.” </a:t>
            </a:r>
            <a:endParaRPr/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of the ‘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chmod’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3b1942390_0_7"/>
          <p:cNvSpPr txBox="1"/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chmod (example)</a:t>
            </a:r>
            <a:endParaRPr/>
          </a:p>
        </p:txBody>
      </p:sp>
      <p:pic>
        <p:nvPicPr>
          <p:cNvPr id="171" name="Google Shape;171;g1a3b194239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75" y="1805200"/>
            <a:ext cx="8616302" cy="4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3b1942390_0_13"/>
          <p:cNvSpPr txBox="1"/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chmod (contd.)</a:t>
            </a:r>
            <a:endParaRPr/>
          </a:p>
        </p:txBody>
      </p:sp>
      <p:pic>
        <p:nvPicPr>
          <p:cNvPr id="177" name="Google Shape;177;g1a3b194239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0" y="1714500"/>
            <a:ext cx="8414600" cy="4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Revision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Times New Roman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Pathname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Times New Roman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Copy,Move and Replace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Times New Roman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Permission Modification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838200" y="2006599"/>
            <a:ext cx="10515600" cy="1007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sp>
        <p:nvSpPr>
          <p:cNvPr id="183" name="Google Shape;183;p16"/>
          <p:cNvSpPr txBox="1"/>
          <p:nvPr>
            <p:ph type="title"/>
          </p:nvPr>
        </p:nvSpPr>
        <p:spPr>
          <a:xfrm>
            <a:off x="838200" y="3314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98e720862_0_0"/>
          <p:cNvSpPr txBox="1"/>
          <p:nvPr>
            <p:ph idx="1" type="body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There are two methods to create a file: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The ‘cat’ utility.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The ‘touch’ command.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76" name="Google Shape;76;g1998e720862_0_0"/>
          <p:cNvSpPr txBox="1"/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Creation of a file: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1" type="body"/>
          </p:nvPr>
        </p:nvSpPr>
        <p:spPr>
          <a:xfrm>
            <a:off x="512350" y="1071019"/>
            <a:ext cx="10515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cat utility displays the contents of a text file.</a:t>
            </a:r>
            <a:endParaRPr/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838200" y="109631"/>
            <a:ext cx="10515600" cy="961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Displaying the contents of a Text file: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925"/>
            <a:ext cx="11422723" cy="46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1" type="body"/>
          </p:nvPr>
        </p:nvSpPr>
        <p:spPr>
          <a:xfrm>
            <a:off x="838200" y="1013483"/>
            <a:ext cx="10515600" cy="54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‘rm’ (remove) command is used to delete a file. </a:t>
            </a:r>
            <a:endParaRPr/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-13447"/>
            <a:ext cx="10515600" cy="10000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Deleting a file: 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971"/>
            <a:ext cx="11130159" cy="499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body"/>
          </p:nvPr>
        </p:nvSpPr>
        <p:spPr>
          <a:xfrm>
            <a:off x="838200" y="178717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‘rmdir’ (remove directory) is used to delete a directory.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sz="2400">
                <a:solidFill>
                  <a:srgbClr val="1808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delete the working directory or a directory that contains files. If you need to delete a directory with files in it, first delete the files (using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and then delete the directory.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rmdir /home/samin/folder1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need to delete a directory that contains files or other sub-directories than we can also use a recursive function. With the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rm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command you can use the ‘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-r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’ option which is the recursive option. This option remove directories and their contents recursively.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rm –r /home/samin/folder2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838200" y="513042"/>
            <a:ext cx="10515600" cy="987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Deleting a directory/folder: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38200" y="1707524"/>
            <a:ext cx="10515600" cy="5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relative pathnames traces a path from the working directory to a file.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pathname that does not begin with the root directory (/) is a relative pathname.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Relative pathnames can describe a path through many directories.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Samin could have created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Nepal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directory more easily using a relative pathname: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$ pwd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/home/dipeshor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$ mkdir Nepal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pathname used in this example is a simple filename.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2363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Relative Pathname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need to create a directory named “Kathmandu” inside the Nepal directory, we can use the relative pathname something like this: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pwd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/home/dipeshor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mkdir Nepal/Kathmandu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Relative Pathname: Example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75" y="3828775"/>
            <a:ext cx="7388751" cy="2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pathname that begins with the root directory (/) is a Absolute pathname.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need to create a directory named “Pokhara” inside the Nepal directory, we can use the absolute pathname something like this: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pwd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/home/dipeshor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$ mkdir /home/dipeshor/Nepal/Pokhara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Absolute Pathname: </a:t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120" y="4427475"/>
            <a:ext cx="7092700" cy="2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2019-07-17T05:29:03Z</dcterms:created>
  <dc:creator>Suryansh Mathema</dc:creator>
</cp:coreProperties>
</file>