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3749675"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iSVqXg8j9g+RUMQIdyGVMI02Q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 name="Google Shape;48;p1: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63: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64: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65: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66: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67: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8: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69: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70: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71: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72: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2: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73: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74: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75: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76: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77: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78: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79: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80: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81: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82: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57: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83: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84: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85: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86: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16: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87: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3: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58: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59: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60: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61: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62:notes"/>
          <p:cNvSpPr/>
          <p:nvPr>
            <p:ph idx="2" type="sldImg"/>
          </p:nvPr>
        </p:nvSpPr>
        <p:spPr>
          <a:xfrm>
            <a:off x="-750888" y="685800"/>
            <a:ext cx="835977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51"/>
          <p:cNvSpPr txBox="1"/>
          <p:nvPr>
            <p:ph type="ctrTitle"/>
          </p:nvPr>
        </p:nvSpPr>
        <p:spPr>
          <a:xfrm>
            <a:off x="1143002" y="613662"/>
            <a:ext cx="6858000" cy="156323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F3864"/>
              </a:buClr>
              <a:buSzPts val="6000"/>
              <a:buFont typeface="Calibri"/>
              <a:buNone/>
              <a:defRPr sz="1794">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1"/>
          <p:cNvSpPr txBox="1"/>
          <p:nvPr>
            <p:ph idx="1" type="subTitle"/>
          </p:nvPr>
        </p:nvSpPr>
        <p:spPr>
          <a:xfrm>
            <a:off x="1143002" y="2223769"/>
            <a:ext cx="6858000" cy="65098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299"/>
              </a:spcBef>
              <a:spcAft>
                <a:spcPts val="0"/>
              </a:spcAft>
              <a:buClr>
                <a:schemeClr val="dk1"/>
              </a:buClr>
              <a:buSzPts val="2400"/>
              <a:buNone/>
              <a:defRPr b="0" sz="717"/>
            </a:lvl1pPr>
            <a:lvl2pPr lvl="1" algn="ctr">
              <a:lnSpc>
                <a:spcPct val="90000"/>
              </a:lnSpc>
              <a:spcBef>
                <a:spcPts val="149"/>
              </a:spcBef>
              <a:spcAft>
                <a:spcPts val="0"/>
              </a:spcAft>
              <a:buClr>
                <a:schemeClr val="dk1"/>
              </a:buClr>
              <a:buSzPts val="2000"/>
              <a:buNone/>
              <a:defRPr sz="598"/>
            </a:lvl2pPr>
            <a:lvl3pPr lvl="2" algn="ctr">
              <a:lnSpc>
                <a:spcPct val="90000"/>
              </a:lnSpc>
              <a:spcBef>
                <a:spcPts val="149"/>
              </a:spcBef>
              <a:spcAft>
                <a:spcPts val="0"/>
              </a:spcAft>
              <a:buClr>
                <a:schemeClr val="dk1"/>
              </a:buClr>
              <a:buSzPts val="1800"/>
              <a:buNone/>
              <a:defRPr sz="538"/>
            </a:lvl3pPr>
            <a:lvl4pPr lvl="3" algn="ctr">
              <a:lnSpc>
                <a:spcPct val="90000"/>
              </a:lnSpc>
              <a:spcBef>
                <a:spcPts val="149"/>
              </a:spcBef>
              <a:spcAft>
                <a:spcPts val="0"/>
              </a:spcAft>
              <a:buClr>
                <a:schemeClr val="dk1"/>
              </a:buClr>
              <a:buSzPts val="1600"/>
              <a:buNone/>
              <a:defRPr sz="478"/>
            </a:lvl4pPr>
            <a:lvl5pPr lvl="4" algn="ctr">
              <a:lnSpc>
                <a:spcPct val="90000"/>
              </a:lnSpc>
              <a:spcBef>
                <a:spcPts val="149"/>
              </a:spcBef>
              <a:spcAft>
                <a:spcPts val="0"/>
              </a:spcAft>
              <a:buClr>
                <a:schemeClr val="dk1"/>
              </a:buClr>
              <a:buSzPts val="1600"/>
              <a:buNone/>
              <a:defRPr sz="478"/>
            </a:lvl5pPr>
            <a:lvl6pPr lvl="5" algn="ctr">
              <a:lnSpc>
                <a:spcPct val="90000"/>
              </a:lnSpc>
              <a:spcBef>
                <a:spcPts val="149"/>
              </a:spcBef>
              <a:spcAft>
                <a:spcPts val="0"/>
              </a:spcAft>
              <a:buClr>
                <a:schemeClr val="dk1"/>
              </a:buClr>
              <a:buSzPts val="1600"/>
              <a:buNone/>
              <a:defRPr sz="478"/>
            </a:lvl6pPr>
            <a:lvl7pPr lvl="6" algn="ctr">
              <a:lnSpc>
                <a:spcPct val="90000"/>
              </a:lnSpc>
              <a:spcBef>
                <a:spcPts val="149"/>
              </a:spcBef>
              <a:spcAft>
                <a:spcPts val="0"/>
              </a:spcAft>
              <a:buClr>
                <a:schemeClr val="dk1"/>
              </a:buClr>
              <a:buSzPts val="1600"/>
              <a:buNone/>
              <a:defRPr sz="478"/>
            </a:lvl7pPr>
            <a:lvl8pPr lvl="7" algn="ctr">
              <a:lnSpc>
                <a:spcPct val="90000"/>
              </a:lnSpc>
              <a:spcBef>
                <a:spcPts val="149"/>
              </a:spcBef>
              <a:spcAft>
                <a:spcPts val="0"/>
              </a:spcAft>
              <a:buClr>
                <a:schemeClr val="dk1"/>
              </a:buClr>
              <a:buSzPts val="1600"/>
              <a:buNone/>
              <a:defRPr sz="478"/>
            </a:lvl8pPr>
            <a:lvl9pPr lvl="8" algn="ctr">
              <a:lnSpc>
                <a:spcPct val="90000"/>
              </a:lnSpc>
              <a:spcBef>
                <a:spcPts val="149"/>
              </a:spcBef>
              <a:spcAft>
                <a:spcPts val="0"/>
              </a:spcAft>
              <a:buClr>
                <a:schemeClr val="dk1"/>
              </a:buClr>
              <a:buSzPts val="1600"/>
              <a:buNone/>
              <a:defRPr sz="478"/>
            </a:lvl9pPr>
          </a:lstStyle>
          <a:p/>
        </p:txBody>
      </p:sp>
      <p:pic>
        <p:nvPicPr>
          <p:cNvPr descr="A picture containing drawing, food&#10;&#10;Description automatically generated" id="22" name="Google Shape;22;p51"/>
          <p:cNvPicPr preferRelativeResize="0"/>
          <p:nvPr/>
        </p:nvPicPr>
        <p:blipFill rotWithShape="1">
          <a:blip r:embed="rId2">
            <a:alphaModFix/>
          </a:blip>
          <a:srcRect b="0" l="0" r="0" t="0"/>
          <a:stretch/>
        </p:blipFill>
        <p:spPr>
          <a:xfrm>
            <a:off x="114302" y="124993"/>
            <a:ext cx="484217" cy="29505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52"/>
          <p:cNvSpPr txBox="1"/>
          <p:nvPr>
            <p:ph idx="1" type="body"/>
          </p:nvPr>
        </p:nvSpPr>
        <p:spPr>
          <a:xfrm>
            <a:off x="133654" y="944463"/>
            <a:ext cx="8381698" cy="2456284"/>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299"/>
              </a:spcBef>
              <a:spcAft>
                <a:spcPts val="0"/>
              </a:spcAft>
              <a:buClr>
                <a:schemeClr val="dk1"/>
              </a:buClr>
              <a:buSzPts val="1800"/>
              <a:buChar char="•"/>
              <a:defRPr sz="538"/>
            </a:lvl1pPr>
            <a:lvl2pPr indent="-342900" lvl="1" marL="914400" algn="l">
              <a:lnSpc>
                <a:spcPct val="90000"/>
              </a:lnSpc>
              <a:spcBef>
                <a:spcPts val="149"/>
              </a:spcBef>
              <a:spcAft>
                <a:spcPts val="0"/>
              </a:spcAft>
              <a:buClr>
                <a:schemeClr val="dk1"/>
              </a:buClr>
              <a:buSzPts val="1800"/>
              <a:buChar char="•"/>
              <a:defRPr sz="538"/>
            </a:lvl2pPr>
            <a:lvl3pPr indent="-330200" lvl="2" marL="1371600" algn="l">
              <a:lnSpc>
                <a:spcPct val="90000"/>
              </a:lnSpc>
              <a:spcBef>
                <a:spcPts val="149"/>
              </a:spcBef>
              <a:spcAft>
                <a:spcPts val="0"/>
              </a:spcAft>
              <a:buClr>
                <a:schemeClr val="dk1"/>
              </a:buClr>
              <a:buSzPts val="1600"/>
              <a:buChar char="•"/>
              <a:defRPr sz="478"/>
            </a:lvl3pPr>
            <a:lvl4pPr indent="-317500" lvl="3" marL="1828800" algn="l">
              <a:lnSpc>
                <a:spcPct val="90000"/>
              </a:lnSpc>
              <a:spcBef>
                <a:spcPts val="149"/>
              </a:spcBef>
              <a:spcAft>
                <a:spcPts val="0"/>
              </a:spcAft>
              <a:buClr>
                <a:schemeClr val="dk1"/>
              </a:buClr>
              <a:buSzPts val="1400"/>
              <a:buChar char="•"/>
              <a:defRPr sz="417"/>
            </a:lvl4pPr>
            <a:lvl5pPr indent="-304800" lvl="4" marL="2286000" algn="l">
              <a:lnSpc>
                <a:spcPct val="90000"/>
              </a:lnSpc>
              <a:spcBef>
                <a:spcPts val="149"/>
              </a:spcBef>
              <a:spcAft>
                <a:spcPts val="0"/>
              </a:spcAft>
              <a:buClr>
                <a:schemeClr val="dk1"/>
              </a:buClr>
              <a:buSzPts val="1200"/>
              <a:buChar char="•"/>
              <a:defRPr sz="358"/>
            </a:lvl5pPr>
            <a:lvl6pPr indent="-342900" lvl="5" marL="2743200" algn="l">
              <a:lnSpc>
                <a:spcPct val="90000"/>
              </a:lnSpc>
              <a:spcBef>
                <a:spcPts val="149"/>
              </a:spcBef>
              <a:spcAft>
                <a:spcPts val="0"/>
              </a:spcAft>
              <a:buClr>
                <a:schemeClr val="dk1"/>
              </a:buClr>
              <a:buSzPts val="1800"/>
              <a:buChar char="•"/>
              <a:defRPr/>
            </a:lvl6pPr>
            <a:lvl7pPr indent="-342900" lvl="6" marL="3200400" algn="l">
              <a:lnSpc>
                <a:spcPct val="90000"/>
              </a:lnSpc>
              <a:spcBef>
                <a:spcPts val="149"/>
              </a:spcBef>
              <a:spcAft>
                <a:spcPts val="0"/>
              </a:spcAft>
              <a:buClr>
                <a:schemeClr val="dk1"/>
              </a:buClr>
              <a:buSzPts val="1800"/>
              <a:buChar char="•"/>
              <a:defRPr/>
            </a:lvl7pPr>
            <a:lvl8pPr indent="-342900" lvl="7" marL="3657600" algn="l">
              <a:lnSpc>
                <a:spcPct val="90000"/>
              </a:lnSpc>
              <a:spcBef>
                <a:spcPts val="149"/>
              </a:spcBef>
              <a:spcAft>
                <a:spcPts val="0"/>
              </a:spcAft>
              <a:buClr>
                <a:schemeClr val="dk1"/>
              </a:buClr>
              <a:buSzPts val="1800"/>
              <a:buChar char="•"/>
              <a:defRPr/>
            </a:lvl8pPr>
            <a:lvl9pPr indent="-342900" lvl="8" marL="4114800" algn="l">
              <a:lnSpc>
                <a:spcPct val="90000"/>
              </a:lnSpc>
              <a:spcBef>
                <a:spcPts val="149"/>
              </a:spcBef>
              <a:spcAft>
                <a:spcPts val="0"/>
              </a:spcAft>
              <a:buClr>
                <a:schemeClr val="dk1"/>
              </a:buClr>
              <a:buSzPts val="1800"/>
              <a:buChar char="•"/>
              <a:defRPr/>
            </a:lvl9pPr>
          </a:lstStyle>
          <a:p/>
        </p:txBody>
      </p:sp>
      <p:sp>
        <p:nvSpPr>
          <p:cNvPr id="25" name="Google Shape;25;p52"/>
          <p:cNvSpPr txBox="1"/>
          <p:nvPr>
            <p:ph type="title"/>
          </p:nvPr>
        </p:nvSpPr>
        <p:spPr>
          <a:xfrm>
            <a:off x="130182" y="137182"/>
            <a:ext cx="8385075" cy="29885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2"/>
          <p:cNvSpPr txBox="1"/>
          <p:nvPr>
            <p:ph idx="10" type="dt"/>
          </p:nvPr>
        </p:nvSpPr>
        <p:spPr>
          <a:xfrm>
            <a:off x="6866264" y="3481212"/>
            <a:ext cx="1006852" cy="19963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2"/>
          <p:cNvSpPr txBox="1"/>
          <p:nvPr>
            <p:ph idx="11" type="ftr"/>
          </p:nvPr>
        </p:nvSpPr>
        <p:spPr>
          <a:xfrm>
            <a:off x="2377741" y="3475398"/>
            <a:ext cx="4298980" cy="19963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2"/>
          <p:cNvSpPr txBox="1"/>
          <p:nvPr>
            <p:ph idx="12" type="sldNum"/>
          </p:nvPr>
        </p:nvSpPr>
        <p:spPr>
          <a:xfrm>
            <a:off x="8001004" y="3475398"/>
            <a:ext cx="514348" cy="19963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9" name="Google Shape;29;p52"/>
          <p:cNvPicPr preferRelativeResize="0"/>
          <p:nvPr/>
        </p:nvPicPr>
        <p:blipFill rotWithShape="1">
          <a:blip r:embed="rId2">
            <a:alphaModFix/>
          </a:blip>
          <a:srcRect b="0" l="0" r="0" t="0"/>
          <a:stretch/>
        </p:blipFill>
        <p:spPr>
          <a:xfrm>
            <a:off x="-63577" y="560296"/>
            <a:ext cx="4728619" cy="298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55"/>
          <p:cNvSpPr txBox="1"/>
          <p:nvPr>
            <p:ph type="title"/>
          </p:nvPr>
        </p:nvSpPr>
        <p:spPr>
          <a:xfrm>
            <a:off x="130182" y="137182"/>
            <a:ext cx="8385075" cy="3585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5"/>
          <p:cNvSpPr txBox="1"/>
          <p:nvPr>
            <p:ph idx="10" type="dt"/>
          </p:nvPr>
        </p:nvSpPr>
        <p:spPr>
          <a:xfrm>
            <a:off x="6866264" y="3481212"/>
            <a:ext cx="1006852" cy="19963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5"/>
          <p:cNvSpPr txBox="1"/>
          <p:nvPr>
            <p:ph idx="11" type="ftr"/>
          </p:nvPr>
        </p:nvSpPr>
        <p:spPr>
          <a:xfrm>
            <a:off x="2377741" y="3475398"/>
            <a:ext cx="4298980" cy="19963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5"/>
          <p:cNvSpPr txBox="1"/>
          <p:nvPr>
            <p:ph idx="12" type="sldNum"/>
          </p:nvPr>
        </p:nvSpPr>
        <p:spPr>
          <a:xfrm>
            <a:off x="8001004" y="3475398"/>
            <a:ext cx="514348" cy="19963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5" name="Google Shape;35;p55"/>
          <p:cNvPicPr preferRelativeResize="0"/>
          <p:nvPr/>
        </p:nvPicPr>
        <p:blipFill rotWithShape="1">
          <a:blip r:embed="rId2">
            <a:alphaModFix/>
          </a:blip>
          <a:srcRect b="0" l="0" r="0" t="0"/>
          <a:stretch/>
        </p:blipFill>
        <p:spPr>
          <a:xfrm>
            <a:off x="-63577" y="560294"/>
            <a:ext cx="3542586" cy="342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6"/>
          <p:cNvSpPr txBox="1"/>
          <p:nvPr>
            <p:ph type="title"/>
          </p:nvPr>
        </p:nvSpPr>
        <p:spPr>
          <a:xfrm>
            <a:off x="629841" y="199636"/>
            <a:ext cx="7886700" cy="7247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6"/>
          <p:cNvSpPr txBox="1"/>
          <p:nvPr>
            <p:ph idx="1" type="body"/>
          </p:nvPr>
        </p:nvSpPr>
        <p:spPr>
          <a:xfrm>
            <a:off x="629845" y="919191"/>
            <a:ext cx="3868340" cy="45048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99"/>
              </a:spcBef>
              <a:spcAft>
                <a:spcPts val="0"/>
              </a:spcAft>
              <a:buClr>
                <a:schemeClr val="dk1"/>
              </a:buClr>
              <a:buSzPts val="2400"/>
              <a:buNone/>
              <a:defRPr b="1" sz="717"/>
            </a:lvl1pPr>
            <a:lvl2pPr indent="-228600" lvl="1" marL="914400" algn="l">
              <a:lnSpc>
                <a:spcPct val="90000"/>
              </a:lnSpc>
              <a:spcBef>
                <a:spcPts val="149"/>
              </a:spcBef>
              <a:spcAft>
                <a:spcPts val="0"/>
              </a:spcAft>
              <a:buClr>
                <a:schemeClr val="dk1"/>
              </a:buClr>
              <a:buSzPts val="2000"/>
              <a:buNone/>
              <a:defRPr b="1" sz="598"/>
            </a:lvl2pPr>
            <a:lvl3pPr indent="-228600" lvl="2" marL="1371600" algn="l">
              <a:lnSpc>
                <a:spcPct val="90000"/>
              </a:lnSpc>
              <a:spcBef>
                <a:spcPts val="149"/>
              </a:spcBef>
              <a:spcAft>
                <a:spcPts val="0"/>
              </a:spcAft>
              <a:buClr>
                <a:schemeClr val="dk1"/>
              </a:buClr>
              <a:buSzPts val="1800"/>
              <a:buNone/>
              <a:defRPr b="1" sz="538"/>
            </a:lvl3pPr>
            <a:lvl4pPr indent="-228600" lvl="3" marL="1828800" algn="l">
              <a:lnSpc>
                <a:spcPct val="90000"/>
              </a:lnSpc>
              <a:spcBef>
                <a:spcPts val="149"/>
              </a:spcBef>
              <a:spcAft>
                <a:spcPts val="0"/>
              </a:spcAft>
              <a:buClr>
                <a:schemeClr val="dk1"/>
              </a:buClr>
              <a:buSzPts val="1600"/>
              <a:buNone/>
              <a:defRPr b="1" sz="478"/>
            </a:lvl4pPr>
            <a:lvl5pPr indent="-228600" lvl="4" marL="2286000" algn="l">
              <a:lnSpc>
                <a:spcPct val="90000"/>
              </a:lnSpc>
              <a:spcBef>
                <a:spcPts val="149"/>
              </a:spcBef>
              <a:spcAft>
                <a:spcPts val="0"/>
              </a:spcAft>
              <a:buClr>
                <a:schemeClr val="dk1"/>
              </a:buClr>
              <a:buSzPts val="1600"/>
              <a:buNone/>
              <a:defRPr b="1" sz="478"/>
            </a:lvl5pPr>
            <a:lvl6pPr indent="-228600" lvl="5" marL="2743200" algn="l">
              <a:lnSpc>
                <a:spcPct val="90000"/>
              </a:lnSpc>
              <a:spcBef>
                <a:spcPts val="149"/>
              </a:spcBef>
              <a:spcAft>
                <a:spcPts val="0"/>
              </a:spcAft>
              <a:buClr>
                <a:schemeClr val="dk1"/>
              </a:buClr>
              <a:buSzPts val="1600"/>
              <a:buNone/>
              <a:defRPr b="1" sz="478"/>
            </a:lvl6pPr>
            <a:lvl7pPr indent="-228600" lvl="6" marL="3200400" algn="l">
              <a:lnSpc>
                <a:spcPct val="90000"/>
              </a:lnSpc>
              <a:spcBef>
                <a:spcPts val="149"/>
              </a:spcBef>
              <a:spcAft>
                <a:spcPts val="0"/>
              </a:spcAft>
              <a:buClr>
                <a:schemeClr val="dk1"/>
              </a:buClr>
              <a:buSzPts val="1600"/>
              <a:buNone/>
              <a:defRPr b="1" sz="478"/>
            </a:lvl7pPr>
            <a:lvl8pPr indent="-228600" lvl="7" marL="3657600" algn="l">
              <a:lnSpc>
                <a:spcPct val="90000"/>
              </a:lnSpc>
              <a:spcBef>
                <a:spcPts val="149"/>
              </a:spcBef>
              <a:spcAft>
                <a:spcPts val="0"/>
              </a:spcAft>
              <a:buClr>
                <a:schemeClr val="dk1"/>
              </a:buClr>
              <a:buSzPts val="1600"/>
              <a:buNone/>
              <a:defRPr b="1" sz="478"/>
            </a:lvl8pPr>
            <a:lvl9pPr indent="-228600" lvl="8" marL="4114800" algn="l">
              <a:lnSpc>
                <a:spcPct val="90000"/>
              </a:lnSpc>
              <a:spcBef>
                <a:spcPts val="149"/>
              </a:spcBef>
              <a:spcAft>
                <a:spcPts val="0"/>
              </a:spcAft>
              <a:buClr>
                <a:schemeClr val="dk1"/>
              </a:buClr>
              <a:buSzPts val="1600"/>
              <a:buNone/>
              <a:defRPr b="1" sz="478"/>
            </a:lvl9pPr>
          </a:lstStyle>
          <a:p/>
        </p:txBody>
      </p:sp>
      <p:sp>
        <p:nvSpPr>
          <p:cNvPr id="39" name="Google Shape;39;p56"/>
          <p:cNvSpPr txBox="1"/>
          <p:nvPr>
            <p:ph idx="2" type="body"/>
          </p:nvPr>
        </p:nvSpPr>
        <p:spPr>
          <a:xfrm>
            <a:off x="629845" y="1369677"/>
            <a:ext cx="3868340" cy="20145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99"/>
              </a:spcBef>
              <a:spcAft>
                <a:spcPts val="0"/>
              </a:spcAft>
              <a:buClr>
                <a:schemeClr val="dk1"/>
              </a:buClr>
              <a:buSzPts val="1800"/>
              <a:buChar char="•"/>
              <a:defRPr/>
            </a:lvl1pPr>
            <a:lvl2pPr indent="-342900" lvl="1" marL="914400" algn="l">
              <a:lnSpc>
                <a:spcPct val="90000"/>
              </a:lnSpc>
              <a:spcBef>
                <a:spcPts val="149"/>
              </a:spcBef>
              <a:spcAft>
                <a:spcPts val="0"/>
              </a:spcAft>
              <a:buClr>
                <a:schemeClr val="dk1"/>
              </a:buClr>
              <a:buSzPts val="1800"/>
              <a:buChar char="•"/>
              <a:defRPr/>
            </a:lvl2pPr>
            <a:lvl3pPr indent="-342900" lvl="2" marL="1371600" algn="l">
              <a:lnSpc>
                <a:spcPct val="90000"/>
              </a:lnSpc>
              <a:spcBef>
                <a:spcPts val="149"/>
              </a:spcBef>
              <a:spcAft>
                <a:spcPts val="0"/>
              </a:spcAft>
              <a:buClr>
                <a:schemeClr val="dk1"/>
              </a:buClr>
              <a:buSzPts val="1800"/>
              <a:buChar char="•"/>
              <a:defRPr/>
            </a:lvl3pPr>
            <a:lvl4pPr indent="-342900" lvl="3" marL="1828800" algn="l">
              <a:lnSpc>
                <a:spcPct val="90000"/>
              </a:lnSpc>
              <a:spcBef>
                <a:spcPts val="149"/>
              </a:spcBef>
              <a:spcAft>
                <a:spcPts val="0"/>
              </a:spcAft>
              <a:buClr>
                <a:schemeClr val="dk1"/>
              </a:buClr>
              <a:buSzPts val="1800"/>
              <a:buChar char="•"/>
              <a:defRPr/>
            </a:lvl4pPr>
            <a:lvl5pPr indent="-342900" lvl="4" marL="2286000" algn="l">
              <a:lnSpc>
                <a:spcPct val="90000"/>
              </a:lnSpc>
              <a:spcBef>
                <a:spcPts val="149"/>
              </a:spcBef>
              <a:spcAft>
                <a:spcPts val="0"/>
              </a:spcAft>
              <a:buClr>
                <a:schemeClr val="dk1"/>
              </a:buClr>
              <a:buSzPts val="1800"/>
              <a:buChar char="•"/>
              <a:defRPr/>
            </a:lvl5pPr>
            <a:lvl6pPr indent="-342900" lvl="5" marL="2743200" algn="l">
              <a:lnSpc>
                <a:spcPct val="90000"/>
              </a:lnSpc>
              <a:spcBef>
                <a:spcPts val="149"/>
              </a:spcBef>
              <a:spcAft>
                <a:spcPts val="0"/>
              </a:spcAft>
              <a:buClr>
                <a:schemeClr val="dk1"/>
              </a:buClr>
              <a:buSzPts val="1800"/>
              <a:buChar char="•"/>
              <a:defRPr/>
            </a:lvl6pPr>
            <a:lvl7pPr indent="-342900" lvl="6" marL="3200400" algn="l">
              <a:lnSpc>
                <a:spcPct val="90000"/>
              </a:lnSpc>
              <a:spcBef>
                <a:spcPts val="149"/>
              </a:spcBef>
              <a:spcAft>
                <a:spcPts val="0"/>
              </a:spcAft>
              <a:buClr>
                <a:schemeClr val="dk1"/>
              </a:buClr>
              <a:buSzPts val="1800"/>
              <a:buChar char="•"/>
              <a:defRPr/>
            </a:lvl7pPr>
            <a:lvl8pPr indent="-342900" lvl="7" marL="3657600" algn="l">
              <a:lnSpc>
                <a:spcPct val="90000"/>
              </a:lnSpc>
              <a:spcBef>
                <a:spcPts val="149"/>
              </a:spcBef>
              <a:spcAft>
                <a:spcPts val="0"/>
              </a:spcAft>
              <a:buClr>
                <a:schemeClr val="dk1"/>
              </a:buClr>
              <a:buSzPts val="1800"/>
              <a:buChar char="•"/>
              <a:defRPr/>
            </a:lvl8pPr>
            <a:lvl9pPr indent="-342900" lvl="8" marL="4114800" algn="l">
              <a:lnSpc>
                <a:spcPct val="90000"/>
              </a:lnSpc>
              <a:spcBef>
                <a:spcPts val="149"/>
              </a:spcBef>
              <a:spcAft>
                <a:spcPts val="0"/>
              </a:spcAft>
              <a:buClr>
                <a:schemeClr val="dk1"/>
              </a:buClr>
              <a:buSzPts val="1800"/>
              <a:buChar char="•"/>
              <a:defRPr/>
            </a:lvl9pPr>
          </a:lstStyle>
          <a:p/>
        </p:txBody>
      </p:sp>
      <p:sp>
        <p:nvSpPr>
          <p:cNvPr id="40" name="Google Shape;40;p56"/>
          <p:cNvSpPr txBox="1"/>
          <p:nvPr>
            <p:ph idx="3" type="body"/>
          </p:nvPr>
        </p:nvSpPr>
        <p:spPr>
          <a:xfrm>
            <a:off x="4629153" y="919191"/>
            <a:ext cx="3887391" cy="45048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99"/>
              </a:spcBef>
              <a:spcAft>
                <a:spcPts val="0"/>
              </a:spcAft>
              <a:buClr>
                <a:schemeClr val="dk1"/>
              </a:buClr>
              <a:buSzPts val="2400"/>
              <a:buNone/>
              <a:defRPr b="1" sz="717"/>
            </a:lvl1pPr>
            <a:lvl2pPr indent="-228600" lvl="1" marL="914400" algn="l">
              <a:lnSpc>
                <a:spcPct val="90000"/>
              </a:lnSpc>
              <a:spcBef>
                <a:spcPts val="149"/>
              </a:spcBef>
              <a:spcAft>
                <a:spcPts val="0"/>
              </a:spcAft>
              <a:buClr>
                <a:schemeClr val="dk1"/>
              </a:buClr>
              <a:buSzPts val="2000"/>
              <a:buNone/>
              <a:defRPr b="1" sz="598"/>
            </a:lvl2pPr>
            <a:lvl3pPr indent="-228600" lvl="2" marL="1371600" algn="l">
              <a:lnSpc>
                <a:spcPct val="90000"/>
              </a:lnSpc>
              <a:spcBef>
                <a:spcPts val="149"/>
              </a:spcBef>
              <a:spcAft>
                <a:spcPts val="0"/>
              </a:spcAft>
              <a:buClr>
                <a:schemeClr val="dk1"/>
              </a:buClr>
              <a:buSzPts val="1800"/>
              <a:buNone/>
              <a:defRPr b="1" sz="538"/>
            </a:lvl3pPr>
            <a:lvl4pPr indent="-228600" lvl="3" marL="1828800" algn="l">
              <a:lnSpc>
                <a:spcPct val="90000"/>
              </a:lnSpc>
              <a:spcBef>
                <a:spcPts val="149"/>
              </a:spcBef>
              <a:spcAft>
                <a:spcPts val="0"/>
              </a:spcAft>
              <a:buClr>
                <a:schemeClr val="dk1"/>
              </a:buClr>
              <a:buSzPts val="1600"/>
              <a:buNone/>
              <a:defRPr b="1" sz="478"/>
            </a:lvl4pPr>
            <a:lvl5pPr indent="-228600" lvl="4" marL="2286000" algn="l">
              <a:lnSpc>
                <a:spcPct val="90000"/>
              </a:lnSpc>
              <a:spcBef>
                <a:spcPts val="149"/>
              </a:spcBef>
              <a:spcAft>
                <a:spcPts val="0"/>
              </a:spcAft>
              <a:buClr>
                <a:schemeClr val="dk1"/>
              </a:buClr>
              <a:buSzPts val="1600"/>
              <a:buNone/>
              <a:defRPr b="1" sz="478"/>
            </a:lvl5pPr>
            <a:lvl6pPr indent="-228600" lvl="5" marL="2743200" algn="l">
              <a:lnSpc>
                <a:spcPct val="90000"/>
              </a:lnSpc>
              <a:spcBef>
                <a:spcPts val="149"/>
              </a:spcBef>
              <a:spcAft>
                <a:spcPts val="0"/>
              </a:spcAft>
              <a:buClr>
                <a:schemeClr val="dk1"/>
              </a:buClr>
              <a:buSzPts val="1600"/>
              <a:buNone/>
              <a:defRPr b="1" sz="478"/>
            </a:lvl6pPr>
            <a:lvl7pPr indent="-228600" lvl="6" marL="3200400" algn="l">
              <a:lnSpc>
                <a:spcPct val="90000"/>
              </a:lnSpc>
              <a:spcBef>
                <a:spcPts val="149"/>
              </a:spcBef>
              <a:spcAft>
                <a:spcPts val="0"/>
              </a:spcAft>
              <a:buClr>
                <a:schemeClr val="dk1"/>
              </a:buClr>
              <a:buSzPts val="1600"/>
              <a:buNone/>
              <a:defRPr b="1" sz="478"/>
            </a:lvl7pPr>
            <a:lvl8pPr indent="-228600" lvl="7" marL="3657600" algn="l">
              <a:lnSpc>
                <a:spcPct val="90000"/>
              </a:lnSpc>
              <a:spcBef>
                <a:spcPts val="149"/>
              </a:spcBef>
              <a:spcAft>
                <a:spcPts val="0"/>
              </a:spcAft>
              <a:buClr>
                <a:schemeClr val="dk1"/>
              </a:buClr>
              <a:buSzPts val="1600"/>
              <a:buNone/>
              <a:defRPr b="1" sz="478"/>
            </a:lvl8pPr>
            <a:lvl9pPr indent="-228600" lvl="8" marL="4114800" algn="l">
              <a:lnSpc>
                <a:spcPct val="90000"/>
              </a:lnSpc>
              <a:spcBef>
                <a:spcPts val="149"/>
              </a:spcBef>
              <a:spcAft>
                <a:spcPts val="0"/>
              </a:spcAft>
              <a:buClr>
                <a:schemeClr val="dk1"/>
              </a:buClr>
              <a:buSzPts val="1600"/>
              <a:buNone/>
              <a:defRPr b="1" sz="478"/>
            </a:lvl9pPr>
          </a:lstStyle>
          <a:p/>
        </p:txBody>
      </p:sp>
      <p:sp>
        <p:nvSpPr>
          <p:cNvPr id="41" name="Google Shape;41;p56"/>
          <p:cNvSpPr txBox="1"/>
          <p:nvPr>
            <p:ph idx="4" type="body"/>
          </p:nvPr>
        </p:nvSpPr>
        <p:spPr>
          <a:xfrm>
            <a:off x="4629153" y="1369677"/>
            <a:ext cx="3887391" cy="20145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99"/>
              </a:spcBef>
              <a:spcAft>
                <a:spcPts val="0"/>
              </a:spcAft>
              <a:buClr>
                <a:schemeClr val="dk1"/>
              </a:buClr>
              <a:buSzPts val="1800"/>
              <a:buChar char="•"/>
              <a:defRPr/>
            </a:lvl1pPr>
            <a:lvl2pPr indent="-342900" lvl="1" marL="914400" algn="l">
              <a:lnSpc>
                <a:spcPct val="90000"/>
              </a:lnSpc>
              <a:spcBef>
                <a:spcPts val="149"/>
              </a:spcBef>
              <a:spcAft>
                <a:spcPts val="0"/>
              </a:spcAft>
              <a:buClr>
                <a:schemeClr val="dk1"/>
              </a:buClr>
              <a:buSzPts val="1800"/>
              <a:buChar char="•"/>
              <a:defRPr/>
            </a:lvl2pPr>
            <a:lvl3pPr indent="-342900" lvl="2" marL="1371600" algn="l">
              <a:lnSpc>
                <a:spcPct val="90000"/>
              </a:lnSpc>
              <a:spcBef>
                <a:spcPts val="149"/>
              </a:spcBef>
              <a:spcAft>
                <a:spcPts val="0"/>
              </a:spcAft>
              <a:buClr>
                <a:schemeClr val="dk1"/>
              </a:buClr>
              <a:buSzPts val="1800"/>
              <a:buChar char="•"/>
              <a:defRPr/>
            </a:lvl3pPr>
            <a:lvl4pPr indent="-342900" lvl="3" marL="1828800" algn="l">
              <a:lnSpc>
                <a:spcPct val="90000"/>
              </a:lnSpc>
              <a:spcBef>
                <a:spcPts val="149"/>
              </a:spcBef>
              <a:spcAft>
                <a:spcPts val="0"/>
              </a:spcAft>
              <a:buClr>
                <a:schemeClr val="dk1"/>
              </a:buClr>
              <a:buSzPts val="1800"/>
              <a:buChar char="•"/>
              <a:defRPr/>
            </a:lvl4pPr>
            <a:lvl5pPr indent="-342900" lvl="4" marL="2286000" algn="l">
              <a:lnSpc>
                <a:spcPct val="90000"/>
              </a:lnSpc>
              <a:spcBef>
                <a:spcPts val="149"/>
              </a:spcBef>
              <a:spcAft>
                <a:spcPts val="0"/>
              </a:spcAft>
              <a:buClr>
                <a:schemeClr val="dk1"/>
              </a:buClr>
              <a:buSzPts val="1800"/>
              <a:buChar char="•"/>
              <a:defRPr/>
            </a:lvl5pPr>
            <a:lvl6pPr indent="-342900" lvl="5" marL="2743200" algn="l">
              <a:lnSpc>
                <a:spcPct val="90000"/>
              </a:lnSpc>
              <a:spcBef>
                <a:spcPts val="149"/>
              </a:spcBef>
              <a:spcAft>
                <a:spcPts val="0"/>
              </a:spcAft>
              <a:buClr>
                <a:schemeClr val="dk1"/>
              </a:buClr>
              <a:buSzPts val="1800"/>
              <a:buChar char="•"/>
              <a:defRPr/>
            </a:lvl6pPr>
            <a:lvl7pPr indent="-342900" lvl="6" marL="3200400" algn="l">
              <a:lnSpc>
                <a:spcPct val="90000"/>
              </a:lnSpc>
              <a:spcBef>
                <a:spcPts val="149"/>
              </a:spcBef>
              <a:spcAft>
                <a:spcPts val="0"/>
              </a:spcAft>
              <a:buClr>
                <a:schemeClr val="dk1"/>
              </a:buClr>
              <a:buSzPts val="1800"/>
              <a:buChar char="•"/>
              <a:defRPr/>
            </a:lvl7pPr>
            <a:lvl8pPr indent="-342900" lvl="7" marL="3657600" algn="l">
              <a:lnSpc>
                <a:spcPct val="90000"/>
              </a:lnSpc>
              <a:spcBef>
                <a:spcPts val="149"/>
              </a:spcBef>
              <a:spcAft>
                <a:spcPts val="0"/>
              </a:spcAft>
              <a:buClr>
                <a:schemeClr val="dk1"/>
              </a:buClr>
              <a:buSzPts val="1800"/>
              <a:buChar char="•"/>
              <a:defRPr/>
            </a:lvl8pPr>
            <a:lvl9pPr indent="-342900" lvl="8" marL="4114800" algn="l">
              <a:lnSpc>
                <a:spcPct val="90000"/>
              </a:lnSpc>
              <a:spcBef>
                <a:spcPts val="149"/>
              </a:spcBef>
              <a:spcAft>
                <a:spcPts val="0"/>
              </a:spcAft>
              <a:buClr>
                <a:schemeClr val="dk1"/>
              </a:buClr>
              <a:buSzPts val="1800"/>
              <a:buChar char="•"/>
              <a:defRPr/>
            </a:lvl9pPr>
          </a:lstStyle>
          <a:p/>
        </p:txBody>
      </p:sp>
      <p:sp>
        <p:nvSpPr>
          <p:cNvPr id="42" name="Google Shape;42;p56"/>
          <p:cNvSpPr txBox="1"/>
          <p:nvPr>
            <p:ph idx="10" type="dt"/>
          </p:nvPr>
        </p:nvSpPr>
        <p:spPr>
          <a:xfrm>
            <a:off x="6866264" y="3481212"/>
            <a:ext cx="1006852" cy="19963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6"/>
          <p:cNvSpPr txBox="1"/>
          <p:nvPr>
            <p:ph idx="11" type="ftr"/>
          </p:nvPr>
        </p:nvSpPr>
        <p:spPr>
          <a:xfrm>
            <a:off x="2377741" y="3475398"/>
            <a:ext cx="4298980" cy="19963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6"/>
          <p:cNvSpPr txBox="1"/>
          <p:nvPr>
            <p:ph idx="12" type="sldNum"/>
          </p:nvPr>
        </p:nvSpPr>
        <p:spPr>
          <a:xfrm>
            <a:off x="8001004" y="3475398"/>
            <a:ext cx="514348" cy="19963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p56"/>
          <p:cNvPicPr preferRelativeResize="0"/>
          <p:nvPr/>
        </p:nvPicPr>
        <p:blipFill rotWithShape="1">
          <a:blip r:embed="rId2">
            <a:alphaModFix/>
          </a:blip>
          <a:srcRect b="0" l="0" r="0" t="0"/>
          <a:stretch/>
        </p:blipFill>
        <p:spPr>
          <a:xfrm>
            <a:off x="-63577" y="884985"/>
            <a:ext cx="3542586" cy="342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6.jpg"/><Relationship Id="rId2" Type="http://schemas.openxmlformats.org/officeDocument/2006/relationships/image" Target="../media/image11.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 picture containing street, person, riding, lamp&#10;&#10;Description automatically generated" id="6" name="Google Shape;6;p50"/>
          <p:cNvPicPr preferRelativeResize="0"/>
          <p:nvPr/>
        </p:nvPicPr>
        <p:blipFill rotWithShape="1">
          <a:blip r:embed="rId1">
            <a:alphaModFix/>
          </a:blip>
          <a:srcRect b="7813" l="0" r="0" t="7812"/>
          <a:stretch/>
        </p:blipFill>
        <p:spPr>
          <a:xfrm>
            <a:off x="0" y="937"/>
            <a:ext cx="9141716" cy="3748738"/>
          </a:xfrm>
          <a:prstGeom prst="rect">
            <a:avLst/>
          </a:prstGeom>
          <a:noFill/>
          <a:ln>
            <a:noFill/>
          </a:ln>
        </p:spPr>
      </p:pic>
      <p:sp>
        <p:nvSpPr>
          <p:cNvPr id="7" name="Google Shape;7;p50"/>
          <p:cNvSpPr/>
          <p:nvPr/>
        </p:nvSpPr>
        <p:spPr>
          <a:xfrm>
            <a:off x="-61658" y="-937"/>
            <a:ext cx="9077770" cy="3750612"/>
          </a:xfrm>
          <a:prstGeom prst="rect">
            <a:avLst/>
          </a:prstGeom>
          <a:gradFill>
            <a:gsLst>
              <a:gs pos="0">
                <a:srgbClr val="FFFFFF">
                  <a:alpha val="0"/>
                </a:srgbClr>
              </a:gs>
              <a:gs pos="17000">
                <a:srgbClr val="FFFFFF">
                  <a:alpha val="8235"/>
                </a:srgbClr>
              </a:gs>
              <a:gs pos="80000">
                <a:srgbClr val="FFFFFF">
                  <a:alpha val="83137"/>
                </a:srgbClr>
              </a:gs>
              <a:gs pos="100000">
                <a:srgbClr val="FFFFFF">
                  <a:alpha val="83137"/>
                </a:srgbClr>
              </a:gs>
            </a:gsLst>
            <a:lin ang="10800000" scaled="0"/>
          </a:gradFill>
          <a:ln cap="flat" cmpd="sng" w="12700">
            <a:solidFill>
              <a:srgbClr val="31538F"/>
            </a:solidFill>
            <a:prstDash val="solid"/>
            <a:miter lim="800000"/>
            <a:headEnd len="sm" w="sm" type="none"/>
            <a:tailEnd len="sm" w="sm" type="none"/>
          </a:ln>
        </p:spPr>
        <p:txBody>
          <a:bodyPr anchorCtr="0" anchor="ctr" bIns="13650" lIns="27325" spcFirstLastPara="1" rIns="27325" wrap="square" tIns="1365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538" u="none" cap="none" strike="noStrike">
              <a:solidFill>
                <a:schemeClr val="lt1"/>
              </a:solidFill>
              <a:latin typeface="Calibri"/>
              <a:ea typeface="Calibri"/>
              <a:cs typeface="Calibri"/>
              <a:sym typeface="Calibri"/>
            </a:endParaRPr>
          </a:p>
        </p:txBody>
      </p:sp>
      <p:sp>
        <p:nvSpPr>
          <p:cNvPr id="8" name="Google Shape;8;p50"/>
          <p:cNvSpPr txBox="1"/>
          <p:nvPr>
            <p:ph type="title"/>
          </p:nvPr>
        </p:nvSpPr>
        <p:spPr>
          <a:xfrm>
            <a:off x="130173" y="137176"/>
            <a:ext cx="8385177" cy="72476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50"/>
          <p:cNvSpPr txBox="1"/>
          <p:nvPr>
            <p:ph idx="1" type="body"/>
          </p:nvPr>
        </p:nvSpPr>
        <p:spPr>
          <a:xfrm>
            <a:off x="133654" y="944463"/>
            <a:ext cx="8381698" cy="245628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 name="Google Shape;10;p50"/>
          <p:cNvSpPr txBox="1"/>
          <p:nvPr>
            <p:ph idx="10" type="dt"/>
          </p:nvPr>
        </p:nvSpPr>
        <p:spPr>
          <a:xfrm>
            <a:off x="6866264" y="3481212"/>
            <a:ext cx="1006852" cy="19963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58"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9pPr>
          </a:lstStyle>
          <a:p/>
        </p:txBody>
      </p:sp>
      <p:sp>
        <p:nvSpPr>
          <p:cNvPr id="11" name="Google Shape;11;p50"/>
          <p:cNvSpPr txBox="1"/>
          <p:nvPr>
            <p:ph idx="11" type="ftr"/>
          </p:nvPr>
        </p:nvSpPr>
        <p:spPr>
          <a:xfrm>
            <a:off x="2377741" y="3475398"/>
            <a:ext cx="4298980" cy="19963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58"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38" u="none" cap="none" strike="noStrike">
                <a:solidFill>
                  <a:schemeClr val="dk1"/>
                </a:solidFill>
                <a:latin typeface="Calibri"/>
                <a:ea typeface="Calibri"/>
                <a:cs typeface="Calibri"/>
                <a:sym typeface="Calibri"/>
              </a:defRPr>
            </a:lvl9pPr>
          </a:lstStyle>
          <a:p/>
        </p:txBody>
      </p:sp>
      <p:sp>
        <p:nvSpPr>
          <p:cNvPr id="12" name="Google Shape;12;p50"/>
          <p:cNvSpPr txBox="1"/>
          <p:nvPr>
            <p:ph idx="12" type="sldNum"/>
          </p:nvPr>
        </p:nvSpPr>
        <p:spPr>
          <a:xfrm>
            <a:off x="8001004" y="3475398"/>
            <a:ext cx="514348" cy="19963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358"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50"/>
          <p:cNvGrpSpPr/>
          <p:nvPr/>
        </p:nvGrpSpPr>
        <p:grpSpPr>
          <a:xfrm>
            <a:off x="9016115" y="-937"/>
            <a:ext cx="125601" cy="3749675"/>
            <a:chOff x="12021484" y="-1714"/>
            <a:chExt cx="167468" cy="6858000"/>
          </a:xfrm>
        </p:grpSpPr>
        <p:sp>
          <p:nvSpPr>
            <p:cNvPr id="14" name="Google Shape;14;p50"/>
            <p:cNvSpPr/>
            <p:nvPr/>
          </p:nvSpPr>
          <p:spPr>
            <a:xfrm>
              <a:off x="12106742" y="-1714"/>
              <a:ext cx="82210" cy="6858000"/>
            </a:xfrm>
            <a:prstGeom prst="rect">
              <a:avLst/>
            </a:prstGeom>
            <a:solidFill>
              <a:srgbClr val="232D82"/>
            </a:solidFill>
            <a:ln cap="flat" cmpd="sng" w="12700">
              <a:solidFill>
                <a:srgbClr val="232D8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538" u="none" cap="none" strike="noStrike">
                <a:solidFill>
                  <a:schemeClr val="lt1"/>
                </a:solidFill>
                <a:latin typeface="Calibri"/>
                <a:ea typeface="Calibri"/>
                <a:cs typeface="Calibri"/>
                <a:sym typeface="Calibri"/>
              </a:endParaRPr>
            </a:p>
          </p:txBody>
        </p:sp>
        <p:sp>
          <p:nvSpPr>
            <p:cNvPr id="15" name="Google Shape;15;p50"/>
            <p:cNvSpPr/>
            <p:nvPr/>
          </p:nvSpPr>
          <p:spPr>
            <a:xfrm>
              <a:off x="12021484" y="-1714"/>
              <a:ext cx="82210" cy="6858000"/>
            </a:xfrm>
            <a:prstGeom prst="rect">
              <a:avLst/>
            </a:prstGeom>
            <a:solidFill>
              <a:srgbClr val="DA1820"/>
            </a:solidFill>
            <a:ln cap="flat" cmpd="sng" w="12700">
              <a:solidFill>
                <a:srgbClr val="DA18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538" u="none" cap="none" strike="noStrike">
                <a:solidFill>
                  <a:schemeClr val="lt1"/>
                </a:solidFill>
                <a:latin typeface="Calibri"/>
                <a:ea typeface="Calibri"/>
                <a:cs typeface="Calibri"/>
                <a:sym typeface="Calibri"/>
              </a:endParaRPr>
            </a:p>
          </p:txBody>
        </p:sp>
      </p:grpSp>
      <p:pic>
        <p:nvPicPr>
          <p:cNvPr descr="A picture containing drawing&#10;&#10;Description automatically generated" id="16" name="Google Shape;16;p50"/>
          <p:cNvPicPr preferRelativeResize="0"/>
          <p:nvPr/>
        </p:nvPicPr>
        <p:blipFill rotWithShape="1">
          <a:blip r:embed="rId2">
            <a:alphaModFix/>
          </a:blip>
          <a:srcRect b="0" l="0" r="0" t="0"/>
          <a:stretch/>
        </p:blipFill>
        <p:spPr>
          <a:xfrm>
            <a:off x="130174" y="3467292"/>
            <a:ext cx="348409" cy="249853"/>
          </a:xfrm>
          <a:prstGeom prst="rect">
            <a:avLst/>
          </a:prstGeom>
          <a:noFill/>
          <a:ln>
            <a:noFill/>
          </a:ln>
        </p:spPr>
      </p:pic>
      <p:pic>
        <p:nvPicPr>
          <p:cNvPr descr="A picture containing drawing&#10;&#10;Description automatically generated" id="17" name="Google Shape;17;p50"/>
          <p:cNvPicPr preferRelativeResize="0"/>
          <p:nvPr/>
        </p:nvPicPr>
        <p:blipFill rotWithShape="1">
          <a:blip r:embed="rId3">
            <a:alphaModFix/>
          </a:blip>
          <a:srcRect b="0" l="0" r="0" t="0"/>
          <a:stretch/>
        </p:blipFill>
        <p:spPr>
          <a:xfrm>
            <a:off x="606472" y="3458867"/>
            <a:ext cx="864281" cy="183267"/>
          </a:xfrm>
          <a:prstGeom prst="rect">
            <a:avLst/>
          </a:prstGeom>
          <a:noFill/>
          <a:ln>
            <a:noFill/>
          </a:ln>
        </p:spPr>
      </p:pic>
      <p:pic>
        <p:nvPicPr>
          <p:cNvPr descr="A close up of a sign&#10;&#10;Description automatically generated" id="18" name="Google Shape;18;p50"/>
          <p:cNvPicPr preferRelativeResize="0"/>
          <p:nvPr/>
        </p:nvPicPr>
        <p:blipFill rotWithShape="1">
          <a:blip r:embed="rId4">
            <a:alphaModFix/>
          </a:blip>
          <a:srcRect b="0" l="0" r="0" t="0"/>
          <a:stretch/>
        </p:blipFill>
        <p:spPr>
          <a:xfrm>
            <a:off x="1599078" y="3467292"/>
            <a:ext cx="650774" cy="1952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9">
          <p15:clr>
            <a:srgbClr val="F26B43"/>
          </p15:clr>
        </p15:guide>
        <p15:guide id="2" pos="5364">
          <p15:clr>
            <a:srgbClr val="F26B43"/>
          </p15:clr>
        </p15:guide>
        <p15:guide id="3" orient="horz" pos="2323">
          <p15:clr>
            <a:srgbClr val="F26B43"/>
          </p15:clr>
        </p15:guide>
        <p15:guide id="4" pos="53">
          <p15:clr>
            <a:srgbClr val="F26B43"/>
          </p15:clr>
        </p15:guide>
        <p15:guide id="5" pos="71">
          <p15:clr>
            <a:srgbClr val="F26B43"/>
          </p15:clr>
        </p15:guide>
        <p15:guide id="6" orient="horz" pos="79">
          <p15:clr>
            <a:srgbClr val="F26B43"/>
          </p15:clr>
        </p15:guide>
        <p15:guide id="7" orient="horz" pos="551">
          <p15:clr>
            <a:srgbClr val="F26B43"/>
          </p15:clr>
        </p15:guide>
        <p15:guide id="8" orient="horz" pos="591">
          <p15:clr>
            <a:srgbClr val="F26B43"/>
          </p15:clr>
        </p15:guide>
        <p15:guide id="9" orient="horz" pos="2139">
          <p15:clr>
            <a:srgbClr val="F26B43"/>
          </p15:clr>
        </p15:guide>
        <p15:guide id="10" pos="5040">
          <p15:clr>
            <a:srgbClr val="F26B43"/>
          </p15:clr>
        </p15:guide>
        <p15:guide id="11" pos="4968">
          <p15:clr>
            <a:srgbClr val="F26B43"/>
          </p15:clr>
        </p15:guide>
        <p15:guide id="12" pos="4428">
          <p15:clr>
            <a:srgbClr val="F26B43"/>
          </p15:clr>
        </p15:guide>
        <p15:guide id="13" orient="horz" pos="2178">
          <p15:clr>
            <a:srgbClr val="F26B43"/>
          </p15:clr>
        </p15:guide>
        <p15:guide id="14" pos="43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695758" y="1457985"/>
            <a:ext cx="7956000" cy="492600"/>
          </a:xfrm>
          <a:prstGeom prst="rect">
            <a:avLst/>
          </a:prstGeom>
          <a:noFill/>
          <a:ln>
            <a:noFill/>
          </a:ln>
        </p:spPr>
        <p:txBody>
          <a:bodyPr anchorCtr="0" anchor="b" bIns="0" lIns="0" spcFirstLastPara="1" rIns="0" wrap="square" tIns="0">
            <a:spAutoFit/>
          </a:bodyPr>
          <a:lstStyle/>
          <a:p>
            <a:pPr indent="-604755" lvl="0" marL="608361" marR="1519" rtl="0" algn="ctr">
              <a:lnSpc>
                <a:spcPct val="107954"/>
              </a:lnSpc>
              <a:spcBef>
                <a:spcPts val="0"/>
              </a:spcBef>
              <a:spcAft>
                <a:spcPts val="0"/>
              </a:spcAft>
              <a:buSzPts val="4400"/>
              <a:buNone/>
            </a:pPr>
            <a:r>
              <a:rPr b="0" lang="en-US" sz="3200">
                <a:solidFill>
                  <a:schemeClr val="dk1"/>
                </a:solidFill>
                <a:latin typeface="Arial"/>
                <a:ea typeface="Arial"/>
                <a:cs typeface="Arial"/>
                <a:sym typeface="Arial"/>
              </a:rPr>
              <a:t>Overview of Network Operating System II</a:t>
            </a:r>
            <a:endParaRPr sz="3200">
              <a:solidFill>
                <a:schemeClr val="dk1"/>
              </a:solidFill>
              <a:latin typeface="Arial"/>
              <a:ea typeface="Arial"/>
              <a:cs typeface="Arial"/>
              <a:sym typeface="Arial"/>
            </a:endParaRPr>
          </a:p>
        </p:txBody>
      </p:sp>
      <p:sp>
        <p:nvSpPr>
          <p:cNvPr id="51" name="Google Shape;51;p1"/>
          <p:cNvSpPr txBox="1"/>
          <p:nvPr/>
        </p:nvSpPr>
        <p:spPr>
          <a:xfrm>
            <a:off x="3222672" y="738046"/>
            <a:ext cx="2698656" cy="492443"/>
          </a:xfrm>
          <a:prstGeom prst="rect">
            <a:avLst/>
          </a:prstGeom>
          <a:noFill/>
          <a:ln>
            <a:noFill/>
          </a:ln>
        </p:spPr>
        <p:txBody>
          <a:bodyPr anchorCtr="0" anchor="b" bIns="0" lIns="0" spcFirstLastPara="1" rIns="0" wrap="square" tIns="0">
            <a:spAutoFit/>
          </a:bodyPr>
          <a:lstStyle/>
          <a:p>
            <a:pPr indent="0" lvl="0" marL="3794"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Week 5</a:t>
            </a:r>
            <a:endParaRPr b="1" i="0" sz="3200" u="none" cap="none" strike="noStrike">
              <a:solidFill>
                <a:schemeClr val="dk1"/>
              </a:solidFill>
              <a:latin typeface="Arial"/>
              <a:ea typeface="Arial"/>
              <a:cs typeface="Arial"/>
              <a:sym typeface="Arial"/>
            </a:endParaRPr>
          </a:p>
        </p:txBody>
      </p:sp>
      <p:pic>
        <p:nvPicPr>
          <p:cNvPr id="52" name="Google Shape;52;p1"/>
          <p:cNvPicPr preferRelativeResize="0"/>
          <p:nvPr/>
        </p:nvPicPr>
        <p:blipFill rotWithShape="1">
          <a:blip r:embed="rId3">
            <a:alphaModFix/>
          </a:blip>
          <a:srcRect b="0" l="0" r="0" t="0"/>
          <a:stretch/>
        </p:blipFill>
        <p:spPr>
          <a:xfrm>
            <a:off x="7351295" y="2150161"/>
            <a:ext cx="1300344" cy="1434571"/>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3"/>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112" name="Google Shape;112;p63"/>
          <p:cNvSpPr txBox="1"/>
          <p:nvPr/>
        </p:nvSpPr>
        <p:spPr>
          <a:xfrm>
            <a:off x="24063" y="625691"/>
            <a:ext cx="8704848"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5.1.7 Multicore Processors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Integrating the processors on the same chip creates a very </a:t>
            </a:r>
            <a:r>
              <a:rPr b="1" i="0" lang="en-US" sz="1400" u="none" cap="none" strike="noStrike">
                <a:solidFill>
                  <a:srgbClr val="000000"/>
                </a:solidFill>
                <a:latin typeface="Arial"/>
                <a:ea typeface="Arial"/>
                <a:cs typeface="Arial"/>
                <a:sym typeface="Arial"/>
              </a:rPr>
              <a:t>fast connection</a:t>
            </a:r>
            <a:r>
              <a:rPr b="0" i="0" lang="en-US" sz="1400" u="none" cap="none" strike="noStrike">
                <a:solidFill>
                  <a:srgbClr val="000000"/>
                </a:solidFill>
                <a:latin typeface="Arial"/>
                <a:ea typeface="Arial"/>
                <a:cs typeface="Arial"/>
                <a:sym typeface="Arial"/>
              </a:rPr>
              <a:t> between them. </a:t>
            </a:r>
            <a:r>
              <a:rPr b="1" i="0" lang="en-US" sz="1400" u="none" cap="none" strike="noStrike">
                <a:solidFill>
                  <a:srgbClr val="000000"/>
                </a:solidFill>
                <a:latin typeface="Arial"/>
                <a:ea typeface="Arial"/>
                <a:cs typeface="Arial"/>
                <a:sym typeface="Arial"/>
              </a:rPr>
              <a:t>Multicore</a:t>
            </a:r>
            <a:r>
              <a:rPr b="0" i="0" lang="en-US" sz="1400" u="none" cap="none" strike="noStrike">
                <a:solidFill>
                  <a:srgbClr val="000000"/>
                </a:solidFill>
                <a:latin typeface="Arial"/>
                <a:ea typeface="Arial"/>
                <a:cs typeface="Arial"/>
                <a:sym typeface="Arial"/>
              </a:rPr>
              <a:t> processors execute instructions more quickly than single-core processors. Instructions can be distributed to all the processors at the same time. </a:t>
            </a:r>
            <a:r>
              <a:rPr b="1" i="0" lang="en-US" sz="1400" u="none" cap="none" strike="noStrike">
                <a:solidFill>
                  <a:srgbClr val="000000"/>
                </a:solidFill>
                <a:latin typeface="Arial"/>
                <a:ea typeface="Arial"/>
                <a:cs typeface="Arial"/>
                <a:sym typeface="Arial"/>
              </a:rPr>
              <a:t>RAM</a:t>
            </a:r>
            <a:r>
              <a:rPr b="0" i="0" lang="en-US" sz="1400" u="none" cap="none" strike="noStrike">
                <a:solidFill>
                  <a:srgbClr val="000000"/>
                </a:solidFill>
                <a:latin typeface="Arial"/>
                <a:ea typeface="Arial"/>
                <a:cs typeface="Arial"/>
                <a:sym typeface="Arial"/>
              </a:rPr>
              <a:t> is shared between the processors because the cores reside on the same chip. </a:t>
            </a:r>
            <a:endParaRPr b="0" i="0" sz="1400" u="none" cap="none" strike="noStrike">
              <a:solidFill>
                <a:srgbClr val="000000"/>
              </a:solidFill>
              <a:latin typeface="Arial"/>
              <a:ea typeface="Arial"/>
              <a:cs typeface="Arial"/>
              <a:sym typeface="Arial"/>
            </a:endParaRPr>
          </a:p>
        </p:txBody>
      </p:sp>
      <p:pic>
        <p:nvPicPr>
          <p:cNvPr descr="Table&#10;&#10;Description automatically generated" id="113" name="Google Shape;113;p63"/>
          <p:cNvPicPr preferRelativeResize="0"/>
          <p:nvPr/>
        </p:nvPicPr>
        <p:blipFill rotWithShape="1">
          <a:blip r:embed="rId3">
            <a:alphaModFix/>
          </a:blip>
          <a:srcRect b="0" l="0" r="0" t="0"/>
          <a:stretch/>
        </p:blipFill>
        <p:spPr>
          <a:xfrm>
            <a:off x="1929815" y="1731590"/>
            <a:ext cx="5284369" cy="16687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4"/>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119" name="Google Shape;119;p64"/>
          <p:cNvSpPr txBox="1"/>
          <p:nvPr/>
        </p:nvSpPr>
        <p:spPr>
          <a:xfrm>
            <a:off x="24062" y="595612"/>
            <a:ext cx="4487779" cy="29238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5.1.8 RAID Concepts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Storage devices can be grouped and managed to create large storage volumes with redundancy. To do so, computers can implement redundant array of independent disks </a:t>
            </a:r>
            <a:r>
              <a:rPr b="1" i="0" lang="en-US" sz="1400" u="none" cap="none" strike="noStrike">
                <a:solidFill>
                  <a:srgbClr val="000000"/>
                </a:solidFill>
                <a:latin typeface="Arial"/>
                <a:ea typeface="Arial"/>
                <a:cs typeface="Arial"/>
                <a:sym typeface="Arial"/>
              </a:rPr>
              <a:t>(RAID) technology</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Higher levels of RAID, such as </a:t>
            </a:r>
            <a:r>
              <a:rPr b="1" i="0" lang="en-US" sz="1400" u="none" cap="none" strike="noStrike">
                <a:solidFill>
                  <a:srgbClr val="000000"/>
                </a:solidFill>
                <a:latin typeface="Arial"/>
                <a:ea typeface="Arial"/>
                <a:cs typeface="Arial"/>
                <a:sym typeface="Arial"/>
              </a:rPr>
              <a:t>RAID 5, 6,  or 10 </a:t>
            </a:r>
            <a:r>
              <a:rPr b="0" i="0" lang="en-US" sz="1400" u="none" cap="none" strike="noStrike">
                <a:solidFill>
                  <a:srgbClr val="000000"/>
                </a:solidFill>
                <a:latin typeface="Arial"/>
                <a:ea typeface="Arial"/>
                <a:cs typeface="Arial"/>
                <a:sym typeface="Arial"/>
              </a:rPr>
              <a:t>use striping and parity in combination to provide speed and to create large volumes. The figure shows the details about the RAID levels. RAID levels higher than 10 combine lower RAID levels. For example. RAID 10 combines RAID 1 and RAID 0 functionalities.</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Table&#10;&#10;Description automatically generated" id="120" name="Google Shape;120;p64"/>
          <p:cNvPicPr preferRelativeResize="0"/>
          <p:nvPr/>
        </p:nvPicPr>
        <p:blipFill rotWithShape="1">
          <a:blip r:embed="rId3">
            <a:alphaModFix/>
          </a:blip>
          <a:srcRect b="0" l="0" r="0" t="0"/>
          <a:stretch/>
        </p:blipFill>
        <p:spPr>
          <a:xfrm>
            <a:off x="4572000" y="1015663"/>
            <a:ext cx="4442661" cy="189526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5"/>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126" name="Google Shape;126;p65"/>
          <p:cNvSpPr txBox="1"/>
          <p:nvPr/>
        </p:nvSpPr>
        <p:spPr>
          <a:xfrm>
            <a:off x="0" y="600169"/>
            <a:ext cx="5468353" cy="33547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5.1.9 Cloud Computing and Virtualization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Virtualization</a:t>
            </a:r>
            <a:r>
              <a:rPr b="0" i="0" lang="en-US" sz="1400" u="none" cap="none" strike="noStrike">
                <a:solidFill>
                  <a:srgbClr val="000000"/>
                </a:solidFill>
                <a:latin typeface="Arial"/>
                <a:ea typeface="Arial"/>
                <a:cs typeface="Arial"/>
                <a:sym typeface="Arial"/>
              </a:rPr>
              <a:t> enables a single computer to host multiple independent virtual computers that share the host computer hardware.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Without </a:t>
            </a:r>
            <a:r>
              <a:rPr b="1" i="0" lang="en-US" sz="1400" u="none" cap="none" strike="noStrike">
                <a:solidFill>
                  <a:srgbClr val="000000"/>
                </a:solidFill>
                <a:latin typeface="Arial"/>
                <a:ea typeface="Arial"/>
                <a:cs typeface="Arial"/>
                <a:sym typeface="Arial"/>
              </a:rPr>
              <a:t>virtualization</a:t>
            </a:r>
            <a:r>
              <a:rPr b="0" i="0" lang="en-US" sz="1400" u="none" cap="none" strike="noStrike">
                <a:solidFill>
                  <a:srgbClr val="000000"/>
                </a:solidFill>
                <a:latin typeface="Arial"/>
                <a:ea typeface="Arial"/>
                <a:cs typeface="Arial"/>
                <a:sym typeface="Arial"/>
              </a:rPr>
              <a:t>, cloud computing, as it is most-widely implemented, </a:t>
            </a:r>
            <a:r>
              <a:rPr b="1" i="0" lang="en-US" sz="1400" u="none" cap="none" strike="noStrike">
                <a:solidFill>
                  <a:srgbClr val="000000"/>
                </a:solidFill>
                <a:latin typeface="Arial"/>
                <a:ea typeface="Arial"/>
                <a:cs typeface="Arial"/>
                <a:sym typeface="Arial"/>
              </a:rPr>
              <a:t>would not be possible</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Traditionally, organizations delivered applications and services to their users using powerful dedicated servers.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Problems with the traditional server deployment approach include: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 Wasted resources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	- Single-point of failure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	- Server sprawl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screenshot of a cell phone&#10;&#10;Description automatically generated with medium confidence" id="127" name="Google Shape;127;p65"/>
          <p:cNvPicPr preferRelativeResize="0"/>
          <p:nvPr/>
        </p:nvPicPr>
        <p:blipFill rotWithShape="1">
          <a:blip r:embed="rId3">
            <a:alphaModFix/>
          </a:blip>
          <a:srcRect b="0" l="0" r="0" t="0"/>
          <a:stretch/>
        </p:blipFill>
        <p:spPr>
          <a:xfrm>
            <a:off x="5522495" y="641121"/>
            <a:ext cx="3441032" cy="2467431"/>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6"/>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133" name="Google Shape;133;p66"/>
          <p:cNvSpPr txBox="1"/>
          <p:nvPr/>
        </p:nvSpPr>
        <p:spPr>
          <a:xfrm>
            <a:off x="0" y="600169"/>
            <a:ext cx="5468353" cy="29238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5.1.9 Cloud Computing and Virtualization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 special program called the </a:t>
            </a:r>
            <a:r>
              <a:rPr b="1" i="0" lang="en-US" sz="1400" u="none" cap="none" strike="noStrike">
                <a:solidFill>
                  <a:srgbClr val="000000"/>
                </a:solidFill>
                <a:latin typeface="Arial"/>
                <a:ea typeface="Arial"/>
                <a:cs typeface="Arial"/>
                <a:sym typeface="Arial"/>
              </a:rPr>
              <a:t>hypervisor</a:t>
            </a:r>
            <a:r>
              <a:rPr b="0" i="0" lang="en-US" sz="1400" u="none" cap="none" strike="noStrike">
                <a:solidFill>
                  <a:srgbClr val="000000"/>
                </a:solidFill>
                <a:latin typeface="Arial"/>
                <a:ea typeface="Arial"/>
                <a:cs typeface="Arial"/>
                <a:sym typeface="Arial"/>
              </a:rPr>
              <a:t> is used to manage the computer resources and various </a:t>
            </a:r>
            <a:r>
              <a:rPr b="1" i="0" lang="en-US" sz="1400" u="none" cap="none" strike="noStrike">
                <a:solidFill>
                  <a:srgbClr val="000000"/>
                </a:solidFill>
                <a:latin typeface="Arial"/>
                <a:ea typeface="Arial"/>
                <a:cs typeface="Arial"/>
                <a:sym typeface="Arial"/>
              </a:rPr>
              <a:t>VMs</a:t>
            </a:r>
            <a:r>
              <a:rPr b="0" i="0" lang="en-US" sz="1400" u="none" cap="none" strike="noStrike">
                <a:solidFill>
                  <a:srgbClr val="000000"/>
                </a:solidFill>
                <a:latin typeface="Arial"/>
                <a:ea typeface="Arial"/>
                <a:cs typeface="Arial"/>
                <a:sym typeface="Arial"/>
              </a:rPr>
              <a:t>. It provides VMs access to all of the hardware of the physical machine such as </a:t>
            </a:r>
            <a:r>
              <a:rPr b="1" i="0" lang="en-US" sz="1400" u="none" cap="none" strike="noStrike">
                <a:solidFill>
                  <a:srgbClr val="000000"/>
                </a:solidFill>
                <a:latin typeface="Arial"/>
                <a:ea typeface="Arial"/>
                <a:cs typeface="Arial"/>
                <a:sym typeface="Arial"/>
              </a:rPr>
              <a:t>CPUs</a:t>
            </a:r>
            <a:r>
              <a:rPr b="0" i="0" lang="en-US" sz="1400" u="none" cap="none" strike="noStrike">
                <a:solidFill>
                  <a:srgbClr val="000000"/>
                </a:solidFill>
                <a:latin typeface="Arial"/>
                <a:ea typeface="Arial"/>
                <a:cs typeface="Arial"/>
                <a:sym typeface="Arial"/>
              </a:rPr>
              <a:t>, memory, disk controllers, and </a:t>
            </a:r>
            <a:r>
              <a:rPr b="1" i="0" lang="en-US" sz="1400" u="none" cap="none" strike="noStrike">
                <a:solidFill>
                  <a:srgbClr val="000000"/>
                </a:solidFill>
                <a:latin typeface="Arial"/>
                <a:ea typeface="Arial"/>
                <a:cs typeface="Arial"/>
                <a:sym typeface="Arial"/>
              </a:rPr>
              <a:t>NICs</a:t>
            </a:r>
            <a:r>
              <a:rPr b="0" i="0" lang="en-US" sz="1400" u="none" cap="none" strike="noStrike">
                <a:solidFill>
                  <a:srgbClr val="000000"/>
                </a:solidFill>
                <a:latin typeface="Arial"/>
                <a:ea typeface="Arial"/>
                <a:cs typeface="Arial"/>
                <a:sym typeface="Arial"/>
              </a:rPr>
              <a:t>. Each of these VMs runs a complete and separate operating system.</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With virtualization, enterprises can now consolidate the number of servers. It is not uncommon for 100 physical servers to be consolidated as virtual machines on top of 10 physical servers using hypervisors.</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screenshot of a computer&#10;&#10;Description automatically generated with medium confidence" id="134" name="Google Shape;134;p66"/>
          <p:cNvPicPr preferRelativeResize="0"/>
          <p:nvPr/>
        </p:nvPicPr>
        <p:blipFill rotWithShape="1">
          <a:blip r:embed="rId3">
            <a:alphaModFix/>
          </a:blip>
          <a:srcRect b="0" l="0" r="0" t="0"/>
          <a:stretch/>
        </p:blipFill>
        <p:spPr>
          <a:xfrm>
            <a:off x="5749542" y="686719"/>
            <a:ext cx="3189922" cy="2640013"/>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7"/>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140" name="Google Shape;140;p67"/>
          <p:cNvSpPr txBox="1"/>
          <p:nvPr/>
        </p:nvSpPr>
        <p:spPr>
          <a:xfrm>
            <a:off x="0" y="920423"/>
            <a:ext cx="4857248" cy="206210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5.1.9 Cloud Computing and Virtualization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a:t>
            </a:r>
            <a:r>
              <a:rPr b="1" i="0" lang="en-US" sz="1400" u="none" cap="none" strike="noStrike">
                <a:solidFill>
                  <a:srgbClr val="000000"/>
                </a:solidFill>
                <a:latin typeface="Arial"/>
                <a:ea typeface="Arial"/>
                <a:cs typeface="Arial"/>
                <a:sym typeface="Arial"/>
              </a:rPr>
              <a:t>hypervisor</a:t>
            </a:r>
            <a:r>
              <a:rPr b="0" i="0" lang="en-US" sz="1400" u="none" cap="none" strike="noStrike">
                <a:solidFill>
                  <a:srgbClr val="000000"/>
                </a:solidFill>
                <a:latin typeface="Arial"/>
                <a:ea typeface="Arial"/>
                <a:cs typeface="Arial"/>
                <a:sym typeface="Arial"/>
              </a:rPr>
              <a:t>, also called the </a:t>
            </a:r>
            <a:r>
              <a:rPr b="1" i="0" lang="en-US" sz="1400" u="none" cap="none" strike="noStrike">
                <a:solidFill>
                  <a:srgbClr val="000000"/>
                </a:solidFill>
                <a:latin typeface="Arial"/>
                <a:ea typeface="Arial"/>
                <a:cs typeface="Arial"/>
                <a:sym typeface="Arial"/>
              </a:rPr>
              <a:t>Virtual Machine Manager (VMM)</a:t>
            </a:r>
            <a:r>
              <a:rPr b="0" i="0" lang="en-US" sz="1400" u="none" cap="none" strike="noStrike">
                <a:solidFill>
                  <a:srgbClr val="000000"/>
                </a:solidFill>
                <a:latin typeface="Arial"/>
                <a:ea typeface="Arial"/>
                <a:cs typeface="Arial"/>
                <a:sym typeface="Arial"/>
              </a:rPr>
              <a:t>, is the brain of virtualization. There are two types of hypervisors: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Type 1 (native) hypervisor </a:t>
            </a:r>
            <a:r>
              <a:rPr b="0" i="0" lang="en-US" sz="1400" u="none" cap="none" strike="noStrike">
                <a:solidFill>
                  <a:srgbClr val="000000"/>
                </a:solidFill>
                <a:latin typeface="Arial"/>
                <a:ea typeface="Arial"/>
                <a:cs typeface="Arial"/>
                <a:sym typeface="Arial"/>
              </a:rPr>
              <a:t>– Also called bare-metal hypervisor and typically used with server virtualization.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Type 2 (hosted) hypervisor </a:t>
            </a:r>
            <a:r>
              <a:rPr b="0" i="0" lang="en-US" sz="1400" u="none" cap="none" strike="noStrike">
                <a:solidFill>
                  <a:srgbClr val="000000"/>
                </a:solidFill>
                <a:latin typeface="Arial"/>
                <a:ea typeface="Arial"/>
                <a:cs typeface="Arial"/>
                <a:sym typeface="Arial"/>
              </a:rPr>
              <a:t>– This is hosted by an OS and is commonly used with client-side virtualization.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raphical user interface, application&#10;&#10;Description automatically generated" id="141" name="Google Shape;141;p67"/>
          <p:cNvPicPr preferRelativeResize="0"/>
          <p:nvPr/>
        </p:nvPicPr>
        <p:blipFill rotWithShape="1">
          <a:blip r:embed="rId3">
            <a:alphaModFix/>
          </a:blip>
          <a:srcRect b="0" l="0" r="0" t="0"/>
          <a:stretch/>
        </p:blipFill>
        <p:spPr>
          <a:xfrm>
            <a:off x="4781327" y="862400"/>
            <a:ext cx="4205798" cy="2062100"/>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8"/>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147" name="Google Shape;147;p68"/>
          <p:cNvSpPr txBox="1"/>
          <p:nvPr/>
        </p:nvSpPr>
        <p:spPr>
          <a:xfrm>
            <a:off x="0" y="643697"/>
            <a:ext cx="8873289" cy="264687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5.1.9 Cloud Computing and Virtualization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All virtual machines share the following basic system requirements: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500"/>
              <a:buFont typeface="Arial"/>
              <a:buChar char="•"/>
            </a:pPr>
            <a:r>
              <a:rPr b="1" i="0" lang="en-US" sz="1500" u="none" cap="none" strike="noStrike">
                <a:solidFill>
                  <a:srgbClr val="000000"/>
                </a:solidFill>
                <a:latin typeface="Arial"/>
                <a:ea typeface="Arial"/>
                <a:cs typeface="Arial"/>
                <a:sym typeface="Arial"/>
              </a:rPr>
              <a:t>Processor support </a:t>
            </a:r>
            <a:r>
              <a:rPr b="0" i="0" lang="en-US" sz="1500" u="none" cap="none" strike="noStrike">
                <a:solidFill>
                  <a:srgbClr val="000000"/>
                </a:solidFill>
                <a:latin typeface="Arial"/>
                <a:ea typeface="Arial"/>
                <a:cs typeface="Arial"/>
                <a:sym typeface="Arial"/>
              </a:rPr>
              <a:t>– Processors from Intel and AMD, were specifically designed to support virtualization. Processors with multiple cores are recommended as the additional cores increase speed and responsiveness when running multiple VMs and cores can be dedicated to specific VMs.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500"/>
              <a:buFont typeface="Arial"/>
              <a:buChar char="•"/>
            </a:pPr>
            <a:r>
              <a:rPr b="1" i="0" lang="en-US" sz="1500" u="none" cap="none" strike="noStrike">
                <a:solidFill>
                  <a:srgbClr val="000000"/>
                </a:solidFill>
                <a:latin typeface="Arial"/>
                <a:ea typeface="Arial"/>
                <a:cs typeface="Arial"/>
                <a:sym typeface="Arial"/>
              </a:rPr>
              <a:t>Memory support </a:t>
            </a:r>
            <a:r>
              <a:rPr b="0" i="0" lang="en-US" sz="1500" u="none" cap="none" strike="noStrike">
                <a:solidFill>
                  <a:srgbClr val="000000"/>
                </a:solidFill>
                <a:latin typeface="Arial"/>
                <a:ea typeface="Arial"/>
                <a:cs typeface="Arial"/>
                <a:sym typeface="Arial"/>
              </a:rPr>
              <a:t>– You need enough RAM for each  virtual OS.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500"/>
              <a:buFont typeface="Arial"/>
              <a:buChar char="•"/>
            </a:pPr>
            <a:r>
              <a:rPr b="1" i="0" lang="en-US" sz="1500" u="none" cap="none" strike="noStrike">
                <a:solidFill>
                  <a:srgbClr val="000000"/>
                </a:solidFill>
                <a:latin typeface="Arial"/>
                <a:ea typeface="Arial"/>
                <a:cs typeface="Arial"/>
                <a:sym typeface="Arial"/>
              </a:rPr>
              <a:t>Storage</a:t>
            </a:r>
            <a:r>
              <a:rPr b="0" i="0" lang="en-US" sz="1500" u="none" cap="none" strike="noStrike">
                <a:solidFill>
                  <a:srgbClr val="000000"/>
                </a:solidFill>
                <a:latin typeface="Arial"/>
                <a:ea typeface="Arial"/>
                <a:cs typeface="Arial"/>
                <a:sym typeface="Arial"/>
              </a:rPr>
              <a:t> - Each active VM will require storage space. Therefore, large and fast drives are recommended.</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500"/>
              <a:buFont typeface="Arial"/>
              <a:buChar char="•"/>
            </a:pPr>
            <a:r>
              <a:rPr b="1" i="0" lang="en-US" sz="1500" u="none" cap="none" strike="noStrike">
                <a:solidFill>
                  <a:srgbClr val="000000"/>
                </a:solidFill>
                <a:latin typeface="Arial"/>
                <a:ea typeface="Arial"/>
                <a:cs typeface="Arial"/>
                <a:sym typeface="Arial"/>
              </a:rPr>
              <a:t>Network Requirements </a:t>
            </a:r>
            <a:r>
              <a:rPr b="0" i="0" lang="en-US" sz="1500" u="none" cap="none" strike="noStrike">
                <a:solidFill>
                  <a:srgbClr val="000000"/>
                </a:solidFill>
                <a:latin typeface="Arial"/>
                <a:ea typeface="Arial"/>
                <a:cs typeface="Arial"/>
                <a:sym typeface="Arial"/>
              </a:rPr>
              <a:t>– Network connection requirements depend on the type of VM. To connect a VM uses a virtual network adapter that simulates the real host adapter. In certain setups a dedicated NIC is provided exclusively to the VM.</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9"/>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153" name="Google Shape;153;p69"/>
          <p:cNvSpPr txBox="1"/>
          <p:nvPr/>
        </p:nvSpPr>
        <p:spPr>
          <a:xfrm>
            <a:off x="0" y="726500"/>
            <a:ext cx="5468353" cy="184665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5.1.10 Choosing a NOS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main features to consider when selecting a NOS include: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Performance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Management and monitoring tools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Security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Scalability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Robustness/fault tolerance </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p69"/>
          <p:cNvPicPr preferRelativeResize="0"/>
          <p:nvPr/>
        </p:nvPicPr>
        <p:blipFill rotWithShape="1">
          <a:blip r:embed="rId3">
            <a:alphaModFix/>
          </a:blip>
          <a:srcRect b="0" l="0" r="0" t="0"/>
          <a:stretch/>
        </p:blipFill>
        <p:spPr>
          <a:xfrm>
            <a:off x="5685878" y="623887"/>
            <a:ext cx="3210885" cy="2501900"/>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0"/>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160" name="Google Shape;160;p70"/>
          <p:cNvSpPr txBox="1"/>
          <p:nvPr/>
        </p:nvSpPr>
        <p:spPr>
          <a:xfrm>
            <a:off x="0" y="1015663"/>
            <a:ext cx="8548437" cy="141577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5.1.11 Types of Network Operating System</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It is important to know the basics about popular NOS families.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Many networks now include more than one server type, and knowing how to get these diverse systems to interoperate is an important skill for a network administrator.</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Operating systems on the network have their own language.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Different NOS vendors use the same terms in different ways.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1"/>
          <p:cNvSpPr txBox="1"/>
          <p:nvPr>
            <p:ph idx="1" type="body"/>
          </p:nvPr>
        </p:nvSpPr>
        <p:spPr>
          <a:xfrm>
            <a:off x="126332" y="1533807"/>
            <a:ext cx="8752973" cy="682060"/>
          </a:xfrm>
          <a:prstGeom prst="rect">
            <a:avLst/>
          </a:prstGeom>
          <a:noFill/>
          <a:ln>
            <a:noFill/>
          </a:ln>
        </p:spPr>
        <p:txBody>
          <a:bodyPr anchorCtr="0" anchor="t" bIns="45700" lIns="91425" spcFirstLastPara="1" rIns="91425" wrap="square" tIns="45700">
            <a:noAutofit/>
          </a:bodyPr>
          <a:lstStyle/>
          <a:p>
            <a:pPr indent="0" lvl="0" marL="34167" rtl="0" algn="ctr">
              <a:lnSpc>
                <a:spcPct val="90000"/>
              </a:lnSpc>
              <a:spcBef>
                <a:spcPts val="299"/>
              </a:spcBef>
              <a:spcAft>
                <a:spcPts val="0"/>
              </a:spcAft>
              <a:buSzPts val="1800"/>
              <a:buNone/>
            </a:pPr>
            <a:r>
              <a:rPr lang="en-US" sz="3600"/>
              <a:t>5.2 Windows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2"/>
          <p:cNvSpPr txBox="1"/>
          <p:nvPr/>
        </p:nvSpPr>
        <p:spPr>
          <a:xfrm>
            <a:off x="42110" y="0"/>
            <a:ext cx="9059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5.2 Windows</a:t>
            </a:r>
            <a:endParaRPr b="0" i="0" sz="3200" u="none" cap="none" strike="noStrike">
              <a:solidFill>
                <a:schemeClr val="accent1"/>
              </a:solidFill>
              <a:latin typeface="Arial"/>
              <a:ea typeface="Arial"/>
              <a:cs typeface="Arial"/>
              <a:sym typeface="Arial"/>
            </a:endParaRPr>
          </a:p>
        </p:txBody>
      </p:sp>
      <p:sp>
        <p:nvSpPr>
          <p:cNvPr id="171" name="Google Shape;171;p72"/>
          <p:cNvSpPr txBox="1"/>
          <p:nvPr/>
        </p:nvSpPr>
        <p:spPr>
          <a:xfrm>
            <a:off x="42110" y="720675"/>
            <a:ext cx="578081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5.2.1 Windows Terminology</a:t>
            </a:r>
            <a:endParaRPr b="0" i="0" sz="14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Windows server-based networks that run Windows Server are based on the concept of the </a:t>
            </a:r>
            <a:r>
              <a:rPr b="1" i="0" lang="en-US" sz="1800" u="none" cap="none" strike="noStrike">
                <a:solidFill>
                  <a:srgbClr val="000000"/>
                </a:solidFill>
                <a:latin typeface="Arial"/>
                <a:ea typeface="Arial"/>
                <a:cs typeface="Arial"/>
                <a:sym typeface="Arial"/>
              </a:rPr>
              <a:t>domain and Active Directory</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 domain is a group of computers and users that serves as a boundary of </a:t>
            </a:r>
            <a:r>
              <a:rPr b="1" i="0" lang="en-US" sz="1800" u="none" cap="none" strike="noStrike">
                <a:solidFill>
                  <a:srgbClr val="000000"/>
                </a:solidFill>
                <a:latin typeface="Arial"/>
                <a:ea typeface="Arial"/>
                <a:cs typeface="Arial"/>
                <a:sym typeface="Arial"/>
              </a:rPr>
              <a:t>administrative authority</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72" name="Google Shape;172;p72"/>
          <p:cNvPicPr preferRelativeResize="0"/>
          <p:nvPr/>
        </p:nvPicPr>
        <p:blipFill rotWithShape="1">
          <a:blip r:embed="rId3">
            <a:alphaModFix/>
          </a:blip>
          <a:srcRect b="0" l="0" r="0" t="0"/>
          <a:stretch/>
        </p:blipFill>
        <p:spPr>
          <a:xfrm>
            <a:off x="6013306" y="66174"/>
            <a:ext cx="2898197" cy="1630279"/>
          </a:xfrm>
          <a:prstGeom prst="rect">
            <a:avLst/>
          </a:prstGeom>
          <a:noFill/>
          <a:ln cap="flat" cmpd="sng" w="9525">
            <a:solidFill>
              <a:schemeClr val="dk1"/>
            </a:solidFill>
            <a:prstDash val="solid"/>
            <a:round/>
            <a:headEnd len="sm" w="sm" type="none"/>
            <a:tailEnd len="sm" w="sm" type="none"/>
          </a:ln>
        </p:spPr>
      </p:pic>
      <p:pic>
        <p:nvPicPr>
          <p:cNvPr id="173" name="Google Shape;173;p72"/>
          <p:cNvPicPr preferRelativeResize="0"/>
          <p:nvPr/>
        </p:nvPicPr>
        <p:blipFill rotWithShape="1">
          <a:blip r:embed="rId4">
            <a:alphaModFix/>
          </a:blip>
          <a:srcRect b="0" l="0" r="0" t="0"/>
          <a:stretch/>
        </p:blipFill>
        <p:spPr>
          <a:xfrm>
            <a:off x="6173201" y="1746417"/>
            <a:ext cx="2578405" cy="1937084"/>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nvSpPr>
        <p:spPr>
          <a:xfrm>
            <a:off x="0" y="0"/>
            <a:ext cx="249951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Objectives</a:t>
            </a:r>
            <a:endParaRPr b="0" i="0" sz="1400" u="none" cap="none" strike="noStrike">
              <a:solidFill>
                <a:srgbClr val="000000"/>
              </a:solidFill>
              <a:latin typeface="Arial"/>
              <a:ea typeface="Arial"/>
              <a:cs typeface="Arial"/>
              <a:sym typeface="Arial"/>
            </a:endParaRPr>
          </a:p>
        </p:txBody>
      </p:sp>
      <p:sp>
        <p:nvSpPr>
          <p:cNvPr id="58" name="Google Shape;58;p2"/>
          <p:cNvSpPr txBox="1"/>
          <p:nvPr/>
        </p:nvSpPr>
        <p:spPr>
          <a:xfrm>
            <a:off x="0" y="963587"/>
            <a:ext cx="5534400" cy="1477500"/>
          </a:xfrm>
          <a:prstGeom prst="rect">
            <a:avLst/>
          </a:prstGeom>
          <a:noFill/>
          <a:ln>
            <a:noFill/>
          </a:ln>
        </p:spPr>
        <p:txBody>
          <a:bodyPr anchorCtr="0" anchor="t" bIns="45700" lIns="91425" spcFirstLastPara="1" rIns="91425" wrap="square" tIns="45700">
            <a:spAutoFit/>
          </a:bodyPr>
          <a:lstStyle/>
          <a:p>
            <a:pPr indent="-156212" lvl="0" marL="156212"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5.1 Recap</a:t>
            </a:r>
            <a:endParaRPr b="0" i="0" sz="1800" u="none" cap="none" strike="noStrike">
              <a:solidFill>
                <a:srgbClr val="000000"/>
              </a:solidFill>
              <a:latin typeface="Arial"/>
              <a:ea typeface="Arial"/>
              <a:cs typeface="Arial"/>
              <a:sym typeface="Arial"/>
            </a:endParaRPr>
          </a:p>
          <a:p>
            <a:pPr indent="-156213" lvl="0" marL="156213"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5.2 Characteristics of a Network Operating System</a:t>
            </a:r>
            <a:endParaRPr b="0" i="0" sz="1400" u="none" cap="none" strike="noStrike">
              <a:solidFill>
                <a:srgbClr val="000000"/>
              </a:solidFill>
              <a:latin typeface="Arial"/>
              <a:ea typeface="Arial"/>
              <a:cs typeface="Arial"/>
              <a:sym typeface="Arial"/>
            </a:endParaRPr>
          </a:p>
          <a:p>
            <a:pPr indent="-156213" lvl="0" marL="156213"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5.2 Windows</a:t>
            </a:r>
            <a:endParaRPr b="0" i="0" sz="1400" u="none" cap="none" strike="noStrike">
              <a:solidFill>
                <a:srgbClr val="000000"/>
              </a:solidFill>
              <a:latin typeface="Arial"/>
              <a:ea typeface="Arial"/>
              <a:cs typeface="Arial"/>
              <a:sym typeface="Arial"/>
            </a:endParaRPr>
          </a:p>
          <a:p>
            <a:pPr indent="-156213" lvl="0" marL="156213"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5.3 Linux</a:t>
            </a:r>
            <a:endParaRPr b="0" i="0" sz="1400" u="none" cap="none" strike="noStrike">
              <a:solidFill>
                <a:srgbClr val="000000"/>
              </a:solidFill>
              <a:latin typeface="Arial"/>
              <a:ea typeface="Arial"/>
              <a:cs typeface="Arial"/>
              <a:sym typeface="Arial"/>
            </a:endParaRPr>
          </a:p>
          <a:p>
            <a:pPr indent="-156213" lvl="0" marL="156213"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5.4 Determining Software Requirements</a:t>
            </a:r>
            <a:endParaRPr b="0" i="0" sz="1400" u="none" cap="none" strike="noStrike">
              <a:solidFill>
                <a:srgbClr val="000000"/>
              </a:solidFill>
              <a:latin typeface="Arial"/>
              <a:ea typeface="Arial"/>
              <a:cs typeface="Arial"/>
              <a:sym typeface="Arial"/>
            </a:endParaRPr>
          </a:p>
        </p:txBody>
      </p:sp>
      <p:pic>
        <p:nvPicPr>
          <p:cNvPr id="59" name="Google Shape;59;p2"/>
          <p:cNvPicPr preferRelativeResize="0"/>
          <p:nvPr/>
        </p:nvPicPr>
        <p:blipFill rotWithShape="1">
          <a:blip r:embed="rId3">
            <a:alphaModFix/>
          </a:blip>
          <a:srcRect b="0" l="0" r="0" t="0"/>
          <a:stretch/>
        </p:blipFill>
        <p:spPr>
          <a:xfrm>
            <a:off x="5414210" y="883896"/>
            <a:ext cx="3515697" cy="1981881"/>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3"/>
          <p:cNvSpPr txBox="1"/>
          <p:nvPr/>
        </p:nvSpPr>
        <p:spPr>
          <a:xfrm>
            <a:off x="42110" y="0"/>
            <a:ext cx="9059779"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5.2.2 Windows 20XX Family of 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pic>
        <p:nvPicPr>
          <p:cNvPr descr="Table&#10;&#10;Description automatically generated" id="179" name="Google Shape;179;p73"/>
          <p:cNvPicPr preferRelativeResize="0"/>
          <p:nvPr/>
        </p:nvPicPr>
        <p:blipFill rotWithShape="1">
          <a:blip r:embed="rId3">
            <a:alphaModFix/>
          </a:blip>
          <a:srcRect b="0" l="0" r="0" t="0"/>
          <a:stretch/>
        </p:blipFill>
        <p:spPr>
          <a:xfrm>
            <a:off x="2994443" y="631660"/>
            <a:ext cx="3249946" cy="3048600"/>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4"/>
          <p:cNvSpPr txBox="1"/>
          <p:nvPr>
            <p:ph idx="1" type="body"/>
          </p:nvPr>
        </p:nvSpPr>
        <p:spPr>
          <a:xfrm>
            <a:off x="126332" y="1533807"/>
            <a:ext cx="8752973" cy="682060"/>
          </a:xfrm>
          <a:prstGeom prst="rect">
            <a:avLst/>
          </a:prstGeom>
          <a:noFill/>
          <a:ln>
            <a:noFill/>
          </a:ln>
        </p:spPr>
        <p:txBody>
          <a:bodyPr anchorCtr="0" anchor="t" bIns="45700" lIns="91425" spcFirstLastPara="1" rIns="91425" wrap="square" tIns="45700">
            <a:noAutofit/>
          </a:bodyPr>
          <a:lstStyle/>
          <a:p>
            <a:pPr indent="0" lvl="0" marL="34167" rtl="0" algn="ctr">
              <a:lnSpc>
                <a:spcPct val="90000"/>
              </a:lnSpc>
              <a:spcBef>
                <a:spcPts val="299"/>
              </a:spcBef>
              <a:spcAft>
                <a:spcPts val="0"/>
              </a:spcAft>
              <a:buSzPts val="1800"/>
              <a:buNone/>
            </a:pPr>
            <a:r>
              <a:rPr lang="en-US" sz="3600"/>
              <a:t>5.3 Linux</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5"/>
          <p:cNvSpPr txBox="1"/>
          <p:nvPr/>
        </p:nvSpPr>
        <p:spPr>
          <a:xfrm>
            <a:off x="42110" y="0"/>
            <a:ext cx="9059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5.3 Linux</a:t>
            </a:r>
            <a:endParaRPr b="0" i="0" sz="3200" u="none" cap="none" strike="noStrike">
              <a:solidFill>
                <a:schemeClr val="accent1"/>
              </a:solidFill>
              <a:latin typeface="Arial"/>
              <a:ea typeface="Arial"/>
              <a:cs typeface="Arial"/>
              <a:sym typeface="Arial"/>
            </a:endParaRPr>
          </a:p>
        </p:txBody>
      </p:sp>
      <p:sp>
        <p:nvSpPr>
          <p:cNvPr id="190" name="Google Shape;190;p75"/>
          <p:cNvSpPr txBox="1"/>
          <p:nvPr/>
        </p:nvSpPr>
        <p:spPr>
          <a:xfrm>
            <a:off x="42110" y="720675"/>
            <a:ext cx="5068509"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5.3.1 History of Linux</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Linux is an operating system similar to </a:t>
            </a:r>
            <a:r>
              <a:rPr b="1" i="0" lang="en-US" sz="1800" u="none" cap="none" strike="noStrike">
                <a:solidFill>
                  <a:srgbClr val="000000"/>
                </a:solidFill>
                <a:latin typeface="Arial"/>
                <a:ea typeface="Arial"/>
                <a:cs typeface="Arial"/>
                <a:sym typeface="Arial"/>
              </a:rPr>
              <a:t>UNIX</a:t>
            </a:r>
            <a:r>
              <a:rPr b="0" i="0" lang="en-US" sz="1800" u="none" cap="none" strike="noStrike">
                <a:solidFill>
                  <a:srgbClr val="000000"/>
                </a:solidFill>
                <a:latin typeface="Arial"/>
                <a:ea typeface="Arial"/>
                <a:cs typeface="Arial"/>
                <a:sym typeface="Arial"/>
              </a:rPr>
              <a:t>. It runs on many different computers and was first released in </a:t>
            </a:r>
            <a:r>
              <a:rPr b="1" i="0" lang="en-US" sz="1800" u="none" cap="none" strike="noStrike">
                <a:solidFill>
                  <a:srgbClr val="000000"/>
                </a:solidFill>
                <a:latin typeface="Arial"/>
                <a:ea typeface="Arial"/>
                <a:cs typeface="Arial"/>
                <a:sym typeface="Arial"/>
              </a:rPr>
              <a:t>1991</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Linux is portable, which means versions can be found running on name brand or clone PCs.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Linux offers from other versions of UNIX. </a:t>
            </a:r>
            <a:r>
              <a:rPr b="1" i="0" lang="en-US" sz="1800" u="none" cap="none" strike="noStrike">
                <a:solidFill>
                  <a:srgbClr val="000000"/>
                </a:solidFill>
                <a:latin typeface="Arial"/>
                <a:ea typeface="Arial"/>
                <a:cs typeface="Arial"/>
                <a:sym typeface="Arial"/>
              </a:rPr>
              <a:t>many features adopted </a:t>
            </a:r>
            <a:endParaRPr b="0" i="0" sz="1800" u="none" cap="none" strike="noStrike">
              <a:solidFill>
                <a:srgbClr val="000000"/>
              </a:solidFill>
              <a:latin typeface="Arial"/>
              <a:ea typeface="Arial"/>
              <a:cs typeface="Arial"/>
              <a:sym typeface="Arial"/>
            </a:endParaRPr>
          </a:p>
        </p:txBody>
      </p:sp>
      <p:pic>
        <p:nvPicPr>
          <p:cNvPr id="191" name="Google Shape;191;p75"/>
          <p:cNvPicPr preferRelativeResize="0"/>
          <p:nvPr/>
        </p:nvPicPr>
        <p:blipFill rotWithShape="1">
          <a:blip r:embed="rId3">
            <a:alphaModFix/>
          </a:blip>
          <a:srcRect b="0" l="0" r="0" t="0"/>
          <a:stretch/>
        </p:blipFill>
        <p:spPr>
          <a:xfrm>
            <a:off x="5250753" y="979938"/>
            <a:ext cx="3723744" cy="2066795"/>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76"/>
          <p:cNvSpPr txBox="1"/>
          <p:nvPr/>
        </p:nvSpPr>
        <p:spPr>
          <a:xfrm>
            <a:off x="42110" y="0"/>
            <a:ext cx="9059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5.3 Linux</a:t>
            </a:r>
            <a:endParaRPr b="0" i="0" sz="3200" u="none" cap="none" strike="noStrike">
              <a:solidFill>
                <a:schemeClr val="accent1"/>
              </a:solidFill>
              <a:latin typeface="Arial"/>
              <a:ea typeface="Arial"/>
              <a:cs typeface="Arial"/>
              <a:sym typeface="Arial"/>
            </a:endParaRPr>
          </a:p>
        </p:txBody>
      </p:sp>
      <p:sp>
        <p:nvSpPr>
          <p:cNvPr id="197" name="Google Shape;197;p76"/>
          <p:cNvSpPr txBox="1"/>
          <p:nvPr/>
        </p:nvSpPr>
        <p:spPr>
          <a:xfrm>
            <a:off x="42110" y="695623"/>
            <a:ext cx="5203131"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5.3.2 What is UNIX?</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UNIX NOS was developed in </a:t>
            </a:r>
            <a:r>
              <a:rPr b="1" i="0" lang="en-US" sz="1800" u="none" cap="none" strike="noStrike">
                <a:solidFill>
                  <a:srgbClr val="000000"/>
                </a:solidFill>
                <a:latin typeface="Arial"/>
                <a:ea typeface="Arial"/>
                <a:cs typeface="Arial"/>
                <a:sym typeface="Arial"/>
              </a:rPr>
              <a:t>1969</a:t>
            </a:r>
            <a:r>
              <a:rPr b="0" i="0" lang="en-US" sz="1800" u="none" cap="none" strike="noStrike">
                <a:solidFill>
                  <a:srgbClr val="000000"/>
                </a:solidFill>
                <a:latin typeface="Arial"/>
                <a:ea typeface="Arial"/>
                <a:cs typeface="Arial"/>
                <a:sym typeface="Arial"/>
              </a:rPr>
              <a:t>, and it has evolved into many varieties.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source code is </a:t>
            </a:r>
            <a:r>
              <a:rPr b="1" i="0" lang="en-US" sz="1800" u="none" cap="none" strike="noStrike">
                <a:solidFill>
                  <a:srgbClr val="000000"/>
                </a:solidFill>
                <a:latin typeface="Arial"/>
                <a:ea typeface="Arial"/>
                <a:cs typeface="Arial"/>
                <a:sym typeface="Arial"/>
              </a:rPr>
              <a:t>opened</a:t>
            </a:r>
            <a:r>
              <a:rPr b="0" i="0" lang="en-US" sz="1800" u="none" cap="none" strike="noStrike">
                <a:solidFill>
                  <a:srgbClr val="000000"/>
                </a:solidFill>
                <a:latin typeface="Arial"/>
                <a:ea typeface="Arial"/>
                <a:cs typeface="Arial"/>
                <a:sym typeface="Arial"/>
              </a:rPr>
              <a:t>, that is, available at no cost to anyone who wants to modify it.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It is written in C programming language so businesses, academic institutions, and even individuals can develop their own versions.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There are hundreds of different versions of UNIX. </a:t>
            </a:r>
            <a:endParaRPr b="0" i="0" sz="1400" u="none" cap="none" strike="noStrike">
              <a:solidFill>
                <a:srgbClr val="000000"/>
              </a:solidFill>
              <a:latin typeface="Arial"/>
              <a:ea typeface="Arial"/>
              <a:cs typeface="Arial"/>
              <a:sym typeface="Arial"/>
            </a:endParaRPr>
          </a:p>
        </p:txBody>
      </p:sp>
      <p:pic>
        <p:nvPicPr>
          <p:cNvPr id="198" name="Google Shape;198;p76"/>
          <p:cNvPicPr preferRelativeResize="0"/>
          <p:nvPr/>
        </p:nvPicPr>
        <p:blipFill rotWithShape="1">
          <a:blip r:embed="rId3">
            <a:alphaModFix/>
          </a:blip>
          <a:srcRect b="0" l="0" r="0" t="0"/>
          <a:stretch/>
        </p:blipFill>
        <p:spPr>
          <a:xfrm>
            <a:off x="5391020" y="378912"/>
            <a:ext cx="3565090" cy="2991849"/>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7"/>
          <p:cNvSpPr txBox="1"/>
          <p:nvPr/>
        </p:nvSpPr>
        <p:spPr>
          <a:xfrm>
            <a:off x="42110" y="0"/>
            <a:ext cx="9059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5.3 Linux</a:t>
            </a:r>
            <a:endParaRPr b="0" i="0" sz="3200" u="none" cap="none" strike="noStrike">
              <a:solidFill>
                <a:schemeClr val="accent1"/>
              </a:solidFill>
              <a:latin typeface="Arial"/>
              <a:ea typeface="Arial"/>
              <a:cs typeface="Arial"/>
              <a:sym typeface="Arial"/>
            </a:endParaRPr>
          </a:p>
        </p:txBody>
      </p:sp>
      <p:sp>
        <p:nvSpPr>
          <p:cNvPr id="204" name="Google Shape;204;p77"/>
          <p:cNvSpPr txBox="1"/>
          <p:nvPr/>
        </p:nvSpPr>
        <p:spPr>
          <a:xfrm>
            <a:off x="42110" y="584775"/>
            <a:ext cx="89139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5.3.3 Linux Operating System</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Linux is sometimes referred to as "</a:t>
            </a:r>
            <a:r>
              <a:rPr b="1" i="0" lang="en-US" sz="1800" u="none" cap="none" strike="noStrike">
                <a:solidFill>
                  <a:srgbClr val="000000"/>
                </a:solidFill>
                <a:latin typeface="Arial"/>
                <a:ea typeface="Arial"/>
                <a:cs typeface="Arial"/>
                <a:sym typeface="Arial"/>
              </a:rPr>
              <a:t>UNIX Lite</a:t>
            </a:r>
            <a:r>
              <a:rPr b="0" i="0" lang="en-US" sz="1800" u="none" cap="none" strike="noStrike">
                <a:solidFill>
                  <a:srgbClr val="000000"/>
                </a:solidFill>
                <a:latin typeface="Arial"/>
                <a:ea typeface="Arial"/>
                <a:cs typeface="Arial"/>
                <a:sym typeface="Arial"/>
              </a:rPr>
              <a:t>", and it is designed to run on Intel-compatible PCs.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However, Linux will run on </a:t>
            </a:r>
            <a:r>
              <a:rPr b="1" i="0" lang="en-US" sz="1800" u="none" cap="none" strike="noStrike">
                <a:solidFill>
                  <a:srgbClr val="000000"/>
                </a:solidFill>
                <a:latin typeface="Arial"/>
                <a:ea typeface="Arial"/>
                <a:cs typeface="Arial"/>
                <a:sym typeface="Arial"/>
              </a:rPr>
              <a:t>other machines </a:t>
            </a:r>
            <a:r>
              <a:rPr b="0" i="0" lang="en-US" sz="1800" u="none" cap="none" strike="noStrike">
                <a:solidFill>
                  <a:srgbClr val="000000"/>
                </a:solidFill>
                <a:latin typeface="Arial"/>
                <a:ea typeface="Arial"/>
                <a:cs typeface="Arial"/>
                <a:sym typeface="Arial"/>
              </a:rPr>
              <a:t>as well.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Linux brings the advantages of UNIX to home and small business computers.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following are a few of the most popular types: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 Ubuntu Server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Red Hat Enterprise Linux Linux Mandrake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SUSE Linux Enterprise Server Debian GNU/Linux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 CentOS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8"/>
          <p:cNvSpPr txBox="1"/>
          <p:nvPr/>
        </p:nvSpPr>
        <p:spPr>
          <a:xfrm>
            <a:off x="42110" y="0"/>
            <a:ext cx="9059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5.3 Linux</a:t>
            </a:r>
            <a:endParaRPr b="0" i="0" sz="3200" u="none" cap="none" strike="noStrike">
              <a:solidFill>
                <a:schemeClr val="accent1"/>
              </a:solidFill>
              <a:latin typeface="Arial"/>
              <a:ea typeface="Arial"/>
              <a:cs typeface="Arial"/>
              <a:sym typeface="Arial"/>
            </a:endParaRPr>
          </a:p>
        </p:txBody>
      </p:sp>
      <p:sp>
        <p:nvSpPr>
          <p:cNvPr id="210" name="Google Shape;210;p78"/>
          <p:cNvSpPr txBox="1"/>
          <p:nvPr/>
        </p:nvSpPr>
        <p:spPr>
          <a:xfrm>
            <a:off x="42110" y="675212"/>
            <a:ext cx="5203131"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5.3.4 Linux Clients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Windows clients can access Linux servers without client software if the UNIX servers run Samba, which is a program that uses the </a:t>
            </a:r>
            <a:r>
              <a:rPr b="1" i="0" lang="en-US" sz="1800" u="none" cap="none" strike="noStrike">
                <a:solidFill>
                  <a:srgbClr val="000000"/>
                </a:solidFill>
                <a:latin typeface="Arial"/>
                <a:ea typeface="Arial"/>
                <a:cs typeface="Arial"/>
                <a:sym typeface="Arial"/>
              </a:rPr>
              <a:t>Server Message Block (SMB) </a:t>
            </a:r>
            <a:r>
              <a:rPr b="0" i="0" lang="en-US" sz="1800" u="none" cap="none" strike="noStrike">
                <a:solidFill>
                  <a:srgbClr val="000000"/>
                </a:solidFill>
                <a:latin typeface="Arial"/>
                <a:ea typeface="Arial"/>
                <a:cs typeface="Arial"/>
                <a:sym typeface="Arial"/>
              </a:rPr>
              <a:t>application layer protocol.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Windows computers use SMB for file access across the network.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Samba</a:t>
            </a:r>
            <a:r>
              <a:rPr b="0" i="0" lang="en-US" sz="1800" u="none" cap="none" strike="noStrike">
                <a:solidFill>
                  <a:srgbClr val="000000"/>
                </a:solidFill>
                <a:latin typeface="Arial"/>
                <a:ea typeface="Arial"/>
                <a:cs typeface="Arial"/>
                <a:sym typeface="Arial"/>
              </a:rPr>
              <a:t> permits them to see the Linux file system. </a:t>
            </a:r>
            <a:endParaRPr b="0" i="0" sz="1400" u="none" cap="none" strike="noStrike">
              <a:solidFill>
                <a:srgbClr val="000000"/>
              </a:solidFill>
              <a:latin typeface="Arial"/>
              <a:ea typeface="Arial"/>
              <a:cs typeface="Arial"/>
              <a:sym typeface="Arial"/>
            </a:endParaRPr>
          </a:p>
        </p:txBody>
      </p:sp>
      <p:pic>
        <p:nvPicPr>
          <p:cNvPr id="211" name="Google Shape;211;p78"/>
          <p:cNvPicPr preferRelativeResize="0"/>
          <p:nvPr/>
        </p:nvPicPr>
        <p:blipFill rotWithShape="1">
          <a:blip r:embed="rId3">
            <a:alphaModFix/>
          </a:blip>
          <a:srcRect b="0" l="0" r="0" t="0"/>
          <a:stretch/>
        </p:blipFill>
        <p:spPr>
          <a:xfrm>
            <a:off x="5245241" y="503583"/>
            <a:ext cx="3723226" cy="2862322"/>
          </a:xfrm>
          <a:prstGeom prst="rect">
            <a:avLst/>
          </a:prstGeom>
          <a:noFill/>
          <a:ln cap="flat" cmpd="sng" w="9525">
            <a:solidFill>
              <a:schemeClr val="dk1"/>
            </a:solidFill>
            <a:prstDash val="solid"/>
            <a:round/>
            <a:headEnd len="sm" w="sm" type="none"/>
            <a:tailEnd len="sm" w="sm" type="none"/>
          </a:ln>
        </p:spPr>
      </p:pic>
      <p:sp>
        <p:nvSpPr>
          <p:cNvPr id="212" name="Google Shape;212;p78"/>
          <p:cNvSpPr txBox="1"/>
          <p:nvPr/>
        </p:nvSpPr>
        <p:spPr>
          <a:xfrm>
            <a:off x="5536505" y="3365905"/>
            <a:ext cx="3068876" cy="2382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47"/>
              <a:buFont typeface="Arial"/>
              <a:buNone/>
            </a:pPr>
            <a:r>
              <a:rPr b="0" i="0" lang="en-US" sz="947" u="none" cap="none" strike="noStrike">
                <a:solidFill>
                  <a:srgbClr val="000000"/>
                </a:solidFill>
                <a:latin typeface="Times New Roman"/>
                <a:ea typeface="Times New Roman"/>
                <a:cs typeface="Times New Roman"/>
                <a:sym typeface="Times New Roman"/>
              </a:rPr>
              <a:t>https://www.youtube.com/watch?v=UhvuApzNZOU</a:t>
            </a:r>
            <a:endParaRPr b="0" i="0" sz="947"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79"/>
          <p:cNvSpPr txBox="1"/>
          <p:nvPr>
            <p:ph idx="1" type="body"/>
          </p:nvPr>
        </p:nvSpPr>
        <p:spPr>
          <a:xfrm>
            <a:off x="126332" y="1533807"/>
            <a:ext cx="8752973" cy="682060"/>
          </a:xfrm>
          <a:prstGeom prst="rect">
            <a:avLst/>
          </a:prstGeom>
          <a:noFill/>
          <a:ln>
            <a:noFill/>
          </a:ln>
        </p:spPr>
        <p:txBody>
          <a:bodyPr anchorCtr="0" anchor="t" bIns="45700" lIns="91425" spcFirstLastPara="1" rIns="91425" wrap="square" tIns="45700">
            <a:noAutofit/>
          </a:bodyPr>
          <a:lstStyle/>
          <a:p>
            <a:pPr indent="0" lvl="0" marL="34167" rtl="0" algn="ctr">
              <a:lnSpc>
                <a:spcPct val="90000"/>
              </a:lnSpc>
              <a:spcBef>
                <a:spcPts val="299"/>
              </a:spcBef>
              <a:spcAft>
                <a:spcPts val="0"/>
              </a:spcAft>
              <a:buSzPts val="1800"/>
              <a:buNone/>
            </a:pPr>
            <a:r>
              <a:rPr lang="en-US" sz="3600"/>
              <a:t>5.4 Determining Software Requirements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0"/>
          <p:cNvSpPr txBox="1"/>
          <p:nvPr/>
        </p:nvSpPr>
        <p:spPr>
          <a:xfrm>
            <a:off x="42110" y="0"/>
            <a:ext cx="9059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5.4 Determining Software Requirements</a:t>
            </a:r>
            <a:endParaRPr b="0" i="0" sz="3200" u="none" cap="none" strike="noStrike">
              <a:solidFill>
                <a:schemeClr val="accent1"/>
              </a:solidFill>
              <a:latin typeface="Arial"/>
              <a:ea typeface="Arial"/>
              <a:cs typeface="Arial"/>
              <a:sym typeface="Arial"/>
            </a:endParaRPr>
          </a:p>
        </p:txBody>
      </p:sp>
      <p:sp>
        <p:nvSpPr>
          <p:cNvPr id="223" name="Google Shape;223;p80"/>
          <p:cNvSpPr txBox="1"/>
          <p:nvPr/>
        </p:nvSpPr>
        <p:spPr>
          <a:xfrm>
            <a:off x="42110" y="675212"/>
            <a:ext cx="5203131"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5.4.1 Workstation Software and Programs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X Window System is what comprises the Linux GUI environment.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FreeOffice</a:t>
            </a:r>
            <a:r>
              <a:rPr b="0" i="0" lang="en-US" sz="1800" u="none" cap="none" strike="noStrike">
                <a:solidFill>
                  <a:srgbClr val="000000"/>
                </a:solidFill>
                <a:latin typeface="Arial"/>
                <a:ea typeface="Arial"/>
                <a:cs typeface="Arial"/>
                <a:sym typeface="Arial"/>
              </a:rPr>
              <a:t> 2021 and </a:t>
            </a:r>
            <a:r>
              <a:rPr b="1" i="0" lang="en-US" sz="1800" u="none" cap="none" strike="noStrike">
                <a:solidFill>
                  <a:srgbClr val="000000"/>
                </a:solidFill>
                <a:latin typeface="Arial"/>
                <a:ea typeface="Arial"/>
                <a:cs typeface="Arial"/>
                <a:sym typeface="Arial"/>
              </a:rPr>
              <a:t>LibreOffice</a:t>
            </a:r>
            <a:r>
              <a:rPr b="0" i="0" lang="en-US" sz="1800" u="none" cap="none" strike="noStrike">
                <a:solidFill>
                  <a:srgbClr val="000000"/>
                </a:solidFill>
                <a:latin typeface="Arial"/>
                <a:ea typeface="Arial"/>
                <a:cs typeface="Arial"/>
                <a:sym typeface="Arial"/>
              </a:rPr>
              <a:t> are the top two office suites capable of running on Linux.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There also But also cloud driven solutions that you can use if you are connected to the internet like Google Docs, or MsOffice365 if you are that determined. </a:t>
            </a:r>
            <a:endParaRPr b="0" i="0" sz="1400" u="none" cap="none" strike="noStrike">
              <a:solidFill>
                <a:srgbClr val="000000"/>
              </a:solidFill>
              <a:latin typeface="Arial"/>
              <a:ea typeface="Arial"/>
              <a:cs typeface="Arial"/>
              <a:sym typeface="Arial"/>
            </a:endParaRPr>
          </a:p>
        </p:txBody>
      </p:sp>
      <p:pic>
        <p:nvPicPr>
          <p:cNvPr id="224" name="Google Shape;224;p80"/>
          <p:cNvPicPr preferRelativeResize="0"/>
          <p:nvPr/>
        </p:nvPicPr>
        <p:blipFill rotWithShape="1">
          <a:blip r:embed="rId3">
            <a:alphaModFix/>
          </a:blip>
          <a:srcRect b="0" l="0" r="0" t="0"/>
          <a:stretch/>
        </p:blipFill>
        <p:spPr>
          <a:xfrm>
            <a:off x="6129422" y="2971735"/>
            <a:ext cx="2540212" cy="777940"/>
          </a:xfrm>
          <a:prstGeom prst="rect">
            <a:avLst/>
          </a:prstGeom>
          <a:noFill/>
          <a:ln>
            <a:noFill/>
          </a:ln>
        </p:spPr>
      </p:pic>
      <p:pic>
        <p:nvPicPr>
          <p:cNvPr id="225" name="Google Shape;225;p80"/>
          <p:cNvPicPr preferRelativeResize="0"/>
          <p:nvPr/>
        </p:nvPicPr>
        <p:blipFill rotWithShape="1">
          <a:blip r:embed="rId4">
            <a:alphaModFix/>
          </a:blip>
          <a:srcRect b="0" l="0" r="0" t="0"/>
          <a:stretch/>
        </p:blipFill>
        <p:spPr>
          <a:xfrm>
            <a:off x="5970778" y="584775"/>
            <a:ext cx="2857500" cy="1600200"/>
          </a:xfrm>
          <a:prstGeom prst="rect">
            <a:avLst/>
          </a:prstGeom>
          <a:noFill/>
          <a:ln>
            <a:noFill/>
          </a:ln>
        </p:spPr>
      </p:pic>
      <p:pic>
        <p:nvPicPr>
          <p:cNvPr descr="Software y Herramientas – Educación Digital Neuquén" id="226" name="Google Shape;226;p80"/>
          <p:cNvPicPr preferRelativeResize="0"/>
          <p:nvPr/>
        </p:nvPicPr>
        <p:blipFill rotWithShape="1">
          <a:blip r:embed="rId5">
            <a:alphaModFix/>
          </a:blip>
          <a:srcRect b="0" l="0" r="0" t="0"/>
          <a:stretch/>
        </p:blipFill>
        <p:spPr>
          <a:xfrm>
            <a:off x="6129422" y="2267822"/>
            <a:ext cx="2540212" cy="62106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81"/>
          <p:cNvSpPr txBox="1"/>
          <p:nvPr/>
        </p:nvSpPr>
        <p:spPr>
          <a:xfrm>
            <a:off x="42110" y="0"/>
            <a:ext cx="9059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5.4 Determining Software Requirements</a:t>
            </a:r>
            <a:endParaRPr b="0" i="0" sz="3200" u="none" cap="none" strike="noStrike">
              <a:solidFill>
                <a:schemeClr val="accent1"/>
              </a:solidFill>
              <a:latin typeface="Arial"/>
              <a:ea typeface="Arial"/>
              <a:cs typeface="Arial"/>
              <a:sym typeface="Arial"/>
            </a:endParaRPr>
          </a:p>
        </p:txBody>
      </p:sp>
      <p:sp>
        <p:nvSpPr>
          <p:cNvPr id="232" name="Google Shape;232;p81"/>
          <p:cNvSpPr txBox="1"/>
          <p:nvPr/>
        </p:nvSpPr>
        <p:spPr>
          <a:xfrm>
            <a:off x="54637" y="850577"/>
            <a:ext cx="4705254"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5.4.1 Workstation Software and Programs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Some of the popular audio and visual programs available for Linux include tools for viewing and editing graphics like XV and GIMP. </a:t>
            </a:r>
            <a:endParaRPr b="0" i="0" sz="1400" u="none" cap="none" strike="noStrike">
              <a:solidFill>
                <a:srgbClr val="000000"/>
              </a:solidFill>
              <a:latin typeface="Arial"/>
              <a:ea typeface="Arial"/>
              <a:cs typeface="Arial"/>
              <a:sym typeface="Arial"/>
            </a:endParaRPr>
          </a:p>
        </p:txBody>
      </p:sp>
      <p:pic>
        <p:nvPicPr>
          <p:cNvPr descr="How To Open Application From Terminal Ubuntu" id="233" name="Google Shape;233;p81"/>
          <p:cNvPicPr preferRelativeResize="0"/>
          <p:nvPr/>
        </p:nvPicPr>
        <p:blipFill rotWithShape="1">
          <a:blip r:embed="rId3">
            <a:alphaModFix/>
          </a:blip>
          <a:srcRect b="0" l="0" r="0" t="0"/>
          <a:stretch/>
        </p:blipFill>
        <p:spPr>
          <a:xfrm>
            <a:off x="4934912" y="716180"/>
            <a:ext cx="4045979" cy="2317314"/>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82"/>
          <p:cNvSpPr txBox="1"/>
          <p:nvPr/>
        </p:nvSpPr>
        <p:spPr>
          <a:xfrm>
            <a:off x="42110" y="0"/>
            <a:ext cx="9059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5.4 Determining Software Requirements</a:t>
            </a:r>
            <a:endParaRPr b="0" i="0" sz="3200" u="none" cap="none" strike="noStrike">
              <a:solidFill>
                <a:schemeClr val="accent1"/>
              </a:solidFill>
              <a:latin typeface="Arial"/>
              <a:ea typeface="Arial"/>
              <a:cs typeface="Arial"/>
              <a:sym typeface="Arial"/>
            </a:endParaRPr>
          </a:p>
        </p:txBody>
      </p:sp>
      <p:sp>
        <p:nvSpPr>
          <p:cNvPr id="239" name="Google Shape;239;p82"/>
          <p:cNvSpPr txBox="1"/>
          <p:nvPr/>
        </p:nvSpPr>
        <p:spPr>
          <a:xfrm>
            <a:off x="42110" y="584775"/>
            <a:ext cx="8726108"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5.4.2 Server Software and Programs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 popular use of a Linux system is a web server.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Web server software uses </a:t>
            </a:r>
            <a:r>
              <a:rPr b="1" i="0" lang="en-US" sz="1800" u="none" cap="none" strike="noStrike">
                <a:solidFill>
                  <a:srgbClr val="000000"/>
                </a:solidFill>
                <a:latin typeface="Arial"/>
                <a:ea typeface="Arial"/>
                <a:cs typeface="Arial"/>
                <a:sym typeface="Arial"/>
              </a:rPr>
              <a:t>Hypertext Transfer Protocol (HTTP) </a:t>
            </a:r>
            <a:r>
              <a:rPr b="0" i="0" lang="en-US" sz="1800" u="none" cap="none" strike="noStrike">
                <a:solidFill>
                  <a:srgbClr val="000000"/>
                </a:solidFill>
                <a:latin typeface="Arial"/>
                <a:ea typeface="Arial"/>
                <a:cs typeface="Arial"/>
                <a:sym typeface="Arial"/>
              </a:rPr>
              <a:t>to deliver files to users that request them, using a web browser from their workstation.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 </a:t>
            </a:r>
            <a:r>
              <a:rPr b="1" i="0" lang="en-US" sz="1800" u="none" cap="none" strike="noStrike">
                <a:solidFill>
                  <a:srgbClr val="000000"/>
                </a:solidFill>
                <a:latin typeface="Arial"/>
                <a:ea typeface="Arial"/>
                <a:cs typeface="Arial"/>
                <a:sym typeface="Arial"/>
              </a:rPr>
              <a:t>Mail Server </a:t>
            </a:r>
            <a:r>
              <a:rPr b="0" i="0" lang="en-US" sz="1800" u="none" cap="none" strike="noStrike">
                <a:solidFill>
                  <a:srgbClr val="000000"/>
                </a:solidFill>
                <a:latin typeface="Arial"/>
                <a:ea typeface="Arial"/>
                <a:cs typeface="Arial"/>
                <a:sym typeface="Arial"/>
              </a:rPr>
              <a:t>is a system that is configured with the proper programs and services that enable handling the exchange of e-mail sent from one client to another.</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Linux operating system provides file server either in a Linux environment or in a cross-platform environment consisting of Windows, Macintosh, UNIX, or OS/2 workstation.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57"/>
          <p:cNvSpPr txBox="1"/>
          <p:nvPr>
            <p:ph idx="1" type="body"/>
          </p:nvPr>
        </p:nvSpPr>
        <p:spPr>
          <a:xfrm>
            <a:off x="685800" y="1533807"/>
            <a:ext cx="7886699" cy="682060"/>
          </a:xfrm>
          <a:prstGeom prst="rect">
            <a:avLst/>
          </a:prstGeom>
          <a:noFill/>
          <a:ln>
            <a:noFill/>
          </a:ln>
        </p:spPr>
        <p:txBody>
          <a:bodyPr anchorCtr="0" anchor="t" bIns="45700" lIns="91425" spcFirstLastPara="1" rIns="91425" wrap="square" tIns="45700">
            <a:normAutofit fontScale="77500" lnSpcReduction="20000"/>
          </a:bodyPr>
          <a:lstStyle/>
          <a:p>
            <a:pPr indent="0" lvl="0" marL="34167" rtl="0" algn="ctr">
              <a:lnSpc>
                <a:spcPct val="90000"/>
              </a:lnSpc>
              <a:spcBef>
                <a:spcPts val="299"/>
              </a:spcBef>
              <a:spcAft>
                <a:spcPts val="0"/>
              </a:spcAft>
              <a:buSzPct val="64515"/>
              <a:buNone/>
            </a:pPr>
            <a:r>
              <a:rPr lang="en-US" sz="3600"/>
              <a:t>5.1 Characteristics of a Network Operating System</a:t>
            </a:r>
            <a:endParaRPr/>
          </a:p>
          <a:p>
            <a:pPr indent="0" lvl="0" marL="34167" rtl="0" algn="ctr">
              <a:lnSpc>
                <a:spcPct val="90000"/>
              </a:lnSpc>
              <a:spcBef>
                <a:spcPts val="299"/>
              </a:spcBef>
              <a:spcAft>
                <a:spcPts val="0"/>
              </a:spcAft>
              <a:buSzPct val="64515"/>
              <a:buNone/>
            </a:pPr>
            <a:r>
              <a:t/>
            </a:r>
            <a:endParaRPr sz="3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83"/>
          <p:cNvSpPr txBox="1"/>
          <p:nvPr/>
        </p:nvSpPr>
        <p:spPr>
          <a:xfrm>
            <a:off x="42110" y="0"/>
            <a:ext cx="9059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5.4 Determining Software Requirements</a:t>
            </a:r>
            <a:endParaRPr b="0" i="0" sz="3200" u="none" cap="none" strike="noStrike">
              <a:solidFill>
                <a:schemeClr val="accent1"/>
              </a:solidFill>
              <a:latin typeface="Arial"/>
              <a:ea typeface="Arial"/>
              <a:cs typeface="Arial"/>
              <a:sym typeface="Arial"/>
            </a:endParaRPr>
          </a:p>
        </p:txBody>
      </p:sp>
      <p:sp>
        <p:nvSpPr>
          <p:cNvPr id="245" name="Google Shape;245;p83"/>
          <p:cNvSpPr txBox="1"/>
          <p:nvPr/>
        </p:nvSpPr>
        <p:spPr>
          <a:xfrm>
            <a:off x="42110" y="584775"/>
            <a:ext cx="4806616"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5.4.2 Additional Software and Programs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There are some programs and software that are essential to add to a Linux system regardless of whether it is configured as a </a:t>
            </a:r>
            <a:r>
              <a:rPr b="1" i="0" lang="en-US" sz="1800" u="none" cap="none" strike="noStrike">
                <a:solidFill>
                  <a:srgbClr val="000000"/>
                </a:solidFill>
                <a:latin typeface="Arial"/>
                <a:ea typeface="Arial"/>
                <a:cs typeface="Arial"/>
                <a:sym typeface="Arial"/>
              </a:rPr>
              <a:t>workstation or a server</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Text editors are essential for performing any type of maintenance tasks that a user or an administrator may need to do.</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Some examples of text editors available in Linux are vi, jed, pico, or Emacs. </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Top 10 Text Editors for Linux Desktop" id="246" name="Google Shape;246;p83"/>
          <p:cNvPicPr preferRelativeResize="0"/>
          <p:nvPr/>
        </p:nvPicPr>
        <p:blipFill rotWithShape="1">
          <a:blip r:embed="rId3">
            <a:alphaModFix/>
          </a:blip>
          <a:srcRect b="0" l="0" r="0" t="0"/>
          <a:stretch/>
        </p:blipFill>
        <p:spPr>
          <a:xfrm>
            <a:off x="4895622" y="584775"/>
            <a:ext cx="4007905" cy="3006247"/>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84"/>
          <p:cNvSpPr txBox="1"/>
          <p:nvPr/>
        </p:nvSpPr>
        <p:spPr>
          <a:xfrm>
            <a:off x="42110" y="0"/>
            <a:ext cx="9059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5.4 Determining Software Requirements</a:t>
            </a:r>
            <a:endParaRPr b="0" i="0" sz="3200" u="none" cap="none" strike="noStrike">
              <a:solidFill>
                <a:schemeClr val="accent1"/>
              </a:solidFill>
              <a:latin typeface="Arial"/>
              <a:ea typeface="Arial"/>
              <a:cs typeface="Arial"/>
              <a:sym typeface="Arial"/>
            </a:endParaRPr>
          </a:p>
        </p:txBody>
      </p:sp>
      <p:sp>
        <p:nvSpPr>
          <p:cNvPr id="252" name="Google Shape;252;p84"/>
          <p:cNvSpPr txBox="1"/>
          <p:nvPr/>
        </p:nvSpPr>
        <p:spPr>
          <a:xfrm>
            <a:off x="42109" y="584775"/>
            <a:ext cx="8663479"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5.4.2 Additional Software and Programs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Programming tools are helpful Linux servers as well to specific users at workstations if they are programmers.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These programming tools are also referred to as compilers or interpreters.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 complier converts the program source code, which is written by the programmer into binary form the computer can read.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Common scripting languages include Javascript, Python, and Perl.</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Every Linux system relies on a library called the C library (libc). Linux systems rely on the C library for the routines that are necessary for C programs to run in Linux. </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85"/>
          <p:cNvSpPr txBox="1"/>
          <p:nvPr/>
        </p:nvSpPr>
        <p:spPr>
          <a:xfrm>
            <a:off x="42110" y="0"/>
            <a:ext cx="90597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5.4 Determining Software Requirements</a:t>
            </a:r>
            <a:endParaRPr b="0" i="0" sz="3200" u="none" cap="none" strike="noStrike">
              <a:solidFill>
                <a:schemeClr val="accent1"/>
              </a:solidFill>
              <a:latin typeface="Arial"/>
              <a:ea typeface="Arial"/>
              <a:cs typeface="Arial"/>
              <a:sym typeface="Arial"/>
            </a:endParaRPr>
          </a:p>
        </p:txBody>
      </p:sp>
      <p:sp>
        <p:nvSpPr>
          <p:cNvPr id="258" name="Google Shape;258;p85"/>
          <p:cNvSpPr txBox="1"/>
          <p:nvPr/>
        </p:nvSpPr>
        <p:spPr>
          <a:xfrm>
            <a:off x="42110" y="760140"/>
            <a:ext cx="8663479"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5.4.3 Verifying Software Compatibility</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When installing a package, the first step should be to always check and make sure that the operating system supports the package.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Generally, any Linux software and package can be installed on any UNIX-like operating system.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Check CPU requirements, library requirements, and development tools.</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86"/>
          <p:cNvSpPr txBox="1"/>
          <p:nvPr/>
        </p:nvSpPr>
        <p:spPr>
          <a:xfrm>
            <a:off x="0" y="0"/>
            <a:ext cx="249951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accent1"/>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p:txBody>
      </p:sp>
      <p:pic>
        <p:nvPicPr>
          <p:cNvPr id="264" name="Google Shape;264;p86"/>
          <p:cNvPicPr preferRelativeResize="0"/>
          <p:nvPr/>
        </p:nvPicPr>
        <p:blipFill rotWithShape="1">
          <a:blip r:embed="rId3">
            <a:alphaModFix/>
          </a:blip>
          <a:srcRect b="0" l="0" r="0" t="0"/>
          <a:stretch/>
        </p:blipFill>
        <p:spPr>
          <a:xfrm>
            <a:off x="5636794" y="813987"/>
            <a:ext cx="3184345" cy="2121699"/>
          </a:xfrm>
          <a:prstGeom prst="rect">
            <a:avLst/>
          </a:prstGeom>
          <a:noFill/>
          <a:ln cap="flat" cmpd="sng" w="9525">
            <a:solidFill>
              <a:schemeClr val="dk1"/>
            </a:solidFill>
            <a:prstDash val="solid"/>
            <a:round/>
            <a:headEnd len="sm" w="sm" type="none"/>
            <a:tailEnd len="sm" w="sm" type="none"/>
          </a:ln>
        </p:spPr>
      </p:pic>
      <p:sp>
        <p:nvSpPr>
          <p:cNvPr id="265" name="Google Shape;265;p86"/>
          <p:cNvSpPr txBox="1"/>
          <p:nvPr/>
        </p:nvSpPr>
        <p:spPr>
          <a:xfrm>
            <a:off x="102268" y="1274671"/>
            <a:ext cx="5534526" cy="1200329"/>
          </a:xfrm>
          <a:prstGeom prst="rect">
            <a:avLst/>
          </a:prstGeom>
          <a:noFill/>
          <a:ln>
            <a:noFill/>
          </a:ln>
        </p:spPr>
        <p:txBody>
          <a:bodyPr anchorCtr="0" anchor="t" bIns="45700" lIns="91425" spcFirstLastPara="1" rIns="91425" wrap="square" tIns="45700">
            <a:spAutoFit/>
          </a:bodyPr>
          <a:lstStyle/>
          <a:p>
            <a:pPr indent="-156213" lvl="0" marL="156213"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156213" lvl="0" marL="156213"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5.2 Windows</a:t>
            </a:r>
            <a:endParaRPr b="0" i="0" sz="1400" u="none" cap="none" strike="noStrike">
              <a:solidFill>
                <a:srgbClr val="000000"/>
              </a:solidFill>
              <a:latin typeface="Arial"/>
              <a:ea typeface="Arial"/>
              <a:cs typeface="Arial"/>
              <a:sym typeface="Arial"/>
            </a:endParaRPr>
          </a:p>
          <a:p>
            <a:pPr indent="-156213" lvl="0" marL="156213"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5.3 Linux</a:t>
            </a:r>
            <a:endParaRPr b="0" i="0" sz="1400" u="none" cap="none" strike="noStrike">
              <a:solidFill>
                <a:srgbClr val="000000"/>
              </a:solidFill>
              <a:latin typeface="Arial"/>
              <a:ea typeface="Arial"/>
              <a:cs typeface="Arial"/>
              <a:sym typeface="Arial"/>
            </a:endParaRPr>
          </a:p>
          <a:p>
            <a:pPr indent="-156213" lvl="0" marL="156213"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5.4 Determining Software Requirements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nvSpPr>
        <p:spPr>
          <a:xfrm>
            <a:off x="5655717" y="-348090"/>
            <a:ext cx="2296727" cy="260521"/>
          </a:xfrm>
          <a:prstGeom prst="rect">
            <a:avLst/>
          </a:prstGeom>
          <a:noFill/>
          <a:ln>
            <a:noFill/>
          </a:ln>
        </p:spPr>
        <p:txBody>
          <a:bodyPr anchorCtr="0" anchor="t" bIns="45700" lIns="91425" spcFirstLastPara="1" rIns="91425" wrap="square" tIns="45700">
            <a:spAutoFit/>
          </a:bodyPr>
          <a:lstStyle/>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sp>
        <p:nvSpPr>
          <p:cNvPr id="271" name="Google Shape;271;p16"/>
          <p:cNvSpPr txBox="1"/>
          <p:nvPr/>
        </p:nvSpPr>
        <p:spPr>
          <a:xfrm>
            <a:off x="2180952" y="1250749"/>
            <a:ext cx="2820212" cy="3234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84"/>
              <a:buFont typeface="Arial"/>
              <a:buNone/>
            </a:pPr>
            <a:r>
              <a:t/>
            </a:r>
            <a:endParaRPr b="0" i="0" sz="984"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18"/>
              <a:buFont typeface="Arial"/>
              <a:buNone/>
            </a:pPr>
            <a:r>
              <a:t/>
            </a:r>
            <a:endParaRPr b="0" i="0" sz="518" u="none" cap="none" strike="noStrike">
              <a:solidFill>
                <a:srgbClr val="000000"/>
              </a:solidFill>
              <a:latin typeface="Arial"/>
              <a:ea typeface="Arial"/>
              <a:cs typeface="Arial"/>
              <a:sym typeface="Arial"/>
            </a:endParaRPr>
          </a:p>
        </p:txBody>
      </p:sp>
      <p:sp>
        <p:nvSpPr>
          <p:cNvPr id="272" name="Google Shape;272;p16"/>
          <p:cNvSpPr txBox="1"/>
          <p:nvPr/>
        </p:nvSpPr>
        <p:spPr>
          <a:xfrm>
            <a:off x="2714839" y="1574235"/>
            <a:ext cx="371432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Any Questions??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500"/>
                                        <p:tgtEl>
                                          <p:spTgt spid="27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87"/>
          <p:cNvSpPr txBox="1"/>
          <p:nvPr/>
        </p:nvSpPr>
        <p:spPr>
          <a:xfrm>
            <a:off x="5655717" y="-348090"/>
            <a:ext cx="2296727" cy="260521"/>
          </a:xfrm>
          <a:prstGeom prst="rect">
            <a:avLst/>
          </a:prstGeom>
          <a:noFill/>
          <a:ln>
            <a:noFill/>
          </a:ln>
        </p:spPr>
        <p:txBody>
          <a:bodyPr anchorCtr="0" anchor="t" bIns="45700" lIns="91425" spcFirstLastPara="1" rIns="91425" wrap="square" tIns="45700">
            <a:spAutoFit/>
          </a:bodyPr>
          <a:lstStyle/>
          <a:p>
            <a:pPr indent="-118050" lvl="0" marL="187456" marR="0" rtl="0" algn="l">
              <a:lnSpc>
                <a:spcPct val="100000"/>
              </a:lnSpc>
              <a:spcBef>
                <a:spcPts val="0"/>
              </a:spcBef>
              <a:spcAft>
                <a:spcPts val="0"/>
              </a:spcAft>
              <a:buClr>
                <a:srgbClr val="000000"/>
              </a:buClr>
              <a:buSzPts val="1093"/>
              <a:buFont typeface="Arial"/>
              <a:buNone/>
            </a:pPr>
            <a:r>
              <a:t/>
            </a:r>
            <a:endParaRPr b="0" i="0" sz="1093" u="none" cap="none" strike="noStrike">
              <a:solidFill>
                <a:srgbClr val="000000"/>
              </a:solidFill>
              <a:latin typeface="Arial"/>
              <a:ea typeface="Arial"/>
              <a:cs typeface="Arial"/>
              <a:sym typeface="Arial"/>
            </a:endParaRPr>
          </a:p>
        </p:txBody>
      </p:sp>
      <p:sp>
        <p:nvSpPr>
          <p:cNvPr id="278" name="Google Shape;278;p87"/>
          <p:cNvSpPr txBox="1"/>
          <p:nvPr/>
        </p:nvSpPr>
        <p:spPr>
          <a:xfrm>
            <a:off x="2180952" y="1250749"/>
            <a:ext cx="2820212" cy="3234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84"/>
              <a:buFont typeface="Arial"/>
              <a:buNone/>
            </a:pPr>
            <a:r>
              <a:t/>
            </a:r>
            <a:endParaRPr b="0" i="0" sz="984"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18"/>
              <a:buFont typeface="Arial"/>
              <a:buNone/>
            </a:pPr>
            <a:r>
              <a:t/>
            </a:r>
            <a:endParaRPr b="0" i="0" sz="518" u="none" cap="none" strike="noStrike">
              <a:solidFill>
                <a:srgbClr val="000000"/>
              </a:solidFill>
              <a:latin typeface="Arial"/>
              <a:ea typeface="Arial"/>
              <a:cs typeface="Arial"/>
              <a:sym typeface="Arial"/>
            </a:endParaRPr>
          </a:p>
        </p:txBody>
      </p:sp>
      <p:sp>
        <p:nvSpPr>
          <p:cNvPr id="279" name="Google Shape;279;p87"/>
          <p:cNvSpPr txBox="1"/>
          <p:nvPr/>
        </p:nvSpPr>
        <p:spPr>
          <a:xfrm>
            <a:off x="3223962" y="1597206"/>
            <a:ext cx="241836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500"/>
                                        <p:tgtEl>
                                          <p:spTgt spid="27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70" name="Google Shape;70;p3"/>
          <p:cNvSpPr txBox="1"/>
          <p:nvPr/>
        </p:nvSpPr>
        <p:spPr>
          <a:xfrm>
            <a:off x="0" y="779411"/>
            <a:ext cx="5101389" cy="25545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5.1.1 Overview of NOS Characteristics</a:t>
            </a:r>
            <a:endParaRPr b="1" i="0" sz="16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Network operating systems (NOSs) </a:t>
            </a:r>
            <a:r>
              <a:rPr b="0" i="0" lang="en-US" sz="1600" u="none" cap="none" strike="noStrike">
                <a:solidFill>
                  <a:srgbClr val="000000"/>
                </a:solidFill>
                <a:latin typeface="Arial"/>
                <a:ea typeface="Arial"/>
                <a:cs typeface="Arial"/>
                <a:sym typeface="Arial"/>
              </a:rPr>
              <a:t>distribute their functions over a number of networked computers. </a:t>
            </a:r>
            <a:endParaRPr b="0" i="0" sz="14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It then </a:t>
            </a:r>
            <a:r>
              <a:rPr b="1" i="0" lang="en-US" sz="1600" u="none" cap="none" strike="noStrike">
                <a:solidFill>
                  <a:srgbClr val="000000"/>
                </a:solidFill>
                <a:latin typeface="Arial"/>
                <a:ea typeface="Arial"/>
                <a:cs typeface="Arial"/>
                <a:sym typeface="Arial"/>
              </a:rPr>
              <a:t>adds</a:t>
            </a:r>
            <a:r>
              <a:rPr b="0" i="0" lang="en-US" sz="1600" u="none" cap="none" strike="noStrike">
                <a:solidFill>
                  <a:srgbClr val="000000"/>
                </a:solidFill>
                <a:latin typeface="Arial"/>
                <a:ea typeface="Arial"/>
                <a:cs typeface="Arial"/>
                <a:sym typeface="Arial"/>
              </a:rPr>
              <a:t> functions that allow access to </a:t>
            </a:r>
            <a:r>
              <a:rPr b="1" i="0" lang="en-US" sz="1600" u="none" cap="none" strike="noStrike">
                <a:solidFill>
                  <a:srgbClr val="000000"/>
                </a:solidFill>
                <a:latin typeface="Arial"/>
                <a:ea typeface="Arial"/>
                <a:cs typeface="Arial"/>
                <a:sym typeface="Arial"/>
              </a:rPr>
              <a:t>shared resources</a:t>
            </a:r>
            <a:r>
              <a:rPr b="0" i="0" lang="en-US" sz="1600" u="none" cap="none" strike="noStrike">
                <a:solidFill>
                  <a:srgbClr val="000000"/>
                </a:solidFill>
                <a:latin typeface="Arial"/>
                <a:ea typeface="Arial"/>
                <a:cs typeface="Arial"/>
                <a:sym typeface="Arial"/>
              </a:rPr>
              <a:t> by a number of users concurrently. </a:t>
            </a:r>
            <a:endParaRPr b="0" i="0" sz="14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Client systems contain </a:t>
            </a:r>
            <a:r>
              <a:rPr b="1" i="0" lang="en-US" sz="1600" u="none" cap="none" strike="noStrike">
                <a:solidFill>
                  <a:srgbClr val="000000"/>
                </a:solidFill>
                <a:latin typeface="Arial"/>
                <a:ea typeface="Arial"/>
                <a:cs typeface="Arial"/>
                <a:sym typeface="Arial"/>
              </a:rPr>
              <a:t>specialized software </a:t>
            </a:r>
            <a:r>
              <a:rPr b="0" i="0" lang="en-US" sz="1600" u="none" cap="none" strike="noStrike">
                <a:solidFill>
                  <a:srgbClr val="000000"/>
                </a:solidFill>
                <a:latin typeface="Arial"/>
                <a:ea typeface="Arial"/>
                <a:cs typeface="Arial"/>
                <a:sym typeface="Arial"/>
              </a:rPr>
              <a:t>that allows them to </a:t>
            </a:r>
            <a:r>
              <a:rPr b="1" i="0" lang="en-US" sz="1600" u="none" cap="none" strike="noStrike">
                <a:solidFill>
                  <a:srgbClr val="000000"/>
                </a:solidFill>
                <a:latin typeface="Arial"/>
                <a:ea typeface="Arial"/>
                <a:cs typeface="Arial"/>
                <a:sym typeface="Arial"/>
              </a:rPr>
              <a:t>request</a:t>
            </a:r>
            <a:r>
              <a:rPr b="0" i="0" lang="en-US" sz="1600" u="none" cap="none" strike="noStrike">
                <a:solidFill>
                  <a:srgbClr val="000000"/>
                </a:solidFill>
                <a:latin typeface="Arial"/>
                <a:ea typeface="Arial"/>
                <a:cs typeface="Arial"/>
                <a:sym typeface="Arial"/>
              </a:rPr>
              <a:t> shared resources that are controlled by server systems responding to a </a:t>
            </a:r>
            <a:r>
              <a:rPr b="1" i="0" lang="en-US" sz="1600" u="none" cap="none" strike="noStrike">
                <a:solidFill>
                  <a:srgbClr val="000000"/>
                </a:solidFill>
                <a:latin typeface="Arial"/>
                <a:ea typeface="Arial"/>
                <a:cs typeface="Arial"/>
                <a:sym typeface="Arial"/>
              </a:rPr>
              <a:t>client request</a:t>
            </a:r>
            <a:r>
              <a:rPr b="0" i="0" lang="en-US"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pic>
        <p:nvPicPr>
          <p:cNvPr id="71" name="Google Shape;71;p3"/>
          <p:cNvPicPr preferRelativeResize="0"/>
          <p:nvPr/>
        </p:nvPicPr>
        <p:blipFill rotWithShape="1">
          <a:blip r:embed="rId3">
            <a:alphaModFix/>
          </a:blip>
          <a:srcRect b="0" l="0" r="0" t="0"/>
          <a:stretch/>
        </p:blipFill>
        <p:spPr>
          <a:xfrm>
            <a:off x="6869985" y="909151"/>
            <a:ext cx="2122178" cy="1942332"/>
          </a:xfrm>
          <a:prstGeom prst="rect">
            <a:avLst/>
          </a:prstGeom>
          <a:noFill/>
          <a:ln cap="flat" cmpd="sng" w="9525">
            <a:solidFill>
              <a:schemeClr val="dk1"/>
            </a:solidFill>
            <a:prstDash val="solid"/>
            <a:round/>
            <a:headEnd len="sm" w="sm" type="none"/>
            <a:tailEnd len="sm" w="sm" type="none"/>
          </a:ln>
        </p:spPr>
      </p:pic>
      <p:pic>
        <p:nvPicPr>
          <p:cNvPr id="72" name="Google Shape;72;p3"/>
          <p:cNvPicPr preferRelativeResize="0"/>
          <p:nvPr/>
        </p:nvPicPr>
        <p:blipFill rotWithShape="1">
          <a:blip r:embed="rId4">
            <a:alphaModFix/>
          </a:blip>
          <a:srcRect b="0" l="0" r="0" t="0"/>
          <a:stretch/>
        </p:blipFill>
        <p:spPr>
          <a:xfrm>
            <a:off x="5199870" y="909151"/>
            <a:ext cx="1910793" cy="1948260"/>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8"/>
          <p:cNvSpPr txBox="1"/>
          <p:nvPr/>
        </p:nvSpPr>
        <p:spPr>
          <a:xfrm>
            <a:off x="0" y="6016"/>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78" name="Google Shape;78;p58"/>
          <p:cNvSpPr txBox="1"/>
          <p:nvPr/>
        </p:nvSpPr>
        <p:spPr>
          <a:xfrm>
            <a:off x="0" y="785427"/>
            <a:ext cx="5101389" cy="25545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5.1.2 Differences Between PC and a NOS</a:t>
            </a:r>
            <a:endParaRPr b="1" i="0" sz="16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NOS </a:t>
            </a:r>
            <a:r>
              <a:rPr b="1" i="0" lang="en-US" sz="1600" u="none" cap="none" strike="noStrike">
                <a:solidFill>
                  <a:srgbClr val="000000"/>
                </a:solidFill>
                <a:latin typeface="Arial"/>
                <a:ea typeface="Arial"/>
                <a:cs typeface="Arial"/>
                <a:sym typeface="Arial"/>
              </a:rPr>
              <a:t>enhances </a:t>
            </a:r>
            <a:r>
              <a:rPr b="0" i="0" lang="en-US" sz="1600" u="none" cap="none" strike="noStrike">
                <a:solidFill>
                  <a:srgbClr val="000000"/>
                </a:solidFill>
                <a:latin typeface="Arial"/>
                <a:ea typeface="Arial"/>
                <a:cs typeface="Arial"/>
                <a:sym typeface="Arial"/>
              </a:rPr>
              <a:t>the reach of the client PC by making </a:t>
            </a:r>
            <a:r>
              <a:rPr b="1" i="0" lang="en-US" sz="1600" u="none" cap="none" strike="noStrike">
                <a:solidFill>
                  <a:srgbClr val="000000"/>
                </a:solidFill>
                <a:latin typeface="Arial"/>
                <a:ea typeface="Arial"/>
                <a:cs typeface="Arial"/>
                <a:sym typeface="Arial"/>
              </a:rPr>
              <a:t>remote services </a:t>
            </a:r>
            <a:r>
              <a:rPr b="0" i="0" lang="en-US" sz="1600" u="none" cap="none" strike="noStrike">
                <a:solidFill>
                  <a:srgbClr val="000000"/>
                </a:solidFill>
                <a:latin typeface="Arial"/>
                <a:ea typeface="Arial"/>
                <a:cs typeface="Arial"/>
                <a:sym typeface="Arial"/>
              </a:rPr>
              <a:t>available as extensions of the local native operating system. </a:t>
            </a:r>
            <a:endParaRPr b="0" i="0" sz="14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Although a </a:t>
            </a:r>
            <a:r>
              <a:rPr b="1" i="0" lang="en-US" sz="1600" u="none" cap="none" strike="noStrike">
                <a:solidFill>
                  <a:srgbClr val="000000"/>
                </a:solidFill>
                <a:latin typeface="Arial"/>
                <a:ea typeface="Arial"/>
                <a:cs typeface="Arial"/>
                <a:sym typeface="Arial"/>
              </a:rPr>
              <a:t>number of users </a:t>
            </a:r>
            <a:r>
              <a:rPr b="0" i="0" lang="en-US" sz="1600" u="none" cap="none" strike="noStrike">
                <a:solidFill>
                  <a:srgbClr val="000000"/>
                </a:solidFill>
                <a:latin typeface="Arial"/>
                <a:ea typeface="Arial"/>
                <a:cs typeface="Arial"/>
                <a:sym typeface="Arial"/>
              </a:rPr>
              <a:t>may have accounts on a PC, only a </a:t>
            </a:r>
            <a:r>
              <a:rPr b="1" i="0" lang="en-US" sz="1600" u="none" cap="none" strike="noStrike">
                <a:solidFill>
                  <a:srgbClr val="000000"/>
                </a:solidFill>
                <a:latin typeface="Arial"/>
                <a:ea typeface="Arial"/>
                <a:cs typeface="Arial"/>
                <a:sym typeface="Arial"/>
              </a:rPr>
              <a:t>single account </a:t>
            </a:r>
            <a:r>
              <a:rPr b="0" i="0" lang="en-US" sz="1600" u="none" cap="none" strike="noStrike">
                <a:solidFill>
                  <a:srgbClr val="000000"/>
                </a:solidFill>
                <a:latin typeface="Arial"/>
                <a:ea typeface="Arial"/>
                <a:cs typeface="Arial"/>
                <a:sym typeface="Arial"/>
              </a:rPr>
              <a:t>is active on the system at any given time. </a:t>
            </a:r>
            <a:endParaRPr b="0" i="0" sz="14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NOS supports multiple user accounts at the same time and enables concurrent access to shared resources by </a:t>
            </a:r>
            <a:r>
              <a:rPr b="1" i="0" lang="en-US" sz="1600" u="none" cap="none" strike="noStrike">
                <a:solidFill>
                  <a:srgbClr val="000000"/>
                </a:solidFill>
                <a:latin typeface="Arial"/>
                <a:ea typeface="Arial"/>
                <a:cs typeface="Arial"/>
                <a:sym typeface="Arial"/>
              </a:rPr>
              <a:t>multiple clients</a:t>
            </a:r>
            <a:r>
              <a:rPr b="0" i="0" lang="en-US" sz="1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79" name="Google Shape;79;p58"/>
          <p:cNvPicPr preferRelativeResize="0"/>
          <p:nvPr/>
        </p:nvPicPr>
        <p:blipFill rotWithShape="1">
          <a:blip r:embed="rId3">
            <a:alphaModFix/>
          </a:blip>
          <a:srcRect b="0" l="0" r="0" t="0"/>
          <a:stretch/>
        </p:blipFill>
        <p:spPr>
          <a:xfrm>
            <a:off x="5390147" y="929855"/>
            <a:ext cx="3472756" cy="2140936"/>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9"/>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85" name="Google Shape;85;p59"/>
          <p:cNvSpPr txBox="1"/>
          <p:nvPr/>
        </p:nvSpPr>
        <p:spPr>
          <a:xfrm>
            <a:off x="0" y="656299"/>
            <a:ext cx="5546700" cy="2801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5.1.3 Multi User, Multitasking, and Multiprocessor Systems </a:t>
            </a:r>
            <a:endParaRPr b="0" i="0" sz="14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A NOS server </a:t>
            </a:r>
            <a:r>
              <a:rPr b="1" i="0" lang="en-US" sz="1600" u="none" cap="none" strike="noStrike">
                <a:solidFill>
                  <a:srgbClr val="000000"/>
                </a:solidFill>
                <a:latin typeface="Arial"/>
                <a:ea typeface="Arial"/>
                <a:cs typeface="Arial"/>
                <a:sym typeface="Arial"/>
              </a:rPr>
              <a:t>is a multitasking system</a:t>
            </a:r>
            <a:r>
              <a:rPr b="0" i="0" lang="en-US" sz="1600" u="none" cap="none" strike="noStrike">
                <a:solidFill>
                  <a:srgbClr val="000000"/>
                </a:solidFill>
                <a:latin typeface="Arial"/>
                <a:ea typeface="Arial"/>
                <a:cs typeface="Arial"/>
                <a:sym typeface="Arial"/>
              </a:rPr>
              <a:t>. Internally, the OS must be capable of executing multiple tasks or processes at the same time. </a:t>
            </a:r>
            <a:endParaRPr b="0" i="0" sz="14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Some systems are equipped with more than one processor, called multiprocessing systems. </a:t>
            </a:r>
            <a:endParaRPr b="0" i="0" sz="14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They are capable of executing </a:t>
            </a:r>
            <a:r>
              <a:rPr b="1" i="0" lang="en-US" sz="1600" u="none" cap="none" strike="noStrike">
                <a:solidFill>
                  <a:srgbClr val="000000"/>
                </a:solidFill>
                <a:latin typeface="Arial"/>
                <a:ea typeface="Arial"/>
                <a:cs typeface="Arial"/>
                <a:sym typeface="Arial"/>
              </a:rPr>
              <a:t>multiple tasks </a:t>
            </a:r>
            <a:r>
              <a:rPr b="0" i="0" lang="en-US" sz="1600" u="none" cap="none" strike="noStrike">
                <a:solidFill>
                  <a:srgbClr val="000000"/>
                </a:solidFill>
                <a:latin typeface="Arial"/>
                <a:ea typeface="Arial"/>
                <a:cs typeface="Arial"/>
                <a:sym typeface="Arial"/>
              </a:rPr>
              <a:t>in parallel by assigning each task to a different processor. </a:t>
            </a:r>
            <a:endParaRPr b="0" i="0" sz="1400" u="none" cap="none" strike="noStrike">
              <a:solidFill>
                <a:srgbClr val="000000"/>
              </a:solidFill>
              <a:latin typeface="Arial"/>
              <a:ea typeface="Arial"/>
              <a:cs typeface="Arial"/>
              <a:sym typeface="Arial"/>
            </a:endParaRPr>
          </a:p>
          <a:p>
            <a:pPr indent="-187456" lvl="0" marL="187456"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aggregate amount of work that the server can perform in a given time is greatly enhanced in </a:t>
            </a:r>
            <a:r>
              <a:rPr b="1" i="0" lang="en-US" sz="1600" u="none" cap="none" strike="noStrike">
                <a:solidFill>
                  <a:srgbClr val="000000"/>
                </a:solidFill>
                <a:latin typeface="Arial"/>
                <a:ea typeface="Arial"/>
                <a:cs typeface="Arial"/>
                <a:sym typeface="Arial"/>
              </a:rPr>
              <a:t>multiprocessor systems</a:t>
            </a:r>
            <a:r>
              <a:rPr b="0" i="0" lang="en-US" sz="1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86" name="Google Shape;86;p59"/>
          <p:cNvPicPr preferRelativeResize="0"/>
          <p:nvPr/>
        </p:nvPicPr>
        <p:blipFill rotWithShape="1">
          <a:blip r:embed="rId3">
            <a:alphaModFix/>
          </a:blip>
          <a:srcRect b="0" l="0" r="0" t="0"/>
          <a:stretch/>
        </p:blipFill>
        <p:spPr>
          <a:xfrm>
            <a:off x="5627771" y="794595"/>
            <a:ext cx="3331912" cy="2524176"/>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0"/>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92" name="Google Shape;92;p60"/>
          <p:cNvSpPr txBox="1"/>
          <p:nvPr/>
        </p:nvSpPr>
        <p:spPr>
          <a:xfrm>
            <a:off x="0" y="764584"/>
            <a:ext cx="5546558" cy="345735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5.1.4 NOS Server Hardware</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NOS servers are large systems with </a:t>
            </a:r>
            <a:r>
              <a:rPr b="1" i="0" lang="en-US" sz="1600" u="none" cap="none" strike="noStrike">
                <a:solidFill>
                  <a:srgbClr val="000000"/>
                </a:solidFill>
                <a:latin typeface="Arial"/>
                <a:ea typeface="Arial"/>
                <a:cs typeface="Arial"/>
                <a:sym typeface="Arial"/>
              </a:rPr>
              <a:t>additional memory </a:t>
            </a:r>
            <a:r>
              <a:rPr b="0" i="0" lang="en-US" sz="1600" u="none" cap="none" strike="noStrike">
                <a:solidFill>
                  <a:srgbClr val="000000"/>
                </a:solidFill>
                <a:latin typeface="Arial"/>
                <a:ea typeface="Arial"/>
                <a:cs typeface="Arial"/>
                <a:sym typeface="Arial"/>
              </a:rPr>
              <a:t>to support multiple tasks that are all active, or resident, in memory at the same time.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Additional </a:t>
            </a:r>
            <a:r>
              <a:rPr b="1" i="0" lang="en-US" sz="1600" u="none" cap="none" strike="noStrike">
                <a:solidFill>
                  <a:srgbClr val="000000"/>
                </a:solidFill>
                <a:latin typeface="Arial"/>
                <a:ea typeface="Arial"/>
                <a:cs typeface="Arial"/>
                <a:sym typeface="Arial"/>
              </a:rPr>
              <a:t>disk space </a:t>
            </a:r>
            <a:r>
              <a:rPr b="0" i="0" lang="en-US" sz="1600" u="none" cap="none" strike="noStrike">
                <a:solidFill>
                  <a:srgbClr val="000000"/>
                </a:solidFill>
                <a:latin typeface="Arial"/>
                <a:ea typeface="Arial"/>
                <a:cs typeface="Arial"/>
                <a:sym typeface="Arial"/>
              </a:rPr>
              <a:t>is also required on servers to hold shared files and to function as an extension to the </a:t>
            </a:r>
            <a:r>
              <a:rPr b="1" i="0" lang="en-US" sz="1600" u="none" cap="none" strike="noStrike">
                <a:solidFill>
                  <a:srgbClr val="000000"/>
                </a:solidFill>
                <a:latin typeface="Arial"/>
                <a:ea typeface="Arial"/>
                <a:cs typeface="Arial"/>
                <a:sym typeface="Arial"/>
              </a:rPr>
              <a:t>internal memory </a:t>
            </a:r>
            <a:r>
              <a:rPr b="0" i="0" lang="en-US" sz="1600" u="none" cap="none" strike="noStrike">
                <a:solidFill>
                  <a:srgbClr val="000000"/>
                </a:solidFill>
                <a:latin typeface="Arial"/>
                <a:ea typeface="Arial"/>
                <a:cs typeface="Arial"/>
                <a:sym typeface="Arial"/>
              </a:rPr>
              <a:t>on the system.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Because a </a:t>
            </a:r>
            <a:r>
              <a:rPr b="1" i="0" lang="en-US" sz="1600" u="none" cap="none" strike="noStrike">
                <a:solidFill>
                  <a:srgbClr val="000000"/>
                </a:solidFill>
                <a:latin typeface="Arial"/>
                <a:ea typeface="Arial"/>
                <a:cs typeface="Arial"/>
                <a:sym typeface="Arial"/>
              </a:rPr>
              <a:t>NOS depends </a:t>
            </a:r>
            <a:r>
              <a:rPr b="0" i="0" lang="en-US" sz="1600" u="none" cap="none" strike="noStrike">
                <a:solidFill>
                  <a:srgbClr val="000000"/>
                </a:solidFill>
                <a:latin typeface="Arial"/>
                <a:ea typeface="Arial"/>
                <a:cs typeface="Arial"/>
                <a:sym typeface="Arial"/>
              </a:rPr>
              <a:t>on the continuous operation of its servers, the extra hardware components justify the </a:t>
            </a:r>
            <a:r>
              <a:rPr b="1" i="0" lang="en-US" sz="1600" u="none" cap="none" strike="noStrike">
                <a:solidFill>
                  <a:srgbClr val="000000"/>
                </a:solidFill>
                <a:latin typeface="Arial"/>
                <a:ea typeface="Arial"/>
                <a:cs typeface="Arial"/>
                <a:sym typeface="Arial"/>
              </a:rPr>
              <a:t>additional expense</a:t>
            </a:r>
            <a:r>
              <a:rPr b="0" i="0" lang="en-US" sz="16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br>
              <a:rPr b="0" i="0" lang="en-US" sz="3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pic>
        <p:nvPicPr>
          <p:cNvPr id="93" name="Google Shape;93;p60"/>
          <p:cNvPicPr preferRelativeResize="0"/>
          <p:nvPr/>
        </p:nvPicPr>
        <p:blipFill rotWithShape="1">
          <a:blip r:embed="rId3">
            <a:alphaModFix/>
          </a:blip>
          <a:srcRect b="0" l="0" r="0" t="0"/>
          <a:stretch/>
        </p:blipFill>
        <p:spPr>
          <a:xfrm>
            <a:off x="5546558" y="824539"/>
            <a:ext cx="3391216" cy="2100596"/>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1"/>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99" name="Google Shape;99;p61"/>
          <p:cNvSpPr txBox="1"/>
          <p:nvPr/>
        </p:nvSpPr>
        <p:spPr>
          <a:xfrm>
            <a:off x="0" y="631707"/>
            <a:ext cx="5312703" cy="295465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5.1.5 CPU Architectures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 </a:t>
            </a:r>
            <a:r>
              <a:rPr b="1" i="0" lang="en-US" sz="1400" u="none" cap="none" strike="noStrike">
                <a:solidFill>
                  <a:srgbClr val="000000"/>
                </a:solidFill>
                <a:latin typeface="Arial"/>
                <a:ea typeface="Arial"/>
                <a:cs typeface="Arial"/>
                <a:sym typeface="Arial"/>
              </a:rPr>
              <a:t>program</a:t>
            </a:r>
            <a:r>
              <a:rPr b="0" i="0" lang="en-US" sz="1400" u="none" cap="none" strike="noStrike">
                <a:solidFill>
                  <a:srgbClr val="000000"/>
                </a:solidFill>
                <a:latin typeface="Arial"/>
                <a:ea typeface="Arial"/>
                <a:cs typeface="Arial"/>
                <a:sym typeface="Arial"/>
              </a:rPr>
              <a:t> is a sequence of stored instructions, and a CPU executes these instructions by following a specific instruction set.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There are two distinct types of instruction sets that CPUs may use:</a:t>
            </a:r>
            <a:endParaRPr b="0" i="0" sz="1400" u="none" cap="none" strike="noStrike">
              <a:solidFill>
                <a:srgbClr val="000000"/>
              </a:solidFill>
              <a:latin typeface="Arial"/>
              <a:ea typeface="Arial"/>
              <a:cs typeface="Arial"/>
              <a:sym typeface="Arial"/>
            </a:endParaRPr>
          </a:p>
          <a:p>
            <a:pPr indent="-285750" lvl="2"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Reduced Instruction Set Computer (RISC) - </a:t>
            </a:r>
            <a:r>
              <a:rPr b="0" i="0" lang="en-US" sz="1400" u="none" cap="none" strike="noStrike">
                <a:solidFill>
                  <a:srgbClr val="000000"/>
                </a:solidFill>
                <a:latin typeface="Arial"/>
                <a:ea typeface="Arial"/>
                <a:cs typeface="Arial"/>
                <a:sym typeface="Arial"/>
              </a:rPr>
              <a:t>This architecture uses a relatively small set of instructions. RISC chips are designed to execute these instructions very rapidly.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Complex Instruction Set Computer (CISC) </a:t>
            </a:r>
            <a:r>
              <a:rPr b="0" i="0" lang="en-US" sz="1400" u="none" cap="none" strike="noStrike">
                <a:solidFill>
                  <a:srgbClr val="000000"/>
                </a:solidFill>
                <a:latin typeface="Arial"/>
                <a:ea typeface="Arial"/>
                <a:cs typeface="Arial"/>
                <a:sym typeface="Arial"/>
              </a:rPr>
              <a:t>- This architecture uses a broad set of instructions, resulting in fewer steps per operation.</a:t>
            </a:r>
            <a:br>
              <a:rPr b="0" i="0" lang="en-US" sz="3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pic>
        <p:nvPicPr>
          <p:cNvPr descr="This image shows the top and the bottom of a CPU. The top is smooth and the bottom has 100s of individual pins that connect into the motherboard." id="100" name="Google Shape;100;p61"/>
          <p:cNvPicPr preferRelativeResize="0"/>
          <p:nvPr/>
        </p:nvPicPr>
        <p:blipFill rotWithShape="1">
          <a:blip r:embed="rId3">
            <a:alphaModFix/>
          </a:blip>
          <a:srcRect b="0" l="0" r="0" t="0"/>
          <a:stretch/>
        </p:blipFill>
        <p:spPr>
          <a:xfrm>
            <a:off x="5312703" y="1148886"/>
            <a:ext cx="3656840" cy="1437903"/>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2"/>
          <p:cNvSpPr txBox="1"/>
          <p:nvPr/>
        </p:nvSpPr>
        <p:spPr>
          <a:xfrm>
            <a:off x="0" y="0"/>
            <a:ext cx="872891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5.1 Characteristics of a Network Operating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sp>
        <p:nvSpPr>
          <p:cNvPr id="106" name="Google Shape;106;p62"/>
          <p:cNvSpPr txBox="1"/>
          <p:nvPr/>
        </p:nvSpPr>
        <p:spPr>
          <a:xfrm>
            <a:off x="24063" y="788118"/>
            <a:ext cx="8680784" cy="252376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5.1.6 Enhancing CPU Operation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Intel processors use </a:t>
            </a:r>
            <a:r>
              <a:rPr b="1" i="0" lang="en-US" sz="1400" u="none" cap="none" strike="noStrike">
                <a:solidFill>
                  <a:srgbClr val="000000"/>
                </a:solidFill>
                <a:latin typeface="Arial"/>
                <a:ea typeface="Arial"/>
                <a:cs typeface="Arial"/>
                <a:sym typeface="Arial"/>
              </a:rPr>
              <a:t>Hyper-Threading</a:t>
            </a:r>
            <a:r>
              <a:rPr b="0" i="0" lang="en-US" sz="1400" u="none" cap="none" strike="noStrike">
                <a:solidFill>
                  <a:srgbClr val="000000"/>
                </a:solidFill>
                <a:latin typeface="Arial"/>
                <a:ea typeface="Arial"/>
                <a:cs typeface="Arial"/>
                <a:sym typeface="Arial"/>
              </a:rPr>
              <a:t> to enhance the performance of some of their CPUs.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With Hyper-Threading, multiple pieces of code (threads) are executed simultaneously in the CPU so a single CPU performs as though there are two CPUs.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AMD processors use </a:t>
            </a:r>
            <a:r>
              <a:rPr b="1" i="0" lang="en-US" sz="1400" u="none" cap="none" strike="noStrike">
                <a:solidFill>
                  <a:srgbClr val="000000"/>
                </a:solidFill>
                <a:latin typeface="Arial"/>
                <a:ea typeface="Arial"/>
                <a:cs typeface="Arial"/>
                <a:sym typeface="Arial"/>
              </a:rPr>
              <a:t>HyperTransport</a:t>
            </a:r>
            <a:r>
              <a:rPr b="0" i="0" lang="en-US" sz="1400" u="none" cap="none" strike="noStrike">
                <a:solidFill>
                  <a:srgbClr val="000000"/>
                </a:solidFill>
                <a:latin typeface="Arial"/>
                <a:ea typeface="Arial"/>
                <a:cs typeface="Arial"/>
                <a:sym typeface="Arial"/>
              </a:rPr>
              <a:t> to enhance CPU performance.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HyperTransport is a high-speed connection between the CPU and the Northbridge chip.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power of a CPU is measured by the speed and the amount of data that it can process.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speed of a CPU is rated in cycles per second, such as millions of cycles per second, called </a:t>
            </a:r>
            <a:r>
              <a:rPr b="1" i="0" lang="en-US" sz="1400" u="none" cap="none" strike="noStrike">
                <a:solidFill>
                  <a:srgbClr val="000000"/>
                </a:solidFill>
                <a:latin typeface="Arial"/>
                <a:ea typeface="Arial"/>
                <a:cs typeface="Arial"/>
                <a:sym typeface="Arial"/>
              </a:rPr>
              <a:t>megahertz (MHz), </a:t>
            </a:r>
            <a:r>
              <a:rPr b="0" i="0" lang="en-US" sz="1400" u="none" cap="none" strike="noStrike">
                <a:solidFill>
                  <a:srgbClr val="000000"/>
                </a:solidFill>
                <a:latin typeface="Arial"/>
                <a:ea typeface="Arial"/>
                <a:cs typeface="Arial"/>
                <a:sym typeface="Arial"/>
              </a:rPr>
              <a:t>or billions of cycles per second, called </a:t>
            </a:r>
            <a:r>
              <a:rPr b="1" i="0" lang="en-US" sz="1400" u="none" cap="none" strike="noStrike">
                <a:solidFill>
                  <a:srgbClr val="000000"/>
                </a:solidFill>
                <a:latin typeface="Arial"/>
                <a:ea typeface="Arial"/>
                <a:cs typeface="Arial"/>
                <a:sym typeface="Arial"/>
              </a:rPr>
              <a:t>gigahertz (GHz).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amount of data that a CPU can process at one time depends on the size of the front side bus (FSB). </a:t>
            </a:r>
            <a:br>
              <a:rPr b="0" i="0" lang="en-US" sz="3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G College Slide Them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Puranjan Acharya</dc:creator>
</cp:coreProperties>
</file>