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75" r:id="rId6"/>
    <p:sldId id="261" r:id="rId7"/>
    <p:sldId id="284" r:id="rId8"/>
    <p:sldId id="285" r:id="rId9"/>
    <p:sldId id="286" r:id="rId10"/>
    <p:sldId id="287" r:id="rId11"/>
    <p:sldId id="256" r:id="rId12"/>
    <p:sldId id="290" r:id="rId13"/>
    <p:sldId id="291" r:id="rId14"/>
    <p:sldId id="288" r:id="rId15"/>
    <p:sldId id="289" r:id="rId16"/>
    <p:sldId id="257" r:id="rId17"/>
  </p:sldIdLst>
  <p:sldSz cx="9144000" cy="5143500" type="screen16x9"/>
  <p:notesSz cx="6858000" cy="9144000"/>
  <p:embeddedFontLst>
    <p:embeddedFont>
      <p:font typeface="Pontano Sans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ABE9C-A9DD-4413-A795-363C7433C0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065CCF-B4EE-4C19-A0EE-344AA52E6C55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endParaRPr lang="en-US" dirty="0"/>
        </a:p>
      </dgm:t>
    </dgm:pt>
    <dgm:pt modelId="{54E26A31-F43B-41AA-BC4B-AB85B961C9C0}" cxnId="{CFE675C1-B4D6-45F8-A727-EC35DD7C51FE}" type="parTrans">
      <dgm:prSet/>
      <dgm:spPr/>
      <dgm:t>
        <a:bodyPr/>
        <a:lstStyle/>
        <a:p>
          <a:endParaRPr lang="en-US"/>
        </a:p>
      </dgm:t>
    </dgm:pt>
    <dgm:pt modelId="{2F0855D6-3743-4072-BFE9-5C47B2D224A7}" cxnId="{CFE675C1-B4D6-45F8-A727-EC35DD7C51FE}" type="sibTrans">
      <dgm:prSet/>
      <dgm:spPr/>
      <dgm:t>
        <a:bodyPr/>
        <a:lstStyle/>
        <a:p>
          <a:endParaRPr lang="en-US"/>
        </a:p>
      </dgm:t>
    </dgm:pt>
    <dgm:pt modelId="{21FD1D6D-5A66-4EAE-9F32-DEBCC4E6ABE2}">
      <dgm:prSet phldrT="[Text]"/>
      <dgm:spPr/>
      <dgm:t>
        <a:bodyPr/>
        <a:lstStyle/>
        <a:p>
          <a:r>
            <a:rPr lang="en-US" dirty="0" err="1"/>
            <a:t>Tiết</a:t>
          </a:r>
          <a:r>
            <a:rPr lang="en-US" dirty="0"/>
            <a:t> </a:t>
          </a:r>
          <a:r>
            <a:rPr lang="en-US" dirty="0" err="1"/>
            <a:t>kiệm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ăn</a:t>
          </a:r>
          <a:r>
            <a:rPr lang="en-US" dirty="0"/>
            <a:t> </a:t>
          </a:r>
          <a:r>
            <a:rPr lang="en-US" dirty="0" err="1"/>
            <a:t>uống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SV </a:t>
          </a:r>
          <a:r>
            <a:rPr lang="en-US" dirty="0" err="1"/>
            <a:t>và</a:t>
          </a:r>
          <a:r>
            <a:rPr lang="en-US" dirty="0"/>
            <a:t> GV </a:t>
          </a:r>
        </a:p>
      </dgm:t>
    </dgm:pt>
    <dgm:pt modelId="{D102E389-794E-43FD-AB81-3667A1625067}" cxnId="{FB00542F-8B52-4B01-9725-7067721ACCC1}" type="parTrans">
      <dgm:prSet/>
      <dgm:spPr/>
      <dgm:t>
        <a:bodyPr/>
        <a:lstStyle/>
        <a:p>
          <a:endParaRPr lang="en-US"/>
        </a:p>
      </dgm:t>
    </dgm:pt>
    <dgm:pt modelId="{588390CE-8BE0-408A-B14D-A7C975C32F21}" cxnId="{FB00542F-8B52-4B01-9725-7067721ACCC1}" type="sibTrans">
      <dgm:prSet/>
      <dgm:spPr/>
      <dgm:t>
        <a:bodyPr/>
        <a:lstStyle/>
        <a:p>
          <a:endParaRPr lang="en-US"/>
        </a:p>
      </dgm:t>
    </dgm:pt>
    <dgm:pt modelId="{60AA79B1-20F5-4256-9FE9-0EB00FA27871}">
      <dgm:prSet phldrT="[Text]"/>
      <dgm:spPr/>
      <dgm:t>
        <a:bodyPr/>
        <a:lstStyle/>
        <a:p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Tượng</a:t>
          </a:r>
          <a:endParaRPr lang="en-US" dirty="0"/>
        </a:p>
      </dgm:t>
    </dgm:pt>
    <dgm:pt modelId="{6693BFC1-13FB-4ACF-B968-B4016B6D973D}" cxnId="{7471E594-A8CD-4E61-9FDB-E0AC951818B3}" type="parTrans">
      <dgm:prSet/>
      <dgm:spPr/>
      <dgm:t>
        <a:bodyPr/>
        <a:lstStyle/>
        <a:p>
          <a:endParaRPr lang="en-US"/>
        </a:p>
      </dgm:t>
    </dgm:pt>
    <dgm:pt modelId="{A464B72D-3332-48C0-968F-E8827930BDAC}" cxnId="{7471E594-A8CD-4E61-9FDB-E0AC951818B3}" type="sibTrans">
      <dgm:prSet/>
      <dgm:spPr/>
      <dgm:t>
        <a:bodyPr/>
        <a:lstStyle/>
        <a:p>
          <a:endParaRPr lang="en-US"/>
        </a:p>
      </dgm:t>
    </dgm:pt>
    <dgm:pt modelId="{94DB03A4-4A24-45F6-9CF4-DBB697D2CCF9}">
      <dgm:prSet phldrT="[Text]"/>
      <dgm:spPr/>
      <dgm:t>
        <a:bodyPr/>
        <a:lstStyle/>
        <a:p>
          <a:r>
            <a:rPr lang="en-US" dirty="0" err="1"/>
            <a:t>Sinh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,</a:t>
          </a:r>
          <a:r>
            <a:rPr lang="en-US" dirty="0" err="1"/>
            <a:t>giảng</a:t>
          </a:r>
          <a:r>
            <a:rPr lang="en-US" dirty="0"/>
            <a:t> </a:t>
          </a:r>
          <a:r>
            <a:rPr lang="en-US" dirty="0" err="1"/>
            <a:t>viên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ĐHBK TP.HCM </a:t>
          </a:r>
        </a:p>
      </dgm:t>
    </dgm:pt>
    <dgm:pt modelId="{6026A3B1-06CB-4005-B989-E444AA06EF35}" cxnId="{89556B8C-F445-4811-B2E2-E55BF780DDB4}" type="parTrans">
      <dgm:prSet/>
      <dgm:spPr/>
      <dgm:t>
        <a:bodyPr/>
        <a:lstStyle/>
        <a:p>
          <a:endParaRPr lang="en-US"/>
        </a:p>
      </dgm:t>
    </dgm:pt>
    <dgm:pt modelId="{A51F9D90-8F5F-465A-B255-52C1C7AC40B5}" cxnId="{89556B8C-F445-4811-B2E2-E55BF780DDB4}" type="sibTrans">
      <dgm:prSet/>
      <dgm:spPr/>
      <dgm:t>
        <a:bodyPr/>
        <a:lstStyle/>
        <a:p>
          <a:endParaRPr lang="en-US"/>
        </a:p>
      </dgm:t>
    </dgm:pt>
    <dgm:pt modelId="{DB1D8B16-E3DE-428B-96C9-2C1D1700BBF6}">
      <dgm:prSet phldrT="[Text]"/>
      <dgm:spPr/>
      <dgm:t>
        <a:bodyPr/>
        <a:lstStyle/>
        <a:p>
          <a:r>
            <a:rPr lang="en-US" dirty="0" err="1"/>
            <a:t>Phạm</a:t>
          </a:r>
          <a:r>
            <a:rPr lang="en-US" dirty="0"/>
            <a:t> Vi</a:t>
          </a:r>
        </a:p>
      </dgm:t>
    </dgm:pt>
    <dgm:pt modelId="{6D543E09-04EE-44A5-91B8-B2879404B0D2}" cxnId="{2652711E-AD5B-4049-A155-FBB23862E18D}" type="parTrans">
      <dgm:prSet/>
      <dgm:spPr/>
      <dgm:t>
        <a:bodyPr/>
        <a:lstStyle/>
        <a:p>
          <a:endParaRPr lang="en-US"/>
        </a:p>
      </dgm:t>
    </dgm:pt>
    <dgm:pt modelId="{1BB1DBF8-2EF5-43BF-A0C7-EA154CBE692A}" cxnId="{2652711E-AD5B-4049-A155-FBB23862E18D}" type="sibTrans">
      <dgm:prSet/>
      <dgm:spPr/>
      <dgm:t>
        <a:bodyPr/>
        <a:lstStyle/>
        <a:p>
          <a:endParaRPr lang="en-US"/>
        </a:p>
      </dgm:t>
    </dgm:pt>
    <dgm:pt modelId="{30C774E9-B32B-44EF-AE76-BFFD7F60F72C}">
      <dgm:prSet phldrT="[Text]"/>
      <dgm:spPr/>
      <dgm:t>
        <a:bodyPr/>
        <a:lstStyle/>
        <a:p>
          <a:r>
            <a:rPr lang="en-US" dirty="0" err="1"/>
            <a:t>Trường</a:t>
          </a:r>
          <a:r>
            <a:rPr lang="en-US" dirty="0"/>
            <a:t> ĐHBK TP.HCM</a:t>
          </a:r>
        </a:p>
      </dgm:t>
    </dgm:pt>
    <dgm:pt modelId="{ADB68B34-EDF6-42E9-8E5F-BB9AB94D831D}" cxnId="{2D4E76C7-7D32-4163-832A-12903E5867C3}" type="parTrans">
      <dgm:prSet/>
      <dgm:spPr/>
      <dgm:t>
        <a:bodyPr/>
        <a:lstStyle/>
        <a:p>
          <a:endParaRPr lang="en-US"/>
        </a:p>
      </dgm:t>
    </dgm:pt>
    <dgm:pt modelId="{E61F64C3-6DDF-4D12-BD61-1EAA00550183}" cxnId="{2D4E76C7-7D32-4163-832A-12903E5867C3}" type="sibTrans">
      <dgm:prSet/>
      <dgm:spPr/>
      <dgm:t>
        <a:bodyPr/>
        <a:lstStyle/>
        <a:p>
          <a:endParaRPr lang="en-US"/>
        </a:p>
      </dgm:t>
    </dgm:pt>
    <dgm:pt modelId="{BA1D74C0-CF0A-4CA2-A71F-C5247C3EFD01}" type="pres">
      <dgm:prSet presAssocID="{052ABE9C-A9DD-4413-A795-363C7433C0E6}" presName="Name0" presStyleCnt="0">
        <dgm:presLayoutVars>
          <dgm:dir/>
          <dgm:animLvl val="lvl"/>
          <dgm:resizeHandles val="exact"/>
        </dgm:presLayoutVars>
      </dgm:prSet>
      <dgm:spPr/>
    </dgm:pt>
    <dgm:pt modelId="{FB6BA2F6-A148-4CFA-8309-9BEC970519AC}" type="pres">
      <dgm:prSet presAssocID="{68065CCF-B4EE-4C19-A0EE-344AA52E6C55}" presName="linNode" presStyleCnt="0"/>
      <dgm:spPr/>
    </dgm:pt>
    <dgm:pt modelId="{B1736814-9A67-4988-B53B-9EAFB1385EE9}" type="pres">
      <dgm:prSet presAssocID="{68065CCF-B4EE-4C19-A0EE-344AA52E6C55}" presName="parentText" presStyleLbl="node1" presStyleIdx="0" presStyleCnt="3" custAng="0" custScaleX="86244" custLinFactNeighborY="-151">
        <dgm:presLayoutVars>
          <dgm:chMax val="1"/>
          <dgm:bulletEnabled val="1"/>
        </dgm:presLayoutVars>
      </dgm:prSet>
      <dgm:spPr/>
    </dgm:pt>
    <dgm:pt modelId="{7DC11E79-1E41-40F5-986C-AD11027EB1B4}" type="pres">
      <dgm:prSet presAssocID="{68065CCF-B4EE-4C19-A0EE-344AA52E6C55}" presName="descendantText" presStyleLbl="alignAccFollowNode1" presStyleIdx="0" presStyleCnt="3" custLinFactNeighborX="0" custLinFactNeighborY="2518">
        <dgm:presLayoutVars>
          <dgm:bulletEnabled val="1"/>
        </dgm:presLayoutVars>
      </dgm:prSet>
      <dgm:spPr/>
    </dgm:pt>
    <dgm:pt modelId="{4FA6BD22-76CE-4EED-BD4B-A40B9EC066EE}" type="pres">
      <dgm:prSet presAssocID="{2F0855D6-3743-4072-BFE9-5C47B2D224A7}" presName="sp" presStyleCnt="0"/>
      <dgm:spPr/>
    </dgm:pt>
    <dgm:pt modelId="{07E3E538-7C5D-469D-8595-672860D65656}" type="pres">
      <dgm:prSet presAssocID="{60AA79B1-20F5-4256-9FE9-0EB00FA27871}" presName="linNode" presStyleCnt="0"/>
      <dgm:spPr/>
    </dgm:pt>
    <dgm:pt modelId="{EB9C1DAF-F263-443C-9F93-29DA56DC6CA9}" type="pres">
      <dgm:prSet presAssocID="{60AA79B1-20F5-4256-9FE9-0EB00FA27871}" presName="parentText" presStyleLbl="node1" presStyleIdx="1" presStyleCnt="3" custScaleX="86244">
        <dgm:presLayoutVars>
          <dgm:chMax val="1"/>
          <dgm:bulletEnabled val="1"/>
        </dgm:presLayoutVars>
      </dgm:prSet>
      <dgm:spPr/>
    </dgm:pt>
    <dgm:pt modelId="{64E66933-620B-44BC-A658-F455D8616F46}" type="pres">
      <dgm:prSet presAssocID="{60AA79B1-20F5-4256-9FE9-0EB00FA27871}" presName="descendantText" presStyleLbl="alignAccFollowNode1" presStyleIdx="1" presStyleCnt="3" custScaleX="99857" custLinFactNeighborX="0" custLinFactNeighborY="3461">
        <dgm:presLayoutVars>
          <dgm:bulletEnabled val="1"/>
        </dgm:presLayoutVars>
      </dgm:prSet>
      <dgm:spPr/>
    </dgm:pt>
    <dgm:pt modelId="{D8180623-743E-4CEE-A725-F3C9A7934F9C}" type="pres">
      <dgm:prSet presAssocID="{A464B72D-3332-48C0-968F-E8827930BDAC}" presName="sp" presStyleCnt="0"/>
      <dgm:spPr/>
    </dgm:pt>
    <dgm:pt modelId="{34FF2AAD-0DDF-47A9-8A87-54E699DB7927}" type="pres">
      <dgm:prSet presAssocID="{DB1D8B16-E3DE-428B-96C9-2C1D1700BBF6}" presName="linNode" presStyleCnt="0"/>
      <dgm:spPr/>
    </dgm:pt>
    <dgm:pt modelId="{D468B067-28F6-4311-A0B6-12DFF8126FFB}" type="pres">
      <dgm:prSet presAssocID="{DB1D8B16-E3DE-428B-96C9-2C1D1700BBF6}" presName="parentText" presStyleLbl="node1" presStyleIdx="2" presStyleCnt="3" custScaleX="85123">
        <dgm:presLayoutVars>
          <dgm:chMax val="1"/>
          <dgm:bulletEnabled val="1"/>
        </dgm:presLayoutVars>
      </dgm:prSet>
      <dgm:spPr/>
    </dgm:pt>
    <dgm:pt modelId="{CE0CDBE1-DA8E-4031-B3AE-C8B7251EF1D0}" type="pres">
      <dgm:prSet presAssocID="{DB1D8B16-E3DE-428B-96C9-2C1D1700BBF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FD16617-4B90-4F4F-9763-B6602E21BEE5}" type="presOf" srcId="{21FD1D6D-5A66-4EAE-9F32-DEBCC4E6ABE2}" destId="{7DC11E79-1E41-40F5-986C-AD11027EB1B4}" srcOrd="0" destOrd="0" presId="urn:microsoft.com/office/officeart/2005/8/layout/vList5"/>
    <dgm:cxn modelId="{2652711E-AD5B-4049-A155-FBB23862E18D}" srcId="{052ABE9C-A9DD-4413-A795-363C7433C0E6}" destId="{DB1D8B16-E3DE-428B-96C9-2C1D1700BBF6}" srcOrd="2" destOrd="0" parTransId="{6D543E09-04EE-44A5-91B8-B2879404B0D2}" sibTransId="{1BB1DBF8-2EF5-43BF-A0C7-EA154CBE692A}"/>
    <dgm:cxn modelId="{56E0881E-227C-4DC6-95AB-AF35E60EBAF6}" type="presOf" srcId="{94DB03A4-4A24-45F6-9CF4-DBB697D2CCF9}" destId="{64E66933-620B-44BC-A658-F455D8616F46}" srcOrd="0" destOrd="0" presId="urn:microsoft.com/office/officeart/2005/8/layout/vList5"/>
    <dgm:cxn modelId="{FB00542F-8B52-4B01-9725-7067721ACCC1}" srcId="{68065CCF-B4EE-4C19-A0EE-344AA52E6C55}" destId="{21FD1D6D-5A66-4EAE-9F32-DEBCC4E6ABE2}" srcOrd="0" destOrd="0" parTransId="{D102E389-794E-43FD-AB81-3667A1625067}" sibTransId="{588390CE-8BE0-408A-B14D-A7C975C32F21}"/>
    <dgm:cxn modelId="{2DA1AC52-5E55-460F-B337-9F791BE6DFB1}" type="presOf" srcId="{052ABE9C-A9DD-4413-A795-363C7433C0E6}" destId="{BA1D74C0-CF0A-4CA2-A71F-C5247C3EFD01}" srcOrd="0" destOrd="0" presId="urn:microsoft.com/office/officeart/2005/8/layout/vList5"/>
    <dgm:cxn modelId="{CD135A54-6EEE-4E2B-9F20-EF6FED9B301A}" type="presOf" srcId="{DB1D8B16-E3DE-428B-96C9-2C1D1700BBF6}" destId="{D468B067-28F6-4311-A0B6-12DFF8126FFB}" srcOrd="0" destOrd="0" presId="urn:microsoft.com/office/officeart/2005/8/layout/vList5"/>
    <dgm:cxn modelId="{F50D3B58-BD20-41DE-8427-66BBFDE4F49D}" type="presOf" srcId="{30C774E9-B32B-44EF-AE76-BFFD7F60F72C}" destId="{CE0CDBE1-DA8E-4031-B3AE-C8B7251EF1D0}" srcOrd="0" destOrd="0" presId="urn:microsoft.com/office/officeart/2005/8/layout/vList5"/>
    <dgm:cxn modelId="{89556B8C-F445-4811-B2E2-E55BF780DDB4}" srcId="{60AA79B1-20F5-4256-9FE9-0EB00FA27871}" destId="{94DB03A4-4A24-45F6-9CF4-DBB697D2CCF9}" srcOrd="0" destOrd="0" parTransId="{6026A3B1-06CB-4005-B989-E444AA06EF35}" sibTransId="{A51F9D90-8F5F-465A-B255-52C1C7AC40B5}"/>
    <dgm:cxn modelId="{7471E594-A8CD-4E61-9FDB-E0AC951818B3}" srcId="{052ABE9C-A9DD-4413-A795-363C7433C0E6}" destId="{60AA79B1-20F5-4256-9FE9-0EB00FA27871}" srcOrd="1" destOrd="0" parTransId="{6693BFC1-13FB-4ACF-B968-B4016B6D973D}" sibTransId="{A464B72D-3332-48C0-968F-E8827930BDAC}"/>
    <dgm:cxn modelId="{CFE675C1-B4D6-45F8-A727-EC35DD7C51FE}" srcId="{052ABE9C-A9DD-4413-A795-363C7433C0E6}" destId="{68065CCF-B4EE-4C19-A0EE-344AA52E6C55}" srcOrd="0" destOrd="0" parTransId="{54E26A31-F43B-41AA-BC4B-AB85B961C9C0}" sibTransId="{2F0855D6-3743-4072-BFE9-5C47B2D224A7}"/>
    <dgm:cxn modelId="{2D4E76C7-7D32-4163-832A-12903E5867C3}" srcId="{DB1D8B16-E3DE-428B-96C9-2C1D1700BBF6}" destId="{30C774E9-B32B-44EF-AE76-BFFD7F60F72C}" srcOrd="0" destOrd="0" parTransId="{ADB68B34-EDF6-42E9-8E5F-BB9AB94D831D}" sibTransId="{E61F64C3-6DDF-4D12-BD61-1EAA00550183}"/>
    <dgm:cxn modelId="{13675DD6-F871-4C2B-9594-7EA75DF6D0B7}" type="presOf" srcId="{68065CCF-B4EE-4C19-A0EE-344AA52E6C55}" destId="{B1736814-9A67-4988-B53B-9EAFB1385EE9}" srcOrd="0" destOrd="0" presId="urn:microsoft.com/office/officeart/2005/8/layout/vList5"/>
    <dgm:cxn modelId="{19DFA9EE-B0AF-4060-9B0E-9FEAE29A6079}" type="presOf" srcId="{60AA79B1-20F5-4256-9FE9-0EB00FA27871}" destId="{EB9C1DAF-F263-443C-9F93-29DA56DC6CA9}" srcOrd="0" destOrd="0" presId="urn:microsoft.com/office/officeart/2005/8/layout/vList5"/>
    <dgm:cxn modelId="{55B372AB-602B-4ED1-B47F-77292A002C46}" type="presParOf" srcId="{BA1D74C0-CF0A-4CA2-A71F-C5247C3EFD01}" destId="{FB6BA2F6-A148-4CFA-8309-9BEC970519AC}" srcOrd="0" destOrd="0" presId="urn:microsoft.com/office/officeart/2005/8/layout/vList5"/>
    <dgm:cxn modelId="{47BBBDE5-6EAD-4B3E-B8BC-BCF4886B2297}" type="presParOf" srcId="{FB6BA2F6-A148-4CFA-8309-9BEC970519AC}" destId="{B1736814-9A67-4988-B53B-9EAFB1385EE9}" srcOrd="0" destOrd="0" presId="urn:microsoft.com/office/officeart/2005/8/layout/vList5"/>
    <dgm:cxn modelId="{55E883A7-C737-49FD-AC17-E73D98365A26}" type="presParOf" srcId="{FB6BA2F6-A148-4CFA-8309-9BEC970519AC}" destId="{7DC11E79-1E41-40F5-986C-AD11027EB1B4}" srcOrd="1" destOrd="0" presId="urn:microsoft.com/office/officeart/2005/8/layout/vList5"/>
    <dgm:cxn modelId="{D7871840-16C4-45F1-98AC-69717D9BC579}" type="presParOf" srcId="{BA1D74C0-CF0A-4CA2-A71F-C5247C3EFD01}" destId="{4FA6BD22-76CE-4EED-BD4B-A40B9EC066EE}" srcOrd="1" destOrd="0" presId="urn:microsoft.com/office/officeart/2005/8/layout/vList5"/>
    <dgm:cxn modelId="{0C516784-324C-4078-9C0E-22951651ABF0}" type="presParOf" srcId="{BA1D74C0-CF0A-4CA2-A71F-C5247C3EFD01}" destId="{07E3E538-7C5D-469D-8595-672860D65656}" srcOrd="2" destOrd="0" presId="urn:microsoft.com/office/officeart/2005/8/layout/vList5"/>
    <dgm:cxn modelId="{0EA7F06C-A496-4D18-BAF3-44D021CA66EB}" type="presParOf" srcId="{07E3E538-7C5D-469D-8595-672860D65656}" destId="{EB9C1DAF-F263-443C-9F93-29DA56DC6CA9}" srcOrd="0" destOrd="0" presId="urn:microsoft.com/office/officeart/2005/8/layout/vList5"/>
    <dgm:cxn modelId="{25E19D7C-F708-417F-86C3-573B4055F5DB}" type="presParOf" srcId="{07E3E538-7C5D-469D-8595-672860D65656}" destId="{64E66933-620B-44BC-A658-F455D8616F46}" srcOrd="1" destOrd="0" presId="urn:microsoft.com/office/officeart/2005/8/layout/vList5"/>
    <dgm:cxn modelId="{0EF912E8-761A-40BC-A151-A4D0939E5AE5}" type="presParOf" srcId="{BA1D74C0-CF0A-4CA2-A71F-C5247C3EFD01}" destId="{D8180623-743E-4CEE-A725-F3C9A7934F9C}" srcOrd="3" destOrd="0" presId="urn:microsoft.com/office/officeart/2005/8/layout/vList5"/>
    <dgm:cxn modelId="{E10A119A-EC23-4E8C-BA2E-EB1BBEB16181}" type="presParOf" srcId="{BA1D74C0-CF0A-4CA2-A71F-C5247C3EFD01}" destId="{34FF2AAD-0DDF-47A9-8A87-54E699DB7927}" srcOrd="4" destOrd="0" presId="urn:microsoft.com/office/officeart/2005/8/layout/vList5"/>
    <dgm:cxn modelId="{B16985AB-B37F-4AEF-A2C0-A6B6DB19595C}" type="presParOf" srcId="{34FF2AAD-0DDF-47A9-8A87-54E699DB7927}" destId="{D468B067-28F6-4311-A0B6-12DFF8126FFB}" srcOrd="0" destOrd="0" presId="urn:microsoft.com/office/officeart/2005/8/layout/vList5"/>
    <dgm:cxn modelId="{9E1664F9-03C7-4E4C-871C-72E32045F4EF}" type="presParOf" srcId="{34FF2AAD-0DDF-47A9-8A87-54E699DB7927}" destId="{CE0CDBE1-DA8E-4031-B3AE-C8B7251EF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11E79-1E41-40F5-986C-AD11027EB1B4}">
      <dsp:nvSpPr>
        <dsp:cNvPr id="0" name=""/>
        <dsp:cNvSpPr/>
      </dsp:nvSpPr>
      <dsp:spPr>
        <a:xfrm rot="5400000">
          <a:off x="3578531" y="-1513940"/>
          <a:ext cx="572980" cy="3775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Tiết</a:t>
          </a:r>
          <a:r>
            <a:rPr lang="en-US" sz="1700" kern="1200" dirty="0"/>
            <a:t> </a:t>
          </a:r>
          <a:r>
            <a:rPr lang="en-US" sz="1700" kern="1200" dirty="0" err="1"/>
            <a:t>kiệm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r>
            <a:rPr lang="en-US" sz="1700" kern="1200" dirty="0"/>
            <a:t> </a:t>
          </a:r>
          <a:r>
            <a:rPr lang="en-US" sz="1700" kern="1200" dirty="0" err="1"/>
            <a:t>ăn</a:t>
          </a:r>
          <a:r>
            <a:rPr lang="en-US" sz="1700" kern="1200" dirty="0"/>
            <a:t> </a:t>
          </a:r>
          <a:r>
            <a:rPr lang="en-US" sz="1700" kern="1200" dirty="0" err="1"/>
            <a:t>uống</a:t>
          </a:r>
          <a:r>
            <a:rPr lang="en-US" sz="1700" kern="1200" dirty="0"/>
            <a:t> </a:t>
          </a:r>
          <a:r>
            <a:rPr lang="en-US" sz="1700" kern="1200" dirty="0" err="1"/>
            <a:t>cho</a:t>
          </a:r>
          <a:r>
            <a:rPr lang="en-US" sz="1700" kern="1200" dirty="0"/>
            <a:t> SV </a:t>
          </a:r>
          <a:r>
            <a:rPr lang="en-US" sz="1700" kern="1200" dirty="0" err="1"/>
            <a:t>và</a:t>
          </a:r>
          <a:r>
            <a:rPr lang="en-US" sz="1700" kern="1200" dirty="0"/>
            <a:t> GV </a:t>
          </a:r>
        </a:p>
      </dsp:txBody>
      <dsp:txXfrm rot="-5400000">
        <a:off x="1977457" y="115105"/>
        <a:ext cx="3747159" cy="517038"/>
      </dsp:txXfrm>
    </dsp:sp>
    <dsp:sp modelId="{B1736814-9A67-4988-B53B-9EAFB1385EE9}">
      <dsp:nvSpPr>
        <dsp:cNvPr id="0" name=""/>
        <dsp:cNvSpPr/>
      </dsp:nvSpPr>
      <dsp:spPr>
        <a:xfrm>
          <a:off x="146055" y="3"/>
          <a:ext cx="1831400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Mục</a:t>
          </a:r>
          <a:r>
            <a:rPr lang="en-US" sz="2500" kern="1200" dirty="0"/>
            <a:t> </a:t>
          </a:r>
          <a:r>
            <a:rPr lang="en-US" sz="2500" kern="1200" dirty="0" err="1"/>
            <a:t>Tiêu</a:t>
          </a:r>
          <a:endParaRPr lang="en-US" sz="2500" kern="1200" dirty="0"/>
        </a:p>
      </dsp:txBody>
      <dsp:txXfrm>
        <a:off x="181018" y="34966"/>
        <a:ext cx="1761474" cy="646299"/>
      </dsp:txXfrm>
    </dsp:sp>
    <dsp:sp modelId="{64E66933-620B-44BC-A658-F455D8616F46}">
      <dsp:nvSpPr>
        <dsp:cNvPr id="0" name=""/>
        <dsp:cNvSpPr/>
      </dsp:nvSpPr>
      <dsp:spPr>
        <a:xfrm rot="5400000">
          <a:off x="3575832" y="-753801"/>
          <a:ext cx="572980" cy="37697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Sinh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r>
            <a:rPr lang="en-US" sz="1700" kern="1200" dirty="0"/>
            <a:t> ,</a:t>
          </a:r>
          <a:r>
            <a:rPr lang="en-US" sz="1700" kern="1200" dirty="0" err="1"/>
            <a:t>giảng</a:t>
          </a:r>
          <a:r>
            <a:rPr lang="en-US" sz="1700" kern="1200" dirty="0"/>
            <a:t> </a:t>
          </a:r>
          <a:r>
            <a:rPr lang="en-US" sz="1700" kern="1200" dirty="0" err="1"/>
            <a:t>viên</a:t>
          </a:r>
          <a:r>
            <a:rPr lang="en-US" sz="1700" kern="1200" dirty="0"/>
            <a:t> </a:t>
          </a:r>
          <a:r>
            <a:rPr lang="en-US" sz="1700" kern="1200" dirty="0" err="1"/>
            <a:t>trường</a:t>
          </a:r>
          <a:r>
            <a:rPr lang="en-US" sz="1700" kern="1200" dirty="0"/>
            <a:t> ĐHBK TP.HCM </a:t>
          </a:r>
        </a:p>
      </dsp:txBody>
      <dsp:txXfrm rot="-5400000">
        <a:off x="1977457" y="872545"/>
        <a:ext cx="3741761" cy="517038"/>
      </dsp:txXfrm>
    </dsp:sp>
    <dsp:sp modelId="{EB9C1DAF-F263-443C-9F93-29DA56DC6CA9}">
      <dsp:nvSpPr>
        <dsp:cNvPr id="0" name=""/>
        <dsp:cNvSpPr/>
      </dsp:nvSpPr>
      <dsp:spPr>
        <a:xfrm>
          <a:off x="146055" y="753121"/>
          <a:ext cx="1831400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Đối</a:t>
          </a:r>
          <a:r>
            <a:rPr lang="en-US" sz="2500" kern="1200" dirty="0"/>
            <a:t> </a:t>
          </a:r>
          <a:r>
            <a:rPr lang="en-US" sz="2500" kern="1200" dirty="0" err="1"/>
            <a:t>Tượng</a:t>
          </a:r>
          <a:endParaRPr lang="en-US" sz="2500" kern="1200" dirty="0"/>
        </a:p>
      </dsp:txBody>
      <dsp:txXfrm>
        <a:off x="181018" y="788084"/>
        <a:ext cx="1761474" cy="646299"/>
      </dsp:txXfrm>
    </dsp:sp>
    <dsp:sp modelId="{CE0CDBE1-DA8E-4031-B3AE-C8B7251EF1D0}">
      <dsp:nvSpPr>
        <dsp:cNvPr id="0" name=""/>
        <dsp:cNvSpPr/>
      </dsp:nvSpPr>
      <dsp:spPr>
        <a:xfrm rot="5400000">
          <a:off x="3554726" y="-24295"/>
          <a:ext cx="572980" cy="37751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Trường</a:t>
          </a:r>
          <a:r>
            <a:rPr lang="en-US" sz="1700" kern="1200" dirty="0"/>
            <a:t> ĐHBK TP.HCM</a:t>
          </a:r>
        </a:p>
      </dsp:txBody>
      <dsp:txXfrm rot="-5400000">
        <a:off x="1953652" y="1604750"/>
        <a:ext cx="3747159" cy="517038"/>
      </dsp:txXfrm>
    </dsp:sp>
    <dsp:sp modelId="{D468B067-28F6-4311-A0B6-12DFF8126FFB}">
      <dsp:nvSpPr>
        <dsp:cNvPr id="0" name=""/>
        <dsp:cNvSpPr/>
      </dsp:nvSpPr>
      <dsp:spPr>
        <a:xfrm>
          <a:off x="146055" y="1505157"/>
          <a:ext cx="1807596" cy="716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Phạm</a:t>
          </a:r>
          <a:r>
            <a:rPr lang="en-US" sz="2500" kern="1200" dirty="0"/>
            <a:t> Vi</a:t>
          </a:r>
        </a:p>
      </dsp:txBody>
      <dsp:txXfrm>
        <a:off x="181018" y="1540120"/>
        <a:ext cx="1737670" cy="646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➝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2" name="Google Shape;72;p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4" name="Google Shape;74;p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5" name="Google Shape;75;p8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98" name="Google Shape;98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7" name="Google Shape;107;p1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FAC0-859C-4126-85E1-A09135E80BAB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DA9D8-6274-4C05-B16A-4EADDEE8726B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DEC0-D219-487F-871F-573A0042689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5BC5-322F-4679-891D-C585767EBBF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2D5A"/>
              </a:buClr>
              <a:buSzPts val="24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➝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⇾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33CC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ontano Sans"/>
              </a:defRPr>
            </a:lvl1pPr>
            <a:lvl2pPr lvl="1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www.oracle.com/technetwork/java/api-141528.html" TargetMode="External"/><Relationship Id="rId1" Type="http://schemas.openxmlformats.org/officeDocument/2006/relationships/hyperlink" Target="https://play.google.com/store/apps/details?id=com.grab.food.pax&amp;hl=v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Káº¿t quáº£ hÃ¬nh áº£nh cho logo bach kho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0"/>
            <a:ext cx="1204002" cy="12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13459" y="248058"/>
            <a:ext cx="4731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Arial" panose="020B0604020202020204" pitchFamily="34" charset="0"/>
              </a:rPr>
              <a:t>Đại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Bách</a:t>
            </a:r>
            <a:r>
              <a:rPr lang="en-US" sz="2000" b="1" dirty="0">
                <a:latin typeface="Arial" panose="020B0604020202020204" pitchFamily="34" charset="0"/>
              </a:rPr>
              <a:t> Khoa DHQG TP.HCM</a:t>
            </a:r>
            <a:endParaRPr lang="en-US" sz="2000" b="1" dirty="0">
              <a:latin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</a:rPr>
              <a:t>Khoa </a:t>
            </a:r>
            <a:r>
              <a:rPr lang="en-US" sz="2000" b="1" dirty="0" err="1">
                <a:latin typeface="Arial" panose="020B0604020202020204" pitchFamily="34" charset="0"/>
              </a:rPr>
              <a:t>Khoa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và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Kỹ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máy</a:t>
            </a:r>
            <a:r>
              <a:rPr lang="en-US" sz="2000" b="1" dirty="0"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</a:rPr>
              <a:t>tính</a:t>
            </a:r>
            <a:endParaRPr lang="en-US" sz="2000" b="1" dirty="0">
              <a:latin typeface="Arial" panose="020B0604020202020204" pitchFamily="34" charset="0"/>
            </a:endParaRPr>
          </a:p>
        </p:txBody>
      </p:sp>
      <p:pic>
        <p:nvPicPr>
          <p:cNvPr id="8" name="Picture 8" descr="Káº¿t quáº£ hÃ¬nh áº£nh cho cse hcmu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39" y="173182"/>
            <a:ext cx="898620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14838" y="1320442"/>
            <a:ext cx="5542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</a:rPr>
              <a:t>THỰC TẬP</a:t>
            </a:r>
            <a:endParaRPr lang="en-US" sz="3000" b="1" dirty="0">
              <a:latin typeface="Arial" panose="020B0604020202020204" pitchFamily="34" charset="0"/>
            </a:endParaRPr>
          </a:p>
          <a:p>
            <a:pPr algn="ctr"/>
            <a:r>
              <a:rPr lang="en-US" sz="3000" b="1" dirty="0">
                <a:latin typeface="Arial" panose="020B0604020202020204" pitchFamily="34" charset="0"/>
              </a:rPr>
              <a:t>CÔNG NGHỆ PHẦN MỀM</a:t>
            </a:r>
            <a:endParaRPr lang="en-US" sz="3000" b="1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20488" y="2438993"/>
            <a:ext cx="2448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GV: ĐINH KIM QUỐC KHẢI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6800" y="3170434"/>
            <a:ext cx="44064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1711445   ĐOÀN THÁI HỌC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1713015   NGUYỄN ĐỨC ANH TÀI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1712281  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LÊ THỊ KIM NGÂN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1714050   NGUYỄN KHẢI VY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1711354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HÀ HUY HIỆU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6800" y="2807396"/>
            <a:ext cx="14398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</a:rPr>
              <a:t>NHÓM 65</a:t>
            </a:r>
            <a:endParaRPr lang="en-US" sz="2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chức</a:t>
            </a:r>
            <a:r>
              <a:rPr lang="en-SG" dirty="0"/>
              <a:t> </a:t>
            </a:r>
            <a:r>
              <a:rPr lang="en-SG" dirty="0" err="1"/>
              <a:t>năng</a:t>
            </a:r>
            <a:endParaRPr lang="en-SG" dirty="0"/>
          </a:p>
        </p:txBody>
      </p:sp>
      <p:sp>
        <p:nvSpPr>
          <p:cNvPr id="5" name="Google Shape;151;p18"/>
          <p:cNvSpPr txBox="1"/>
          <p:nvPr/>
        </p:nvSpPr>
        <p:spPr>
          <a:xfrm>
            <a:off x="457200" y="1406943"/>
            <a:ext cx="5492496" cy="244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000" dirty="0"/>
              <a:t>User: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kí</a:t>
            </a:r>
            <a:r>
              <a:rPr lang="en-US" sz="2000" dirty="0"/>
              <a:t>/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món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Thanh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giỏ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(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) t</a:t>
            </a:r>
            <a:r>
              <a:rPr lang="en-SG" sz="2000" dirty="0"/>
              <a:t>ừ second shop</a:t>
            </a:r>
            <a:endParaRPr lang="en-SG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Các</a:t>
            </a:r>
            <a:r>
              <a:rPr lang="en-SG" dirty="0"/>
              <a:t> </a:t>
            </a:r>
            <a:r>
              <a:rPr lang="en-SG" dirty="0" err="1"/>
              <a:t>chức</a:t>
            </a:r>
            <a:r>
              <a:rPr lang="en-SG" dirty="0"/>
              <a:t> </a:t>
            </a:r>
            <a:r>
              <a:rPr lang="en-SG" dirty="0" err="1"/>
              <a:t>năng</a:t>
            </a:r>
            <a:endParaRPr lang="en-SG" dirty="0"/>
          </a:p>
        </p:txBody>
      </p:sp>
      <p:sp>
        <p:nvSpPr>
          <p:cNvPr id="5" name="Google Shape;151;p18"/>
          <p:cNvSpPr txBox="1"/>
          <p:nvPr/>
        </p:nvSpPr>
        <p:spPr>
          <a:xfrm>
            <a:off x="457200" y="1406943"/>
            <a:ext cx="5492496" cy="244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000" dirty="0"/>
              <a:t>Employee: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endParaRPr lang="en-US" sz="2000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Theo dõi danh sách món ăn theo khung thời gian</a:t>
            </a:r>
            <a:endParaRPr lang="en-US" sz="2000" dirty="0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món</a:t>
            </a:r>
            <a:r>
              <a:rPr lang="en-US" sz="2000" dirty="0"/>
              <a:t> </a:t>
            </a:r>
            <a:r>
              <a:rPr lang="en-US" sz="2000" dirty="0" err="1"/>
              <a:t>ăn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Nạp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78256" y="755904"/>
          <a:ext cx="6394704" cy="1584068"/>
        </p:xfrm>
        <a:graphic>
          <a:graphicData uri="http://schemas.openxmlformats.org/drawingml/2006/table">
            <a:tbl>
              <a:tblPr firstRow="1" firstCol="1" bandRow="1"/>
              <a:tblGrid>
                <a:gridCol w="633114"/>
                <a:gridCol w="225949"/>
                <a:gridCol w="250672"/>
                <a:gridCol w="282810"/>
                <a:gridCol w="257099"/>
                <a:gridCol w="263526"/>
                <a:gridCol w="282810"/>
                <a:gridCol w="334230"/>
                <a:gridCol w="368287"/>
                <a:gridCol w="312344"/>
                <a:gridCol w="397000"/>
                <a:gridCol w="397000"/>
                <a:gridCol w="397000"/>
                <a:gridCol w="397000"/>
                <a:gridCol w="397000"/>
                <a:gridCol w="397000"/>
                <a:gridCol w="397000"/>
                <a:gridCol w="404863"/>
              </a:tblGrid>
              <a:tr h="351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1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8912" y="0"/>
            <a:ext cx="8034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/>
              <a:t>Thời</a:t>
            </a:r>
            <a:r>
              <a:rPr lang="en-US" sz="2500" b="1" dirty="0"/>
              <a:t> </a:t>
            </a:r>
            <a:r>
              <a:rPr lang="en-US" sz="2500" b="1" dirty="0" err="1"/>
              <a:t>gian</a:t>
            </a:r>
            <a:r>
              <a:rPr lang="en-US" sz="2500" b="1" dirty="0"/>
              <a:t> </a:t>
            </a:r>
            <a:r>
              <a:rPr lang="en-US" sz="2500" b="1" dirty="0" err="1"/>
              <a:t>th</a:t>
            </a:r>
            <a:r>
              <a:rPr lang="en-SG" sz="2500" b="1" dirty="0" err="1"/>
              <a:t>ực</a:t>
            </a:r>
            <a:r>
              <a:rPr lang="en-SG" sz="2500" b="1" dirty="0"/>
              <a:t> </a:t>
            </a:r>
            <a:r>
              <a:rPr lang="en-SG" sz="2500" b="1" dirty="0" err="1"/>
              <a:t>hiện</a:t>
            </a:r>
            <a:endParaRPr lang="en-US" sz="2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08" y="2618822"/>
            <a:ext cx="3620072" cy="20263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19" y="2571750"/>
            <a:ext cx="3949718" cy="220751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Happy Lunch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vấn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đợi</a:t>
            </a:r>
            <a:endParaRPr lang="en-US" sz="2000"/>
          </a:p>
          <a:p>
            <a:r>
              <a:rPr lang="en-US" sz="2000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2"/>
          <p:cNvSpPr>
            <a:spLocks noGrp="1" noChangeArrowheads="1"/>
          </p:cNvSpPr>
          <p:nvPr>
            <p:ph type="title"/>
          </p:nvPr>
        </p:nvSpPr>
        <p:spPr>
          <a:xfrm>
            <a:off x="629841" y="342900"/>
            <a:ext cx="7818834" cy="534591"/>
          </a:xfrm>
        </p:spPr>
        <p:txBody>
          <a:bodyPr/>
          <a:lstStyle/>
          <a:p>
            <a:pPr algn="ctr" eaLnBrk="1" hangingPunct="1"/>
            <a:r>
              <a:rPr lang="en-US" altLang="en-US" sz="3000" dirty="0"/>
              <a:t>Tài </a:t>
            </a:r>
            <a:r>
              <a:rPr lang="en-US" altLang="en-US" sz="3000" dirty="0" err="1"/>
              <a:t>Liệu</a:t>
            </a:r>
            <a:r>
              <a:rPr lang="en-US" altLang="en-US" sz="3000" dirty="0"/>
              <a:t> </a:t>
            </a:r>
            <a:r>
              <a:rPr lang="en-US" altLang="en-US" sz="3000" dirty="0" err="1"/>
              <a:t>Tham</a:t>
            </a:r>
            <a:r>
              <a:rPr lang="en-US" altLang="en-US" sz="3000" dirty="0"/>
              <a:t> </a:t>
            </a:r>
            <a:r>
              <a:rPr lang="en-US" altLang="en-US" sz="3000" dirty="0" err="1"/>
              <a:t>Khảo</a:t>
            </a:r>
            <a:endParaRPr lang="en-US" altLang="en-US" sz="3000" dirty="0"/>
          </a:p>
        </p:txBody>
      </p:sp>
      <p:sp>
        <p:nvSpPr>
          <p:cNvPr id="6147" name="Text Placeholder 4"/>
          <p:cNvSpPr>
            <a:spLocks noGrp="1" noChangeArrowheads="1"/>
          </p:cNvSpPr>
          <p:nvPr>
            <p:ph type="body" sz="half" idx="2"/>
          </p:nvPr>
        </p:nvSpPr>
        <p:spPr>
          <a:xfrm>
            <a:off x="629841" y="1371600"/>
            <a:ext cx="7818834" cy="3030141"/>
          </a:xfrm>
        </p:spPr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rId1"/>
              </a:rPr>
              <a:t>https://play.google.com/store/apps/details?id=com.grab.food.pax&amp;hl=vi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rId2"/>
              </a:rPr>
              <a:t>https://www.oracle.com/technetwork/java/api-141528.html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" action="ppaction://noaction"/>
              </a:rPr>
              <a:t>https://www.youtube.com/watch?v=k7x7Q3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altLang="en-US" sz="2100" dirty="0">
                <a:hlinkClick r:id="" action="ppaction://noaction"/>
              </a:rPr>
              <a:t>nU6o&amp;list=PLzrVYRai0riSRJ3M3bifVWWRq5eJMu6tv</a:t>
            </a:r>
            <a:endParaRPr lang="en-US" altLang="en-US" sz="21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altLang="en-US" sz="15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ctrTitle" idx="4294967295"/>
          </p:nvPr>
        </p:nvSpPr>
        <p:spPr>
          <a:xfrm>
            <a:off x="302086" y="1443692"/>
            <a:ext cx="5357495" cy="25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ĐỀ: </a:t>
            </a:r>
            <a:b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HAPPY LUNCH</a:t>
            </a:r>
            <a:endParaRPr sz="55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4294967295"/>
          </p:nvPr>
        </p:nvSpPr>
        <p:spPr>
          <a:xfrm>
            <a:off x="403062" y="3965626"/>
            <a:ext cx="4168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kiệm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Bách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068197" y="2435701"/>
            <a:ext cx="218604" cy="2087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4" name="Google Shape;164;p19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5" name="Google Shape;165;p19"/>
          <p:cNvSpPr/>
          <p:nvPr/>
        </p:nvSpPr>
        <p:spPr>
          <a:xfrm rot="-1609080">
            <a:off x="5338909" y="1128184"/>
            <a:ext cx="218605" cy="2087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6" name="Google Shape;166;p19"/>
          <p:cNvSpPr/>
          <p:nvPr/>
        </p:nvSpPr>
        <p:spPr>
          <a:xfrm rot="2926152">
            <a:off x="7230014" y="1548701"/>
            <a:ext cx="163711" cy="1563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sp>
        <p:nvSpPr>
          <p:cNvPr id="167" name="Google Shape;167;p19"/>
          <p:cNvSpPr/>
          <p:nvPr/>
        </p:nvSpPr>
        <p:spPr>
          <a:xfrm rot="-1609210">
            <a:off x="7270041" y="862993"/>
            <a:ext cx="83659" cy="798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  <p:grpSp>
        <p:nvGrpSpPr>
          <p:cNvPr id="19" name="Google Shape;557;p39"/>
          <p:cNvGrpSpPr/>
          <p:nvPr/>
        </p:nvGrpSpPr>
        <p:grpSpPr>
          <a:xfrm>
            <a:off x="4766798" y="2188634"/>
            <a:ext cx="589968" cy="585981"/>
            <a:chOff x="570875" y="4322250"/>
            <a:chExt cx="443300" cy="443325"/>
          </a:xfrm>
        </p:grpSpPr>
        <p:sp>
          <p:nvSpPr>
            <p:cNvPr id="20" name="Google Shape;558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1" name="Google Shape;559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2" name="Google Shape;560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3" name="Google Shape;561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oogle Shape;402;p39"/>
          <p:cNvGrpSpPr/>
          <p:nvPr/>
        </p:nvGrpSpPr>
        <p:grpSpPr>
          <a:xfrm>
            <a:off x="6204838" y="901242"/>
            <a:ext cx="331808" cy="331307"/>
            <a:chOff x="6660750" y="298550"/>
            <a:chExt cx="396900" cy="396300"/>
          </a:xfrm>
        </p:grpSpPr>
        <p:sp>
          <p:nvSpPr>
            <p:cNvPr id="25" name="Google Shape;403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26" name="Google Shape;404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ial" panose="020B0604020202020204" pitchFamily="34" charset="0"/>
              </a:endParaRPr>
            </a:p>
          </p:txBody>
        </p:sp>
      </p:grpSp>
      <p:sp>
        <p:nvSpPr>
          <p:cNvPr id="27" name="Google Shape;301;p32"/>
          <p:cNvSpPr/>
          <p:nvPr/>
        </p:nvSpPr>
        <p:spPr>
          <a:xfrm>
            <a:off x="6001927" y="340573"/>
            <a:ext cx="699099" cy="149355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3CCFF"/>
          </a:solidFill>
          <a:ln w="9525" cap="flat" cmpd="sng">
            <a:solidFill>
              <a:srgbClr val="162D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485086" y="886460"/>
            <a:ext cx="2514600" cy="416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Droid Serif"/>
                <a:cs typeface="Arial" panose="020B0604020202020204" pitchFamily="34" charset="0"/>
                <a:sym typeface="Droid Serif"/>
              </a:rPr>
              <a:t>Happy Lunch</a:t>
            </a:r>
            <a:endParaRPr sz="2400" b="1" dirty="0">
              <a:solidFill>
                <a:srgbClr val="FFFFFF"/>
              </a:solidFill>
              <a:latin typeface="Arial" panose="020B0604020202020204" pitchFamily="34" charset="0"/>
              <a:ea typeface="Droid Serif"/>
              <a:cs typeface="Arial" panose="020B0604020202020204" pitchFamily="34" charset="0"/>
              <a:sym typeface="Droid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0413" y="901751"/>
            <a:ext cx="2203872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63" y="901751"/>
            <a:ext cx="2246175" cy="38481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Lịch</a:t>
            </a:r>
            <a:r>
              <a:rPr lang="en-SG" sz="2000" dirty="0"/>
              <a:t> </a:t>
            </a:r>
            <a:r>
              <a:rPr lang="en-SG" sz="2000" dirty="0" err="1"/>
              <a:t>học</a:t>
            </a:r>
            <a:r>
              <a:rPr lang="en-SG" sz="2000" dirty="0"/>
              <a:t> </a:t>
            </a:r>
            <a:r>
              <a:rPr lang="en-SG" sz="2000" dirty="0" err="1"/>
              <a:t>dày</a:t>
            </a:r>
            <a:r>
              <a:rPr lang="en-SG" sz="2000" dirty="0"/>
              <a:t>,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tr</a:t>
            </a:r>
            <a:r>
              <a:rPr lang="vi-VN" sz="2000" dirty="0"/>
              <a:t>ư</a:t>
            </a:r>
            <a:r>
              <a:rPr lang="en-SG" sz="2000" dirty="0"/>
              <a:t>a </a:t>
            </a:r>
            <a:r>
              <a:rPr lang="en-SG" sz="2000" dirty="0" err="1"/>
              <a:t>của</a:t>
            </a:r>
            <a:r>
              <a:rPr lang="en-SG" sz="2000" dirty="0"/>
              <a:t> </a:t>
            </a:r>
            <a:r>
              <a:rPr lang="en-SG" sz="2000" dirty="0" err="1"/>
              <a:t>sinh</a:t>
            </a:r>
            <a:r>
              <a:rPr lang="en-SG" sz="2000" dirty="0"/>
              <a:t> </a:t>
            </a:r>
            <a:r>
              <a:rPr lang="en-SG" sz="2000" dirty="0" err="1"/>
              <a:t>viên</a:t>
            </a:r>
            <a:r>
              <a:rPr lang="en-SG" sz="2000" dirty="0"/>
              <a:t> </a:t>
            </a:r>
            <a:r>
              <a:rPr lang="en-SG" sz="2000" dirty="0" err="1"/>
              <a:t>rất</a:t>
            </a:r>
            <a:r>
              <a:rPr lang="en-SG" sz="2000" dirty="0"/>
              <a:t> </a:t>
            </a:r>
            <a:r>
              <a:rPr lang="en-SG" sz="2000" dirty="0" err="1"/>
              <a:t>ít</a:t>
            </a:r>
            <a:r>
              <a:rPr lang="en-SG" sz="2000" dirty="0"/>
              <a:t> </a:t>
            </a:r>
            <a:r>
              <a:rPr lang="en-SG" sz="2000" dirty="0" err="1"/>
              <a:t>ỏi</a:t>
            </a:r>
            <a:r>
              <a:rPr lang="en-SG" sz="2000" dirty="0"/>
              <a:t>.</a:t>
            </a:r>
            <a:endParaRPr lang="en-SG" sz="2000" dirty="0"/>
          </a:p>
          <a:p>
            <a:r>
              <a:rPr lang="en-SG" sz="2000" dirty="0" err="1"/>
              <a:t>Hệ</a:t>
            </a:r>
            <a:r>
              <a:rPr lang="en-SG" sz="2000" dirty="0"/>
              <a:t> </a:t>
            </a:r>
            <a:r>
              <a:rPr lang="en-SG" sz="2000" dirty="0" err="1"/>
              <a:t>thống</a:t>
            </a:r>
            <a:r>
              <a:rPr lang="en-SG" sz="2000" dirty="0"/>
              <a:t> </a:t>
            </a:r>
            <a:r>
              <a:rPr lang="en-SG" sz="2000" dirty="0" err="1"/>
              <a:t>nhà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, canteen </a:t>
            </a:r>
            <a:r>
              <a:rPr lang="en-SG" sz="2000" dirty="0" err="1"/>
              <a:t>không</a:t>
            </a:r>
            <a:r>
              <a:rPr lang="en-SG" sz="2000" dirty="0"/>
              <a:t> </a:t>
            </a:r>
            <a:r>
              <a:rPr lang="en-SG" sz="2000" dirty="0" err="1"/>
              <a:t>đủ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chuẩn</a:t>
            </a:r>
            <a:r>
              <a:rPr lang="en-SG" sz="2000" dirty="0"/>
              <a:t> </a:t>
            </a:r>
            <a:r>
              <a:rPr lang="en-SG" sz="2000" dirty="0" err="1"/>
              <a:t>bị</a:t>
            </a:r>
            <a:r>
              <a:rPr lang="en-SG" sz="2000" dirty="0"/>
              <a:t> </a:t>
            </a:r>
            <a:r>
              <a:rPr lang="en-SG" sz="2000" dirty="0" err="1"/>
              <a:t>đáp</a:t>
            </a:r>
            <a:r>
              <a:rPr lang="en-SG" sz="2000" dirty="0"/>
              <a:t> </a:t>
            </a:r>
            <a:r>
              <a:rPr lang="en-SG" sz="2000" dirty="0" err="1"/>
              <a:t>ứng</a:t>
            </a:r>
            <a:r>
              <a:rPr lang="en-SG" sz="2000" dirty="0"/>
              <a:t> </a:t>
            </a:r>
            <a:r>
              <a:rPr lang="en-SG" sz="2000" dirty="0" err="1"/>
              <a:t>đầy</a:t>
            </a:r>
            <a:r>
              <a:rPr lang="en-SG" sz="2000" dirty="0"/>
              <a:t> </a:t>
            </a:r>
            <a:r>
              <a:rPr lang="en-SG" sz="2000" dirty="0" err="1"/>
              <a:t>đủ</a:t>
            </a:r>
            <a:r>
              <a:rPr lang="en-SG" sz="2000" dirty="0"/>
              <a:t> </a:t>
            </a:r>
            <a:r>
              <a:rPr lang="en-SG" sz="2000" dirty="0" err="1"/>
              <a:t>nhu</a:t>
            </a:r>
            <a:r>
              <a:rPr lang="en-SG" sz="2000" dirty="0"/>
              <a:t> </a:t>
            </a:r>
            <a:r>
              <a:rPr lang="en-SG" sz="2000" dirty="0" err="1"/>
              <a:t>cầu</a:t>
            </a:r>
            <a:r>
              <a:rPr lang="en-SG" sz="2000" dirty="0"/>
              <a:t> </a:t>
            </a:r>
            <a:r>
              <a:rPr lang="en-SG" sz="2000" dirty="0" err="1"/>
              <a:t>nhiều</a:t>
            </a:r>
            <a:r>
              <a:rPr lang="en-SG" sz="2000" dirty="0"/>
              <a:t> </a:t>
            </a:r>
            <a:r>
              <a:rPr lang="en-SG" sz="2000" dirty="0" err="1"/>
              <a:t>sinh</a:t>
            </a:r>
            <a:r>
              <a:rPr lang="en-SG" sz="2000" dirty="0"/>
              <a:t> </a:t>
            </a:r>
            <a:r>
              <a:rPr lang="en-SG" sz="2000" dirty="0" err="1"/>
              <a:t>viên</a:t>
            </a:r>
            <a:r>
              <a:rPr lang="en-SG" sz="2000" dirty="0"/>
              <a:t> </a:t>
            </a:r>
            <a:r>
              <a:rPr lang="en-SG" sz="2000" dirty="0" err="1"/>
              <a:t>đồng</a:t>
            </a:r>
            <a:r>
              <a:rPr lang="en-SG" sz="2000" dirty="0"/>
              <a:t> </a:t>
            </a:r>
            <a:r>
              <a:rPr lang="en-SG" sz="2000" dirty="0" err="1"/>
              <a:t>loạt</a:t>
            </a:r>
            <a:r>
              <a:rPr lang="en-SG" sz="2000" dirty="0"/>
              <a:t> </a:t>
            </a:r>
            <a:r>
              <a:rPr lang="en-SG" sz="2000" dirty="0" err="1"/>
              <a:t>kết</a:t>
            </a:r>
            <a:r>
              <a:rPr lang="en-SG" sz="2000" dirty="0"/>
              <a:t> </a:t>
            </a:r>
            <a:r>
              <a:rPr lang="en-SG" sz="2000" dirty="0" err="1"/>
              <a:t>thúc</a:t>
            </a:r>
            <a:r>
              <a:rPr lang="en-SG" sz="2000" dirty="0"/>
              <a:t> </a:t>
            </a:r>
            <a:r>
              <a:rPr lang="en-SG" sz="2000" dirty="0" err="1"/>
              <a:t>giờ</a:t>
            </a:r>
            <a:r>
              <a:rPr lang="en-SG" sz="2000" dirty="0"/>
              <a:t> </a:t>
            </a:r>
            <a:r>
              <a:rPr lang="en-SG" sz="2000" dirty="0" err="1"/>
              <a:t>học</a:t>
            </a:r>
            <a:r>
              <a:rPr lang="en-SG" sz="2000" dirty="0"/>
              <a:t> </a:t>
            </a:r>
            <a:r>
              <a:rPr lang="en-SG" sz="2000" dirty="0" err="1"/>
              <a:t>vào</a:t>
            </a:r>
            <a:r>
              <a:rPr lang="en-SG" sz="2000" dirty="0"/>
              <a:t> </a:t>
            </a:r>
            <a:r>
              <a:rPr lang="en-SG" sz="2000" dirty="0" err="1"/>
              <a:t>cùng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điểm</a:t>
            </a:r>
            <a:r>
              <a:rPr lang="en-SG" sz="2000" dirty="0"/>
              <a:t>.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7200" y="3734188"/>
            <a:ext cx="5657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>
                <a:sym typeface="Wingdings" panose="05000000000000000000" pitchFamily="2" charset="2"/>
              </a:rPr>
              <a:t>Nhà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ăn</a:t>
            </a:r>
            <a:r>
              <a:rPr lang="en-SG" sz="2000" b="1" dirty="0">
                <a:sym typeface="Wingdings" panose="05000000000000000000" pitchFamily="2" charset="2"/>
              </a:rPr>
              <a:t>, canteen </a:t>
            </a:r>
            <a:r>
              <a:rPr lang="en-SG" sz="2000" b="1" dirty="0" err="1">
                <a:sym typeface="Wingdings" panose="05000000000000000000" pitchFamily="2" charset="2"/>
              </a:rPr>
              <a:t>bị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mất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doanh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số</a:t>
            </a:r>
            <a:r>
              <a:rPr lang="en-SG" sz="2000" b="1" dirty="0">
                <a:sym typeface="Wingdings" panose="05000000000000000000" pitchFamily="2" charset="2"/>
              </a:rPr>
              <a:t>; </a:t>
            </a:r>
            <a:r>
              <a:rPr lang="en-SG" sz="2000" b="1" dirty="0" err="1">
                <a:sym typeface="Wingdings" panose="05000000000000000000" pitchFamily="2" charset="2"/>
              </a:rPr>
              <a:t>sinh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viên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kết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thúc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giờ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học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trễ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phải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xếp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hàng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dài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không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có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thời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gian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ăn</a:t>
            </a:r>
            <a:r>
              <a:rPr lang="en-SG" sz="2000" b="1" dirty="0">
                <a:sym typeface="Wingdings" panose="05000000000000000000" pitchFamily="2" charset="2"/>
              </a:rPr>
              <a:t> tr</a:t>
            </a:r>
            <a:r>
              <a:rPr lang="vi-VN" sz="2000" b="1" dirty="0">
                <a:sym typeface="Wingdings" panose="05000000000000000000" pitchFamily="2" charset="2"/>
              </a:rPr>
              <a:t>ư</a:t>
            </a:r>
            <a:r>
              <a:rPr lang="en-SG" sz="2000" b="1" dirty="0">
                <a:sym typeface="Wingdings" panose="05000000000000000000" pitchFamily="2" charset="2"/>
              </a:rPr>
              <a:t>a, </a:t>
            </a:r>
            <a:r>
              <a:rPr lang="en-SG" sz="2000" b="1" dirty="0" err="1">
                <a:sym typeface="Wingdings" panose="05000000000000000000" pitchFamily="2" charset="2"/>
              </a:rPr>
              <a:t>lâu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dần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dẫn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đến</a:t>
            </a:r>
            <a:r>
              <a:rPr lang="en-SG" sz="2000" b="1" dirty="0">
                <a:sym typeface="Wingdings" panose="05000000000000000000" pitchFamily="2" charset="2"/>
              </a:rPr>
              <a:t> </a:t>
            </a:r>
            <a:r>
              <a:rPr lang="en-SG" sz="2000" b="1" dirty="0" err="1">
                <a:sym typeface="Wingdings" panose="05000000000000000000" pitchFamily="2" charset="2"/>
              </a:rPr>
              <a:t>bệnh</a:t>
            </a:r>
            <a:r>
              <a:rPr lang="en-SG" sz="2000" b="1" dirty="0">
                <a:sym typeface="Wingdings" panose="05000000000000000000" pitchFamily="2" charset="2"/>
              </a:rPr>
              <a:t>.</a:t>
            </a:r>
            <a:endParaRPr lang="en-SG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4984" y="4067"/>
            <a:ext cx="2989016" cy="513938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Lí</a:t>
            </a:r>
            <a:r>
              <a:rPr lang="en-US" dirty="0"/>
              <a:t>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Thông</a:t>
            </a:r>
            <a:r>
              <a:rPr lang="en-SG" sz="2000" dirty="0"/>
              <a:t> </a:t>
            </a:r>
            <a:r>
              <a:rPr lang="en-SG" sz="2000" dirty="0" err="1"/>
              <a:t>th</a:t>
            </a:r>
            <a:r>
              <a:rPr lang="vi-VN" sz="2000" dirty="0"/>
              <a:t>ư</a:t>
            </a:r>
            <a:r>
              <a:rPr lang="en-SG" sz="2000" dirty="0" err="1"/>
              <a:t>ờng</a:t>
            </a:r>
            <a:r>
              <a:rPr lang="en-SG" sz="2000" dirty="0"/>
              <a:t> </a:t>
            </a:r>
            <a:r>
              <a:rPr lang="en-SG" sz="2000" dirty="0" err="1"/>
              <a:t>bạn</a:t>
            </a:r>
            <a:r>
              <a:rPr lang="en-SG" sz="2000" dirty="0"/>
              <a:t> </a:t>
            </a:r>
            <a:r>
              <a:rPr lang="en-SG" sz="2000" dirty="0" err="1"/>
              <a:t>phải</a:t>
            </a:r>
            <a:r>
              <a:rPr lang="en-SG" sz="2000" dirty="0"/>
              <a:t> </a:t>
            </a:r>
            <a:r>
              <a:rPr lang="en-SG" sz="2000" dirty="0" err="1"/>
              <a:t>đến</a:t>
            </a:r>
            <a:r>
              <a:rPr lang="en-SG" sz="2000" dirty="0"/>
              <a:t> canteen </a:t>
            </a:r>
            <a:r>
              <a:rPr lang="en-SG" sz="2000" dirty="0" err="1"/>
              <a:t>gọi</a:t>
            </a:r>
            <a:r>
              <a:rPr lang="en-SG" sz="2000" dirty="0"/>
              <a:t> </a:t>
            </a:r>
            <a:r>
              <a:rPr lang="en-SG" sz="2000" dirty="0" err="1"/>
              <a:t>thức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phải</a:t>
            </a:r>
            <a:r>
              <a:rPr lang="en-SG" sz="2000" dirty="0"/>
              <a:t> </a:t>
            </a:r>
            <a:r>
              <a:rPr lang="en-SG" sz="2000" dirty="0" err="1"/>
              <a:t>chờ</a:t>
            </a:r>
            <a:r>
              <a:rPr lang="en-SG" sz="2000" dirty="0"/>
              <a:t> </a:t>
            </a:r>
            <a:r>
              <a:rPr lang="en-SG" sz="2000" dirty="0" err="1"/>
              <a:t>đến</a:t>
            </a:r>
            <a:r>
              <a:rPr lang="en-SG" sz="2000" dirty="0"/>
              <a:t> l</a:t>
            </a:r>
            <a:r>
              <a:rPr lang="vi-VN" sz="2000" dirty="0"/>
              <a:t>ư</a:t>
            </a:r>
            <a:r>
              <a:rPr lang="en-SG" sz="2000" dirty="0" err="1"/>
              <a:t>ợt</a:t>
            </a:r>
            <a:r>
              <a:rPr lang="en-SG" sz="2000" dirty="0"/>
              <a:t> </a:t>
            </a:r>
            <a:r>
              <a:rPr lang="en-SG" sz="2000" dirty="0" err="1"/>
              <a:t>mình</a:t>
            </a:r>
            <a:r>
              <a:rPr lang="en-SG" sz="2000" dirty="0"/>
              <a:t> </a:t>
            </a:r>
            <a:r>
              <a:rPr lang="en-SG" sz="2000" dirty="0" err="1"/>
              <a:t>trong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r>
              <a:rPr lang="en-SG" sz="2000" dirty="0"/>
              <a:t> </a:t>
            </a:r>
            <a:r>
              <a:rPr lang="en-SG" sz="2000" dirty="0" err="1"/>
              <a:t>chờ</a:t>
            </a:r>
            <a:r>
              <a:rPr lang="en-SG" sz="2000" dirty="0"/>
              <a:t> </a:t>
            </a:r>
            <a:r>
              <a:rPr lang="en-SG" sz="2000" dirty="0" err="1"/>
              <a:t>dài</a:t>
            </a:r>
            <a:r>
              <a:rPr lang="en-SG" sz="2000" dirty="0"/>
              <a:t>.</a:t>
            </a:r>
            <a:endParaRPr lang="en-SG" sz="2000" dirty="0"/>
          </a:p>
          <a:p>
            <a:r>
              <a:rPr lang="en-SG" sz="2000" dirty="0" err="1"/>
              <a:t>Cần</a:t>
            </a:r>
            <a:r>
              <a:rPr lang="en-SG" sz="2000" dirty="0"/>
              <a:t>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dịch</a:t>
            </a:r>
            <a:r>
              <a:rPr lang="en-SG" sz="2000" dirty="0"/>
              <a:t> </a:t>
            </a:r>
            <a:r>
              <a:rPr lang="en-SG" sz="2000" dirty="0" err="1"/>
              <a:t>vụ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 tr</a:t>
            </a:r>
            <a:r>
              <a:rPr lang="vi-VN" sz="2000" dirty="0"/>
              <a:t>ư</a:t>
            </a:r>
            <a:r>
              <a:rPr lang="en-SG" sz="2000" dirty="0"/>
              <a:t>a </a:t>
            </a:r>
            <a:r>
              <a:rPr lang="en-SG" sz="2000" dirty="0" err="1"/>
              <a:t>một</a:t>
            </a:r>
            <a:r>
              <a:rPr lang="en-SG" sz="2000" dirty="0"/>
              <a:t> </a:t>
            </a:r>
            <a:r>
              <a:rPr lang="en-SG" sz="2000" dirty="0" err="1"/>
              <a:t>cách</a:t>
            </a:r>
            <a:r>
              <a:rPr lang="en-SG" sz="2000" dirty="0"/>
              <a:t> </a:t>
            </a:r>
            <a:r>
              <a:rPr lang="en-SG" sz="2000" dirty="0" err="1"/>
              <a:t>nhanh</a:t>
            </a:r>
            <a:r>
              <a:rPr lang="en-SG" sz="2000" dirty="0"/>
              <a:t> </a:t>
            </a:r>
            <a:r>
              <a:rPr lang="en-SG" sz="2000" dirty="0" err="1"/>
              <a:t>chóng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7200" y="3734188"/>
            <a:ext cx="5657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/>
              <a:t>Vì</a:t>
            </a:r>
            <a:r>
              <a:rPr lang="en-SG" sz="2000" b="1" dirty="0"/>
              <a:t> </a:t>
            </a:r>
            <a:r>
              <a:rPr lang="en-SG" sz="2000" b="1" dirty="0" err="1"/>
              <a:t>vậy</a:t>
            </a:r>
            <a:r>
              <a:rPr lang="en-SG" sz="2000" b="1" dirty="0"/>
              <a:t>, </a:t>
            </a:r>
            <a:r>
              <a:rPr lang="en-SG" sz="2000" b="1" dirty="0" err="1"/>
              <a:t>ứng</a:t>
            </a:r>
            <a:r>
              <a:rPr lang="en-SG" sz="2000" b="1" dirty="0"/>
              <a:t> </a:t>
            </a:r>
            <a:r>
              <a:rPr lang="en-SG" sz="2000" b="1" dirty="0" err="1"/>
              <a:t>dụng</a:t>
            </a:r>
            <a:r>
              <a:rPr lang="en-SG" sz="2000" b="1" dirty="0"/>
              <a:t> </a:t>
            </a:r>
            <a:r>
              <a:rPr lang="en-SG" sz="2000" b="1" dirty="0" err="1"/>
              <a:t>của</a:t>
            </a:r>
            <a:r>
              <a:rPr lang="en-SG" sz="2000" b="1" dirty="0"/>
              <a:t> </a:t>
            </a:r>
            <a:r>
              <a:rPr lang="en-SG" sz="2000" b="1" dirty="0" err="1"/>
              <a:t>nhóm</a:t>
            </a:r>
            <a:r>
              <a:rPr lang="en-SG" sz="2000" b="1" dirty="0"/>
              <a:t> </a:t>
            </a:r>
            <a:r>
              <a:rPr lang="en-SG" sz="2000" b="1" dirty="0" err="1"/>
              <a:t>đã</a:t>
            </a:r>
            <a:r>
              <a:rPr lang="en-SG" sz="2000" b="1" dirty="0"/>
              <a:t> </a:t>
            </a:r>
            <a:r>
              <a:rPr lang="en-SG" sz="2000" b="1" dirty="0" err="1"/>
              <a:t>ra</a:t>
            </a:r>
            <a:r>
              <a:rPr lang="en-SG" sz="2000" b="1" dirty="0"/>
              <a:t> </a:t>
            </a:r>
            <a:r>
              <a:rPr lang="en-SG" sz="2000" b="1" dirty="0" err="1"/>
              <a:t>đời</a:t>
            </a:r>
            <a:r>
              <a:rPr lang="en-SG" sz="2000" b="1" dirty="0"/>
              <a:t> </a:t>
            </a:r>
            <a:r>
              <a:rPr lang="en-SG" sz="2000" b="1" dirty="0" err="1"/>
              <a:t>để</a:t>
            </a:r>
            <a:r>
              <a:rPr lang="en-SG" sz="2000" b="1" dirty="0"/>
              <a:t> </a:t>
            </a:r>
            <a:r>
              <a:rPr lang="en-SG" sz="2000" b="1" dirty="0" err="1"/>
              <a:t>giải</a:t>
            </a:r>
            <a:r>
              <a:rPr lang="en-SG" sz="2000" b="1" dirty="0"/>
              <a:t> </a:t>
            </a:r>
            <a:r>
              <a:rPr lang="en-SG" sz="2000" b="1" dirty="0" err="1"/>
              <a:t>quyết</a:t>
            </a:r>
            <a:r>
              <a:rPr lang="en-SG" sz="2000" b="1" dirty="0"/>
              <a:t> </a:t>
            </a:r>
            <a:r>
              <a:rPr lang="en-SG" sz="2000" b="1" dirty="0" err="1"/>
              <a:t>vấn</a:t>
            </a:r>
            <a:r>
              <a:rPr lang="en-SG" sz="2000" b="1" dirty="0"/>
              <a:t> </a:t>
            </a:r>
            <a:r>
              <a:rPr lang="en-SG" sz="2000" b="1" dirty="0" err="1"/>
              <a:t>đề</a:t>
            </a:r>
            <a:r>
              <a:rPr lang="en-SG" sz="2000" b="1" dirty="0"/>
              <a:t> </a:t>
            </a:r>
            <a:r>
              <a:rPr lang="en-SG" sz="2000" b="1" dirty="0" err="1"/>
              <a:t>đó</a:t>
            </a:r>
            <a:r>
              <a:rPr lang="en-SG" sz="2000" b="1" dirty="0"/>
              <a:t>.</a:t>
            </a:r>
            <a:endParaRPr lang="en-SG" sz="2000" b="1" dirty="0"/>
          </a:p>
          <a:p>
            <a:pPr marL="0" indent="0">
              <a:buNone/>
            </a:pPr>
            <a:endParaRPr lang="en-SG" sz="2000" b="1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198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Tiết</a:t>
            </a:r>
            <a:r>
              <a:rPr lang="en-SG" sz="2000" dirty="0"/>
              <a:t> </a:t>
            </a:r>
            <a:r>
              <a:rPr lang="en-SG" sz="2000" dirty="0" err="1"/>
              <a:t>kiệm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công</a:t>
            </a:r>
            <a:r>
              <a:rPr lang="en-SG" sz="2000" dirty="0"/>
              <a:t> </a:t>
            </a:r>
            <a:r>
              <a:rPr lang="en-SG" sz="2000" dirty="0" err="1"/>
              <a:t>sức</a:t>
            </a:r>
            <a:r>
              <a:rPr lang="en-SG" sz="2000" dirty="0"/>
              <a:t> </a:t>
            </a:r>
            <a:r>
              <a:rPr lang="en-SG" sz="2000" dirty="0" err="1"/>
              <a:t>xếp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endParaRPr lang="en-SG" sz="2000" dirty="0"/>
          </a:p>
          <a:p>
            <a:r>
              <a:rPr lang="en-SG" sz="2000" dirty="0" err="1"/>
              <a:t>Nhà</a:t>
            </a:r>
            <a:r>
              <a:rPr lang="en-SG" sz="2000" dirty="0"/>
              <a:t> </a:t>
            </a:r>
            <a:r>
              <a:rPr lang="en-SG" sz="2000" dirty="0" err="1"/>
              <a:t>ăn</a:t>
            </a:r>
            <a:r>
              <a:rPr lang="en-SG" sz="2000" dirty="0"/>
              <a:t>, canteen </a:t>
            </a:r>
            <a:r>
              <a:rPr lang="en-SG" sz="2000" dirty="0" err="1"/>
              <a:t>nhận</a:t>
            </a:r>
            <a:r>
              <a:rPr lang="en-SG" sz="2000" dirty="0"/>
              <a:t> đ</a:t>
            </a:r>
            <a:r>
              <a:rPr lang="vi-VN" sz="2000" dirty="0"/>
              <a:t>ư</a:t>
            </a:r>
            <a:r>
              <a:rPr lang="en-SG" sz="2000" dirty="0" err="1"/>
              <a:t>ợc</a:t>
            </a:r>
            <a:r>
              <a:rPr lang="en-SG" sz="2000" dirty="0"/>
              <a:t> đ</a:t>
            </a:r>
            <a:r>
              <a:rPr lang="vi-VN" sz="2000" dirty="0"/>
              <a:t>ơ</a:t>
            </a:r>
            <a:r>
              <a:rPr lang="en-SG" sz="2000" dirty="0"/>
              <a:t>n </a:t>
            </a:r>
            <a:r>
              <a:rPr lang="en-SG" sz="2000" dirty="0" err="1"/>
              <a:t>hàng</a:t>
            </a:r>
            <a:r>
              <a:rPr lang="en-SG" sz="2000" dirty="0"/>
              <a:t> </a:t>
            </a:r>
            <a:r>
              <a:rPr lang="en-SG" sz="2000" dirty="0" err="1"/>
              <a:t>sớm</a:t>
            </a:r>
            <a:r>
              <a:rPr lang="en-SG" sz="2000" dirty="0"/>
              <a:t> h</a:t>
            </a:r>
            <a:r>
              <a:rPr lang="vi-VN" sz="2000" dirty="0"/>
              <a:t>ơ</a:t>
            </a:r>
            <a:r>
              <a:rPr lang="en-SG" sz="2000" dirty="0"/>
              <a:t>n,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chuẩn</a:t>
            </a:r>
            <a:r>
              <a:rPr lang="en-SG" sz="2000" dirty="0"/>
              <a:t> </a:t>
            </a:r>
            <a:r>
              <a:rPr lang="en-SG" sz="2000" dirty="0" err="1"/>
              <a:t>bị</a:t>
            </a:r>
            <a:r>
              <a:rPr lang="en-SG" sz="2000" dirty="0"/>
              <a:t> </a:t>
            </a:r>
            <a:r>
              <a:rPr lang="en-SG" sz="2000" dirty="0" err="1"/>
              <a:t>lâu</a:t>
            </a:r>
            <a:r>
              <a:rPr lang="en-SG" sz="2000" dirty="0"/>
              <a:t> h</a:t>
            </a:r>
            <a:r>
              <a:rPr lang="vi-VN" sz="2000" dirty="0"/>
              <a:t>ơ</a:t>
            </a:r>
            <a:r>
              <a:rPr lang="en-SG" sz="2000" dirty="0"/>
              <a:t>n </a:t>
            </a:r>
            <a:r>
              <a:rPr lang="en-SG" sz="2000" dirty="0" err="1"/>
              <a:t>và</a:t>
            </a:r>
            <a:r>
              <a:rPr lang="en-SG" sz="2000" dirty="0"/>
              <a:t> </a:t>
            </a:r>
            <a:r>
              <a:rPr lang="en-SG" sz="2000" dirty="0" err="1"/>
              <a:t>rõ</a:t>
            </a:r>
            <a:r>
              <a:rPr lang="en-SG" sz="2000" dirty="0"/>
              <a:t> </a:t>
            </a:r>
            <a:r>
              <a:rPr lang="en-SG" sz="2000" dirty="0" err="1"/>
              <a:t>ràng</a:t>
            </a:r>
            <a:r>
              <a:rPr lang="en-SG" sz="2000" dirty="0"/>
              <a:t> </a:t>
            </a:r>
            <a:r>
              <a:rPr lang="en-SG" sz="2000" dirty="0" err="1"/>
              <a:t>về</a:t>
            </a:r>
            <a:r>
              <a:rPr lang="en-SG" sz="2000" dirty="0"/>
              <a:t> </a:t>
            </a:r>
            <a:r>
              <a:rPr lang="en-SG" sz="2000" dirty="0" err="1"/>
              <a:t>mặt</a:t>
            </a:r>
            <a:r>
              <a:rPr lang="en-SG" sz="2000" dirty="0"/>
              <a:t> </a:t>
            </a:r>
            <a:r>
              <a:rPr lang="en-SG" sz="2000" dirty="0" err="1"/>
              <a:t>thời</a:t>
            </a:r>
            <a:r>
              <a:rPr lang="en-SG" sz="2000" dirty="0"/>
              <a:t> </a:t>
            </a:r>
            <a:r>
              <a:rPr lang="en-SG" sz="2000" dirty="0" err="1"/>
              <a:t>gian</a:t>
            </a:r>
            <a:r>
              <a:rPr lang="en-SG" sz="2000" dirty="0"/>
              <a:t> </a:t>
            </a:r>
            <a:r>
              <a:rPr lang="en-SG" sz="2000" dirty="0" err="1"/>
              <a:t>giao</a:t>
            </a:r>
            <a:r>
              <a:rPr lang="en-SG" sz="2000" dirty="0"/>
              <a:t> </a:t>
            </a:r>
            <a:r>
              <a:rPr lang="en-SG" sz="2000" dirty="0" err="1"/>
              <a:t>hàng</a:t>
            </a:r>
            <a:r>
              <a:rPr lang="en-SG" sz="2000" dirty="0"/>
              <a:t>.</a:t>
            </a:r>
            <a:endParaRPr lang="vi-VN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57200" y="3256761"/>
            <a:ext cx="5657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>
                <a:sym typeface="Wingdings" panose="05000000000000000000" pitchFamily="2" charset="2"/>
              </a:rPr>
              <a:t> </a:t>
            </a:r>
            <a:r>
              <a:rPr lang="en-SG" sz="2000" b="1" dirty="0" err="1">
                <a:sym typeface="Wingdings" panose="05000000000000000000" pitchFamily="2" charset="2"/>
              </a:rPr>
              <a:t>V</a:t>
            </a:r>
            <a:r>
              <a:rPr lang="en-SG" sz="2000" b="1" dirty="0" err="1"/>
              <a:t>ới</a:t>
            </a:r>
            <a:r>
              <a:rPr lang="en-SG" sz="2000" b="1" dirty="0"/>
              <a:t> Happy Lunch </a:t>
            </a:r>
            <a:r>
              <a:rPr lang="en-SG" sz="2000" b="1" dirty="0" err="1"/>
              <a:t>bạn</a:t>
            </a:r>
            <a:r>
              <a:rPr lang="en-SG" sz="2000" b="1" dirty="0"/>
              <a:t> </a:t>
            </a:r>
            <a:r>
              <a:rPr lang="en-SG" sz="2000" b="1" dirty="0" err="1"/>
              <a:t>có</a:t>
            </a:r>
            <a:r>
              <a:rPr lang="en-SG" sz="2000" b="1" dirty="0"/>
              <a:t> </a:t>
            </a:r>
            <a:r>
              <a:rPr lang="en-SG" sz="2000" b="1" dirty="0" err="1"/>
              <a:t>thể</a:t>
            </a:r>
            <a:r>
              <a:rPr lang="en-SG" sz="2000" b="1" dirty="0"/>
              <a:t> </a:t>
            </a:r>
            <a:r>
              <a:rPr lang="en-SG" sz="2000" b="1" dirty="0" err="1"/>
              <a:t>tiết</a:t>
            </a:r>
            <a:r>
              <a:rPr lang="en-SG" sz="2000" b="1" dirty="0"/>
              <a:t> </a:t>
            </a:r>
            <a:r>
              <a:rPr lang="en-SG" sz="2000" b="1" dirty="0" err="1"/>
              <a:t>kiệm</a:t>
            </a:r>
            <a:r>
              <a:rPr lang="en-SG" sz="2000" b="1" dirty="0"/>
              <a:t> </a:t>
            </a:r>
            <a:r>
              <a:rPr lang="en-SG" sz="2000" b="1" dirty="0" err="1"/>
              <a:t>thời</a:t>
            </a:r>
            <a:r>
              <a:rPr lang="en-SG" sz="2000" b="1" dirty="0"/>
              <a:t> </a:t>
            </a:r>
            <a:r>
              <a:rPr lang="en-SG" sz="2000" b="1" dirty="0" err="1"/>
              <a:t>gian</a:t>
            </a:r>
            <a:r>
              <a:rPr lang="en-SG" sz="2000" b="1" dirty="0"/>
              <a:t> </a:t>
            </a:r>
            <a:r>
              <a:rPr lang="en-SG" sz="2000" b="1" dirty="0" err="1"/>
              <a:t>và</a:t>
            </a:r>
            <a:r>
              <a:rPr lang="en-SG" sz="2000" b="1" dirty="0"/>
              <a:t> </a:t>
            </a:r>
            <a:r>
              <a:rPr lang="en-SG" sz="2000" b="1" dirty="0" err="1"/>
              <a:t>công</a:t>
            </a:r>
            <a:r>
              <a:rPr lang="en-SG" sz="2000" b="1" dirty="0"/>
              <a:t> </a:t>
            </a:r>
            <a:r>
              <a:rPr lang="en-SG" sz="2000" b="1" dirty="0" err="1"/>
              <a:t>sức</a:t>
            </a:r>
            <a:r>
              <a:rPr lang="en-SG" sz="2000" b="1" dirty="0"/>
              <a:t>, </a:t>
            </a:r>
            <a:r>
              <a:rPr lang="en-SG" sz="2000" b="1" dirty="0" err="1"/>
              <a:t>chỉ</a:t>
            </a:r>
            <a:r>
              <a:rPr lang="en-SG" sz="2000" b="1" dirty="0"/>
              <a:t> </a:t>
            </a:r>
            <a:r>
              <a:rPr lang="en-SG" sz="2000" b="1" dirty="0" err="1"/>
              <a:t>với</a:t>
            </a:r>
            <a:r>
              <a:rPr lang="en-SG" sz="2000" b="1" dirty="0"/>
              <a:t> </a:t>
            </a:r>
            <a:r>
              <a:rPr lang="en-SG" sz="2000" b="1" dirty="0" err="1"/>
              <a:t>một</a:t>
            </a:r>
            <a:r>
              <a:rPr lang="en-SG" sz="2000" b="1" dirty="0"/>
              <a:t> </a:t>
            </a:r>
            <a:r>
              <a:rPr lang="en-SG" sz="2000" b="1" dirty="0" err="1"/>
              <a:t>vài</a:t>
            </a:r>
            <a:r>
              <a:rPr lang="en-SG" sz="2000" b="1" dirty="0"/>
              <a:t> </a:t>
            </a:r>
            <a:r>
              <a:rPr lang="en-SG" sz="2000" b="1" dirty="0" err="1"/>
              <a:t>thao</a:t>
            </a:r>
            <a:r>
              <a:rPr lang="en-SG" sz="2000" b="1" dirty="0"/>
              <a:t> </a:t>
            </a:r>
            <a:r>
              <a:rPr lang="en-SG" sz="2000" b="1" dirty="0" err="1"/>
              <a:t>tác</a:t>
            </a:r>
            <a:r>
              <a:rPr lang="en-SG" sz="2000" b="1" dirty="0"/>
              <a:t> </a:t>
            </a:r>
            <a:r>
              <a:rPr lang="en-SG" sz="2000" b="1" dirty="0" err="1"/>
              <a:t>nhỏ</a:t>
            </a:r>
            <a:r>
              <a:rPr lang="en-SG" sz="2000" b="1" dirty="0"/>
              <a:t> </a:t>
            </a:r>
            <a:r>
              <a:rPr lang="en-SG" sz="2000" b="1" dirty="0" err="1"/>
              <a:t>trên</a:t>
            </a:r>
            <a:r>
              <a:rPr lang="en-SG" sz="2000" b="1" dirty="0"/>
              <a:t> </a:t>
            </a:r>
            <a:r>
              <a:rPr lang="en-SG" sz="2000" b="1" dirty="0" err="1"/>
              <a:t>điện</a:t>
            </a:r>
            <a:r>
              <a:rPr lang="en-SG" sz="2000" b="1" dirty="0"/>
              <a:t> </a:t>
            </a:r>
            <a:r>
              <a:rPr lang="en-SG" sz="2000" b="1" dirty="0" err="1"/>
              <a:t>thoại</a:t>
            </a:r>
            <a:r>
              <a:rPr lang="en-SG" sz="2000" b="1" dirty="0"/>
              <a:t> .</a:t>
            </a:r>
            <a:endParaRPr lang="en-SG" sz="2000" b="1" dirty="0"/>
          </a:p>
          <a:p>
            <a:pPr marL="0" indent="0">
              <a:buNone/>
            </a:pPr>
            <a:endParaRPr lang="en-SG" sz="2000" b="1" dirty="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dirty="0"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406943"/>
            <a:ext cx="5492496" cy="244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000" dirty="0" err="1"/>
              <a:t>Kết</a:t>
            </a:r>
            <a:r>
              <a:rPr lang="en-SG" sz="2000" dirty="0"/>
              <a:t> </a:t>
            </a:r>
            <a:r>
              <a:rPr lang="en-SG" sz="2000" dirty="0" err="1"/>
              <a:t>nối</a:t>
            </a:r>
            <a:r>
              <a:rPr lang="en-SG" sz="2000" dirty="0"/>
              <a:t> </a:t>
            </a:r>
            <a:r>
              <a:rPr lang="en-US" sz="2000" dirty="0"/>
              <a:t>web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user</a:t>
            </a:r>
            <a:endParaRPr lang="en-US" sz="2000" dirty="0"/>
          </a:p>
          <a:p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xuyên</a:t>
            </a:r>
            <a:endParaRPr lang="en-US" sz="2000" dirty="0"/>
          </a:p>
          <a:p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khu</a:t>
            </a:r>
            <a:r>
              <a:rPr lang="en-US" sz="2000" dirty="0"/>
              <a:t> user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Exception)</a:t>
            </a:r>
            <a:endParaRPr lang="en-US" sz="2000" dirty="0"/>
          </a:p>
          <a:p>
            <a:r>
              <a:rPr lang="en-US" sz="2000" dirty="0"/>
              <a:t>Cách thức bán hàng của cửa hàng circleK</a:t>
            </a:r>
            <a:endParaRPr lang="en-US" sz="2000" dirty="0"/>
          </a:p>
          <a:p>
            <a:r>
              <a:rPr lang="en-US" sz="2000" dirty="0"/>
              <a:t>Thói quen ăn uống, đặt hàng của sinh viên</a:t>
            </a:r>
            <a:endParaRPr lang="en-US" sz="2000" dirty="0"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07086" y="1064800"/>
          <a:ext cx="5898642" cy="222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-826150" y="1545098"/>
            <a:ext cx="7886700" cy="1165622"/>
          </a:xfrm>
        </p:spPr>
        <p:txBody>
          <a:bodyPr/>
          <a:lstStyle/>
          <a:p>
            <a:pPr algn="ctr" eaLnBrk="1" hangingPunct="1"/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ngữ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br>
              <a:rPr lang="en-US" altLang="en-US" dirty="0"/>
            </a:br>
            <a:r>
              <a:rPr lang="en-US" altLang="en-US" b="1" dirty="0"/>
              <a:t>Java ,SQL Server</a:t>
            </a:r>
            <a:endParaRPr lang="en-US" altLang="en-US" b="1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2247</Words>
  <Application>WPS Presentation</Application>
  <PresentationFormat>On-screen Show (16:9)</PresentationFormat>
  <Paragraphs>435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Droid Serif</vt:lpstr>
      <vt:lpstr>Pontano Sans</vt:lpstr>
      <vt:lpstr>Calibri</vt:lpstr>
      <vt:lpstr>Times New Roman</vt:lpstr>
      <vt:lpstr>Microsoft YaHei</vt:lpstr>
      <vt:lpstr/>
      <vt:lpstr>Arial Unicode MS</vt:lpstr>
      <vt:lpstr>Segoe Print</vt:lpstr>
      <vt:lpstr>Nestor template</vt:lpstr>
      <vt:lpstr>PowerPoint 演示文稿</vt:lpstr>
      <vt:lpstr>CHỦ ĐỀ:  HAPPY LUNCH</vt:lpstr>
      <vt:lpstr>PowerPoint 演示文稿</vt:lpstr>
      <vt:lpstr>Lí do chọn đề tài</vt:lpstr>
      <vt:lpstr>Lí do chọn đề tài</vt:lpstr>
      <vt:lpstr>Vấn đề giải quyết</vt:lpstr>
      <vt:lpstr>Nghiệp vụ</vt:lpstr>
      <vt:lpstr>PowerPoint 演示文稿</vt:lpstr>
      <vt:lpstr>Công nghệ và ngôn ngữ lập trình sử dụng Java ,SQL Server</vt:lpstr>
      <vt:lpstr>Các chức năng</vt:lpstr>
      <vt:lpstr>Các chức năng</vt:lpstr>
      <vt:lpstr>PowerPoint 演示文稿</vt:lpstr>
      <vt:lpstr>Đặc điểm của Happy Lunch</vt:lpstr>
      <vt:lpstr>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Tài Đức Anh</dc:creator>
  <cp:lastModifiedBy>AAA</cp:lastModifiedBy>
  <cp:revision>42</cp:revision>
  <dcterms:created xsi:type="dcterms:W3CDTF">2019-06-01T04:33:36Z</dcterms:created>
  <dcterms:modified xsi:type="dcterms:W3CDTF">2019-06-01T05:26:52Z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