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63663-2F11-4B54-A10C-F3538B038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6D9812-0757-4FA8-9AE8-AC0DDEB4E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81CA7-2BCF-4A56-A6F5-98514E69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B602-FF1C-4724-A7BE-F5C4E8D58EE5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D533B-2C3F-40A5-9C50-7EFE2B8F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21B02-AC0E-40B8-9805-F9BA115A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F7B5-B400-4F0F-B132-5833CF46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57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6D62-43DF-4911-A10B-0A91B9A9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45279C-DD00-488A-8DA5-0BBE5CC9D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E64DD-387B-49D2-8238-0CC91360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B602-FF1C-4724-A7BE-F5C4E8D58EE5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BF040-187B-4A66-9C5E-8B35BE1A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625DA-CA64-4A2E-B368-0DD00880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F7B5-B400-4F0F-B132-5833CF46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2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83C0A5-25F7-49FE-BEB3-01DFA341F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17E45F-24CA-4886-A3A2-226A6CBE1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996EB-45FD-4A10-8B57-9A33D846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B602-FF1C-4724-A7BE-F5C4E8D58EE5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25B33-2E5E-4BCB-81CF-F1295B4F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A2D87-04FD-4031-89AA-F94C0DBA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F7B5-B400-4F0F-B132-5833CF46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0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48452-1A22-46DF-87ED-8FB7B180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F4E80-6CE4-446F-BA7A-37E1D592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0FBD0-D90F-4718-A0AE-864775A9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B602-FF1C-4724-A7BE-F5C4E8D58EE5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7FE95-A209-4DFC-B855-97189386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2853B-ADDA-4B12-BC19-181B37E4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F7B5-B400-4F0F-B132-5833CF46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9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C2371-B4A8-40DB-9A2C-CE61CD44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5CA637-18D7-46B4-8C0C-ABB350A9B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99022-63E9-4774-BAF5-A04069FF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B602-FF1C-4724-A7BE-F5C4E8D58EE5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75767-6BC2-4B06-BD88-60435AB1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5FC0C-35C3-4C00-AAE4-44C13341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F7B5-B400-4F0F-B132-5833CF46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4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5D37E-7C80-4268-95AE-CC0B1D99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233F0-1B77-43B4-AC07-2C6C340D3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A93E5C-924D-4669-B8F1-8ACE782B7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0B788-7136-4CF3-AE7F-035B6690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B602-FF1C-4724-A7BE-F5C4E8D58EE5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0A464-9509-4CE2-811F-08DDA5A8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F1B19-5660-4154-AB02-959BCDA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F7B5-B400-4F0F-B132-5833CF46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1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AB51F-CAE3-4D35-BCBF-02584585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409340-A552-4F21-ABB5-0EF8333A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BBF03-21A1-448A-8338-242BA9D56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8F6D10-2C11-4732-B399-1C45CA43F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3C301-095C-4B6B-AE7B-F26C7AA80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8BD6CC-0F4B-474A-8DE2-16E6FB3D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B602-FF1C-4724-A7BE-F5C4E8D58EE5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58554A-5FA9-4DA5-9B39-815AC1C1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DDAF55-8B2F-4BA7-B2D3-9BFA0426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F7B5-B400-4F0F-B132-5833CF46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4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C4B2A-D96E-4CA2-87E4-61BE0560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57BD42-FAB3-44E0-8B1A-6F617A6E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B602-FF1C-4724-A7BE-F5C4E8D58EE5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6BC644-B7E7-41D2-86FE-C23A6F08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02319-93F0-4D4B-B67E-1B0A5C29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F7B5-B400-4F0F-B132-5833CF46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3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65C6DC-C9DE-4D5A-9DD2-1376D555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B602-FF1C-4724-A7BE-F5C4E8D58EE5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474E5C-913C-412B-8E06-58F460AF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59D231-1445-46A1-846D-950D1134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F7B5-B400-4F0F-B132-5833CF46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1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5100-15AB-4B2A-9FA4-531D7F27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87097-D06F-4C47-8AE3-491B9EE1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5BFC9-9C93-47C7-B2B3-5EC7EABC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6A6FA5-5B5F-4271-A385-AD4EF521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B602-FF1C-4724-A7BE-F5C4E8D58EE5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1A017-D4B9-4265-B652-04D8A8F2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36309-01D0-4194-A85A-93624DB0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F7B5-B400-4F0F-B132-5833CF46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4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E8FBD-F269-4704-AD91-F4977D11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7A7647-FFA8-4925-ABF9-7B249FC1A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918E2F-DF76-490B-8D5F-96B68094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5C0F5-0E8B-4FE4-B772-0F34AECD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B602-FF1C-4724-A7BE-F5C4E8D58EE5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84A08-3648-4F75-96B2-23D8187C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941E0-A796-46E4-9913-E4D6BF37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F7B5-B400-4F0F-B132-5833CF46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2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FC916C-79AC-4A60-83D8-E349473E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00982-C030-417E-8E5E-BD55B9EE8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EF9D6-7039-4472-A91E-C876D723F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B602-FF1C-4724-A7BE-F5C4E8D58EE5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D94A3-E32E-4069-9283-778DF53B7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A78B8-303F-49B9-ADA8-253AE3787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FF7B5-B400-4F0F-B132-5833CF46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3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E8CB89-7116-4D0A-A727-4007B50CFA64}"/>
              </a:ext>
            </a:extLst>
          </p:cNvPr>
          <p:cNvSpPr/>
          <p:nvPr/>
        </p:nvSpPr>
        <p:spPr>
          <a:xfrm>
            <a:off x="4119239" y="443883"/>
            <a:ext cx="3284738" cy="84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登录模块</a:t>
            </a:r>
            <a:endParaRPr lang="en-US" altLang="zh-CN" dirty="0"/>
          </a:p>
          <a:p>
            <a:pPr algn="ctr"/>
            <a:r>
              <a:rPr lang="en-US" altLang="zh-CN" dirty="0"/>
              <a:t>sign.in.cs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DE243D-29A0-495F-B275-A396011FC705}"/>
              </a:ext>
            </a:extLst>
          </p:cNvPr>
          <p:cNvSpPr/>
          <p:nvPr/>
        </p:nvSpPr>
        <p:spPr>
          <a:xfrm>
            <a:off x="1411550" y="1660124"/>
            <a:ext cx="2423603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管理员操作模块</a:t>
            </a:r>
            <a:endParaRPr lang="en-US" altLang="zh-CN" dirty="0"/>
          </a:p>
          <a:p>
            <a:pPr algn="ctr"/>
            <a:r>
              <a:rPr lang="en-US" altLang="zh-CN" dirty="0"/>
              <a:t>manager_op.cs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D0C09-F137-4C95-A2D9-140802C60667}"/>
              </a:ext>
            </a:extLst>
          </p:cNvPr>
          <p:cNvSpPr/>
          <p:nvPr/>
        </p:nvSpPr>
        <p:spPr>
          <a:xfrm>
            <a:off x="4894556" y="1660124"/>
            <a:ext cx="2423603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用户操作模块</a:t>
            </a:r>
            <a:endParaRPr lang="en-US" altLang="zh-CN" dirty="0"/>
          </a:p>
          <a:p>
            <a:pPr algn="ctr"/>
            <a:r>
              <a:rPr lang="en-US" altLang="zh-CN" dirty="0"/>
              <a:t>user_op.cs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5FC04B-31C3-4B51-8738-BD5A0B3A8A29}"/>
              </a:ext>
            </a:extLst>
          </p:cNvPr>
          <p:cNvSpPr/>
          <p:nvPr/>
        </p:nvSpPr>
        <p:spPr>
          <a:xfrm>
            <a:off x="488272" y="3187083"/>
            <a:ext cx="1198485" cy="9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图书管理模块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book_manage.cs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880F83-882B-4700-A90A-D2366FACDB60}"/>
              </a:ext>
            </a:extLst>
          </p:cNvPr>
          <p:cNvSpPr/>
          <p:nvPr/>
        </p:nvSpPr>
        <p:spPr>
          <a:xfrm>
            <a:off x="2229775" y="3187083"/>
            <a:ext cx="1198485" cy="9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借书管理模块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borrow_manage.cs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20A59D-9E1B-4B6C-AE7D-6C2ACC4C476C}"/>
              </a:ext>
            </a:extLst>
          </p:cNvPr>
          <p:cNvSpPr/>
          <p:nvPr/>
        </p:nvSpPr>
        <p:spPr>
          <a:xfrm>
            <a:off x="3971278" y="3187082"/>
            <a:ext cx="1198485" cy="9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用户管理模块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user_manage.cs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55EAC5-30D6-4203-BC48-C4BBF46B10CA}"/>
              </a:ext>
            </a:extLst>
          </p:cNvPr>
          <p:cNvSpPr/>
          <p:nvPr/>
        </p:nvSpPr>
        <p:spPr>
          <a:xfrm>
            <a:off x="5540405" y="3344656"/>
            <a:ext cx="1198485" cy="9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费用管理模块</a:t>
            </a:r>
            <a:endParaRPr lang="en-US" altLang="zh-CN" dirty="0"/>
          </a:p>
          <a:p>
            <a:pPr algn="ctr"/>
            <a:r>
              <a:rPr lang="en-US" altLang="zh-CN" dirty="0" err="1"/>
              <a:t>balance.cs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E39388-2726-4102-86C9-5FA378D5679E}"/>
              </a:ext>
            </a:extLst>
          </p:cNvPr>
          <p:cNvSpPr/>
          <p:nvPr/>
        </p:nvSpPr>
        <p:spPr>
          <a:xfrm>
            <a:off x="7076242" y="3344657"/>
            <a:ext cx="1198485" cy="9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个人信息模块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user_info.cs</a:t>
            </a:r>
            <a:endParaRPr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5F4FCD-FA2B-4DA9-B51A-19BD5A86CDC4}"/>
              </a:ext>
            </a:extLst>
          </p:cNvPr>
          <p:cNvSpPr/>
          <p:nvPr/>
        </p:nvSpPr>
        <p:spPr>
          <a:xfrm>
            <a:off x="8714913" y="3344657"/>
            <a:ext cx="1198485" cy="9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借书还书操作模块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borrow_and_return.cs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8749D-1C8D-4E3D-86AB-45FBE5A44875}"/>
              </a:ext>
            </a:extLst>
          </p:cNvPr>
          <p:cNvSpPr/>
          <p:nvPr/>
        </p:nvSpPr>
        <p:spPr>
          <a:xfrm>
            <a:off x="10512640" y="3257833"/>
            <a:ext cx="1198485" cy="9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借阅信息模块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borrow_records.cs</a:t>
            </a:r>
            <a:endParaRPr lang="zh-CN" altLang="en-US" sz="16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A6ED78D-A927-4889-BFEA-2F5C5950BE0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623352" y="1287262"/>
            <a:ext cx="3138256" cy="3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6306477-2551-493D-8A17-99AA43DFDA5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761608" y="1287262"/>
            <a:ext cx="344750" cy="3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1E925CB-705A-4161-85E0-E206EB33676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1087515" y="2716567"/>
            <a:ext cx="1535837" cy="47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7875D3F-6C48-4C40-9B87-BEA5ED698C2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623352" y="2716567"/>
            <a:ext cx="205666" cy="47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D46AC18-40A2-4619-8D97-EB9CBAFECAE2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623352" y="2716567"/>
            <a:ext cx="1947169" cy="47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D7A8C4F-EB96-4844-8C2E-A1EACC682A7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106358" y="2716567"/>
            <a:ext cx="33290" cy="62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51E5BFD-274D-4675-A6A2-8B1F43F01C8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6106358" y="2716567"/>
            <a:ext cx="1569127" cy="62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6ACE65A-9E1B-4EAD-AD9E-A99829F9E001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6106358" y="2716567"/>
            <a:ext cx="3207798" cy="62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4900C72-F3BA-40FA-9E98-A3F389B14C7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6106358" y="2716567"/>
            <a:ext cx="5005525" cy="54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9C7CD37-6B7E-44E8-A183-390C67D7232C}"/>
              </a:ext>
            </a:extLst>
          </p:cNvPr>
          <p:cNvSpPr/>
          <p:nvPr/>
        </p:nvSpPr>
        <p:spPr>
          <a:xfrm>
            <a:off x="8274727" y="1589374"/>
            <a:ext cx="2423603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注册模块</a:t>
            </a:r>
            <a:endParaRPr lang="en-US" altLang="zh-CN" dirty="0"/>
          </a:p>
          <a:p>
            <a:pPr algn="ctr"/>
            <a:r>
              <a:rPr lang="en-US" altLang="zh-CN" dirty="0" err="1"/>
              <a:t>register.cs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C0B70D5-4EA6-424B-AA9E-3A1676C335FE}"/>
              </a:ext>
            </a:extLst>
          </p:cNvPr>
          <p:cNvCxnSpPr>
            <a:stCxn id="4" idx="2"/>
            <a:endCxn id="42" idx="0"/>
          </p:cNvCxnSpPr>
          <p:nvPr/>
        </p:nvCxnSpPr>
        <p:spPr>
          <a:xfrm>
            <a:off x="5761608" y="1287262"/>
            <a:ext cx="3724921" cy="30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7993262-95F2-448C-A7BD-D3DF9C8603A2}"/>
              </a:ext>
            </a:extLst>
          </p:cNvPr>
          <p:cNvSpPr/>
          <p:nvPr/>
        </p:nvSpPr>
        <p:spPr>
          <a:xfrm>
            <a:off x="7896690" y="4519286"/>
            <a:ext cx="1198485" cy="9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借书模块</a:t>
            </a:r>
            <a:endParaRPr lang="en-US" altLang="zh-CN" dirty="0"/>
          </a:p>
          <a:p>
            <a:pPr algn="ctr"/>
            <a:r>
              <a:rPr lang="en-US" altLang="zh-CN" dirty="0" err="1"/>
              <a:t>borrow.cs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BA4D617-AA5A-4190-9D2C-2507BC797176}"/>
              </a:ext>
            </a:extLst>
          </p:cNvPr>
          <p:cNvSpPr/>
          <p:nvPr/>
        </p:nvSpPr>
        <p:spPr>
          <a:xfrm>
            <a:off x="9913398" y="4519286"/>
            <a:ext cx="1198485" cy="9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还书模块</a:t>
            </a:r>
            <a:endParaRPr lang="en-US" altLang="zh-CN" dirty="0"/>
          </a:p>
          <a:p>
            <a:pPr algn="ctr"/>
            <a:r>
              <a:rPr lang="en-US" altLang="zh-CN" dirty="0" err="1"/>
              <a:t>return.cs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557F097-C89E-47C8-8A8D-3BB65F71B9E6}"/>
              </a:ext>
            </a:extLst>
          </p:cNvPr>
          <p:cNvCxnSpPr>
            <a:stCxn id="12" idx="2"/>
            <a:endCxn id="28" idx="0"/>
          </p:cNvCxnSpPr>
          <p:nvPr/>
        </p:nvCxnSpPr>
        <p:spPr>
          <a:xfrm flipH="1">
            <a:off x="8495933" y="4299008"/>
            <a:ext cx="818223" cy="22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E93CDF4-3E47-462D-85FE-6BFE07ECB053}"/>
              </a:ext>
            </a:extLst>
          </p:cNvPr>
          <p:cNvCxnSpPr>
            <a:stCxn id="12" idx="2"/>
            <a:endCxn id="30" idx="0"/>
          </p:cNvCxnSpPr>
          <p:nvPr/>
        </p:nvCxnSpPr>
        <p:spPr>
          <a:xfrm>
            <a:off x="9314156" y="4299008"/>
            <a:ext cx="1198485" cy="22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46AAED7-F6E2-45BE-8173-097F90051A77}"/>
              </a:ext>
            </a:extLst>
          </p:cNvPr>
          <p:cNvSpPr/>
          <p:nvPr/>
        </p:nvSpPr>
        <p:spPr>
          <a:xfrm>
            <a:off x="7906307" y="5814873"/>
            <a:ext cx="1198485" cy="9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书籍介绍模块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book_brief_info.cs</a:t>
            </a:r>
            <a:endParaRPr lang="zh-CN" altLang="en-US" sz="1400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4C00B6-2B5B-4FA1-A575-108BFEE878CD}"/>
              </a:ext>
            </a:extLst>
          </p:cNvPr>
          <p:cNvCxnSpPr>
            <a:stCxn id="28" idx="2"/>
            <a:endCxn id="45" idx="0"/>
          </p:cNvCxnSpPr>
          <p:nvPr/>
        </p:nvCxnSpPr>
        <p:spPr>
          <a:xfrm>
            <a:off x="8495933" y="5473637"/>
            <a:ext cx="9617" cy="34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E7BC5614-1CC4-4E11-A44A-51550F547E45}"/>
              </a:ext>
            </a:extLst>
          </p:cNvPr>
          <p:cNvSpPr/>
          <p:nvPr/>
        </p:nvSpPr>
        <p:spPr>
          <a:xfrm>
            <a:off x="2201294" y="4996461"/>
            <a:ext cx="1198485" cy="9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借书记录介绍模块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brief_record_info.cs</a:t>
            </a:r>
            <a:endParaRPr lang="zh-CN" altLang="en-US" sz="14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8EADC21-3650-42B3-B688-54E8800D8869}"/>
              </a:ext>
            </a:extLst>
          </p:cNvPr>
          <p:cNvCxnSpPr>
            <a:stCxn id="8" idx="2"/>
            <a:endCxn id="62" idx="0"/>
          </p:cNvCxnSpPr>
          <p:nvPr/>
        </p:nvCxnSpPr>
        <p:spPr>
          <a:xfrm flipH="1">
            <a:off x="2800537" y="4141434"/>
            <a:ext cx="28481" cy="8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83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116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10379</dc:creator>
  <cp:lastModifiedBy> </cp:lastModifiedBy>
  <cp:revision>8</cp:revision>
  <dcterms:created xsi:type="dcterms:W3CDTF">2020-06-01T07:50:54Z</dcterms:created>
  <dcterms:modified xsi:type="dcterms:W3CDTF">2020-06-08T03:56:15Z</dcterms:modified>
</cp:coreProperties>
</file>