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55A7C-6C24-4B0F-B99C-6A55C7EA3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91C4BE-E9D0-46C9-A19B-141C9B87D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1C9BA9-5179-470B-967F-BBA91C4D4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3C70-3DC9-451C-A564-FCF09EC103A9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A40CBA-A80D-45D9-8820-87A2AC38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98E59-2FF8-439E-B76E-6BB2786D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6986-A7E0-4C10-BA63-C3AFDBA2A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40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A0233-4DFF-4A4C-9435-2BE971B64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2BC7A2-19E6-4A60-88C6-420917517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0E0C5-102B-4253-9167-2C1702FD2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3C70-3DC9-451C-A564-FCF09EC103A9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4EBF52-BCEC-418F-8BD0-A8868ABA1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62586-691B-448B-AF2B-515EBC2C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6986-A7E0-4C10-BA63-C3AFDBA2A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75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D142E8-52E2-46E7-B1D5-5969BCF58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6E69C6-A89D-4FA7-9A4E-114B887A7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B3EF4-0255-420F-8B2E-461125D3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3C70-3DC9-451C-A564-FCF09EC103A9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E86BCD-6E4F-45FB-802C-E95C45B2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45A1B2-F0E5-443F-98BA-A056E987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6986-A7E0-4C10-BA63-C3AFDBA2A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95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98257-A985-4B30-B815-A09C46B52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D8D6A-153D-4381-A4ED-2C0720830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90AE90-381A-4C1C-9114-EFFBA8C5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3C70-3DC9-451C-A564-FCF09EC103A9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2C1D29-B2DE-4D73-AE74-FC6C5235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267F4-AF3A-4FE0-BECE-8A7FCD03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6986-A7E0-4C10-BA63-C3AFDBA2A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66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31480-7A7E-4948-962E-24A71A613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4C91F6-E662-42A8-B545-66C2F2847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21B425-6852-47B9-8481-79D4C059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3C70-3DC9-451C-A564-FCF09EC103A9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AA3213-0C7F-4DAD-A196-A44393C0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13A774-609A-42EE-A533-A7939D93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6986-A7E0-4C10-BA63-C3AFDBA2A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06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0801A-CBA2-40E9-B07B-15FF7364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214022-C1E1-475F-9F89-56DD8F871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932EB2-D48E-4748-AA0F-25D3EE411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631BFF-6F20-4BA4-B7FE-B0AB7A95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3C70-3DC9-451C-A564-FCF09EC103A9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30CBE2-DBF1-4208-A612-F4D22B26D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A5E83F-274B-4181-BDD9-06C20EAD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6986-A7E0-4C10-BA63-C3AFDBA2A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49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F9EA6-B71A-45BC-B7A4-D91C993E8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A55A4C-EEE5-4B08-BA38-F076FAFB6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9E9A7-9082-400E-A613-5FB55F73C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9463C5-7FFD-424F-A10D-6F2BA0872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A6A02E-96D3-4207-9D84-27EABAF6C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C2BA29-9FDD-4BDA-AC3E-1F8ACE21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3C70-3DC9-451C-A564-FCF09EC103A9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8EF282-5F9F-449F-AB35-38E74B04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2D5585-2B96-48EE-8A9A-537B236F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6986-A7E0-4C10-BA63-C3AFDBA2A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89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B7795-0342-4AB3-923D-9A5EB4F81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8B7D8D-AFF0-4E16-8586-C47A3533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3C70-3DC9-451C-A564-FCF09EC103A9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BE38D9-C80A-4874-9FEA-920ECFEE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22FA12-6D40-465E-915F-A50ECD8B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6986-A7E0-4C10-BA63-C3AFDBA2A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95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D7BDB1-4237-4D17-8C12-53075A62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3C70-3DC9-451C-A564-FCF09EC103A9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BC5FF5-AEB3-4578-A599-6EB8F4B2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379A39-9D58-4E66-88C5-74E32E76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6986-A7E0-4C10-BA63-C3AFDBA2A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94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03975-339F-4FE0-9905-F9630B7C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B38E26-EAEC-4845-8C41-9279FD979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314B6B-7EFB-417C-A4C9-249A07C26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8DAFD-8810-4A1E-90EC-28442BF31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3C70-3DC9-451C-A564-FCF09EC103A9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E8815D-744D-45EC-80D8-B80C6608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851CC9-5920-47C1-B0D9-D3D50DF4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6986-A7E0-4C10-BA63-C3AFDBA2A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55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41B44-5FB9-4C1B-887F-4995C1BC1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A2722E-7F25-4ED9-B09A-4AA5801DA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F93E68-AF1E-42A5-8CD0-E18DB4AC6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69ECC5-0BC8-437C-BC36-5F18BE7E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3C70-3DC9-451C-A564-FCF09EC103A9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EA79D9-209B-44C2-8CCB-8BEA1020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A6BB79-3396-4FAF-8BF7-5D480B266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6986-A7E0-4C10-BA63-C3AFDBA2A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04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1DA1A0-CD12-4B06-B214-A58E5E514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C533D0-BE12-4E92-A081-7AD741638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A313BB-8686-4FE4-9042-1D2A2E15D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53C70-3DC9-451C-A564-FCF09EC103A9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0A1C0-91A6-45D6-B69B-BFD6558AE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99B11-4972-4790-9176-98217170C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46986-A7E0-4C10-BA63-C3AFDBA2A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33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FF87B8-FF5C-489E-B17D-B524E4DBBB51}"/>
              </a:ext>
            </a:extLst>
          </p:cNvPr>
          <p:cNvSpPr/>
          <p:nvPr/>
        </p:nvSpPr>
        <p:spPr>
          <a:xfrm>
            <a:off x="2059619" y="665825"/>
            <a:ext cx="8629096" cy="4820575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5FBBA98-90D3-4B60-B059-1B64696E0D2F}"/>
              </a:ext>
            </a:extLst>
          </p:cNvPr>
          <p:cNvCxnSpPr/>
          <p:nvPr/>
        </p:nvCxnSpPr>
        <p:spPr>
          <a:xfrm>
            <a:off x="3959441" y="665825"/>
            <a:ext cx="0" cy="4820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9A99777-0D20-4591-87F0-B3F533AF6B0C}"/>
              </a:ext>
            </a:extLst>
          </p:cNvPr>
          <p:cNvCxnSpPr/>
          <p:nvPr/>
        </p:nvCxnSpPr>
        <p:spPr>
          <a:xfrm>
            <a:off x="8833282" y="665825"/>
            <a:ext cx="0" cy="4820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FB847D2-F68B-49D1-A908-809D2955A21E}"/>
              </a:ext>
            </a:extLst>
          </p:cNvPr>
          <p:cNvSpPr/>
          <p:nvPr/>
        </p:nvSpPr>
        <p:spPr>
          <a:xfrm>
            <a:off x="4323425" y="1438183"/>
            <a:ext cx="4154748" cy="293850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图片结果展示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F53CBBD-4377-4F1F-8CFD-8CD5CEFCDEE7}"/>
              </a:ext>
            </a:extLst>
          </p:cNvPr>
          <p:cNvSpPr/>
          <p:nvPr/>
        </p:nvSpPr>
        <p:spPr>
          <a:xfrm>
            <a:off x="2385876" y="1247347"/>
            <a:ext cx="1065318" cy="55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打开文件夹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0637840-3A48-4E81-A29D-BDAB18760B8D}"/>
              </a:ext>
            </a:extLst>
          </p:cNvPr>
          <p:cNvSpPr/>
          <p:nvPr/>
        </p:nvSpPr>
        <p:spPr>
          <a:xfrm>
            <a:off x="2385876" y="2485816"/>
            <a:ext cx="1065318" cy="55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选择图片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44182E6-8ECF-4FF4-96A1-F91967B7D54C}"/>
              </a:ext>
            </a:extLst>
          </p:cNvPr>
          <p:cNvSpPr/>
          <p:nvPr/>
        </p:nvSpPr>
        <p:spPr>
          <a:xfrm>
            <a:off x="2385876" y="3861924"/>
            <a:ext cx="1065318" cy="55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保存结果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05F480A-6F0B-429F-A2BB-4E5C5B76F02B}"/>
              </a:ext>
            </a:extLst>
          </p:cNvPr>
          <p:cNvSpPr/>
          <p:nvPr/>
        </p:nvSpPr>
        <p:spPr>
          <a:xfrm>
            <a:off x="9228340" y="1247451"/>
            <a:ext cx="1065318" cy="55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选择模型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585AF1A-2B37-49BA-BEBE-66217DC8F83F}"/>
              </a:ext>
            </a:extLst>
          </p:cNvPr>
          <p:cNvSpPr/>
          <p:nvPr/>
        </p:nvSpPr>
        <p:spPr>
          <a:xfrm>
            <a:off x="9228340" y="2499341"/>
            <a:ext cx="1065318" cy="55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选择阈值和标签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D7BEE9C-9E44-437E-A5BE-0178B0F1900F}"/>
              </a:ext>
            </a:extLst>
          </p:cNvPr>
          <p:cNvSpPr/>
          <p:nvPr/>
        </p:nvSpPr>
        <p:spPr>
          <a:xfrm>
            <a:off x="9228340" y="3861925"/>
            <a:ext cx="1065318" cy="55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开始检测</a:t>
            </a:r>
          </a:p>
        </p:txBody>
      </p:sp>
    </p:spTree>
    <p:extLst>
      <p:ext uri="{BB962C8B-B14F-4D97-AF65-F5344CB8AC3E}">
        <p14:creationId xmlns:p14="http://schemas.microsoft.com/office/powerpoint/2010/main" val="769263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17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 </cp:lastModifiedBy>
  <cp:revision>3</cp:revision>
  <dcterms:created xsi:type="dcterms:W3CDTF">2020-10-09T07:29:48Z</dcterms:created>
  <dcterms:modified xsi:type="dcterms:W3CDTF">2020-10-09T08:20:01Z</dcterms:modified>
</cp:coreProperties>
</file>