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60" r:id="rId4"/>
    <p:sldId id="309" r:id="rId5"/>
    <p:sldId id="308" r:id="rId6"/>
    <p:sldId id="310" r:id="rId7"/>
    <p:sldId id="311" r:id="rId8"/>
    <p:sldId id="314" r:id="rId9"/>
    <p:sldId id="361" r:id="rId10"/>
    <p:sldId id="328" r:id="rId11"/>
    <p:sldId id="362" r:id="rId12"/>
    <p:sldId id="329" r:id="rId13"/>
    <p:sldId id="313" r:id="rId14"/>
    <p:sldId id="320" r:id="rId15"/>
    <p:sldId id="321" r:id="rId16"/>
    <p:sldId id="315" r:id="rId17"/>
    <p:sldId id="323" r:id="rId18"/>
    <p:sldId id="324" r:id="rId19"/>
    <p:sldId id="326" r:id="rId20"/>
    <p:sldId id="327" r:id="rId21"/>
    <p:sldId id="316" r:id="rId22"/>
    <p:sldId id="322" r:id="rId23"/>
    <p:sldId id="363" r:id="rId24"/>
    <p:sldId id="317" r:id="rId25"/>
    <p:sldId id="331" r:id="rId26"/>
    <p:sldId id="356" r:id="rId27"/>
    <p:sldId id="357" r:id="rId28"/>
    <p:sldId id="318" r:id="rId29"/>
    <p:sldId id="319" r:id="rId30"/>
    <p:sldId id="349" r:id="rId31"/>
    <p:sldId id="332" r:id="rId32"/>
    <p:sldId id="352" r:id="rId33"/>
    <p:sldId id="353" r:id="rId34"/>
    <p:sldId id="354" r:id="rId35"/>
    <p:sldId id="350" r:id="rId36"/>
    <p:sldId id="351" r:id="rId37"/>
    <p:sldId id="358" r:id="rId38"/>
    <p:sldId id="333" r:id="rId39"/>
    <p:sldId id="359" r:id="rId40"/>
    <p:sldId id="336" r:id="rId41"/>
    <p:sldId id="337" r:id="rId42"/>
    <p:sldId id="338" r:id="rId43"/>
    <p:sldId id="339" r:id="rId44"/>
    <p:sldId id="341" r:id="rId45"/>
    <p:sldId id="343" r:id="rId46"/>
    <p:sldId id="344" r:id="rId47"/>
    <p:sldId id="345" r:id="rId48"/>
    <p:sldId id="348" r:id="rId49"/>
    <p:sldId id="364" r:id="rId50"/>
    <p:sldId id="306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923" y="660400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2794548" y="1135976"/>
            <a:ext cx="63311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Software Architecture</a:t>
            </a:r>
          </a:p>
          <a:p>
            <a:pPr algn="ctr"/>
            <a:r>
              <a:rPr lang="en-US" altLang="ko-KR" sz="6600" dirty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-</a:t>
            </a:r>
            <a:r>
              <a:rPr lang="ko-KR" altLang="en-US" sz="5000" dirty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보험사</a:t>
            </a:r>
            <a:endParaRPr lang="en-US" altLang="ko-KR" sz="5000" dirty="0">
              <a:solidFill>
                <a:prstClr val="black">
                  <a:lumMod val="50000"/>
                  <a:lumOff val="50000"/>
                </a:prst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265921" y="4064963"/>
            <a:ext cx="5742085" cy="1148059"/>
            <a:chOff x="4200055" y="3730748"/>
            <a:chExt cx="5742085" cy="1148059"/>
          </a:xfrm>
        </p:grpSpPr>
        <p:sp>
          <p:nvSpPr>
            <p:cNvPr id="104" name="직사각형 103"/>
            <p:cNvSpPr/>
            <p:nvPr/>
          </p:nvSpPr>
          <p:spPr>
            <a:xfrm>
              <a:off x="5101498" y="3730748"/>
              <a:ext cx="4840642" cy="977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PKJ</a:t>
              </a:r>
              <a:r>
                <a: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 조</a:t>
              </a:r>
              <a:r>
                <a: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   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(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박지수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,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김호남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정민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)</a:t>
              </a: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AEB20-31A2-479A-9404-DF4518841C8E}"/>
              </a:ext>
            </a:extLst>
          </p:cNvPr>
          <p:cNvSpPr/>
          <p:nvPr/>
        </p:nvSpPr>
        <p:spPr>
          <a:xfrm>
            <a:off x="4490754" y="728007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2-(1).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사원확인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C424DA-E858-442A-A8BA-D6736C9A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21" y="1626563"/>
            <a:ext cx="3635055" cy="3703641"/>
          </a:xfrm>
          <a:prstGeom prst="rect">
            <a:avLst/>
          </a:prstGeom>
        </p:spPr>
      </p:pic>
      <p:pic>
        <p:nvPicPr>
          <p:cNvPr id="11" name="그래픽 10" descr="커서">
            <a:extLst>
              <a:ext uri="{FF2B5EF4-FFF2-40B4-BE49-F238E27FC236}">
                <a16:creationId xmlns:a16="http://schemas.microsoft.com/office/drawing/2014/main" id="{454D626D-A02A-49B2-9237-7B0CA948C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7585" y="18599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AEB20-31A2-479A-9404-DF4518841C8E}"/>
              </a:ext>
            </a:extLst>
          </p:cNvPr>
          <p:cNvSpPr/>
          <p:nvPr/>
        </p:nvSpPr>
        <p:spPr>
          <a:xfrm>
            <a:off x="4490754" y="728007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2-(1).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사원확인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22E35-747D-41A1-9414-FF4B2F0A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91" y="1196813"/>
            <a:ext cx="5031491" cy="1302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71A9BA-F01D-4580-B1EC-D8EFE234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34" y="2531365"/>
            <a:ext cx="4809212" cy="2157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59D0A5-FA42-4321-B425-1D5A5397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86" y="2531365"/>
            <a:ext cx="4061812" cy="10668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6708E8-B4CA-44D5-9D12-731EAB540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943" y="4012898"/>
            <a:ext cx="5412074" cy="1754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02F06C-3E63-4F06-8B5B-C6AE299F5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5" y="4688377"/>
            <a:ext cx="3817951" cy="13336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1C4593-5DAE-422C-91B1-6B585D1643DD}"/>
              </a:ext>
            </a:extLst>
          </p:cNvPr>
          <p:cNvSpPr/>
          <p:nvPr/>
        </p:nvSpPr>
        <p:spPr>
          <a:xfrm>
            <a:off x="6481300" y="1633943"/>
            <a:ext cx="390617" cy="310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AEB20-31A2-479A-9404-DF4518841C8E}"/>
              </a:ext>
            </a:extLst>
          </p:cNvPr>
          <p:cNvSpPr/>
          <p:nvPr/>
        </p:nvSpPr>
        <p:spPr>
          <a:xfrm>
            <a:off x="4490754" y="728007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2-(1).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사원확인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A577F-407C-4904-91EB-9286411E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29" y="2649760"/>
            <a:ext cx="2469094" cy="11354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8C2F5F-7996-42CD-AF17-6303D6EA7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05" y="2322554"/>
            <a:ext cx="3642676" cy="36807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540467-1DCF-4F27-AF04-FEF374CDD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13" y="1572167"/>
            <a:ext cx="9534783" cy="7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1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AEB20-31A2-479A-9404-DF4518841C8E}"/>
              </a:ext>
            </a:extLst>
          </p:cNvPr>
          <p:cNvSpPr/>
          <p:nvPr/>
        </p:nvSpPr>
        <p:spPr>
          <a:xfrm>
            <a:off x="4126769" y="736820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2-(2). </a:t>
            </a:r>
            <a:r>
              <a:rPr lang="ko-KR" altLang="en-US" sz="2000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승인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469A1-8463-44BD-A841-77EAB3E7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4" y="1104957"/>
            <a:ext cx="8994132" cy="51196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CED5F87-8828-422D-B987-6D3429D2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56" y="2600530"/>
            <a:ext cx="2516488" cy="14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5453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AEB20-31A2-479A-9404-DF4518841C8E}"/>
              </a:ext>
            </a:extLst>
          </p:cNvPr>
          <p:cNvSpPr/>
          <p:nvPr/>
        </p:nvSpPr>
        <p:spPr>
          <a:xfrm>
            <a:off x="4126769" y="736820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2-(2). </a:t>
            </a:r>
            <a:r>
              <a:rPr lang="ko-KR" altLang="en-US" sz="2000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승인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D420BE-7B5C-415B-B903-542D065A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92" y="1717933"/>
            <a:ext cx="4066772" cy="13695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9390C9-0B56-441A-A10B-B641A8688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805" y="1717933"/>
            <a:ext cx="5922203" cy="42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5453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AEB20-31A2-479A-9404-DF4518841C8E}"/>
              </a:ext>
            </a:extLst>
          </p:cNvPr>
          <p:cNvSpPr/>
          <p:nvPr/>
        </p:nvSpPr>
        <p:spPr>
          <a:xfrm>
            <a:off x="4126769" y="736820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2-(2). </a:t>
            </a:r>
            <a:r>
              <a:rPr lang="ko-KR" altLang="en-US" sz="2000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승인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C11BAD8-5255-4509-B67D-346A060B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14" y="5578204"/>
            <a:ext cx="11068480" cy="5899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C30ED6-73A8-4B5D-ABC9-A65C5B25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00" y="1332643"/>
            <a:ext cx="5578647" cy="6341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E63290-3038-413D-AD93-9D383348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00" y="2006079"/>
            <a:ext cx="6247408" cy="3380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ED55E4-FAF7-4D76-B045-0575FC607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198" y="2292362"/>
            <a:ext cx="4481902" cy="17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5453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6EAAEF-A6A2-4107-9A1B-B959A0451E17}"/>
              </a:ext>
            </a:extLst>
          </p:cNvPr>
          <p:cNvSpPr/>
          <p:nvPr/>
        </p:nvSpPr>
        <p:spPr>
          <a:xfrm>
            <a:off x="4129822" y="736820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sz="2000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승인</a:t>
            </a:r>
            <a:endParaRPr lang="en-US" altLang="ko-KR" sz="2000" b="1" dirty="0">
              <a:solidFill>
                <a:srgbClr val="FF0000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341730-1D02-4ABC-BD58-D333E3F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79" y="4716465"/>
            <a:ext cx="7917642" cy="10433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2BB74D0-D686-4020-BA00-1BF25DED5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18" y="2548070"/>
            <a:ext cx="4625741" cy="335309"/>
          </a:xfrm>
          <a:prstGeom prst="rect">
            <a:avLst/>
          </a:prstGeom>
        </p:spPr>
      </p:pic>
      <p:pic>
        <p:nvPicPr>
          <p:cNvPr id="5" name="그래픽 4" descr="커서">
            <a:extLst>
              <a:ext uri="{FF2B5EF4-FFF2-40B4-BE49-F238E27FC236}">
                <a16:creationId xmlns:a16="http://schemas.microsoft.com/office/drawing/2014/main" id="{5C09889E-6106-45F2-A795-C21D0618C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005" y="2502307"/>
            <a:ext cx="914400" cy="91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B4234D-0E76-4785-B611-E9CED900F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303" y="1702120"/>
            <a:ext cx="8259923" cy="1690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03A3BA-EEE8-401A-8191-45E1CF598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708" y="3521108"/>
            <a:ext cx="9877365" cy="10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5453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6EAAEF-A6A2-4107-9A1B-B959A0451E17}"/>
              </a:ext>
            </a:extLst>
          </p:cNvPr>
          <p:cNvSpPr/>
          <p:nvPr/>
        </p:nvSpPr>
        <p:spPr>
          <a:xfrm>
            <a:off x="4129822" y="736820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sz="2000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승인</a:t>
            </a:r>
            <a:endParaRPr lang="en-US" altLang="ko-KR" sz="2000" b="1" dirty="0">
              <a:solidFill>
                <a:srgbClr val="FF0000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486CC3-DC80-49F2-B603-05CD5C40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56" y="1588492"/>
            <a:ext cx="7704488" cy="32159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361E0B-6E32-40CA-B7CE-65A4826E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56" y="5019732"/>
            <a:ext cx="7674005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5453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6EAAEF-A6A2-4107-9A1B-B959A0451E17}"/>
              </a:ext>
            </a:extLst>
          </p:cNvPr>
          <p:cNvSpPr/>
          <p:nvPr/>
        </p:nvSpPr>
        <p:spPr>
          <a:xfrm>
            <a:off x="4129822" y="736820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sz="2000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승인</a:t>
            </a:r>
            <a:endParaRPr lang="en-US" altLang="ko-KR" sz="2000" b="1" dirty="0">
              <a:solidFill>
                <a:srgbClr val="FF0000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34719D7-F638-4404-8116-D9EA3602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83" y="1918043"/>
            <a:ext cx="2446232" cy="11278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B9C701-D5A7-41C5-B25A-CA33A4A0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99" y="1632513"/>
            <a:ext cx="5395681" cy="173592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9D04412-4F98-4010-ADAA-9DB605CA1486}"/>
              </a:ext>
            </a:extLst>
          </p:cNvPr>
          <p:cNvGrpSpPr/>
          <p:nvPr/>
        </p:nvGrpSpPr>
        <p:grpSpPr>
          <a:xfrm>
            <a:off x="576151" y="3927540"/>
            <a:ext cx="11068480" cy="589967"/>
            <a:chOff x="561760" y="3071503"/>
            <a:chExt cx="11068480" cy="58996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E28637F-3855-4DDD-87B1-83B0AD3C5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760" y="3071503"/>
              <a:ext cx="11068480" cy="589967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64D5690-1F41-4A50-9C94-F5FBFF7EAA2E}"/>
                </a:ext>
              </a:extLst>
            </p:cNvPr>
            <p:cNvSpPr/>
            <p:nvPr/>
          </p:nvSpPr>
          <p:spPr>
            <a:xfrm>
              <a:off x="9672689" y="3239779"/>
              <a:ext cx="346229" cy="31508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3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6EAAEF-A6A2-4107-9A1B-B959A0451E17}"/>
              </a:ext>
            </a:extLst>
          </p:cNvPr>
          <p:cNvSpPr/>
          <p:nvPr/>
        </p:nvSpPr>
        <p:spPr>
          <a:xfrm>
            <a:off x="4129822" y="736820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sz="2000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승인</a:t>
            </a:r>
            <a:endParaRPr lang="en-US" altLang="ko-KR" sz="2000" b="1" dirty="0">
              <a:solidFill>
                <a:srgbClr val="FF0000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635AC1-1E42-4781-B097-A396F841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9" y="2051139"/>
            <a:ext cx="5936494" cy="33530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0517DA-386A-4863-838D-4BA7569A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504" y="1294550"/>
            <a:ext cx="4038950" cy="24995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ACDF13-27CE-48A0-AD96-86AA91EF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607" y="3872734"/>
            <a:ext cx="3962743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717370" y="432475"/>
            <a:ext cx="10712630" cy="5739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65365" y="1463219"/>
            <a:ext cx="4483945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구조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1-(1).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전체구조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1-(2).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세부구조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lvl="1"/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실행화면 및 코드 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r>
              <a:rPr lang="en-US" altLang="ko-K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2-(1).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직원확인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2-(2).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승인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	2-(3).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요율입력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		2-(4).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보험검색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		2-(5).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 및 인수심사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2-(6).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인수심사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	2-(7).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회원탈퇴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/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85199" y="136899"/>
            <a:ext cx="5484781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5000" b="1" dirty="0">
                <a:solidFill>
                  <a:schemeClr val="bg1">
                    <a:lumMod val="50000"/>
                  </a:schemeClr>
                </a:solidFill>
              </a:rPr>
              <a:t>목차</a:t>
            </a:r>
            <a:r>
              <a:rPr lang="en-US" altLang="ko-KR" sz="50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6EAAEF-A6A2-4107-9A1B-B959A0451E17}"/>
              </a:ext>
            </a:extLst>
          </p:cNvPr>
          <p:cNvSpPr/>
          <p:nvPr/>
        </p:nvSpPr>
        <p:spPr>
          <a:xfrm>
            <a:off x="4129822" y="736820"/>
            <a:ext cx="396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sz="2000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승인</a:t>
            </a:r>
            <a:endParaRPr lang="en-US" altLang="ko-KR" sz="2000" b="1" dirty="0">
              <a:solidFill>
                <a:srgbClr val="FF0000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2D886-69D1-4708-826F-D1C61C71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9" y="1532644"/>
            <a:ext cx="5257362" cy="15745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C7B0A1-87E2-4B92-9AC5-24B2BA61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999" y="1393793"/>
            <a:ext cx="4923212" cy="19084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C0FB5A-5311-4AA4-BE0F-2B3AC463B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09" y="3324789"/>
            <a:ext cx="5762917" cy="117877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569DD7-7B61-4F60-BC24-5A62B64BFE96}"/>
              </a:ext>
            </a:extLst>
          </p:cNvPr>
          <p:cNvGrpSpPr/>
          <p:nvPr/>
        </p:nvGrpSpPr>
        <p:grpSpPr>
          <a:xfrm>
            <a:off x="552955" y="4935541"/>
            <a:ext cx="11102921" cy="503604"/>
            <a:chOff x="561760" y="3967094"/>
            <a:chExt cx="11102921" cy="5036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DB3094-8AE9-47AC-8D1F-A06DBDD30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760" y="3967094"/>
              <a:ext cx="11102921" cy="423305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7B0BDB9-7B6E-4DB6-8C42-F3695C6784A7}"/>
                </a:ext>
              </a:extLst>
            </p:cNvPr>
            <p:cNvSpPr/>
            <p:nvPr/>
          </p:nvSpPr>
          <p:spPr>
            <a:xfrm>
              <a:off x="9628067" y="4155613"/>
              <a:ext cx="346229" cy="31508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9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06173" y="72641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2-(3).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요율입력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D1E11-AFB9-42D0-AA54-B36EDC3E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95" y="1238274"/>
            <a:ext cx="5184587" cy="44673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80D2B5-0F0C-4C2C-87F5-2D37353B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53" y="1120298"/>
            <a:ext cx="4417042" cy="13366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EEE87B-829E-4638-B80C-9932C5716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53" y="2744741"/>
            <a:ext cx="4417042" cy="34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4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06173" y="72641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2-(3).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요율입력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2B9C1A-18B0-4CB8-A0CC-348EE583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5" y="1382216"/>
            <a:ext cx="4069886" cy="3328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354184-93F5-4745-A9C9-74214F3B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447" y="1331736"/>
            <a:ext cx="6059537" cy="23547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893495-3B9F-440A-9D3C-91B3965C5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564" y="3513123"/>
            <a:ext cx="2090452" cy="2410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4FD0F4-F64F-4A24-BB8B-359AF47E4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15" y="4924741"/>
            <a:ext cx="8210428" cy="6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C424DA-E858-442A-A8BA-D6736C9A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21" y="1626563"/>
            <a:ext cx="3635055" cy="3703641"/>
          </a:xfrm>
          <a:prstGeom prst="rect">
            <a:avLst/>
          </a:prstGeom>
        </p:spPr>
      </p:pic>
      <p:pic>
        <p:nvPicPr>
          <p:cNvPr id="11" name="그래픽 10" descr="커서">
            <a:extLst>
              <a:ext uri="{FF2B5EF4-FFF2-40B4-BE49-F238E27FC236}">
                <a16:creationId xmlns:a16="http://schemas.microsoft.com/office/drawing/2014/main" id="{454D626D-A02A-49B2-9237-7B0CA948C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589" y="3021183"/>
            <a:ext cx="914400" cy="914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396879-26D7-4393-BCDA-1953D996854F}"/>
              </a:ext>
            </a:extLst>
          </p:cNvPr>
          <p:cNvSpPr/>
          <p:nvPr/>
        </p:nvSpPr>
        <p:spPr>
          <a:xfrm>
            <a:off x="5206173" y="72641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2-(4).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73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06173" y="72641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2-(4).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보험검색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940EFB-68CC-4D6E-B5C7-16B25161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" y="1659114"/>
            <a:ext cx="4587638" cy="1691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4A9BD-C4A0-4A0E-B14B-23F9342A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48" y="1647682"/>
            <a:ext cx="4595258" cy="1714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98A7C-0E46-4FE0-81DD-8DC89149D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80" y="3676318"/>
            <a:ext cx="4580017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1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06173" y="72641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2-(4).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보험검색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4521CA-F6DA-44D1-A282-35CD44E4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5" y="1450107"/>
            <a:ext cx="7262489" cy="1874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2605D6-5928-4C44-B099-8B42871A6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93" y="3752504"/>
            <a:ext cx="700338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7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14589" y="725657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2-(4).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보험검색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1CD4FA-0ACC-48A1-83BC-D2D0346B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02" y="2139776"/>
            <a:ext cx="5829805" cy="237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4CDF21-F831-470C-8198-C4392A05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98" y="1597871"/>
            <a:ext cx="7224386" cy="3993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8EA3A3-4972-4156-8806-47E0AC7C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497" y="1579346"/>
            <a:ext cx="5921253" cy="3856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9A2855-039F-4C8D-A042-BBFE95035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505" y="1617449"/>
            <a:ext cx="672142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68704D-1454-4863-AA16-DEB49B468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61" y="2309125"/>
            <a:ext cx="7829109" cy="199777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D019DC-A4C1-45D7-BD5C-4C1A93EE906C}"/>
              </a:ext>
            </a:extLst>
          </p:cNvPr>
          <p:cNvSpPr/>
          <p:nvPr/>
        </p:nvSpPr>
        <p:spPr>
          <a:xfrm>
            <a:off x="5214589" y="725657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2-(4).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98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FDB405-67AF-4687-95FB-368AB263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7" y="1112728"/>
            <a:ext cx="7453006" cy="52430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CC5EE8-4164-491C-9A08-846EEDDA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022" y="2720278"/>
            <a:ext cx="249195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5452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55758A-7752-4E6F-B1ED-C6D3BB6F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08" y="1112728"/>
            <a:ext cx="4640982" cy="52049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9ABD0-EE0C-4EA4-867A-0A5015C78A4C}"/>
              </a:ext>
            </a:extLst>
          </p:cNvPr>
          <p:cNvSpPr/>
          <p:nvPr/>
        </p:nvSpPr>
        <p:spPr>
          <a:xfrm>
            <a:off x="1230083" y="5370990"/>
            <a:ext cx="887767" cy="18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671A6E-C75C-4E88-90FE-3CA841AF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53" y="1112728"/>
            <a:ext cx="5380186" cy="929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8BB002-360C-4125-9759-2F45BE014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753" y="2204609"/>
            <a:ext cx="4991533" cy="6477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86780F-37E9-46C0-821D-C4A65566D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753" y="3009984"/>
            <a:ext cx="5872929" cy="236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84C252-4251-4DCE-ADDB-8B910ED5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808" y="5528608"/>
            <a:ext cx="6012263" cy="5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65208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717370" y="432475"/>
            <a:ext cx="10712630" cy="5739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285199" y="2740639"/>
            <a:ext cx="5484781" cy="10978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ko-KR" altLang="en-US" sz="5000" b="1" dirty="0">
                <a:solidFill>
                  <a:schemeClr val="bg1">
                    <a:lumMod val="50000"/>
                  </a:schemeClr>
                </a:solidFill>
              </a:rPr>
              <a:t> 구조</a:t>
            </a:r>
            <a:endParaRPr lang="en-US" altLang="ko-KR" sz="5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3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58F79E-8B8A-4BAF-8105-12D72C13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46" y="1112728"/>
            <a:ext cx="4640982" cy="520491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9E5523-6440-4F16-B71C-E1DE22133084}"/>
              </a:ext>
            </a:extLst>
          </p:cNvPr>
          <p:cNvSpPr/>
          <p:nvPr/>
        </p:nvSpPr>
        <p:spPr>
          <a:xfrm>
            <a:off x="6249414" y="5929459"/>
            <a:ext cx="1406585" cy="258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81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E950A4-A50B-40BA-ADD2-DA6A09E7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85" y="1112728"/>
            <a:ext cx="4733514" cy="512947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8053C4-B79F-4847-B723-19C5E5FC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96" y="1112727"/>
            <a:ext cx="5780153" cy="24322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5BB79-0D55-4364-A23A-C08C21B9FD22}"/>
              </a:ext>
            </a:extLst>
          </p:cNvPr>
          <p:cNvSpPr/>
          <p:nvPr/>
        </p:nvSpPr>
        <p:spPr>
          <a:xfrm>
            <a:off x="7253187" y="2070078"/>
            <a:ext cx="1406585" cy="258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8534B-FD2A-405E-B472-17662FB73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37" y="3742469"/>
            <a:ext cx="3001001" cy="17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8DAEE1-FA82-4ACD-80F7-1DDD14C6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49" y="1217129"/>
            <a:ext cx="4854361" cy="2796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18DEC4-8760-440B-9A06-DAB6E35A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735" y="4425358"/>
            <a:ext cx="4627988" cy="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13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29388B-483A-4367-B7DD-01018FCC4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6" y="1270348"/>
            <a:ext cx="5609862" cy="236061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28449A-379F-42DB-8C60-12070BD013F3}"/>
              </a:ext>
            </a:extLst>
          </p:cNvPr>
          <p:cNvSpPr/>
          <p:nvPr/>
        </p:nvSpPr>
        <p:spPr>
          <a:xfrm>
            <a:off x="3509973" y="2757145"/>
            <a:ext cx="2632015" cy="207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F4D900-86F2-4D00-ABA1-244AB973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73" y="1191335"/>
            <a:ext cx="5306721" cy="25800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8B1BB9-3903-4132-B48E-3E26C954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1" y="3944777"/>
            <a:ext cx="6717090" cy="634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3FBF4A-FEA9-49CD-867C-78AF4C6A5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41" y="4683521"/>
            <a:ext cx="6717090" cy="5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CD7358-7D7A-4F80-8D32-C6435BE6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3" y="1255920"/>
            <a:ext cx="5609862" cy="236061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1071B7-3EF6-40A6-B0E6-F526C6638252}"/>
              </a:ext>
            </a:extLst>
          </p:cNvPr>
          <p:cNvSpPr/>
          <p:nvPr/>
        </p:nvSpPr>
        <p:spPr>
          <a:xfrm>
            <a:off x="5379524" y="3167737"/>
            <a:ext cx="2624497" cy="26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5F668C-AA86-405E-9062-7AC5EDA3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3" y="3802444"/>
            <a:ext cx="5624047" cy="960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802F77-444B-4524-9C94-BB7684FB5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33" y="4932489"/>
            <a:ext cx="6271803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5452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B19DF7-EA4E-4249-A063-448A8204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61" y="1187976"/>
            <a:ext cx="5258256" cy="38560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003AF5E-8A78-4CD1-B321-D278F81B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15" y="5045130"/>
            <a:ext cx="993734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7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및 인수심사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AF8811-2982-4781-905E-BBC815773B9A}"/>
              </a:ext>
            </a:extLst>
          </p:cNvPr>
          <p:cNvGrpSpPr/>
          <p:nvPr/>
        </p:nvGrpSpPr>
        <p:grpSpPr>
          <a:xfrm>
            <a:off x="619272" y="2698413"/>
            <a:ext cx="10816634" cy="917151"/>
            <a:chOff x="619272" y="2698413"/>
            <a:chExt cx="10816634" cy="91715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155996-D09F-4C80-867C-5626F5FC6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99" y="3131973"/>
              <a:ext cx="5074387" cy="467925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B012388-574B-4AAD-9010-4E2E84AE0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3874" y="3156989"/>
              <a:ext cx="725578" cy="407031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3F4E0AC-69F4-4D61-91E4-36306E6279F1}"/>
                </a:ext>
              </a:extLst>
            </p:cNvPr>
            <p:cNvGrpSpPr/>
            <p:nvPr/>
          </p:nvGrpSpPr>
          <p:grpSpPr>
            <a:xfrm>
              <a:off x="619272" y="2698413"/>
              <a:ext cx="10816634" cy="917151"/>
              <a:chOff x="706582" y="2714869"/>
              <a:chExt cx="10816634" cy="91715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913FF6F-B44A-4EE7-836C-C8AB77A0B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582" y="2714869"/>
                <a:ext cx="10816634" cy="407031"/>
              </a:xfrm>
              <a:prstGeom prst="rect">
                <a:avLst/>
              </a:prstGeom>
            </p:spPr>
          </p:pic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1205284-D890-4425-9BCA-D2FD323B4D99}"/>
                  </a:ext>
                </a:extLst>
              </p:cNvPr>
              <p:cNvSpPr/>
              <p:nvPr/>
            </p:nvSpPr>
            <p:spPr>
              <a:xfrm>
                <a:off x="2949453" y="3316935"/>
                <a:ext cx="346229" cy="31508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128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2-(5).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 및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인수심사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F96CA4-E966-497F-A375-C470D599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91" y="1532283"/>
            <a:ext cx="4595258" cy="242337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A9B7846-1B45-4EA2-8A15-0CE169AA6A8F}"/>
              </a:ext>
            </a:extLst>
          </p:cNvPr>
          <p:cNvGrpSpPr/>
          <p:nvPr/>
        </p:nvGrpSpPr>
        <p:grpSpPr>
          <a:xfrm>
            <a:off x="657281" y="4375208"/>
            <a:ext cx="10724047" cy="837949"/>
            <a:chOff x="710392" y="1591940"/>
            <a:chExt cx="10724047" cy="8379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6A03896-1ECE-46AE-8C53-EBD8902B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392" y="1591940"/>
              <a:ext cx="10724047" cy="3866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8E3CA60-6039-43CC-B2E5-4F0005677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392" y="1986922"/>
              <a:ext cx="5136177" cy="386684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4EF3FDA-767A-47FC-81BB-881D38EFB66D}"/>
                </a:ext>
              </a:extLst>
            </p:cNvPr>
            <p:cNvSpPr/>
            <p:nvPr/>
          </p:nvSpPr>
          <p:spPr>
            <a:xfrm>
              <a:off x="2911876" y="2114804"/>
              <a:ext cx="346229" cy="31508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래픽 17" descr="커서">
            <a:extLst>
              <a:ext uri="{FF2B5EF4-FFF2-40B4-BE49-F238E27FC236}">
                <a16:creationId xmlns:a16="http://schemas.microsoft.com/office/drawing/2014/main" id="{8313B55F-07BB-47F1-B79D-B36A67A13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9537" y="1890306"/>
            <a:ext cx="666463" cy="6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2-(6).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인수심사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F9A20-2A0C-4EC4-B6D8-E4FFFE7F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03" y="1112728"/>
            <a:ext cx="7423980" cy="52070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2664B0-05CE-4342-BF40-62C0005C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63" y="2739330"/>
            <a:ext cx="246147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2-(6).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인수심사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825A1E-FD29-4F35-8122-9B584DBA34F0}"/>
              </a:ext>
            </a:extLst>
          </p:cNvPr>
          <p:cNvGrpSpPr/>
          <p:nvPr/>
        </p:nvGrpSpPr>
        <p:grpSpPr>
          <a:xfrm>
            <a:off x="547830" y="2982374"/>
            <a:ext cx="11119904" cy="507568"/>
            <a:chOff x="547830" y="5147602"/>
            <a:chExt cx="11119904" cy="5075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63F88D0-F0BD-4B67-95CB-F3BA75C86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830" y="5147602"/>
              <a:ext cx="11119904" cy="483017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027CF3-441D-451A-A758-EA93785ADB26}"/>
                </a:ext>
              </a:extLst>
            </p:cNvPr>
            <p:cNvSpPr/>
            <p:nvPr/>
          </p:nvSpPr>
          <p:spPr>
            <a:xfrm>
              <a:off x="10691472" y="5340085"/>
              <a:ext cx="346229" cy="31508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3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399B51D-9F4D-4E4D-91F2-794E2FD30115}"/>
              </a:ext>
            </a:extLst>
          </p:cNvPr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103" name="양쪽 모서리가 둥근 사각형 67">
              <a:extLst>
                <a:ext uri="{FF2B5EF4-FFF2-40B4-BE49-F238E27FC236}">
                  <a16:creationId xmlns:a16="http://schemas.microsoft.com/office/drawing/2014/main" id="{7558165A-9908-4077-A6E2-FD7AA5D04B3A}"/>
                </a:ext>
              </a:extLst>
            </p:cNvPr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양쪽 모서리가 둥근 사각형 68">
              <a:extLst>
                <a:ext uri="{FF2B5EF4-FFF2-40B4-BE49-F238E27FC236}">
                  <a16:creationId xmlns:a16="http://schemas.microsoft.com/office/drawing/2014/main" id="{A29D6EF4-9EC7-4591-9BA9-F1B7D21CB9D9}"/>
                </a:ext>
              </a:extLst>
            </p:cNvPr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양쪽 모서리가 둥근 사각형 83">
              <a:extLst>
                <a:ext uri="{FF2B5EF4-FFF2-40B4-BE49-F238E27FC236}">
                  <a16:creationId xmlns:a16="http://schemas.microsoft.com/office/drawing/2014/main" id="{3D573726-2A6F-4CA8-9585-004975378ADB}"/>
                </a:ext>
              </a:extLst>
            </p:cNvPr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양쪽 모서리가 둥근 사각형 84">
              <a:extLst>
                <a:ext uri="{FF2B5EF4-FFF2-40B4-BE49-F238E27FC236}">
                  <a16:creationId xmlns:a16="http://schemas.microsoft.com/office/drawing/2014/main" id="{049615D6-128C-425A-96B2-42787C1D5484}"/>
                </a:ext>
              </a:extLst>
            </p:cNvPr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양쪽 모서리가 둥근 사각형 85">
              <a:extLst>
                <a:ext uri="{FF2B5EF4-FFF2-40B4-BE49-F238E27FC236}">
                  <a16:creationId xmlns:a16="http://schemas.microsoft.com/office/drawing/2014/main" id="{609C78A6-4565-4453-991C-A720BCAC0BA8}"/>
                </a:ext>
              </a:extLst>
            </p:cNvPr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자유형 13">
              <a:extLst>
                <a:ext uri="{FF2B5EF4-FFF2-40B4-BE49-F238E27FC236}">
                  <a16:creationId xmlns:a16="http://schemas.microsoft.com/office/drawing/2014/main" id="{FEC8A287-2578-44D1-B204-5B5E54285B14}"/>
                </a:ext>
              </a:extLst>
            </p:cNvPr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 25">
              <a:extLst>
                <a:ext uri="{FF2B5EF4-FFF2-40B4-BE49-F238E27FC236}">
                  <a16:creationId xmlns:a16="http://schemas.microsoft.com/office/drawing/2014/main" id="{C4504442-85FC-47B6-B944-E9442B499743}"/>
                </a:ext>
              </a:extLst>
            </p:cNvPr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4">
              <a:extLst>
                <a:ext uri="{FF2B5EF4-FFF2-40B4-BE49-F238E27FC236}">
                  <a16:creationId xmlns:a16="http://schemas.microsoft.com/office/drawing/2014/main" id="{5E65B6B6-3A30-4DEA-A808-388C2757798E}"/>
                </a:ext>
              </a:extLst>
            </p:cNvPr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1. EA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구조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FB91B0-B707-41C7-A001-B2194C08F5AD}"/>
              </a:ext>
            </a:extLst>
          </p:cNvPr>
          <p:cNvSpPr/>
          <p:nvPr/>
        </p:nvSpPr>
        <p:spPr>
          <a:xfrm>
            <a:off x="4632446" y="736820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1-(1).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전체구조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BD6344-8211-48F0-85BC-6E5D2AE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50" y="1136930"/>
            <a:ext cx="9385038" cy="5175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A9EBB-7AB5-4C4A-A3B7-E91DFDB62A3C}"/>
              </a:ext>
            </a:extLst>
          </p:cNvPr>
          <p:cNvSpPr txBox="1"/>
          <p:nvPr/>
        </p:nvSpPr>
        <p:spPr>
          <a:xfrm>
            <a:off x="3454623" y="5811634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직원확인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AAF1CE6-B4E6-40F3-BE26-1115AFED45FF}"/>
              </a:ext>
            </a:extLst>
          </p:cNvPr>
          <p:cNvCxnSpPr/>
          <p:nvPr/>
        </p:nvCxnSpPr>
        <p:spPr>
          <a:xfrm>
            <a:off x="1438183" y="3429000"/>
            <a:ext cx="8771137" cy="1933113"/>
          </a:xfrm>
          <a:prstGeom prst="bentConnector3">
            <a:avLst>
              <a:gd name="adj1" fmla="val 3036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6CE8285-C25F-4027-BC36-A5CEE2E47E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8588" y="3888422"/>
            <a:ext cx="2592277" cy="1953086"/>
          </a:xfrm>
          <a:prstGeom prst="bentConnector3">
            <a:avLst>
              <a:gd name="adj1" fmla="val -34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026AAA-A7B7-4FB1-BBC6-0D63C1CF3FE9}"/>
              </a:ext>
            </a:extLst>
          </p:cNvPr>
          <p:cNvSpPr txBox="1"/>
          <p:nvPr/>
        </p:nvSpPr>
        <p:spPr>
          <a:xfrm>
            <a:off x="10159211" y="5177448"/>
            <a:ext cx="16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보험설계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A3A795D-F615-406D-9CD2-4D855EA9992D}"/>
              </a:ext>
            </a:extLst>
          </p:cNvPr>
          <p:cNvCxnSpPr/>
          <p:nvPr/>
        </p:nvCxnSpPr>
        <p:spPr>
          <a:xfrm>
            <a:off x="1438183" y="3724476"/>
            <a:ext cx="84781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BA4FAC-D09A-466B-A99D-0ABE6070C4EC}"/>
              </a:ext>
            </a:extLst>
          </p:cNvPr>
          <p:cNvCxnSpPr/>
          <p:nvPr/>
        </p:nvCxnSpPr>
        <p:spPr>
          <a:xfrm flipV="1">
            <a:off x="9889365" y="2925486"/>
            <a:ext cx="0" cy="7989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E40399-160A-469A-B7AC-2570478B88A5}"/>
              </a:ext>
            </a:extLst>
          </p:cNvPr>
          <p:cNvSpPr txBox="1"/>
          <p:nvPr/>
        </p:nvSpPr>
        <p:spPr>
          <a:xfrm>
            <a:off x="9916357" y="2826527"/>
            <a:ext cx="16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보험승인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2E9D3C9-1ABE-4231-8AAB-CDA8F97F0CB7}"/>
              </a:ext>
            </a:extLst>
          </p:cNvPr>
          <p:cNvGrpSpPr/>
          <p:nvPr/>
        </p:nvGrpSpPr>
        <p:grpSpPr>
          <a:xfrm>
            <a:off x="1526959" y="3568826"/>
            <a:ext cx="7004482" cy="2608267"/>
            <a:chOff x="1526959" y="3568826"/>
            <a:chExt cx="7004482" cy="2608267"/>
          </a:xfrm>
        </p:grpSpPr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D9964C11-3096-4C25-A565-46CF4B23F028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9" y="3568826"/>
              <a:ext cx="4696288" cy="914397"/>
            </a:xfrm>
            <a:prstGeom prst="bentConnector3">
              <a:avLst>
                <a:gd name="adj1" fmla="val 54726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70F4F40-CE9A-4D5F-A73A-5C7B6AE137DA}"/>
                </a:ext>
              </a:extLst>
            </p:cNvPr>
            <p:cNvCxnSpPr>
              <a:cxnSpLocks/>
            </p:cNvCxnSpPr>
            <p:nvPr/>
          </p:nvCxnSpPr>
          <p:spPr>
            <a:xfrm>
              <a:off x="8463857" y="3875109"/>
              <a:ext cx="40950" cy="2117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80AFD40-7740-4CA2-8902-4657CE0B5BE5}"/>
                </a:ext>
              </a:extLst>
            </p:cNvPr>
            <p:cNvCxnSpPr/>
            <p:nvPr/>
          </p:nvCxnSpPr>
          <p:spPr>
            <a:xfrm flipH="1">
              <a:off x="3613213" y="5992427"/>
              <a:ext cx="491822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CFF06E1-71FE-4300-8599-9FFFCE9BA4C4}"/>
                </a:ext>
              </a:extLst>
            </p:cNvPr>
            <p:cNvSpPr txBox="1"/>
            <p:nvPr/>
          </p:nvSpPr>
          <p:spPr>
            <a:xfrm>
              <a:off x="2501140" y="5807761"/>
              <a:ext cx="1269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요율입력</a:t>
              </a:r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C106B9-8F54-466A-9D4B-40ACF8AFB07D}"/>
              </a:ext>
            </a:extLst>
          </p:cNvPr>
          <p:cNvGrpSpPr/>
          <p:nvPr/>
        </p:nvGrpSpPr>
        <p:grpSpPr>
          <a:xfrm>
            <a:off x="1449279" y="1517439"/>
            <a:ext cx="9429023" cy="3754110"/>
            <a:chOff x="1449279" y="1517439"/>
            <a:chExt cx="9429023" cy="3754110"/>
          </a:xfrm>
        </p:grpSpPr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AAB29A14-526C-40B2-B462-90CB13AA9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279" y="1520566"/>
              <a:ext cx="3450708" cy="141668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A1F5130-B84B-461F-A45D-7EF8987B5FED}"/>
                </a:ext>
              </a:extLst>
            </p:cNvPr>
            <p:cNvCxnSpPr>
              <a:cxnSpLocks/>
            </p:cNvCxnSpPr>
            <p:nvPr/>
          </p:nvCxnSpPr>
          <p:spPr>
            <a:xfrm>
              <a:off x="7909645" y="2139160"/>
              <a:ext cx="1743120" cy="313238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02F504-3F04-44FF-AE64-0248314603C0}"/>
                </a:ext>
              </a:extLst>
            </p:cNvPr>
            <p:cNvSpPr txBox="1"/>
            <p:nvPr/>
          </p:nvSpPr>
          <p:spPr>
            <a:xfrm>
              <a:off x="9440119" y="4669230"/>
              <a:ext cx="1438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보험검색</a:t>
              </a: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A1CE9F3-E950-47DF-B6CD-09BCA9BDA435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09" y="1517439"/>
              <a:ext cx="3031450" cy="639833"/>
            </a:xfrm>
            <a:prstGeom prst="bentConnector3">
              <a:avLst>
                <a:gd name="adj1" fmla="val 14858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10239B7-7EA0-495C-A95E-36446E51441F}"/>
              </a:ext>
            </a:extLst>
          </p:cNvPr>
          <p:cNvCxnSpPr>
            <a:cxnSpLocks/>
          </p:cNvCxnSpPr>
          <p:nvPr/>
        </p:nvCxnSpPr>
        <p:spPr>
          <a:xfrm flipV="1">
            <a:off x="1449279" y="1517439"/>
            <a:ext cx="8475955" cy="1462040"/>
          </a:xfrm>
          <a:prstGeom prst="bentConnector3">
            <a:avLst>
              <a:gd name="adj1" fmla="val 20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67FFD65-DF6E-40E4-8CC9-A05EA049DAAE}"/>
              </a:ext>
            </a:extLst>
          </p:cNvPr>
          <p:cNvSpPr txBox="1"/>
          <p:nvPr/>
        </p:nvSpPr>
        <p:spPr>
          <a:xfrm>
            <a:off x="9880678" y="1342854"/>
            <a:ext cx="14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보험가입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41702D-38CD-449B-B375-0BC2CC288069}"/>
              </a:ext>
            </a:extLst>
          </p:cNvPr>
          <p:cNvSpPr txBox="1"/>
          <p:nvPr/>
        </p:nvSpPr>
        <p:spPr>
          <a:xfrm>
            <a:off x="9925463" y="3126569"/>
            <a:ext cx="118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보험가입 인수심사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9D8625B-13CB-40B5-A4D5-9184A8C0D268}"/>
              </a:ext>
            </a:extLst>
          </p:cNvPr>
          <p:cNvGrpSpPr/>
          <p:nvPr/>
        </p:nvGrpSpPr>
        <p:grpSpPr>
          <a:xfrm>
            <a:off x="1449279" y="2370338"/>
            <a:ext cx="8493483" cy="572903"/>
            <a:chOff x="1449279" y="2370338"/>
            <a:chExt cx="8493483" cy="572903"/>
          </a:xfrm>
        </p:grpSpPr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681E25F2-69EB-4D96-9DFC-92E670A17C7F}"/>
                </a:ext>
              </a:extLst>
            </p:cNvPr>
            <p:cNvCxnSpPr/>
            <p:nvPr/>
          </p:nvCxnSpPr>
          <p:spPr>
            <a:xfrm flipV="1">
              <a:off x="1449279" y="2370338"/>
              <a:ext cx="2598938" cy="566917"/>
            </a:xfrm>
            <a:prstGeom prst="bentConnector3">
              <a:avLst>
                <a:gd name="adj1" fmla="val 66396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8472C770-6272-4E55-9AAD-F8A7C108C53D}"/>
                </a:ext>
              </a:extLst>
            </p:cNvPr>
            <p:cNvCxnSpPr/>
            <p:nvPr/>
          </p:nvCxnSpPr>
          <p:spPr>
            <a:xfrm>
              <a:off x="4038981" y="2370338"/>
              <a:ext cx="5850384" cy="572903"/>
            </a:xfrm>
            <a:prstGeom prst="bentConnector3">
              <a:avLst>
                <a:gd name="adj1" fmla="val 12367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F8F2084-A10F-4A4D-855A-14AC8882C733}"/>
                </a:ext>
              </a:extLst>
            </p:cNvPr>
            <p:cNvSpPr txBox="1"/>
            <p:nvPr/>
          </p:nvSpPr>
          <p:spPr>
            <a:xfrm>
              <a:off x="8571004" y="2564654"/>
              <a:ext cx="1371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사고접수</a:t>
              </a:r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3BEB245F-8D4C-4170-9DBA-80213BC49BB1}"/>
              </a:ext>
            </a:extLst>
          </p:cNvPr>
          <p:cNvCxnSpPr/>
          <p:nvPr/>
        </p:nvCxnSpPr>
        <p:spPr>
          <a:xfrm rot="5400000">
            <a:off x="8001147" y="2949752"/>
            <a:ext cx="1302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0AD248C-29E2-497B-87A0-9980F00C1151}"/>
              </a:ext>
            </a:extLst>
          </p:cNvPr>
          <p:cNvGrpSpPr/>
          <p:nvPr/>
        </p:nvGrpSpPr>
        <p:grpSpPr>
          <a:xfrm>
            <a:off x="1449279" y="1499646"/>
            <a:ext cx="9407172" cy="1929355"/>
            <a:chOff x="1449279" y="1499646"/>
            <a:chExt cx="9407172" cy="1929355"/>
          </a:xfrm>
        </p:grpSpPr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EB233F8F-5F38-4E73-8123-3F5648081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279" y="2826527"/>
              <a:ext cx="6552029" cy="602474"/>
            </a:xfrm>
            <a:prstGeom prst="bentConnector3">
              <a:avLst>
                <a:gd name="adj1" fmla="val 4051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66589104-1BFC-43EC-A5CF-B86E24DBC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0777" y="1499646"/>
              <a:ext cx="865769" cy="1337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60D7F58E-65F3-43BF-B66B-FB8CC6B0E7EF}"/>
                </a:ext>
              </a:extLst>
            </p:cNvPr>
            <p:cNvCxnSpPr>
              <a:cxnSpLocks/>
            </p:cNvCxnSpPr>
            <p:nvPr/>
          </p:nvCxnSpPr>
          <p:spPr>
            <a:xfrm>
              <a:off x="8831365" y="1509803"/>
              <a:ext cx="1094228" cy="13490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C74553E-83D4-42D3-9683-135DC6C6625F}"/>
                </a:ext>
              </a:extLst>
            </p:cNvPr>
            <p:cNvSpPr txBox="1"/>
            <p:nvPr/>
          </p:nvSpPr>
          <p:spPr>
            <a:xfrm>
              <a:off x="9657405" y="2048905"/>
              <a:ext cx="1199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사고접수 인수심사</a:t>
              </a:r>
            </a:p>
          </p:txBody>
        </p:sp>
      </p:grp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499E97A-15C2-4003-8130-B48C7D56F082}"/>
              </a:ext>
            </a:extLst>
          </p:cNvPr>
          <p:cNvCxnSpPr/>
          <p:nvPr/>
        </p:nvCxnSpPr>
        <p:spPr>
          <a:xfrm>
            <a:off x="1438183" y="3662142"/>
            <a:ext cx="7066624" cy="649797"/>
          </a:xfrm>
          <a:prstGeom prst="bentConnector3">
            <a:avLst>
              <a:gd name="adj1" fmla="val 3768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F771C47-BF8A-4662-825D-4222792D5558}"/>
              </a:ext>
            </a:extLst>
          </p:cNvPr>
          <p:cNvCxnSpPr>
            <a:cxnSpLocks/>
          </p:cNvCxnSpPr>
          <p:nvPr/>
        </p:nvCxnSpPr>
        <p:spPr>
          <a:xfrm flipV="1">
            <a:off x="8481712" y="2970243"/>
            <a:ext cx="1425896" cy="1344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54DBD08-BEA3-46DA-AC56-4661B5040DA3}"/>
              </a:ext>
            </a:extLst>
          </p:cNvPr>
          <p:cNvSpPr txBox="1"/>
          <p:nvPr/>
        </p:nvSpPr>
        <p:spPr>
          <a:xfrm>
            <a:off x="8616816" y="2938199"/>
            <a:ext cx="118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회원탈퇴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1BC2CA2-B16E-49BB-8D31-FD442597DF85}"/>
              </a:ext>
            </a:extLst>
          </p:cNvPr>
          <p:cNvCxnSpPr>
            <a:cxnSpLocks/>
          </p:cNvCxnSpPr>
          <p:nvPr/>
        </p:nvCxnSpPr>
        <p:spPr>
          <a:xfrm flipV="1">
            <a:off x="6107338" y="3879542"/>
            <a:ext cx="2365496" cy="600329"/>
          </a:xfrm>
          <a:prstGeom prst="bentConnector3">
            <a:avLst>
              <a:gd name="adj1" fmla="val 1322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2" grpId="0"/>
      <p:bldP spid="22" grpId="1"/>
      <p:bldP spid="45" grpId="0"/>
      <p:bldP spid="45" grpId="1"/>
      <p:bldP spid="59" grpId="0"/>
      <p:bldP spid="59" grpId="1"/>
      <p:bldP spid="60" grpId="0"/>
      <p:bldP spid="60" grpId="1"/>
      <p:bldP spid="136" grpId="0"/>
      <p:bldP spid="13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2-(6).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인수심사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EC4E5-6ECF-4C01-B6F8-72D9A7B2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77" y="1992326"/>
            <a:ext cx="4926646" cy="2631371"/>
          </a:xfrm>
          <a:prstGeom prst="rect">
            <a:avLst/>
          </a:prstGeom>
        </p:spPr>
      </p:pic>
      <p:pic>
        <p:nvPicPr>
          <p:cNvPr id="16" name="그래픽 15" descr="커서">
            <a:extLst>
              <a:ext uri="{FF2B5EF4-FFF2-40B4-BE49-F238E27FC236}">
                <a16:creationId xmlns:a16="http://schemas.microsoft.com/office/drawing/2014/main" id="{DD29BC24-65A7-4837-8F73-34D962EF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6494" y="2412821"/>
            <a:ext cx="666463" cy="6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2-(6).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인수심사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163D2-3CCA-4A99-8A2F-8280EC65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7" y="1614824"/>
            <a:ext cx="7414903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33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2-(6).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인수심사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5126AB-2B70-4DB6-86EB-306F34A5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90" y="2474971"/>
            <a:ext cx="5931659" cy="16996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EE31C3-6720-4E4B-8CF8-5B220599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73" y="2924703"/>
            <a:ext cx="327688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2-(6).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인수심사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247213-5B5B-42DD-ACC8-35E11B1A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28" y="4878252"/>
            <a:ext cx="9670618" cy="1188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F88F06-1439-4FDA-947E-6382B629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9" y="1198745"/>
            <a:ext cx="5201191" cy="35669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8614ED-0D8E-48A8-A160-258C0215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13" y="1182129"/>
            <a:ext cx="5502117" cy="975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2B596F-13B1-4E4C-88A0-04323F04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524" y="2104715"/>
            <a:ext cx="5204911" cy="1516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A57A74-A39F-44B1-BDF8-64DB191DF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524" y="3595042"/>
            <a:ext cx="5288738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4558676" y="74339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2-(6).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인수심사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99A62-FC6E-454B-A839-40CC2B4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327" y="2026798"/>
            <a:ext cx="2491956" cy="140220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302AA19-C712-40B8-AB8E-AEC57991494E}"/>
              </a:ext>
            </a:extLst>
          </p:cNvPr>
          <p:cNvGrpSpPr/>
          <p:nvPr/>
        </p:nvGrpSpPr>
        <p:grpSpPr>
          <a:xfrm>
            <a:off x="786621" y="3778327"/>
            <a:ext cx="10635589" cy="537231"/>
            <a:chOff x="786621" y="3778327"/>
            <a:chExt cx="10635589" cy="537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1CB27D-66BC-4F7D-A48A-52E31E749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621" y="3778327"/>
              <a:ext cx="10635589" cy="512680"/>
            </a:xfrm>
            <a:prstGeom prst="rect">
              <a:avLst/>
            </a:prstGeom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A5FD0C2-BDCC-4BF0-B9B0-374A23078780}"/>
                </a:ext>
              </a:extLst>
            </p:cNvPr>
            <p:cNvSpPr/>
            <p:nvPr/>
          </p:nvSpPr>
          <p:spPr>
            <a:xfrm>
              <a:off x="10507029" y="4000473"/>
              <a:ext cx="346229" cy="31508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06173" y="74339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2-(7).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회원탈퇴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BE056-ADDC-4B66-B523-7BE09D56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48" y="1894960"/>
            <a:ext cx="5484780" cy="30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0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17511" y="74339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2-(7).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회원탈퇴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4765A5-8658-4CB5-AB2B-BC75AF10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1" y="1260942"/>
            <a:ext cx="6675698" cy="1691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A7B45A-67A0-4946-9D26-A4606F36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81" y="2952729"/>
            <a:ext cx="6652837" cy="105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4402AA-875C-42A3-B76D-8C50DB078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646" y="4012001"/>
            <a:ext cx="7887383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17511" y="74339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2-(7).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회원탈퇴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B1F995-653B-4896-9263-101F0C58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25" y="3562264"/>
            <a:ext cx="9018217" cy="906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A13097-92A5-40B9-B879-04C560F9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25" y="2158117"/>
            <a:ext cx="8927425" cy="11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4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93C2-51A6-46EE-98EF-A2211797C6F0}"/>
              </a:ext>
            </a:extLst>
          </p:cNvPr>
          <p:cNvSpPr/>
          <p:nvPr/>
        </p:nvSpPr>
        <p:spPr>
          <a:xfrm>
            <a:off x="5217511" y="74339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2-(7).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회원탈퇴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6F82BE-52AC-4D8F-B242-A03BC9EA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60" y="1498527"/>
            <a:ext cx="5227458" cy="38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추가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. Database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F8B0A3-1213-4BA8-BB87-94419AE0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22" y="1038285"/>
            <a:ext cx="11143580" cy="48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1. EA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구조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FB91B0-B707-41C7-A001-B2194C08F5AD}"/>
              </a:ext>
            </a:extLst>
          </p:cNvPr>
          <p:cNvSpPr/>
          <p:nvPr/>
        </p:nvSpPr>
        <p:spPr>
          <a:xfrm>
            <a:off x="4632446" y="736820"/>
            <a:ext cx="241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세부구조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D9EEF7-8D68-467A-835F-DB6BA2CC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3" y="1686001"/>
            <a:ext cx="11004722" cy="157210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01DCF7-5185-45DC-BACA-75A3F650F3F0}"/>
              </a:ext>
            </a:extLst>
          </p:cNvPr>
          <p:cNvSpPr/>
          <p:nvPr/>
        </p:nvSpPr>
        <p:spPr>
          <a:xfrm>
            <a:off x="86182" y="1294771"/>
            <a:ext cx="241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직원확인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A9B666-8BF3-4BAC-B55D-1D9B14FC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3" y="4163959"/>
            <a:ext cx="11004722" cy="132830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0FA38C-AB8A-4FD2-A0CC-BA6FEEA0AC5D}"/>
              </a:ext>
            </a:extLst>
          </p:cNvPr>
          <p:cNvSpPr/>
          <p:nvPr/>
        </p:nvSpPr>
        <p:spPr>
          <a:xfrm>
            <a:off x="86182" y="3763848"/>
            <a:ext cx="241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보험설계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8781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1485" y="0"/>
            <a:ext cx="12043309" cy="6858000"/>
            <a:chOff x="111485" y="0"/>
            <a:chExt cx="12043309" cy="6858000"/>
          </a:xfrm>
        </p:grpSpPr>
        <p:sp>
          <p:nvSpPr>
            <p:cNvPr id="68" name="직사각형 67"/>
            <p:cNvSpPr/>
            <p:nvPr/>
          </p:nvSpPr>
          <p:spPr>
            <a:xfrm>
              <a:off x="338203" y="1"/>
              <a:ext cx="11548997" cy="642378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4266" y="0"/>
              <a:ext cx="11176871" cy="62223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13406" y="6526951"/>
              <a:ext cx="12041388" cy="331049"/>
            </a:xfrm>
            <a:custGeom>
              <a:avLst/>
              <a:gdLst>
                <a:gd name="connsiteX0" fmla="*/ 242463 w 12041388"/>
                <a:gd name="connsiteY0" fmla="*/ 0 h 331049"/>
                <a:gd name="connsiteX1" fmla="*/ 11798924 w 12041388"/>
                <a:gd name="connsiteY1" fmla="*/ 0 h 331049"/>
                <a:gd name="connsiteX2" fmla="*/ 12041388 w 12041388"/>
                <a:gd name="connsiteY2" fmla="*/ 331049 h 331049"/>
                <a:gd name="connsiteX3" fmla="*/ 0 w 12041388"/>
                <a:gd name="connsiteY3" fmla="*/ 331049 h 33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1388" h="331049">
                  <a:moveTo>
                    <a:pt x="242463" y="0"/>
                  </a:moveTo>
                  <a:lnTo>
                    <a:pt x="11798924" y="0"/>
                  </a:lnTo>
                  <a:lnTo>
                    <a:pt x="12041388" y="331049"/>
                  </a:lnTo>
                  <a:lnTo>
                    <a:pt x="0" y="3310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1485" y="6502400"/>
              <a:ext cx="11791296" cy="355600"/>
            </a:xfrm>
            <a:custGeom>
              <a:avLst/>
              <a:gdLst>
                <a:gd name="connsiteX0" fmla="*/ 246996 w 11791296"/>
                <a:gd name="connsiteY0" fmla="*/ 0 h 355600"/>
                <a:gd name="connsiteX1" fmla="*/ 11791296 w 11791296"/>
                <a:gd name="connsiteY1" fmla="*/ 31947 h 355600"/>
                <a:gd name="connsiteX2" fmla="*/ 1569163 w 11791296"/>
                <a:gd name="connsiteY2" fmla="*/ 355600 h 355600"/>
                <a:gd name="connsiteX3" fmla="*/ 0 w 11791296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91296" h="355600">
                  <a:moveTo>
                    <a:pt x="246996" y="0"/>
                  </a:moveTo>
                  <a:lnTo>
                    <a:pt x="11791296" y="31947"/>
                  </a:lnTo>
                  <a:lnTo>
                    <a:pt x="1569163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30663" y="6418951"/>
              <a:ext cx="11572118" cy="112842"/>
              <a:chOff x="330663" y="6418951"/>
              <a:chExt cx="11572118" cy="112842"/>
            </a:xfrm>
          </p:grpSpPr>
          <p:sp>
            <p:nvSpPr>
              <p:cNvPr id="84" name="양쪽 모서리가 둥근 사각형 83"/>
              <p:cNvSpPr/>
              <p:nvPr/>
            </p:nvSpPr>
            <p:spPr>
              <a:xfrm rot="16200000">
                <a:off x="1176083" y="5578373"/>
                <a:ext cx="108000" cy="1798840"/>
              </a:xfrm>
              <a:prstGeom prst="round2SameRect">
                <a:avLst>
                  <a:gd name="adj1" fmla="val 19304"/>
                  <a:gd name="adj2" fmla="val 0"/>
                </a:avLst>
              </a:prstGeom>
              <a:gradFill flip="none" rotWithShape="1">
                <a:gsLst>
                  <a:gs pos="17000">
                    <a:schemeClr val="bg1">
                      <a:lumMod val="50000"/>
                    </a:schemeClr>
                  </a:gs>
                  <a:gs pos="59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양쪽 모서리가 둥근 사각형 84"/>
              <p:cNvSpPr/>
              <p:nvPr/>
            </p:nvSpPr>
            <p:spPr>
              <a:xfrm rot="5400000" flipH="1">
                <a:off x="10939977" y="5568987"/>
                <a:ext cx="108000" cy="1817608"/>
              </a:xfrm>
              <a:prstGeom prst="round2SameRect">
                <a:avLst>
                  <a:gd name="adj1" fmla="val 19304"/>
                  <a:gd name="adj2" fmla="val 0"/>
                </a:avLst>
              </a:prstGeom>
              <a:gradFill flip="none" rotWithShape="1">
                <a:gsLst>
                  <a:gs pos="17000">
                    <a:schemeClr val="bg1">
                      <a:lumMod val="50000"/>
                    </a:schemeClr>
                  </a:gs>
                  <a:gs pos="59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양쪽 모서리가 둥근 사각형 85"/>
              <p:cNvSpPr/>
              <p:nvPr/>
            </p:nvSpPr>
            <p:spPr>
              <a:xfrm rot="16200000">
                <a:off x="6053339" y="2499957"/>
                <a:ext cx="108000" cy="7955668"/>
              </a:xfrm>
              <a:prstGeom prst="round2SameRect">
                <a:avLst>
                  <a:gd name="adj1" fmla="val 0"/>
                  <a:gd name="adj2" fmla="val 0"/>
                </a:avLst>
              </a:prstGeom>
              <a:gradFill flip="none" rotWithShape="1">
                <a:gsLst>
                  <a:gs pos="17000">
                    <a:schemeClr val="bg1">
                      <a:lumMod val="50000"/>
                    </a:schemeClr>
                  </a:gs>
                  <a:gs pos="59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16200000">
                <a:off x="2075504" y="6450091"/>
                <a:ext cx="108000" cy="45719"/>
              </a:xfrm>
              <a:prstGeom prst="rect">
                <a:avLst/>
              </a:prstGeom>
              <a:gradFill flip="none" rotWithShape="1">
                <a:gsLst>
                  <a:gs pos="3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6200000">
                <a:off x="10038713" y="6454930"/>
                <a:ext cx="108000" cy="45719"/>
              </a:xfrm>
              <a:prstGeom prst="rect">
                <a:avLst/>
              </a:prstGeom>
              <a:gradFill flip="none" rotWithShape="1">
                <a:gsLst>
                  <a:gs pos="3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524266" y="6627043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717370" y="280075"/>
            <a:ext cx="10712630" cy="5739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49610" y="2659559"/>
            <a:ext cx="3768980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감사합니다</a:t>
            </a:r>
            <a:r>
              <a:rPr lang="en-US" altLang="ko-KR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  <a:sym typeface="Wingdings" panose="05000000000000000000" pitchFamily="2" charset="2"/>
              </a:rPr>
              <a:t></a:t>
            </a:r>
            <a:endParaRPr lang="ko-KR" altLang="en-US" sz="4400" b="1" dirty="0">
              <a:solidFill>
                <a:prstClr val="black">
                  <a:lumMod val="85000"/>
                  <a:lumOff val="15000"/>
                </a:prst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27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399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1. EA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구조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84BD71-1E67-40FA-8D32-F01DD168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5" y="1859315"/>
            <a:ext cx="10875630" cy="11652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1BAEA2-0931-4AC1-93AE-363A75D8E1FE}"/>
              </a:ext>
            </a:extLst>
          </p:cNvPr>
          <p:cNvSpPr/>
          <p:nvPr/>
        </p:nvSpPr>
        <p:spPr>
          <a:xfrm>
            <a:off x="152400" y="1468062"/>
            <a:ext cx="241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보험가입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33BDD4-90FB-4FBD-A7AF-AC3A7E4B255A}"/>
              </a:ext>
            </a:extLst>
          </p:cNvPr>
          <p:cNvSpPr/>
          <p:nvPr/>
        </p:nvSpPr>
        <p:spPr>
          <a:xfrm>
            <a:off x="4632446" y="736820"/>
            <a:ext cx="241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세부구조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5A72CF-32CA-4CB7-9B02-450E9C799FC6}"/>
              </a:ext>
            </a:extLst>
          </p:cNvPr>
          <p:cNvSpPr/>
          <p:nvPr/>
        </p:nvSpPr>
        <p:spPr>
          <a:xfrm>
            <a:off x="152399" y="3719412"/>
            <a:ext cx="89205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요율입력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ED9753C-0974-49AA-97AE-2255241C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1" y="4111389"/>
            <a:ext cx="11006678" cy="12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9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1. EA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구조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AEB20-31A2-479A-9404-DF4518841C8E}"/>
              </a:ext>
            </a:extLst>
          </p:cNvPr>
          <p:cNvSpPr/>
          <p:nvPr/>
        </p:nvSpPr>
        <p:spPr>
          <a:xfrm>
            <a:off x="4632446" y="736820"/>
            <a:ext cx="241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세부구조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E8B64-2D74-49CF-B037-D9E80473D2F5}"/>
              </a:ext>
            </a:extLst>
          </p:cNvPr>
          <p:cNvSpPr/>
          <p:nvPr/>
        </p:nvSpPr>
        <p:spPr>
          <a:xfrm>
            <a:off x="152399" y="1149902"/>
            <a:ext cx="4339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보험승인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D2225-E6C6-41B5-8F10-0361EEA20856}"/>
              </a:ext>
            </a:extLst>
          </p:cNvPr>
          <p:cNvSpPr/>
          <p:nvPr/>
        </p:nvSpPr>
        <p:spPr>
          <a:xfrm>
            <a:off x="152399" y="4495868"/>
            <a:ext cx="241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회원탈퇴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0418E-3404-43B0-9981-3C7FE007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98" y="1533180"/>
            <a:ext cx="11006677" cy="1191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98E08F-793E-4151-89C2-4352CD80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8" y="3139104"/>
            <a:ext cx="11006677" cy="13217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7F50EA-FA64-4202-BC9E-BB264EC8F2F8}"/>
              </a:ext>
            </a:extLst>
          </p:cNvPr>
          <p:cNvSpPr/>
          <p:nvPr/>
        </p:nvSpPr>
        <p:spPr>
          <a:xfrm>
            <a:off x="152398" y="2759415"/>
            <a:ext cx="4339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인수심사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472AC6-D9B2-4FE2-AED6-804BEFBC8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14" y="4895978"/>
            <a:ext cx="11020461" cy="12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5199" y="136899"/>
            <a:ext cx="548478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1. EA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구조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AEB20-31A2-479A-9404-DF4518841C8E}"/>
              </a:ext>
            </a:extLst>
          </p:cNvPr>
          <p:cNvSpPr/>
          <p:nvPr/>
        </p:nvSpPr>
        <p:spPr>
          <a:xfrm>
            <a:off x="4632446" y="736820"/>
            <a:ext cx="241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1-(2).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세부구조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752CAF-F524-4079-A73E-048837877C18}"/>
              </a:ext>
            </a:extLst>
          </p:cNvPr>
          <p:cNvSpPr/>
          <p:nvPr/>
        </p:nvSpPr>
        <p:spPr>
          <a:xfrm>
            <a:off x="152400" y="1468062"/>
            <a:ext cx="4480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FB6ACD-ED1E-4DA6-90EE-94A435E00C9E}"/>
              </a:ext>
            </a:extLst>
          </p:cNvPr>
          <p:cNvSpPr/>
          <p:nvPr/>
        </p:nvSpPr>
        <p:spPr>
          <a:xfrm>
            <a:off x="152400" y="3970755"/>
            <a:ext cx="4233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사고접수 인수심사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270F2C-BB6F-4BF1-93A0-B68D7969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4" y="4360138"/>
            <a:ext cx="11066388" cy="10298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8187CEB-A44B-47C8-A46F-3394DE5A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4" y="1844879"/>
            <a:ext cx="11066388" cy="13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65208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717370" y="432475"/>
            <a:ext cx="10712630" cy="5739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814104" y="2740639"/>
            <a:ext cx="6426972" cy="10978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5000" b="1" dirty="0">
                <a:solidFill>
                  <a:schemeClr val="bg1">
                    <a:lumMod val="50000"/>
                  </a:schemeClr>
                </a:solidFill>
              </a:rPr>
              <a:t>실행화면 및 코드</a:t>
            </a:r>
            <a:endParaRPr lang="en-US" altLang="ko-KR" sz="5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341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626</Words>
  <Application>Microsoft Office PowerPoint</Application>
  <PresentationFormat>와이드스크린</PresentationFormat>
  <Paragraphs>124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a스케치고딕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234</cp:revision>
  <dcterms:created xsi:type="dcterms:W3CDTF">2019-02-08T07:37:09Z</dcterms:created>
  <dcterms:modified xsi:type="dcterms:W3CDTF">2020-12-08T08:04:35Z</dcterms:modified>
</cp:coreProperties>
</file>