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>
        <p:scale>
          <a:sx n="106" d="100"/>
          <a:sy n="106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9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738D-E9B1-B844-B6C1-876CBCE93DE6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F596-AF99-FE42-B8F9-BF9ED8FB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類神經網路期末報告</a:t>
            </a:r>
            <a:endParaRPr 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D10115015</a:t>
            </a:r>
            <a:r>
              <a:rPr lang="zh-TW" altLang="en-US" smtClean="0"/>
              <a:t>張宗銓</a:t>
            </a:r>
            <a:r>
              <a:rPr lang="en-US" altLang="zh-TW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D10415004</a:t>
            </a:r>
            <a:r>
              <a:rPr lang="zh-TW" altLang="en-US" dirty="0" smtClean="0"/>
              <a:t>賴家民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59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dirty="0" smtClean="0"/>
              <a:t>Description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 smtClean="0"/>
              <a:t>layers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fully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connected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NN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Using MSE as loss function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Choosing Adam(</a:t>
            </a:r>
            <a:r>
              <a:rPr lang="en-US" dirty="0"/>
              <a:t>Adaptive Moment Estimation</a:t>
            </a:r>
            <a:r>
              <a:rPr lang="en-US" altLang="zh-TW" dirty="0" smtClean="0"/>
              <a:t>) as our optimizer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dropout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prevent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overfitting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6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TensorBoard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Visualize Graph</a:t>
            </a:r>
            <a:r>
              <a:rPr lang="zh-TW" alt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7" r="21808"/>
          <a:stretch/>
        </p:blipFill>
        <p:spPr>
          <a:xfrm>
            <a:off x="838200" y="1443564"/>
            <a:ext cx="10734402" cy="4652436"/>
          </a:xfrm>
        </p:spPr>
      </p:pic>
    </p:spTree>
    <p:extLst>
      <p:ext uri="{BB962C8B-B14F-4D97-AF65-F5344CB8AC3E}">
        <p14:creationId xmlns:p14="http://schemas.microsoft.com/office/powerpoint/2010/main" val="2470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altLang="zh-TW" dirty="0" smtClean="0"/>
              <a:t>earning</a:t>
            </a:r>
            <a:r>
              <a:rPr lang="zh-TW" altLang="en-US" dirty="0" smtClean="0"/>
              <a:t> </a:t>
            </a:r>
            <a:r>
              <a:rPr lang="en-US" dirty="0" smtClean="0"/>
              <a:t>Rate </a:t>
            </a:r>
          </a:p>
          <a:p>
            <a:r>
              <a:rPr lang="en-US" altLang="zh-TW" dirty="0" smtClean="0"/>
              <a:t>Training</a:t>
            </a:r>
            <a:r>
              <a:rPr lang="zh-TW" altLang="en-US" dirty="0" smtClean="0"/>
              <a:t> </a:t>
            </a:r>
            <a:r>
              <a:rPr lang="en-US" dirty="0" smtClean="0"/>
              <a:t>Epoch </a:t>
            </a:r>
          </a:p>
          <a:p>
            <a:r>
              <a:rPr lang="en-US" dirty="0" smtClean="0"/>
              <a:t>Dropout</a:t>
            </a:r>
            <a:r>
              <a:rPr lang="zh-TW" altLang="en-US" dirty="0" smtClean="0"/>
              <a:t> </a:t>
            </a:r>
            <a:r>
              <a:rPr lang="en-US" dirty="0" smtClean="0"/>
              <a:t>Rate </a:t>
            </a:r>
          </a:p>
          <a:p>
            <a:r>
              <a:rPr lang="en-US" altLang="zh-TW" dirty="0" smtClean="0"/>
              <a:t>Numbers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Neuro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dirty="0" smtClean="0"/>
              <a:t>hidden2</a:t>
            </a:r>
            <a:r>
              <a:rPr lang="zh-TW" altLang="en-US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altLang="zh-TW" dirty="0" smtClean="0"/>
              <a:t>Numbers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Neuro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dirty="0" smtClean="0"/>
              <a:t>hidden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altLang="zh-TW" dirty="0" smtClean="0"/>
              <a:t>Numbers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Neuro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dirty="0" smtClean="0"/>
              <a:t>hidden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92" y="1588167"/>
            <a:ext cx="5746955" cy="18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6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3" y="1027906"/>
            <a:ext cx="7315200" cy="548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2375" y="1257300"/>
            <a:ext cx="3916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</a:t>
            </a:r>
            <a:r>
              <a:rPr lang="en-US" altLang="zh-TW" b="1" dirty="0" smtClean="0"/>
              <a:t>earning</a:t>
            </a:r>
            <a:r>
              <a:rPr lang="zh-TW" altLang="en-US" b="1" dirty="0" smtClean="0"/>
              <a:t> </a:t>
            </a:r>
            <a:r>
              <a:rPr lang="en-US" b="1" dirty="0" smtClean="0"/>
              <a:t>Rate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0.001</a:t>
            </a:r>
            <a:endParaRPr lang="en-US" b="1" dirty="0" smtClean="0"/>
          </a:p>
          <a:p>
            <a:r>
              <a:rPr lang="en-US" altLang="zh-TW" b="1" dirty="0" smtClean="0"/>
              <a:t>Training</a:t>
            </a:r>
            <a:r>
              <a:rPr lang="zh-TW" altLang="en-US" b="1" dirty="0" smtClean="0"/>
              <a:t> </a:t>
            </a:r>
            <a:r>
              <a:rPr lang="en-US" b="1" dirty="0" smtClean="0"/>
              <a:t>Epoch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100</a:t>
            </a:r>
            <a:endParaRPr lang="en-US" b="1" dirty="0" smtClean="0"/>
          </a:p>
          <a:p>
            <a:r>
              <a:rPr lang="en-US" b="1" dirty="0" smtClean="0"/>
              <a:t>Dropout</a:t>
            </a:r>
            <a:r>
              <a:rPr lang="zh-TW" altLang="en-US" b="1" dirty="0" smtClean="0"/>
              <a:t> </a:t>
            </a:r>
            <a:r>
              <a:rPr lang="en-US" b="1" dirty="0" smtClean="0"/>
              <a:t>Rate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0.3</a:t>
            </a:r>
            <a:endParaRPr lang="en-US" b="1" dirty="0" smtClean="0"/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hidden2: 200</a:t>
            </a:r>
            <a:r>
              <a:rPr lang="zh-TW" altLang="en-US" b="1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:200</a:t>
            </a:r>
            <a:endParaRPr lang="en-US" b="1" dirty="0" smtClean="0"/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 </a:t>
            </a:r>
            <a:r>
              <a:rPr lang="en-US" b="1" dirty="0" smtClean="0"/>
              <a:t> :200</a:t>
            </a:r>
            <a:endParaRPr lang="en-US" b="1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tuning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80160" y="2796988"/>
            <a:ext cx="828339" cy="7207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05275" y="2969820"/>
            <a:ext cx="828339" cy="7207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6810" y="5253840"/>
            <a:ext cx="828339" cy="7207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59580" y="5267959"/>
            <a:ext cx="828339" cy="7207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93" y="3798597"/>
            <a:ext cx="4787576" cy="22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Tuning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decrease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601"/>
            <a:ext cx="6490252" cy="486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9669" y="1574424"/>
            <a:ext cx="492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The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curves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of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loss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becomes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better.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19225" y="2843155"/>
            <a:ext cx="1009650" cy="8430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39526" y="23682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L</a:t>
            </a:r>
            <a:r>
              <a:rPr lang="en-US" altLang="zh-TW" b="1" dirty="0" smtClean="0"/>
              <a:t>earning</a:t>
            </a:r>
            <a:r>
              <a:rPr lang="zh-TW" altLang="en-US" b="1" dirty="0" smtClean="0"/>
              <a:t> </a:t>
            </a:r>
            <a:r>
              <a:rPr lang="en-US" b="1" dirty="0" smtClean="0"/>
              <a:t>Rate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0.0001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Training</a:t>
            </a:r>
            <a:r>
              <a:rPr lang="zh-TW" altLang="en-US" b="1" dirty="0" smtClean="0"/>
              <a:t> </a:t>
            </a:r>
            <a:r>
              <a:rPr lang="en-US" b="1" dirty="0" smtClean="0"/>
              <a:t>Epoch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500</a:t>
            </a:r>
            <a:endParaRPr lang="en-US" b="1" dirty="0" smtClean="0"/>
          </a:p>
          <a:p>
            <a:r>
              <a:rPr lang="en-US" b="1" dirty="0" smtClean="0"/>
              <a:t>Dropout</a:t>
            </a:r>
            <a:r>
              <a:rPr lang="zh-TW" altLang="en-US" b="1" dirty="0" smtClean="0"/>
              <a:t> </a:t>
            </a:r>
            <a:r>
              <a:rPr lang="en-US" b="1" dirty="0" smtClean="0"/>
              <a:t>Rate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0.3</a:t>
            </a:r>
            <a:endParaRPr lang="en-US" b="1" dirty="0" smtClean="0"/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hidden2: 200</a:t>
            </a:r>
            <a:r>
              <a:rPr lang="zh-TW" altLang="en-US" b="1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:200</a:t>
            </a:r>
            <a:endParaRPr lang="en-US" b="1" dirty="0" smtClean="0"/>
          </a:p>
          <a:p>
            <a:r>
              <a:rPr lang="en-US" altLang="zh-TW" b="1" dirty="0" smtClean="0"/>
              <a:t>Numbers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Neuro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of</a:t>
            </a:r>
            <a:r>
              <a:rPr lang="zh-TW" altLang="en-US" b="1" dirty="0" smtClean="0"/>
              <a:t> </a:t>
            </a:r>
            <a:r>
              <a:rPr lang="en-US" b="1" dirty="0" smtClean="0"/>
              <a:t>hidden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 </a:t>
            </a:r>
            <a:r>
              <a:rPr lang="en-US" b="1" dirty="0" smtClean="0"/>
              <a:t> :200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9830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4" b="64237"/>
          <a:stretch/>
        </p:blipFill>
        <p:spPr>
          <a:xfrm>
            <a:off x="2372139" y="1913021"/>
            <a:ext cx="6740700" cy="32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153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Theme</vt:lpstr>
      <vt:lpstr>類神經網路期末報告</vt:lpstr>
      <vt:lpstr>The Description of our NN</vt:lpstr>
      <vt:lpstr>Using TensorBoard to Visualize Graph </vt:lpstr>
      <vt:lpstr>Tuning the NN parameter </vt:lpstr>
      <vt:lpstr>First round of tuning</vt:lpstr>
      <vt:lpstr>Tuning after the decrease the learning rate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2017-06-15T05:25:24Z</dcterms:created>
  <dcterms:modified xsi:type="dcterms:W3CDTF">2017-06-15T06:59:53Z</dcterms:modified>
</cp:coreProperties>
</file>