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4"/>
      <p:bold r:id="rId15"/>
    </p:embeddedFont>
    <p:embeddedFont>
      <p:font typeface="Amatic SC" panose="02020500000000000000" charset="-79"/>
      <p:regular r:id="rId16"/>
      <p:bold r:id="rId17"/>
    </p:embeddedFont>
    <p:embeddedFont>
      <p:font typeface="Quicksand" panose="02020500000000000000" charset="0"/>
      <p:regular r:id="rId18"/>
      <p:bold r:id="rId19"/>
    </p:embeddedFont>
    <p:embeddedFont>
      <p:font typeface="Short Stack" panose="02020500000000000000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c9NEBHJ8PX6Px72FIdbmplki7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14"/>
          <p:cNvGrpSpPr/>
          <p:nvPr/>
        </p:nvGrpSpPr>
        <p:grpSpPr>
          <a:xfrm>
            <a:off x="-85500" y="-168653"/>
            <a:ext cx="9290343" cy="5426904"/>
            <a:chOff x="-85500" y="-168653"/>
            <a:chExt cx="9290343" cy="5426904"/>
          </a:xfrm>
        </p:grpSpPr>
        <p:grpSp>
          <p:nvGrpSpPr>
            <p:cNvPr id="23" name="Google Shape;23;p14"/>
            <p:cNvGrpSpPr/>
            <p:nvPr/>
          </p:nvGrpSpPr>
          <p:grpSpPr>
            <a:xfrm>
              <a:off x="3870624" y="271731"/>
              <a:ext cx="531018" cy="704779"/>
              <a:chOff x="3870624" y="271731"/>
              <a:chExt cx="531018" cy="704779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14"/>
            <p:cNvGrpSpPr/>
            <p:nvPr/>
          </p:nvGrpSpPr>
          <p:grpSpPr>
            <a:xfrm>
              <a:off x="-85500" y="4299338"/>
              <a:ext cx="612914" cy="585559"/>
              <a:chOff x="8158724" y="4646275"/>
              <a:chExt cx="612914" cy="585559"/>
            </a:xfrm>
          </p:grpSpPr>
          <p:sp>
            <p:nvSpPr>
              <p:cNvPr id="27" name="Google Shape;27;p14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1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14"/>
            <p:cNvGrpSpPr/>
            <p:nvPr/>
          </p:nvGrpSpPr>
          <p:grpSpPr>
            <a:xfrm>
              <a:off x="968656" y="3696885"/>
              <a:ext cx="565307" cy="602473"/>
              <a:chOff x="813656" y="3801560"/>
              <a:chExt cx="565307" cy="602473"/>
            </a:xfrm>
          </p:grpSpPr>
          <p:sp>
            <p:nvSpPr>
              <p:cNvPr id="31" name="Google Shape;31;p14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1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14"/>
            <p:cNvGrpSpPr/>
            <p:nvPr/>
          </p:nvGrpSpPr>
          <p:grpSpPr>
            <a:xfrm>
              <a:off x="5462676" y="4575203"/>
              <a:ext cx="497753" cy="491682"/>
              <a:chOff x="7559439" y="3972390"/>
              <a:chExt cx="497753" cy="491682"/>
            </a:xfrm>
          </p:grpSpPr>
          <p:sp>
            <p:nvSpPr>
              <p:cNvPr id="40" name="Google Shape;40;p14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4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14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14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1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1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1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1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1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1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14"/>
            <p:cNvGrpSpPr/>
            <p:nvPr/>
          </p:nvGrpSpPr>
          <p:grpSpPr>
            <a:xfrm>
              <a:off x="7439637" y="3918577"/>
              <a:ext cx="503799" cy="507307"/>
              <a:chOff x="7439637" y="3918577"/>
              <a:chExt cx="503799" cy="507307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1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7413193" y="740389"/>
              <a:ext cx="289739" cy="482319"/>
              <a:chOff x="4912930" y="846902"/>
              <a:chExt cx="289739" cy="482319"/>
            </a:xfrm>
          </p:grpSpPr>
          <p:sp>
            <p:nvSpPr>
              <p:cNvPr id="67" name="Google Shape;67;p14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1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7801268" y="2011649"/>
              <a:ext cx="583850" cy="670190"/>
              <a:chOff x="7801268" y="2011649"/>
              <a:chExt cx="583850" cy="670190"/>
            </a:xfrm>
          </p:grpSpPr>
          <p:sp>
            <p:nvSpPr>
              <p:cNvPr id="72" name="Google Shape;72;p14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14"/>
            <p:cNvGrpSpPr/>
            <p:nvPr/>
          </p:nvGrpSpPr>
          <p:grpSpPr>
            <a:xfrm>
              <a:off x="286734" y="1360788"/>
              <a:ext cx="437028" cy="515682"/>
              <a:chOff x="286734" y="1360788"/>
              <a:chExt cx="437028" cy="515682"/>
            </a:xfrm>
          </p:grpSpPr>
          <p:sp>
            <p:nvSpPr>
              <p:cNvPr id="75" name="Google Shape;75;p14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1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14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14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1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1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14"/>
            <p:cNvGrpSpPr/>
            <p:nvPr/>
          </p:nvGrpSpPr>
          <p:grpSpPr>
            <a:xfrm>
              <a:off x="2318449" y="604142"/>
              <a:ext cx="332332" cy="346581"/>
              <a:chOff x="2318449" y="604142"/>
              <a:chExt cx="332332" cy="346581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1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1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1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3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566" name="Google Shape;566;p23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23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23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23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23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23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23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23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23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23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23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2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23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23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23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23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23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23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2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23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8" name="Google Shape;628;p24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24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24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24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24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24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24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24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24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24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24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24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24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24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24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24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24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24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24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24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24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24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24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24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24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24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24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24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24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24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24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24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24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24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24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24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24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24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24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24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24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111" name="Google Shape;111;p1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1" name="Google Shape;131;p1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132" name="Google Shape;132;p1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4" name="Google Shape;134;p1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6" name="Google Shape;136;p1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9" name="Google Shape;139;p1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59" name="Google Shape;159;p1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2" name="Google Shape;162;p1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4" name="Google Shape;164;p1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165" name="Google Shape;165;p1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8" name="Google Shape;168;p1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78" name="Google Shape;178;p16"/>
          <p:cNvGrpSpPr/>
          <p:nvPr/>
        </p:nvGrpSpPr>
        <p:grpSpPr>
          <a:xfrm>
            <a:off x="-83913" y="-168653"/>
            <a:ext cx="9288756" cy="5426904"/>
            <a:chOff x="-83913" y="-168653"/>
            <a:chExt cx="9288756" cy="5426904"/>
          </a:xfrm>
        </p:grpSpPr>
        <p:sp>
          <p:nvSpPr>
            <p:cNvPr id="179" name="Google Shape;179;p16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9" name="Google Shape;199;p16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200" name="Google Shape;200;p1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2" name="Google Shape;202;p16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4" name="Google Shape;204;p16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5" name="Google Shape;205;p1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7" name="Google Shape;207;p16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8" name="Google Shape;228;p16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9" name="Google Shape;229;p1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1" name="Google Shape;231;p16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3" name="Google Shape;233;p16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4" name="Google Shape;234;p1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7" name="Google Shape;237;p16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7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243" name="Google Shape;243;p1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1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1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1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1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1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1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1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1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1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1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1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1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9"/>
          <p:cNvGrpSpPr/>
          <p:nvPr/>
        </p:nvGrpSpPr>
        <p:grpSpPr>
          <a:xfrm>
            <a:off x="-83913" y="-168653"/>
            <a:ext cx="9288756" cy="5426904"/>
            <a:chOff x="-83913" y="-168653"/>
            <a:chExt cx="9288756" cy="5426904"/>
          </a:xfrm>
        </p:grpSpPr>
        <p:sp>
          <p:nvSpPr>
            <p:cNvPr id="309" name="Google Shape;309;p19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9" name="Google Shape;329;p19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330" name="Google Shape;330;p1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2" name="Google Shape;332;p19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4" name="Google Shape;334;p19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335" name="Google Shape;335;p1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7" name="Google Shape;337;p19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8" name="Google Shape;358;p19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359" name="Google Shape;359;p1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1" name="Google Shape;361;p19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3" name="Google Shape;363;p19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364" name="Google Shape;364;p1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7" name="Google Shape;367;p19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54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71" name="Google Shape;371;p19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0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375" name="Google Shape;375;p20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20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20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3" name="Google Shape;393;p20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5" name="Google Shape;395;p20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6" name="Google Shape;396;p20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8" name="Google Shape;398;p20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00" name="Google Shape;400;p20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01" name="Google Shape;401;p20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3" name="Google Shape;403;p20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20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3" name="Google Shape;423;p20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6" name="Google Shape;426;p20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8" name="Google Shape;428;p20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9" name="Google Shape;429;p20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32" name="Google Shape;432;p20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4" name="Google Shape;434;p2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0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1"/>
          <p:cNvGrpSpPr/>
          <p:nvPr/>
        </p:nvGrpSpPr>
        <p:grpSpPr>
          <a:xfrm>
            <a:off x="-45603" y="4341395"/>
            <a:ext cx="9272423" cy="910790"/>
            <a:chOff x="-45603" y="440026"/>
            <a:chExt cx="9272423" cy="910790"/>
          </a:xfrm>
        </p:grpSpPr>
        <p:sp>
          <p:nvSpPr>
            <p:cNvPr id="440" name="Google Shape;440;p2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0" name="Google Shape;460;p2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3" name="Google Shape;463;p2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5" name="Google Shape;465;p2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6" name="Google Shape;466;p2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8" name="Google Shape;468;p2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8" name="Google Shape;488;p2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9" name="Google Shape;489;p2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1" name="Google Shape;491;p2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3" name="Google Shape;493;p2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7" name="Google Shape;497;p2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9" name="Google Shape;499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2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3" name="Google Shape;503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504" name="Google Shape;504;p22"/>
          <p:cNvGrpSpPr/>
          <p:nvPr/>
        </p:nvGrpSpPr>
        <p:grpSpPr>
          <a:xfrm>
            <a:off x="-45603" y="-123258"/>
            <a:ext cx="9272423" cy="910790"/>
            <a:chOff x="-45603" y="440026"/>
            <a:chExt cx="9272423" cy="910790"/>
          </a:xfrm>
        </p:grpSpPr>
        <p:sp>
          <p:nvSpPr>
            <p:cNvPr id="505" name="Google Shape;505;p22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5" name="Google Shape;525;p22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6" name="Google Shape;526;p2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8" name="Google Shape;528;p22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0" name="Google Shape;530;p22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31" name="Google Shape;531;p2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3" name="Google Shape;533;p22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22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3" name="Google Shape;553;p22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4" name="Google Shape;554;p2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6" name="Google Shape;556;p22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8" name="Google Shape;558;p22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9" name="Google Shape;559;p2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2" name="Google Shape;562;p22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3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3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3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3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3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3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13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/>
              <a:t>Gartic.io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競賽方式</a:t>
            </a:r>
            <a:endParaRPr/>
          </a:p>
        </p:txBody>
      </p:sp>
      <p:sp>
        <p:nvSpPr>
          <p:cNvPr id="781" name="Google Shape;781;p10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競賽方式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7" name="Google Shape;787;p1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    每組6~8人，共4組</a:t>
            </a:r>
            <a:endParaRPr/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    比賽進行兩局，各15分鐘，勝利條件為120分</a:t>
            </a:r>
            <a:endParaRPr/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    題目主題不限制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    每局每組的第一名會有獎品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8" name="Google Shape;788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789" name="Google Shape;789;p11"/>
          <p:cNvSpPr/>
          <p:nvPr/>
        </p:nvSpPr>
        <p:spPr>
          <a:xfrm>
            <a:off x="973368" y="1376516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1"/>
          <p:cNvSpPr/>
          <p:nvPr/>
        </p:nvSpPr>
        <p:spPr>
          <a:xfrm>
            <a:off x="980580" y="1838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11"/>
          <p:cNvSpPr/>
          <p:nvPr/>
        </p:nvSpPr>
        <p:spPr>
          <a:xfrm>
            <a:off x="938615" y="2950339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11"/>
          <p:cNvSpPr/>
          <p:nvPr/>
        </p:nvSpPr>
        <p:spPr>
          <a:xfrm>
            <a:off x="933219" y="2378578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00" name="Google Shape;700;p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pic>
        <p:nvPicPr>
          <p:cNvPr id="701" name="Google Shape;701;p2" descr="說明" title="遊戲說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8900" y="174917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"/>
          <p:cNvSpPr txBox="1"/>
          <p:nvPr/>
        </p:nvSpPr>
        <p:spPr>
          <a:xfrm>
            <a:off x="1523376" y="3153556"/>
            <a:ext cx="12113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273F6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遊戲說明</a:t>
            </a:r>
            <a:endParaRPr/>
          </a:p>
        </p:txBody>
      </p:sp>
      <p:sp>
        <p:nvSpPr>
          <p:cNvPr id="703" name="Google Shape;703;p2"/>
          <p:cNvSpPr txBox="1"/>
          <p:nvPr/>
        </p:nvSpPr>
        <p:spPr>
          <a:xfrm>
            <a:off x="3713344" y="3155898"/>
            <a:ext cx="17219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273F6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活動進行方式</a:t>
            </a:r>
            <a:endParaRPr/>
          </a:p>
        </p:txBody>
      </p:sp>
      <p:pic>
        <p:nvPicPr>
          <p:cNvPr id="704" name="Google Shape;704;p2" descr="競賽旗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0702" y="174916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2"/>
          <p:cNvSpPr txBox="1"/>
          <p:nvPr/>
        </p:nvSpPr>
        <p:spPr>
          <a:xfrm>
            <a:off x="6404548" y="3153557"/>
            <a:ext cx="12113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273F68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競賽方式</a:t>
            </a:r>
            <a:endParaRPr/>
          </a:p>
        </p:txBody>
      </p:sp>
      <p:pic>
        <p:nvPicPr>
          <p:cNvPr id="706" name="Google Shape;706;p2" descr="藝術家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4800" y="17474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遊戲說明</a:t>
            </a:r>
            <a:endParaRPr/>
          </a:p>
        </p:txBody>
      </p:sp>
      <p:sp>
        <p:nvSpPr>
          <p:cNvPr id="712" name="Google Shape;712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遊戲規則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8" name="Google Shape;718;p4"/>
          <p:cNvSpPr txBox="1">
            <a:spLocks noGrp="1"/>
          </p:cNvSpPr>
          <p:nvPr>
            <p:ph type="body" idx="1"/>
          </p:nvPr>
        </p:nvSpPr>
        <p:spPr>
          <a:xfrm>
            <a:off x="1496814" y="1327952"/>
            <a:ext cx="6618761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6~8人一組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每回合大家輪流當畫圖者，畫圖者為一人且會收到系統給的題目，根據題目畫圖給其他人猜</a:t>
            </a:r>
            <a:endParaRPr/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每回合有時間限制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不能畫字詞、數字、符號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19" name="Google Shape;719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720" name="Google Shape;720;p4"/>
          <p:cNvSpPr/>
          <p:nvPr/>
        </p:nvSpPr>
        <p:spPr>
          <a:xfrm>
            <a:off x="1082475" y="3347295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"/>
          <p:cNvSpPr/>
          <p:nvPr/>
        </p:nvSpPr>
        <p:spPr>
          <a:xfrm>
            <a:off x="1083505" y="2865164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"/>
          <p:cNvSpPr/>
          <p:nvPr/>
        </p:nvSpPr>
        <p:spPr>
          <a:xfrm>
            <a:off x="1065769" y="1942090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"/>
          <p:cNvSpPr/>
          <p:nvPr/>
        </p:nvSpPr>
        <p:spPr>
          <a:xfrm>
            <a:off x="1104533" y="139879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獲勝條件及計分方式</a:t>
            </a:r>
            <a:endParaRPr/>
          </a:p>
        </p:txBody>
      </p:sp>
      <p:sp>
        <p:nvSpPr>
          <p:cNvPr id="729" name="Google Shape;729;p5"/>
          <p:cNvSpPr txBox="1">
            <a:spLocks noGrp="1"/>
          </p:cNvSpPr>
          <p:nvPr>
            <p:ph type="body" idx="1"/>
          </p:nvPr>
        </p:nvSpPr>
        <p:spPr>
          <a:xfrm>
            <a:off x="1496817" y="1327952"/>
            <a:ext cx="6618758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一局遊戲會進行數回合，該局結束時分數最高者獲勝</a:t>
            </a:r>
            <a:endParaRPr/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當你是畫圖者，第一個人猜對時＋11分，之後每多一人＋2分</a:t>
            </a:r>
            <a:endParaRPr/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當你是猜圖者，第一個猜對的人＋10分，第二個 ＋9分，第三個＋8分，以此類推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0" name="Google Shape;730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731" name="Google Shape;731;p5"/>
          <p:cNvSpPr/>
          <p:nvPr/>
        </p:nvSpPr>
        <p:spPr>
          <a:xfrm>
            <a:off x="1066105" y="1442866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"/>
          <p:cNvSpPr/>
          <p:nvPr/>
        </p:nvSpPr>
        <p:spPr>
          <a:xfrm>
            <a:off x="1075662" y="3307997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"/>
          <p:cNvSpPr/>
          <p:nvPr/>
        </p:nvSpPr>
        <p:spPr>
          <a:xfrm>
            <a:off x="1068792" y="238297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"/>
          <p:cNvSpPr txBox="1">
            <a:spLocks noGrp="1"/>
          </p:cNvSpPr>
          <p:nvPr>
            <p:ph type="title"/>
          </p:nvPr>
        </p:nvSpPr>
        <p:spPr>
          <a:xfrm>
            <a:off x="1655631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遊戲玩法（畫圖者）</a:t>
            </a:r>
            <a:endParaRPr/>
          </a:p>
        </p:txBody>
      </p:sp>
      <p:sp>
        <p:nvSpPr>
          <p:cNvPr id="739" name="Google Shape;739;p6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740" name="Google Shape;740;p6"/>
          <p:cNvSpPr txBox="1">
            <a:spLocks noGrp="1"/>
          </p:cNvSpPr>
          <p:nvPr>
            <p:ph type="sldNum" idx="12"/>
          </p:nvPr>
        </p:nvSpPr>
        <p:spPr>
          <a:xfrm>
            <a:off x="5487088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741" name="Google Shape;741;p6" descr="一張含有 螢幕擷取畫面, 街道, 標誌, 停車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261" y="1329915"/>
            <a:ext cx="6050404" cy="3701618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"/>
          <p:cNvSpPr txBox="1"/>
          <p:nvPr/>
        </p:nvSpPr>
        <p:spPr>
          <a:xfrm>
            <a:off x="7715806" y="3181662"/>
            <a:ext cx="91627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繪圖區</a:t>
            </a:r>
            <a:endParaRPr/>
          </a:p>
        </p:txBody>
      </p:sp>
      <p:sp>
        <p:nvSpPr>
          <p:cNvPr id="743" name="Google Shape;743;p6"/>
          <p:cNvSpPr txBox="1"/>
          <p:nvPr/>
        </p:nvSpPr>
        <p:spPr>
          <a:xfrm>
            <a:off x="7870392" y="4010805"/>
            <a:ext cx="91627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聊天室</a:t>
            </a:r>
            <a:endParaRPr sz="16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4" name="Google Shape;744;p6"/>
          <p:cNvSpPr txBox="1"/>
          <p:nvPr/>
        </p:nvSpPr>
        <p:spPr>
          <a:xfrm>
            <a:off x="1993779" y="1900129"/>
            <a:ext cx="8319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玩家們</a:t>
            </a:r>
            <a:endParaRPr sz="16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5" name="Google Shape;745;p6"/>
          <p:cNvSpPr txBox="1"/>
          <p:nvPr/>
        </p:nvSpPr>
        <p:spPr>
          <a:xfrm>
            <a:off x="4530396" y="1485900"/>
            <a:ext cx="1005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繪圖工具</a:t>
            </a:r>
            <a:endParaRPr/>
          </a:p>
        </p:txBody>
      </p:sp>
      <p:sp>
        <p:nvSpPr>
          <p:cNvPr id="746" name="Google Shape;746;p6"/>
          <p:cNvSpPr txBox="1"/>
          <p:nvPr/>
        </p:nvSpPr>
        <p:spPr>
          <a:xfrm>
            <a:off x="6413535" y="1621749"/>
            <a:ext cx="60710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題目</a:t>
            </a:r>
            <a:endParaRPr sz="16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47" name="Google Shape;747;p6" descr="一張含有 文字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9" y="-21743"/>
            <a:ext cx="3314700" cy="1920609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"/>
          <p:cNvSpPr txBox="1"/>
          <p:nvPr/>
        </p:nvSpPr>
        <p:spPr>
          <a:xfrm>
            <a:off x="138461" y="164015"/>
            <a:ext cx="8474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選題目</a:t>
            </a:r>
            <a:endParaRPr sz="16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遊戲玩法（猜圖者）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4" name="Google Shape;754;p7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755" name="Google Shape;75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756" name="Google Shape;756;p7" descr="一張含有 螢幕擷取畫面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6797" y="1325620"/>
            <a:ext cx="6050404" cy="37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7"/>
          <p:cNvSpPr txBox="1"/>
          <p:nvPr/>
        </p:nvSpPr>
        <p:spPr>
          <a:xfrm>
            <a:off x="799632" y="1286813"/>
            <a:ext cx="8319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玩家們</a:t>
            </a:r>
            <a:endParaRPr sz="16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58" name="Google Shape;758;p7"/>
          <p:cNvSpPr txBox="1"/>
          <p:nvPr/>
        </p:nvSpPr>
        <p:spPr>
          <a:xfrm>
            <a:off x="4184130" y="4273133"/>
            <a:ext cx="91627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作答區</a:t>
            </a:r>
            <a:endParaRPr/>
          </a:p>
        </p:txBody>
      </p:sp>
      <p:sp>
        <p:nvSpPr>
          <p:cNvPr id="759" name="Google Shape;759;p7"/>
          <p:cNvSpPr txBox="1"/>
          <p:nvPr/>
        </p:nvSpPr>
        <p:spPr>
          <a:xfrm>
            <a:off x="6240593" y="4273133"/>
            <a:ext cx="91627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聊天室</a:t>
            </a:r>
            <a:endParaRPr sz="16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活動進行方式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5" name="Google Shape;765;p8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活動進行方式</a:t>
            </a:r>
            <a:endParaRPr/>
          </a:p>
        </p:txBody>
      </p:sp>
      <p:sp>
        <p:nvSpPr>
          <p:cNvPr id="771" name="Google Shape;771;p9"/>
          <p:cNvSpPr txBox="1">
            <a:spLocks noGrp="1"/>
          </p:cNvSpPr>
          <p:nvPr>
            <p:ph type="body" idx="1"/>
          </p:nvPr>
        </p:nvSpPr>
        <p:spPr>
          <a:xfrm>
            <a:off x="1496816" y="1327952"/>
            <a:ext cx="6618759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遊戲時間三十分鐘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題目主題不限制</a:t>
            </a:r>
            <a:endParaRPr/>
          </a:p>
          <a:p>
            <a:pPr marL="114300" lvl="0" indent="0" algn="l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千萬不要猜對後，告訴別人答案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2" name="Google Shape;772;p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773" name="Google Shape;773;p9"/>
          <p:cNvSpPr/>
          <p:nvPr/>
        </p:nvSpPr>
        <p:spPr>
          <a:xfrm>
            <a:off x="1094909" y="2397227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9"/>
          <p:cNvSpPr/>
          <p:nvPr/>
        </p:nvSpPr>
        <p:spPr>
          <a:xfrm>
            <a:off x="1092874" y="139425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9"/>
          <p:cNvSpPr/>
          <p:nvPr/>
        </p:nvSpPr>
        <p:spPr>
          <a:xfrm>
            <a:off x="1091802" y="1869311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如螢幕大小 (16:9)</PresentationFormat>
  <Paragraphs>44</Paragraphs>
  <Slides>11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Short Stack</vt:lpstr>
      <vt:lpstr>Quicksand</vt:lpstr>
      <vt:lpstr>Arial</vt:lpstr>
      <vt:lpstr>Amatic SC</vt:lpstr>
      <vt:lpstr>Microsoft JhengHei</vt:lpstr>
      <vt:lpstr>Knight template</vt:lpstr>
      <vt:lpstr>Gartic.io</vt:lpstr>
      <vt:lpstr>目錄</vt:lpstr>
      <vt:lpstr>遊戲說明</vt:lpstr>
      <vt:lpstr>遊戲規則</vt:lpstr>
      <vt:lpstr>獲勝條件及計分方式</vt:lpstr>
      <vt:lpstr>遊戲玩法（畫圖者）</vt:lpstr>
      <vt:lpstr>遊戲玩法（猜圖者）</vt:lpstr>
      <vt:lpstr>活動進行方式</vt:lpstr>
      <vt:lpstr>活動進行方式</vt:lpstr>
      <vt:lpstr>競賽方式</vt:lpstr>
      <vt:lpstr>競賽方式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Gartic.io</dc:title>
  <cp:lastModifiedBy>EE</cp:lastModifiedBy>
  <cp:revision>1</cp:revision>
  <dcterms:modified xsi:type="dcterms:W3CDTF">2020-09-15T14:18:52Z</dcterms:modified>
</cp:coreProperties>
</file>