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C9454-2243-4208-8A9B-9A62CE3B4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4E19A7-D465-4E24-B2D8-58BECC323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90EEA4-F0BD-4FBF-9670-578B5F4E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E278F3-8174-47AA-A68A-0E7D36EC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1EE623-A895-4E35-AFB8-E7096A26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1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C4875-24DC-458C-9B0A-5F7AD5C4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B42908-484A-4BD8-9BDE-D177CE0C2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CF4DF-AE69-46E6-8022-4F5CD204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90231F-3FF9-4E9F-8B1A-00B1870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0C84C-D78E-412D-96E0-74027C70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9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C91861-ECFF-4942-A9D8-A67D9103C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2B3015-6725-4D57-A398-513F08A61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800CE-7E60-438D-BA96-849E4694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97C180-97BF-4224-A00E-BFF3DDF8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02EACC-9E10-44A0-AF41-A8AAF044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1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5042C-27F5-4928-AD77-4E914DAA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3C0866-067A-49C1-8AAD-A07C003E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DE291F-A231-4B08-8B9D-C25982C8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1F46D-278F-4E55-AD7B-9028BC13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A245C-C8CE-4700-A947-18FBA207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6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944EE-E893-47E5-A8A6-C766F71F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BA5E51-BE1B-40DD-B13F-2248D448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EB888-E03F-4E44-BB51-68E21CC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E6D63B-E189-48F6-9804-615A7F35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7FAF7-CA2B-4AD6-ABBA-238AEE5C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74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34EC7-C98F-4462-8FBC-19BA1DA1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8825A-85A9-47FD-ADC4-705A43A61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55A8FE-6F03-4F4F-8B8D-6932C118F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DA591F-25C6-4B3A-BF2E-CE48E31F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17CE97-F6C3-49A1-816B-10761C81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634F0E-A2DC-4FAC-8DA8-FB5E090F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4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69FAB-37DD-41D8-A1E0-3DD4138E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808F88-2274-40F6-94C7-99C148A0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384AD4-9DB1-40DF-BBBF-6D853ACE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A6C689-03DB-44B1-B26E-F820A77E4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0704B8-470A-43F5-8E42-17C6FEA02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44A979-9E13-46F9-A053-6810C9AB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08CED8-0EE6-4FFB-B30F-8AB14D6E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A9FE58-D861-4F84-9280-8FEACE63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3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545CC-AB1C-47F4-9273-2EA4D93A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216EBD-2EE6-4E54-9255-551BF0EE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E20F66-50CD-4B3E-ACDD-68F54F01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10DB77-81A9-4BBF-BF2A-05190B27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41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1DB482-6FE0-49C3-8114-9916C425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9C09E5-FCC2-442B-A8AC-DFC2B104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27D696-B55C-4EA5-A4BF-30CAC7B9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9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C1479-F45C-4252-8358-5109B0A7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FE405-D7C7-4DC6-99A4-2AD3FBA42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774E0E-A2A4-48BD-8CB0-E73A9942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A456F-3FD1-4172-AECA-1CFD991F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A3CD37-FD18-41F0-BFF4-9275EA30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45F14-BF02-40DF-A695-7A5B7543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5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B3229-5B9F-4991-BA11-A7E09C79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F17784-D4C0-4985-AD87-3EAD6C84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811817-8A49-4772-ABC8-4EF90CED4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7D3558-5928-4ED3-B534-51F764A3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4B8A90-D2DE-4AB1-BEBA-35747245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09BC7C-7C63-4675-82AC-6C8B9725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83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66B537-7DDD-4D6D-99C9-2868F62A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D89A52-883F-4779-9FAC-8816A1E1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C99C75-8B8A-465B-B15A-1F572330E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1513-89F1-44AF-B448-A3C0CB747C45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67C532-E112-4E36-BA46-456D2C58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24B6C-87A8-4C26-8DB3-5FF26A87C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FB22-5190-4C96-89AD-5F83F308EF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obozz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FF24A-66CD-40E9-A935-1D69317E8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Robozzle</a:t>
            </a:r>
            <a:r>
              <a:rPr lang="zh-TW" altLang="en-US" dirty="0"/>
              <a:t>競賽說明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C5533C-66D9-467D-88E1-BCDDD9022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54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C13AA-49C8-4273-BA86-9D704760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5BDD3-6104-4F0B-A294-E1777BEA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競賽時間：</a:t>
            </a:r>
            <a:r>
              <a:rPr lang="en-US" altLang="zh-TW" dirty="0"/>
              <a:t>30</a:t>
            </a:r>
            <a:r>
              <a:rPr lang="zh-TW" altLang="en-US" dirty="0"/>
              <a:t> 分鐘</a:t>
            </a:r>
            <a:endParaRPr lang="en-US" altLang="zh-TW" dirty="0"/>
          </a:p>
          <a:p>
            <a:r>
              <a:rPr lang="zh-TW" altLang="en-US" dirty="0"/>
              <a:t>在時間內，遊玩解題登記表上的題目，解完題後，</a:t>
            </a:r>
            <a:r>
              <a:rPr lang="zh-TW" altLang="en-US" b="1" dirty="0">
                <a:solidFill>
                  <a:srgbClr val="FF0000"/>
                </a:solidFill>
              </a:rPr>
              <a:t>舉手登記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在時間內，解題</a:t>
            </a:r>
            <a:r>
              <a:rPr lang="zh-TW" altLang="en-US" b="1" dirty="0">
                <a:solidFill>
                  <a:srgbClr val="FF0000"/>
                </a:solidFill>
              </a:rPr>
              <a:t>累積總分達 </a:t>
            </a:r>
            <a:r>
              <a:rPr lang="en-US" altLang="zh-TW" b="1" dirty="0">
                <a:solidFill>
                  <a:srgbClr val="FF0000"/>
                </a:solidFill>
              </a:rPr>
              <a:t>10</a:t>
            </a:r>
            <a:r>
              <a:rPr lang="zh-TW" altLang="en-US" b="1" dirty="0">
                <a:solidFill>
                  <a:srgbClr val="FF0000"/>
                </a:solidFill>
              </a:rPr>
              <a:t> 分</a:t>
            </a:r>
            <a:r>
              <a:rPr lang="zh-TW" altLang="en-US" dirty="0"/>
              <a:t>，紀錄完成時間，前八名會有豐富獎勵，下週統一發放，敬請期待。</a:t>
            </a:r>
            <a:endParaRPr lang="en-US" altLang="zh-TW" dirty="0"/>
          </a:p>
          <a:p>
            <a:r>
              <a:rPr lang="zh-TW" altLang="en-US" dirty="0"/>
              <a:t>解完的題目，重複解題，</a:t>
            </a:r>
            <a:r>
              <a:rPr lang="zh-TW" altLang="en-US" b="1" dirty="0">
                <a:solidFill>
                  <a:srgbClr val="FF0000"/>
                </a:solidFill>
              </a:rPr>
              <a:t>沒有分數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此活動為競賽項目，切記</a:t>
            </a:r>
            <a:r>
              <a:rPr lang="zh-TW" altLang="en-US" b="1" dirty="0">
                <a:solidFill>
                  <a:srgbClr val="FF0000"/>
                </a:solidFill>
              </a:rPr>
              <a:t>請勿交談</a:t>
            </a:r>
            <a:r>
              <a:rPr lang="zh-TW" altLang="en-US" dirty="0"/>
              <a:t>，第一次是</a:t>
            </a:r>
            <a:r>
              <a:rPr lang="zh-TW" altLang="en-US" b="1" dirty="0">
                <a:solidFill>
                  <a:srgbClr val="FF0000"/>
                </a:solidFill>
              </a:rPr>
              <a:t>警告</a:t>
            </a:r>
            <a:r>
              <a:rPr lang="zh-TW" altLang="en-US" dirty="0"/>
              <a:t>，第二次再犯者，即回收解題登記表，</a:t>
            </a:r>
            <a:r>
              <a:rPr lang="zh-TW" altLang="en-US" b="1" dirty="0">
                <a:solidFill>
                  <a:srgbClr val="FF0000"/>
                </a:solidFill>
              </a:rPr>
              <a:t>喪失競賽資格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23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7D3D7-1D95-4E8B-ACF7-061AD315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87259B-16E8-41C6-A57A-F38743326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打開 </a:t>
            </a:r>
            <a:r>
              <a:rPr lang="en-US" altLang="zh-TW" dirty="0" err="1"/>
              <a:t>Robozzle</a:t>
            </a:r>
            <a:r>
              <a:rPr lang="zh-TW" altLang="en-US" dirty="0"/>
              <a:t> 遊戲連結。</a:t>
            </a:r>
            <a:r>
              <a:rPr lang="en-US" altLang="zh-TW" dirty="0">
                <a:hlinkClick r:id="rId2"/>
              </a:rPr>
              <a:t> </a:t>
            </a:r>
          </a:p>
          <a:p>
            <a:r>
              <a:rPr lang="en-US" altLang="zh-TW" dirty="0">
                <a:hlinkClick r:id="rId2"/>
              </a:rPr>
              <a:t>http://robozzle.com/</a:t>
            </a:r>
            <a:endParaRPr lang="en-US" altLang="zh-TW" dirty="0"/>
          </a:p>
          <a:p>
            <a:r>
              <a:rPr lang="zh-TW" altLang="en-US" dirty="0"/>
              <a:t>點選右邊選項。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69B36F-B852-4E2B-A49A-E126D658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21" y="863518"/>
            <a:ext cx="7136375" cy="535228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207A8A-D78B-44A9-BB3E-F32EFFB8D7FD}"/>
              </a:ext>
            </a:extLst>
          </p:cNvPr>
          <p:cNvSpPr/>
          <p:nvPr/>
        </p:nvSpPr>
        <p:spPr>
          <a:xfrm>
            <a:off x="7962900" y="4699000"/>
            <a:ext cx="2108200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01A4F-8027-4BF7-B1A5-2DF9B0E7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841F0-3CEA-4EFF-950B-5C3FEDD3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隨意點選任一題目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3883B0-4F53-4CE6-B091-C1F5E1CF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451263"/>
            <a:ext cx="6032500" cy="606701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011695B-BEE0-4A2E-A4F0-258FB6ED7176}"/>
              </a:ext>
            </a:extLst>
          </p:cNvPr>
          <p:cNvCxnSpPr/>
          <p:nvPr/>
        </p:nvCxnSpPr>
        <p:spPr>
          <a:xfrm>
            <a:off x="4216400" y="2133600"/>
            <a:ext cx="11176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5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1F4CB-31BD-4147-9726-CA250C52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05BED-DDB3-49C0-BCED-116F3915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上方網址列</a:t>
            </a:r>
            <a:endParaRPr lang="en-US" altLang="zh-TW" dirty="0"/>
          </a:p>
          <a:p>
            <a:r>
              <a:rPr lang="en-US" altLang="zh-TW" dirty="0"/>
              <a:t>Robozzle.com/</a:t>
            </a:r>
            <a:r>
              <a:rPr lang="en-US" altLang="zh-TW" dirty="0" err="1"/>
              <a:t>js</a:t>
            </a:r>
            <a:r>
              <a:rPr lang="en-US" altLang="zh-TW" dirty="0"/>
              <a:t>/</a:t>
            </a:r>
            <a:r>
              <a:rPr lang="en-US" altLang="zh-TW" dirty="0" err="1"/>
              <a:t>play.aspx?puzzle</a:t>
            </a:r>
            <a:r>
              <a:rPr lang="en-US" altLang="zh-TW" dirty="0"/>
              <a:t>=</a:t>
            </a:r>
            <a:r>
              <a:rPr lang="en-US" altLang="zh-TW" b="1" dirty="0">
                <a:solidFill>
                  <a:srgbClr val="FF0000"/>
                </a:solidFill>
              </a:rPr>
              <a:t>27</a:t>
            </a:r>
          </a:p>
          <a:p>
            <a:r>
              <a:rPr lang="zh-TW" altLang="en-US" dirty="0"/>
              <a:t>紅字即為解題編號，輸入解題登記表上的 </a:t>
            </a:r>
            <a:r>
              <a:rPr lang="en-US" altLang="zh-TW" dirty="0"/>
              <a:t>“</a:t>
            </a:r>
            <a:r>
              <a:rPr lang="zh-TW" altLang="en-US" dirty="0"/>
              <a:t> 主題：</a:t>
            </a:r>
            <a:r>
              <a:rPr lang="zh-TW" altLang="en-US" b="1" dirty="0">
                <a:solidFill>
                  <a:srgbClr val="FF0000"/>
                </a:solidFill>
              </a:rPr>
              <a:t>編號 </a:t>
            </a:r>
            <a:r>
              <a:rPr lang="en-US" altLang="zh-TW" dirty="0"/>
              <a:t>“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37D940-1F67-41C6-8DEC-698F30E0B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" t="-3519" r="-330" b="62732"/>
          <a:stretch/>
        </p:blipFill>
        <p:spPr>
          <a:xfrm>
            <a:off x="1099835" y="3260725"/>
            <a:ext cx="7706330" cy="27971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E0D8C9-0C10-4D5D-A813-9B82EAFD7F63}"/>
              </a:ext>
            </a:extLst>
          </p:cNvPr>
          <p:cNvSpPr/>
          <p:nvPr/>
        </p:nvSpPr>
        <p:spPr>
          <a:xfrm>
            <a:off x="1099834" y="3365500"/>
            <a:ext cx="2900665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80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8E557-B19A-4308-8AB8-88E4E81C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解題登記表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44CACD-DC78-4B7E-BE71-C6368C3AC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於網址列輸入解題</a:t>
            </a:r>
            <a:r>
              <a:rPr lang="zh-TW" altLang="en-US" b="1" dirty="0">
                <a:solidFill>
                  <a:srgbClr val="FF0000"/>
                </a:solidFill>
              </a:rPr>
              <a:t>編號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62592C-1ED9-44E1-A63E-4A24756C6D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18255"/>
            <a:ext cx="5595938" cy="5458708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02EF5AF-7FE4-4ED6-87CA-408C35CBA882}"/>
              </a:ext>
            </a:extLst>
          </p:cNvPr>
          <p:cNvCxnSpPr/>
          <p:nvPr/>
        </p:nvCxnSpPr>
        <p:spPr>
          <a:xfrm>
            <a:off x="4876800" y="2159000"/>
            <a:ext cx="3467100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D004849-8CCB-451A-B5B7-ED2DE73ED7AB}"/>
              </a:ext>
            </a:extLst>
          </p:cNvPr>
          <p:cNvSpPr/>
          <p:nvPr/>
        </p:nvSpPr>
        <p:spPr>
          <a:xfrm>
            <a:off x="8415035" y="2413001"/>
            <a:ext cx="601965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6406385-1BCA-459D-AA17-51AECCD0F528}"/>
              </a:ext>
            </a:extLst>
          </p:cNvPr>
          <p:cNvGrpSpPr/>
          <p:nvPr/>
        </p:nvGrpSpPr>
        <p:grpSpPr>
          <a:xfrm>
            <a:off x="10586735" y="2159000"/>
            <a:ext cx="749300" cy="812800"/>
            <a:chOff x="2146300" y="3175000"/>
            <a:chExt cx="749300" cy="812800"/>
          </a:xfrm>
        </p:grpSpPr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FF6FC055-9D88-4E64-BA8D-705F60CA5940}"/>
                </a:ext>
              </a:extLst>
            </p:cNvPr>
            <p:cNvSpPr/>
            <p:nvPr/>
          </p:nvSpPr>
          <p:spPr>
            <a:xfrm>
              <a:off x="2146300" y="3429000"/>
              <a:ext cx="431800" cy="558800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CBCA31A-3283-433A-937A-0EBE75063956}"/>
                </a:ext>
              </a:extLst>
            </p:cNvPr>
            <p:cNvCxnSpPr>
              <a:stCxn id="10" idx="2"/>
            </p:cNvCxnSpPr>
            <p:nvPr/>
          </p:nvCxnSpPr>
          <p:spPr>
            <a:xfrm flipV="1">
              <a:off x="2578100" y="3175000"/>
              <a:ext cx="317500" cy="533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6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8CFAE-75C1-4F52-8078-ADB597AC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D5C4D5-6848-4621-812B-44226D34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可以跳著做，如：第一題不會解，先解下一題</a:t>
            </a:r>
            <a:endParaRPr lang="en-US" altLang="zh-TW" dirty="0"/>
          </a:p>
          <a:p>
            <a:r>
              <a:rPr lang="zh-TW" altLang="en-US" dirty="0"/>
              <a:t>總分達 </a:t>
            </a:r>
            <a:r>
              <a:rPr lang="en-US" altLang="zh-TW" dirty="0"/>
              <a:t>10</a:t>
            </a:r>
            <a:r>
              <a:rPr lang="zh-TW" altLang="en-US" dirty="0"/>
              <a:t> 分，就可以登記時間，前八名最快達到 </a:t>
            </a:r>
            <a:r>
              <a:rPr lang="en-US" altLang="zh-TW" dirty="0"/>
              <a:t>10</a:t>
            </a:r>
            <a:r>
              <a:rPr lang="zh-TW" altLang="en-US" dirty="0"/>
              <a:t> 分都有獎勵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285448-1A83-4D4A-9570-08D3F6565598}"/>
              </a:ext>
            </a:extLst>
          </p:cNvPr>
          <p:cNvSpPr txBox="1"/>
          <p:nvPr/>
        </p:nvSpPr>
        <p:spPr>
          <a:xfrm>
            <a:off x="838200" y="5257800"/>
            <a:ext cx="374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Have Fun :)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1399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212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Robozzle競賽說明</vt:lpstr>
      <vt:lpstr>競賽說明</vt:lpstr>
      <vt:lpstr>競賽方式</vt:lpstr>
      <vt:lpstr>競賽方式</vt:lpstr>
      <vt:lpstr>競賽方式</vt:lpstr>
      <vt:lpstr>解題登記表</vt:lpstr>
      <vt:lpstr>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鄭人豪</dc:creator>
  <cp:lastModifiedBy>鄭人豪 0856520</cp:lastModifiedBy>
  <cp:revision>8</cp:revision>
  <dcterms:created xsi:type="dcterms:W3CDTF">2019-11-20T02:36:42Z</dcterms:created>
  <dcterms:modified xsi:type="dcterms:W3CDTF">2019-12-10T15:57:25Z</dcterms:modified>
</cp:coreProperties>
</file>