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aveSubsetFonts="1">
  <p:sldMasterIdLst>
    <p:sldMasterId r:id="rId4" id="2147483648"/>
  </p:sldMasterIdLst>
  <p:sldIdLst>
    <p:sldId r:id="rId5" id="256"/>
    <p:sldId r:id="rId6" id="257"/>
    <p:sldId r:id="rId7" id="258"/>
    <p:sldId r:id="rId8" id="259"/>
    <p:sldId r:id="rId9" id="260"/>
    <p:sldId r:id="rId10" id="261"/>
    <p:sldId r:id="rId11" id="262"/>
    <p:sldId r:id="rId12" id="263"/>
    <p:sldId r:id="rId13" id="264"/>
  </p:sldIdLst>
  <p:sldSz cx="12192000" cy="6858000"/>
  <p:notesSz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cx="6858000" cy="9144000"/>
  <p:defaultText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defPPr>
      <a:defRPr lang="zh-TW">
        <a:uFillTx/>
      </a:defRPr>
    </a:defPPr>
    <a:lvl1pPr algn="l" defTabSz="914400" eaLnBrk="1" hangingPunct="1" latinLnBrk="0" marL="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/>
</file>

<file path=ppt/tableStyles.xml><?xml version="1.0" encoding="utf-8"?>
<a:tblStyleLst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def="{5C22544A-7EE6-4342-B048-85BDC9FD1C3A}"/>
</file>

<file path=ppt/viewProps.xml><?xml version="1.0" encoding="utf-8"?>
<p:view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sx d="100" n="120"/>
          <a:sy d="100" n="120"/>
        </p:scale>
        <p:origin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x="514" y="72"/>
      </p:cViewPr>
    </p:cSldViewPr>
  </p:slideViewPr>
  <p:notesTextViewPr>
    <p:cViewPr>
      <p:sca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sx d="1" n="1"/>
        <a:sy d="1" n="1"/>
      </p:scale>
      <p:origin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x="0" y="0"/>
    </p:cViewPr>
  </p:notesTextViewPr>
  <p:gridSpacing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cx="72008" cy="72008"/>
</p:viewPr>
</file>

<file path=ppt/_rels/presentation.xml.rels><?xml version="1.0" standalone="yes" ?><Relationships xmlns="http://schemas.openxmlformats.org/package/2006/relationships"><Relationship Id="rId1" Target="presProps.xml" Type="http://schemas.openxmlformats.org/officeDocument/2006/relationships/presProps"></Relationship><Relationship Id="rId2" Target="tableStyles.xml" Type="http://schemas.openxmlformats.org/officeDocument/2006/relationships/tableStyles"></Relationship><Relationship Id="rId3" Target="viewProps.xml" Type="http://schemas.openxmlformats.org/officeDocument/2006/relationships/viewProps"></Relationship><Relationship Id="rId4" Target="slideMasters/slideMaster1.xml" Type="http://schemas.openxmlformats.org/officeDocument/2006/relationships/slideMaster"></Relationship><Relationship Id="rId5" Target="slides/slide1.xml" Type="http://schemas.openxmlformats.org/officeDocument/2006/relationships/slide"></Relationship><Relationship Id="rId6" Target="slides/slide2.xml" Type="http://schemas.openxmlformats.org/officeDocument/2006/relationships/slide"></Relationship><Relationship Id="rId7" Target="slides/slide3.xml" Type="http://schemas.openxmlformats.org/officeDocument/2006/relationships/slide"></Relationship><Relationship Id="rId8" Target="slides/slide4.xml" Type="http://schemas.openxmlformats.org/officeDocument/2006/relationships/slide"></Relationship><Relationship Id="rId9" Target="slides/slide5.xml" Type="http://schemas.openxmlformats.org/officeDocument/2006/relationships/slide"></Relationship><Relationship Id="rId10" Target="slides/slide6.xml" Type="http://schemas.openxmlformats.org/officeDocument/2006/relationships/slide"></Relationship><Relationship Id="rId11" Target="slides/slide7.xml" Type="http://schemas.openxmlformats.org/officeDocument/2006/relationships/slide"></Relationship><Relationship Id="rId12" Target="slides/slide8.xml" Type="http://schemas.openxmlformats.org/officeDocument/2006/relationships/slide"></Relationship><Relationship Id="rId13" Target="slides/slide9.xml" Type="http://schemas.openxmlformats.org/officeDocument/2006/relationships/slide"></Relationship><Relationship Id="rId14" Target="theme/theme1.xml" Type="http://schemas.openxmlformats.org/officeDocument/2006/relationships/theme"></Relationship></Relationships>
</file>

<file path=ppt/slideLayouts/_rels/slideLayout1.xml.rels><?xml version="1.0" standalone="yes" ?><Relationships xmlns="http://schemas.openxmlformats.org/package/2006/relationships"><Relationship Id="rId1" Target="../media/image5.png" Type="http://schemas.openxmlformats.org/officeDocument/2006/relationships/image"></Relationship><Relationship Id="rId2" Target="../media/image6.png" Type="http://schemas.openxmlformats.org/officeDocument/2006/relationships/image"></Relationship><Relationship Id="rId3" Target="../slideMasters/slideMaster1.xml" Type="http://schemas.openxmlformats.org/officeDocument/2006/relationships/slideMaster"></Relationship></Relationships>
</file>

<file path=ppt/slideLayouts/_rels/slideLayout10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2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3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4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5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6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7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2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3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4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5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6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7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8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9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slideLayout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showMasterSp="0" type="title">
  <p:cSld name="標題投影片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ext cx="0" cy="0"/>
          <a:chExt cx="0" cy="0"/>
        </a:xfrm>
      </p:grpSpPr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Group 6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ext cx="12231160" cy="6856214"/>
            <a:chExt cx="12231160" cy="6856214"/>
          </a:xfrm>
        </p:grpSpPr>
        <p:pic>
          <p:nvPic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HD-PanelTitleR1.png" id="16" name="Picture 15"/>
  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picLocks noChangeAspect="1"/>
            </p:cNvPicPr>
            <p:nvPr/>
          </p:nvPicPr>
  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lip r:embed="rId1"/>
            <a:stretch>
              <a:fillRect/>
            </a:stretch>
          </p:blipFill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" name="Rectangle 25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HDRibbonTitle-UniformTrim.png" id="17" name="Picture 16"/>
  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picLocks noChangeAspect="1"/>
            </p:cNvPicPr>
            <p:nvPr/>
          </p:nvPicPr>
  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  <a:blip r:embed="rId2"/>
            <a:srcRect/>
            <a:stretch/>
          </p:blipFill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HDRibbonTitle-UniformTrim.png" id="20" name="Picture 19"/>
  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picLocks noChangeAspect="1"/>
            </p:cNvPicPr>
            <p:nvPr/>
          </p:nvPicPr>
  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  <a:blip r:embed="rId2"/>
            <a:srcRect/>
            <a:stretch/>
          </p:blipFill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692398" y="1871131"/>
            <a:ext cx="6815669" cy="151553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>
            <a:noAutofit/>
          </a:bodyPr>
          <a:lstStyle>
            <a:lvl1pPr algn="ctr">
              <a:defRPr sz="5400">
                <a:effectLst/>
                <a:uFillTx/>
              </a:defRPr>
            </a:lvl1pPr>
          </a:lstStyle>
          <a:p>
            <a:r>
              <a:rPr altLang="en-US" lang="zh-TW" smtClean="0">
                <a:uFillTx/>
              </a:rPr>
              <a:t>按一下以編輯母片標題樣式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Subtit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sub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692398" y="3657597"/>
            <a:ext cx="6815669" cy="132080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rmAutofit/>
          </a:bodyPr>
          <a:lstStyle>
            <a:lvl1pPr algn="ctr" indent="0" marL="0">
              <a:buNone/>
              <a:defRPr sz="2100">
                <a:solidFill>
                  <a:schemeClr val="tx1"/>
                </a:solidFill>
                <a:uFillTx/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r>
              <a:rPr altLang="en-US" lang="zh-TW" smtClean="0">
                <a:uFillTx/>
              </a:rPr>
              <a:t>按一下以編輯母片副標題樣式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983232" y="5037663"/>
            <a:ext cx="897467" cy="2794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E6C003D6-B452-4300-A504-CE3E4605DA76}" type="datetimeFigureOut">
              <a:rPr altLang="en-US" lang="zh-TW" smtClean="0">
                <a:uFillTx/>
              </a:rPr>
              <a:t>2019/10/30</a:t>
            </a:fld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692397" y="5037663"/>
            <a:ext cx="5214635" cy="2794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956900" y="5037663"/>
            <a:ext cx="551167" cy="2794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B55ACF60-4CF5-4CBD-A590-B1AE9F08ABB6}" type="slidenum">
              <a:rPr altLang="en-US" lang="zh-TW" smtClean="0">
                <a:uFillTx/>
              </a:rPr>
              <a:t>‹#›</a:t>
            </a:fld>
            <a:endParaRPr altLang="en-US" lang="zh-TW">
              <a:uFillTx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" name="Straight Connector 14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692399" y="3522131"/>
            <a:ext cx="6815668" cy="0"/>
          </a:xfrm>
          <a:prstGeom prst="line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>
  <p:cSld name="全景圖片 (含標題)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ext cx="0" c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95401" y="4815415"/>
            <a:ext cx="9609666" cy="56673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>
            <a:normAutofit/>
          </a:bodyPr>
          <a:lstStyle>
            <a:lvl1pPr algn="ctr">
              <a:defRPr b="0" sz="2400">
                <a:uFillTx/>
              </a:defRPr>
            </a:lvl1pPr>
          </a:lstStyle>
          <a:p>
            <a:r>
              <a:rPr altLang="en-US" lang="zh-TW" smtClean="0">
                <a:uFillTx/>
              </a:rPr>
              <a:t>按一下以編輯母片標題樣式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Picture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/>
          </p:cNvSpPr>
          <p:nvPr>
            <p:ph idx="1" type="pic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41427" y="1041399"/>
            <a:ext cx="10105972" cy="3335869"/>
          </a:xfrm>
          <a:prstGeom prst="roundRect">
            <a:avLst>
              <a:gd fmla="val 0" name="adj"/>
            </a:avLst>
          </a:prstGeom>
          <a:ln cmpd="thickThin" w="57150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rmAutofit/>
          </a:bodyPr>
          <a:lstStyle>
            <a:lvl1pPr algn="ctr" indent="0" marL="0">
              <a:buNone/>
              <a:defRPr sz="1600">
                <a:uFillTx/>
              </a:defRPr>
            </a:lvl1pPr>
            <a:lvl2pPr indent="0" marL="457200">
              <a:buNone/>
              <a:defRPr sz="1600">
                <a:uFillTx/>
              </a:defRPr>
            </a:lvl2pPr>
            <a:lvl3pPr indent="0" marL="914400">
              <a:buNone/>
              <a:defRPr sz="1600">
                <a:uFillTx/>
              </a:defRPr>
            </a:lvl3pPr>
            <a:lvl4pPr indent="0" marL="1371600">
              <a:buNone/>
              <a:defRPr sz="1600">
                <a:uFillTx/>
              </a:defRPr>
            </a:lvl4pPr>
            <a:lvl5pPr indent="0" marL="1828800">
              <a:buNone/>
              <a:defRPr sz="1600">
                <a:uFillTx/>
              </a:defRPr>
            </a:lvl5pPr>
            <a:lvl6pPr indent="0" marL="2286000">
              <a:buNone/>
              <a:defRPr sz="1600">
                <a:uFillTx/>
              </a:defRPr>
            </a:lvl6pPr>
            <a:lvl7pPr indent="0" marL="2743200">
              <a:buNone/>
              <a:defRPr sz="1600">
                <a:uFillTx/>
              </a:defRPr>
            </a:lvl7pPr>
            <a:lvl8pPr indent="0" marL="3200400">
              <a:buNone/>
              <a:defRPr sz="1600">
                <a:uFillTx/>
              </a:defRPr>
            </a:lvl8pPr>
            <a:lvl9pPr indent="0" marL="3657600">
              <a:buNone/>
              <a:defRPr sz="1600">
                <a:uFillTx/>
              </a:defRPr>
            </a:lvl9pPr>
          </a:lstStyle>
          <a:p>
            <a:r>
              <a:rPr altLang="en-US" lang="zh-TW" smtClean="0">
                <a:uFillTx/>
              </a:rPr>
              <a:t>按一下圖示以新增圖片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Tex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95401" y="5382153"/>
            <a:ext cx="9609666" cy="49371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>
            <a:lvl1pPr algn="ctr" indent="0" marL="0">
              <a:buNone/>
              <a:defRPr sz="1400"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altLang="en-US" lang="zh-TW" smtClean="0">
                <a:uFillTx/>
              </a:rPr>
              <a:t>編輯母片文字樣式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Date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E6C003D6-B452-4300-A504-CE3E4605DA76}" type="datetimeFigureOut">
              <a:rPr altLang="en-US" lang="zh-TW" smtClean="0">
                <a:uFillTx/>
              </a:rPr>
              <a:t>2019/10/30</a:t>
            </a:fld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Foot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Slide Numb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B55ACF60-4CF5-4CBD-A590-B1AE9F08ABB6}" type="slidenum">
              <a:rPr altLang="en-US" lang="zh-TW" smtClean="0">
                <a:uFillTx/>
              </a:rPr>
              <a:t>‹#›</a:t>
            </a:fld>
            <a:endParaRPr altLang="en-US" lang="zh-TW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>
  <p:cSld name="標題與說明文字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ext cx="0" c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303868" y="982132"/>
            <a:ext cx="9592732" cy="295486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>
            <a:normAutofit/>
          </a:bodyPr>
          <a:lstStyle>
            <a:lvl1pPr algn="ctr">
              <a:defRPr b="0" cap="none" sz="3200">
                <a:uFillTx/>
              </a:defRPr>
            </a:lvl1pPr>
          </a:lstStyle>
          <a:p>
            <a:r>
              <a:rPr altLang="en-US" lang="zh-TW" smtClean="0">
                <a:uFillTx/>
              </a:rPr>
              <a:t>按一下以編輯母片標題樣式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303868" y="4343399"/>
            <a:ext cx="9592732" cy="1532467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>
            <a:normAutofit/>
          </a:bodyPr>
          <a:lstStyle>
            <a:lvl1pPr algn="ctr" indent="0" marL="0">
              <a:buNone/>
              <a:defRPr sz="2000">
                <a:solidFill>
                  <a:schemeClr val="tx1"/>
                </a:solidFill>
                <a:uFillTx/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altLang="en-US" lang="zh-TW" smtClean="0">
                <a:uFillTx/>
              </a:rPr>
              <a:t>編輯母片文字樣式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E6C003D6-B452-4300-A504-CE3E4605DA76}" type="datetimeFigureOut">
              <a:rPr altLang="en-US" lang="zh-TW" smtClean="0">
                <a:uFillTx/>
              </a:rPr>
              <a:t>2019/10/30</a:t>
            </a:fld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B55ACF60-4CF5-4CBD-A590-B1AE9F08ABB6}" type="slidenum">
              <a:rPr altLang="en-US" lang="zh-TW" smtClean="0">
                <a:uFillTx/>
              </a:rPr>
              <a:t>‹#›</a:t>
            </a:fld>
            <a:endParaRPr altLang="en-US" lang="zh-TW">
              <a:uFillTx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" name="Straight Connector 14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396169" y="4140199"/>
            <a:ext cx="9407298" cy="0"/>
          </a:xfrm>
          <a:prstGeom prst="line">
            <a:avLst/>
          </a:prstGeom>
          <a:ln w="15875"/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>
  <p:cSld name="引述 (含標題)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ext cx="0" c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446213" y="982132"/>
            <a:ext cx="9296398" cy="237066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>
            <a:normAutofit/>
          </a:bodyPr>
          <a:lstStyle>
            <a:lvl1pPr algn="ctr">
              <a:defRPr b="0" cap="none" sz="3200">
                <a:solidFill>
                  <a:schemeClr val="tx1"/>
                </a:solidFill>
                <a:uFillTx/>
              </a:defRPr>
            </a:lvl1pPr>
          </a:lstStyle>
          <a:p>
            <a:r>
              <a:rPr altLang="en-US" lang="zh-TW" smtClean="0">
                <a:uFillTx/>
              </a:rPr>
              <a:t>按一下以編輯母片標題樣式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Text Placeholder 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3" sz="quarter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674812" y="3352800"/>
            <a:ext cx="8839202" cy="5842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>
            <a:normAutofit/>
          </a:bodyPr>
          <a:lstStyle>
            <a:lvl1pPr algn="r" indent="0" marL="0">
              <a:buFontTx/>
              <a:buNone/>
              <a:defRPr sz="2000">
                <a:uFillTx/>
              </a:defRPr>
            </a:lvl1pPr>
            <a:lvl2pPr indent="0" marL="457200">
              <a:buFontTx/>
              <a:buNone/>
              <a:defRPr>
                <a:uFillTx/>
              </a:defRPr>
            </a:lvl2pPr>
            <a:lvl3pPr indent="0" marL="914400">
              <a:buFontTx/>
              <a:buNone/>
              <a:defRPr>
                <a:uFillTx/>
              </a:defRPr>
            </a:lvl3pPr>
            <a:lvl4pPr indent="0" marL="1371600">
              <a:buFontTx/>
              <a:buNone/>
              <a:defRPr>
                <a:uFillTx/>
              </a:defRPr>
            </a:lvl4pPr>
            <a:lvl5pPr indent="0" marL="1828800">
              <a:buFontTx/>
              <a:buNone/>
              <a:defRPr>
                <a:uFillTx/>
              </a:defRPr>
            </a:lvl5pPr>
          </a:lstStyle>
          <a:p>
            <a:pPr lvl="0"/>
            <a:r>
              <a:rPr altLang="en-US" lang="zh-TW" smtClean="0">
                <a:uFillTx/>
              </a:rPr>
              <a:t>編輯母片文字樣式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95401" y="4343399"/>
            <a:ext cx="9609666" cy="1532467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>
            <a:normAutofit/>
          </a:bodyPr>
          <a:lstStyle>
            <a:lvl1pPr algn="ctr" indent="0" marL="0">
              <a:buNone/>
              <a:defRPr sz="2000">
                <a:solidFill>
                  <a:schemeClr val="tx1"/>
                </a:solidFill>
                <a:uFillTx/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altLang="en-US" lang="zh-TW" smtClean="0">
                <a:uFillTx/>
              </a:rPr>
              <a:t>編輯母片文字樣式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E6C003D6-B452-4300-A504-CE3E4605DA76}" type="datetimeFigureOut">
              <a:rPr altLang="en-US" lang="zh-TW" smtClean="0">
                <a:uFillTx/>
              </a:rPr>
              <a:t>2019/10/30</a:t>
            </a:fld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B55ACF60-4CF5-4CBD-A590-B1AE9F08ABB6}" type="slidenum">
              <a:rPr altLang="en-US" lang="zh-TW" smtClean="0">
                <a:uFillTx/>
              </a:rPr>
              <a:t>‹#›</a:t>
            </a:fld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" name="TextBox 1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62013" y="879961"/>
            <a:ext cx="609600" cy="584776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>
            <a:noAutofit/>
          </a:bodyPr>
          <a:lstStyle/>
          <a:p>
            <a:pPr lvl="0"/>
            <a:r>
              <a:rPr dirty="0" lang="en-US" sz="8000">
                <a:solidFill>
                  <a:schemeClr val="tx1"/>
                </a:solidFill>
                <a:effectLst/>
                <a:uFillTx/>
              </a:rPr>
              <a:t>“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" name="TextBox 1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600267" y="2827870"/>
            <a:ext cx="609600" cy="584776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>
            <a:noAutofit/>
          </a:bodyPr>
          <a:lstStyle/>
          <a:p>
            <a:pPr algn="r" lvl="0"/>
            <a:r>
              <a:rPr dirty="0" lang="en-US" sz="8000">
                <a:solidFill>
                  <a:schemeClr val="tx1"/>
                </a:solidFill>
                <a:effectLst/>
                <a:uFillTx/>
              </a:rPr>
              <a:t>”</a:t>
            </a: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" name="Straight Connector 18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396169" y="4140199"/>
            <a:ext cx="9407298" cy="0"/>
          </a:xfrm>
          <a:prstGeom prst="line">
            <a:avLst/>
          </a:prstGeom>
          <a:ln w="15875"/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>
  <p:cSld name="名片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ext cx="0" c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95402" y="3308581"/>
            <a:ext cx="9609668" cy="14688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>
            <a:normAutofit/>
          </a:bodyPr>
          <a:lstStyle>
            <a:lvl1pPr algn="l">
              <a:defRPr b="0" cap="none" sz="3200">
                <a:uFillTx/>
              </a:defRPr>
            </a:lvl1pPr>
          </a:lstStyle>
          <a:p>
            <a:r>
              <a:rPr altLang="en-US" lang="zh-TW" smtClean="0">
                <a:uFillTx/>
              </a:rPr>
              <a:t>按一下以編輯母片標題樣式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95401" y="4777381"/>
            <a:ext cx="9609668" cy="8604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rmAutofit/>
          </a:bodyPr>
          <a:lstStyle>
            <a:lvl1pPr algn="l" indent="0" marL="0">
              <a:buNone/>
              <a:defRPr sz="2000">
                <a:solidFill>
                  <a:schemeClr val="tx1"/>
                </a:solidFill>
                <a:uFillTx/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altLang="en-US" lang="zh-TW" smtClean="0">
                <a:uFillTx/>
              </a:rPr>
              <a:t>編輯母片文字樣式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E6C003D6-B452-4300-A504-CE3E4605DA76}" type="datetimeFigureOut">
              <a:rPr altLang="en-US" lang="zh-TW" smtClean="0">
                <a:uFillTx/>
              </a:rPr>
              <a:t>2019/10/30</a:t>
            </a:fld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B55ACF60-4CF5-4CBD-A590-B1AE9F08ABB6}" type="slidenum">
              <a:rPr altLang="en-US" lang="zh-TW" smtClean="0">
                <a:uFillTx/>
              </a:rPr>
              <a:t>‹#›</a:t>
            </a:fld>
            <a:endParaRPr altLang="en-US" lang="zh-TW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>
  <p:cSld name="引述名片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ext cx="0" c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446213" y="982132"/>
            <a:ext cx="9296398" cy="224366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>
            <a:normAutofit/>
          </a:bodyPr>
          <a:lstStyle>
            <a:lvl1pPr algn="ctr">
              <a:defRPr b="0" cap="none" sz="3200">
                <a:solidFill>
                  <a:schemeClr val="tx1"/>
                </a:solidFill>
                <a:uFillTx/>
              </a:defRPr>
            </a:lvl1pPr>
          </a:lstStyle>
          <a:p>
            <a:r>
              <a:rPr altLang="en-US" lang="zh-TW" smtClean="0">
                <a:uFillTx/>
              </a:rPr>
              <a:t>按一下以編輯母片標題樣式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3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95401" y="3639312"/>
            <a:ext cx="9609668" cy="88696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>
            <a:normAutofit/>
          </a:bodyPr>
          <a:lstStyle>
            <a:lvl1pPr algn="l" indent="0" marL="0">
              <a:spcBef>
                <a:spcPts val="0"/>
              </a:spcBef>
              <a:buNone/>
              <a:defRPr sz="2400">
                <a:solidFill>
                  <a:schemeClr val="tx1"/>
                </a:solidFill>
                <a:uFillTx/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altLang="en-US" lang="zh-TW" smtClean="0">
                <a:uFillTx/>
              </a:rPr>
              <a:t>編輯母片文字樣式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95401" y="4529667"/>
            <a:ext cx="9609668" cy="13462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/>
                </a:solidFill>
                <a:uFillTx/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altLang="en-US" lang="zh-TW" smtClean="0">
                <a:uFillTx/>
              </a:rPr>
              <a:t>編輯母片文字樣式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E6C003D6-B452-4300-A504-CE3E4605DA76}" type="datetimeFigureOut">
              <a:rPr altLang="en-US" lang="zh-TW" smtClean="0">
                <a:uFillTx/>
              </a:rPr>
              <a:t>2019/10/30</a:t>
            </a:fld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B55ACF60-4CF5-4CBD-A590-B1AE9F08ABB6}" type="slidenum">
              <a:rPr altLang="en-US" lang="zh-TW" smtClean="0">
                <a:uFillTx/>
              </a:rPr>
              <a:t>‹#›</a:t>
            </a:fld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TextBox 1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62013" y="879961"/>
            <a:ext cx="609600" cy="584776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>
            <a:noAutofit/>
          </a:bodyPr>
          <a:lstStyle/>
          <a:p>
            <a:pPr lvl="0"/>
            <a:r>
              <a:rPr dirty="0" lang="en-US" sz="8000">
                <a:solidFill>
                  <a:schemeClr val="tx1"/>
                </a:solidFill>
                <a:effectLst/>
                <a:uFillTx/>
              </a:rPr>
              <a:t>“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" name="TextBox 1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600267" y="2599261"/>
            <a:ext cx="609600" cy="584776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>
            <a:noAutofit/>
          </a:bodyPr>
          <a:lstStyle/>
          <a:p>
            <a:pPr algn="r" lvl="0"/>
            <a:r>
              <a:rPr dirty="0" lang="en-US" sz="8000">
                <a:solidFill>
                  <a:schemeClr val="tx1"/>
                </a:solidFill>
                <a:effectLst/>
                <a:uFillTx/>
              </a:rPr>
              <a:t>”</a:t>
            </a: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" name="Straight Connector 25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396169" y="3429000"/>
            <a:ext cx="9407298" cy="0"/>
          </a:xfrm>
          <a:prstGeom prst="line">
            <a:avLst/>
          </a:prstGeom>
          <a:ln w="15875"/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>
  <p:cSld name="是非題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ext cx="0" c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95401" y="982132"/>
            <a:ext cx="9609666" cy="224366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>
            <a:normAutofit/>
          </a:bodyPr>
          <a:lstStyle>
            <a:lvl1pPr>
              <a:defRPr b="0" dirty="0" lang="en-US">
                <a:uFillTx/>
              </a:defRPr>
            </a:lvl1pPr>
          </a:lstStyle>
          <a:p>
            <a:pPr lvl="0" marL="0"/>
            <a:r>
              <a:rPr altLang="en-US" lang="zh-TW" smtClean="0">
                <a:uFillTx/>
              </a:rPr>
              <a:t>按一下以編輯母片標題樣式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3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95401" y="3630168"/>
            <a:ext cx="9609668" cy="84124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>
            <a:normAutofit/>
          </a:bodyPr>
          <a:lstStyle>
            <a:lvl1pPr algn="l" indent="0" marL="0">
              <a:spcBef>
                <a:spcPts val="0"/>
              </a:spcBef>
              <a:buNone/>
              <a:defRPr sz="2800">
                <a:solidFill>
                  <a:schemeClr val="tx1"/>
                </a:solidFill>
                <a:uFillTx/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altLang="en-US" lang="zh-TW" smtClean="0">
                <a:uFillTx/>
              </a:rPr>
              <a:t>編輯母片文字樣式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95400" y="4470399"/>
            <a:ext cx="9609670" cy="1405467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/>
                </a:solidFill>
                <a:uFillTx/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altLang="en-US" lang="zh-TW" smtClean="0">
                <a:uFillTx/>
              </a:rPr>
              <a:t>編輯母片文字樣式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E6C003D6-B452-4300-A504-CE3E4605DA76}" type="datetimeFigureOut">
              <a:rPr altLang="en-US" lang="zh-TW" smtClean="0">
                <a:uFillTx/>
              </a:rPr>
              <a:t>2019/10/30</a:t>
            </a:fld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B55ACF60-4CF5-4CBD-A590-B1AE9F08ABB6}" type="slidenum">
              <a:rPr altLang="en-US" lang="zh-TW" smtClean="0">
                <a:uFillTx/>
              </a:rPr>
              <a:t>‹#›</a:t>
            </a:fld>
            <a:endParaRPr altLang="en-US" lang="zh-TW">
              <a:uFillTx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" name="Straight Connector 14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396169" y="3429000"/>
            <a:ext cx="9407298" cy="0"/>
          </a:xfrm>
          <a:prstGeom prst="line">
            <a:avLst/>
          </a:prstGeom>
          <a:ln w="15875"/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6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x">
  <p:cSld name="標題及直排文字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ext cx="0" c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algn="ctr">
              <a:defRPr>
                <a:uFillTx/>
              </a:defRPr>
            </a:lvl1pPr>
          </a:lstStyle>
          <a:p>
            <a:r>
              <a:rPr altLang="en-US" lang="zh-TW" smtClean="0">
                <a:uFillTx/>
              </a:rPr>
              <a:t>按一下以編輯母片標題樣式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Vertical 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orient="vert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vert="eaVert"/>
          <a:lstStyle/>
          <a:p>
            <a:pPr lvl="0"/>
            <a:r>
              <a:rPr altLang="en-US" lang="zh-TW" smtClean="0">
                <a:uFillTx/>
              </a:rPr>
              <a:t>編輯母片文字樣式</a:t>
            </a:r>
          </a:p>
          <a:p>
            <a:pPr lvl="1"/>
            <a:r>
              <a:rPr altLang="en-US" lang="zh-TW" smtClean="0">
                <a:uFillTx/>
              </a:rPr>
              <a:t>第二層</a:t>
            </a:r>
          </a:p>
          <a:p>
            <a:pPr lvl="2"/>
            <a:r>
              <a:rPr altLang="en-US" lang="zh-TW" smtClean="0">
                <a:uFillTx/>
              </a:rPr>
              <a:t>第三層</a:t>
            </a:r>
          </a:p>
          <a:p>
            <a:pPr lvl="3"/>
            <a:r>
              <a:rPr altLang="en-US" lang="zh-TW" smtClean="0">
                <a:uFillTx/>
              </a:rPr>
              <a:t>第四層</a:t>
            </a:r>
          </a:p>
          <a:p>
            <a:pPr lvl="4"/>
            <a:r>
              <a:rPr altLang="en-US" lang="zh-TW" smtClean="0">
                <a:uFillTx/>
              </a:rPr>
              <a:t>第五層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E6C003D6-B452-4300-A504-CE3E4605DA76}" type="datetimeFigureOut">
              <a:rPr altLang="en-US" lang="zh-TW" smtClean="0">
                <a:uFillTx/>
              </a:rPr>
              <a:t>2019/10/30</a:t>
            </a:fld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B55ACF60-4CF5-4CBD-A590-B1AE9F08ABB6}" type="slidenum">
              <a:rPr altLang="en-US" lang="zh-TW" smtClean="0">
                <a:uFillTx/>
              </a:rPr>
              <a:t>‹#›</a:t>
            </a:fld>
            <a:endParaRPr altLang="en-US" lang="zh-TW">
              <a:uFillTx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" name="Straight Connector 13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396169" y="2421466"/>
            <a:ext cx="9407298" cy="0"/>
          </a:xfrm>
          <a:prstGeom prst="line">
            <a:avLst/>
          </a:prstGeom>
          <a:ln w="15875"/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7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itleAndTx">
  <p:cSld name="直排標題及文字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ext cx="0" c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Vertical 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orient="vert"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999356" y="982131"/>
            <a:ext cx="1890895" cy="4893735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vert="eaVert"/>
          <a:lstStyle/>
          <a:p>
            <a:r>
              <a:rPr altLang="en-US" lang="zh-TW" smtClean="0">
                <a:uFillTx/>
              </a:rPr>
              <a:t>按一下以編輯母片標題樣式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Vertical 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orient="vert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95398" y="982132"/>
            <a:ext cx="7433025" cy="4893734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vert="eaVert"/>
          <a:lstStyle/>
          <a:p>
            <a:pPr lvl="0"/>
            <a:r>
              <a:rPr altLang="en-US" lang="zh-TW" smtClean="0">
                <a:uFillTx/>
              </a:rPr>
              <a:t>編輯母片文字樣式</a:t>
            </a:r>
          </a:p>
          <a:p>
            <a:pPr lvl="1"/>
            <a:r>
              <a:rPr altLang="en-US" lang="zh-TW" smtClean="0">
                <a:uFillTx/>
              </a:rPr>
              <a:t>第二層</a:t>
            </a:r>
          </a:p>
          <a:p>
            <a:pPr lvl="2"/>
            <a:r>
              <a:rPr altLang="en-US" lang="zh-TW" smtClean="0">
                <a:uFillTx/>
              </a:rPr>
              <a:t>第三層</a:t>
            </a:r>
          </a:p>
          <a:p>
            <a:pPr lvl="3"/>
            <a:r>
              <a:rPr altLang="en-US" lang="zh-TW" smtClean="0">
                <a:uFillTx/>
              </a:rPr>
              <a:t>第四層</a:t>
            </a:r>
          </a:p>
          <a:p>
            <a:pPr lvl="4"/>
            <a:r>
              <a:rPr altLang="en-US" lang="zh-TW" smtClean="0">
                <a:uFillTx/>
              </a:rPr>
              <a:t>第五層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E6C003D6-B452-4300-A504-CE3E4605DA76}" type="datetimeFigureOut">
              <a:rPr altLang="en-US" lang="zh-TW" smtClean="0">
                <a:uFillTx/>
              </a:rPr>
              <a:t>2019/10/30</a:t>
            </a:fld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B55ACF60-4CF5-4CBD-A590-B1AE9F08ABB6}" type="slidenum">
              <a:rPr altLang="en-US" lang="zh-TW" smtClean="0">
                <a:uFillTx/>
              </a:rPr>
              <a:t>‹#›</a:t>
            </a:fld>
            <a:endParaRPr altLang="en-US" lang="zh-TW">
              <a:uFillTx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" name="Straight Connector 13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863890" y="990600"/>
            <a:ext cx="0" cy="4876800"/>
          </a:xfrm>
          <a:prstGeom prst="line">
            <a:avLst/>
          </a:prstGeom>
          <a:ln w="15875"/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">
  <p:cSld name="標題及物件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ext cx="0" cy="0"/>
          <a:chExt cx="0" cy="0"/>
        </a:xfrm>
      </p:grpSpPr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Straight Connector 6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396169" y="2421466"/>
            <a:ext cx="9407298" cy="0"/>
          </a:xfrm>
          <a:prstGeom prst="line">
            <a:avLst/>
          </a:prstGeom>
          <a:ln w="15875"/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lang="zh-TW" smtClean="0">
                <a:uFillTx/>
              </a:rPr>
              <a:t>按一下以編輯母片標題樣式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lvl="0"/>
            <a:r>
              <a:rPr altLang="en-US" lang="zh-TW" smtClean="0">
                <a:uFillTx/>
              </a:rPr>
              <a:t>編輯母片文字樣式</a:t>
            </a:r>
          </a:p>
          <a:p>
            <a:pPr lvl="1"/>
            <a:r>
              <a:rPr altLang="en-US" lang="zh-TW" smtClean="0">
                <a:uFillTx/>
              </a:rPr>
              <a:t>第二層</a:t>
            </a:r>
          </a:p>
          <a:p>
            <a:pPr lvl="2"/>
            <a:r>
              <a:rPr altLang="en-US" lang="zh-TW" smtClean="0">
                <a:uFillTx/>
              </a:rPr>
              <a:t>第三層</a:t>
            </a:r>
          </a:p>
          <a:p>
            <a:pPr lvl="3"/>
            <a:r>
              <a:rPr altLang="en-US" lang="zh-TW" smtClean="0">
                <a:uFillTx/>
              </a:rPr>
              <a:t>第四層</a:t>
            </a:r>
          </a:p>
          <a:p>
            <a:pPr lvl="4"/>
            <a:r>
              <a:rPr altLang="en-US" lang="zh-TW" smtClean="0">
                <a:uFillTx/>
              </a:rPr>
              <a:t>第五層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E6C003D6-B452-4300-A504-CE3E4605DA76}" type="datetimeFigureOut">
              <a:rPr altLang="en-US" lang="zh-TW" smtClean="0">
                <a:uFillTx/>
              </a:rPr>
              <a:t>2019/10/30</a:t>
            </a:fld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B55ACF60-4CF5-4CBD-A590-B1AE9F08ABB6}" type="slidenum">
              <a:rPr altLang="en-US" lang="zh-TW" smtClean="0">
                <a:uFillTx/>
              </a:rPr>
              <a:t>‹#›</a:t>
            </a:fld>
            <a:endParaRPr altLang="en-US" lang="zh-TW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secHead">
  <p:cSld name="章節標題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ext cx="0" c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015069" y="1752606"/>
            <a:ext cx="8158688" cy="1822514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>
            <a:normAutofit/>
          </a:bodyPr>
          <a:lstStyle>
            <a:lvl1pPr algn="ctr">
              <a:defRPr b="0" cap="none" sz="4400">
                <a:uFillTx/>
              </a:defRPr>
            </a:lvl1pPr>
          </a:lstStyle>
          <a:p>
            <a:r>
              <a:rPr altLang="en-US" lang="zh-TW" smtClean="0">
                <a:uFillTx/>
              </a:rPr>
              <a:t>按一下以編輯母片標題樣式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015067" y="3846051"/>
            <a:ext cx="8158690" cy="954547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rmAutofit/>
          </a:bodyPr>
          <a:lstStyle>
            <a:lvl1pPr algn="ctr" indent="0" marL="0">
              <a:buNone/>
              <a:defRPr sz="2400">
                <a:solidFill>
                  <a:schemeClr val="tx1"/>
                </a:solidFill>
                <a:uFillTx/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altLang="en-US" lang="zh-TW" smtClean="0">
                <a:uFillTx/>
              </a:rPr>
              <a:t>編輯母片文字樣式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E6C003D6-B452-4300-A504-CE3E4605DA76}" type="datetimeFigureOut">
              <a:rPr altLang="en-US" lang="zh-TW" smtClean="0">
                <a:uFillTx/>
              </a:rPr>
              <a:t>2019/10/30</a:t>
            </a:fld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B55ACF60-4CF5-4CBD-A590-B1AE9F08ABB6}" type="slidenum">
              <a:rPr altLang="en-US" lang="zh-TW" smtClean="0">
                <a:uFillTx/>
              </a:rPr>
              <a:t>‹#›</a:t>
            </a:fld>
            <a:endParaRPr altLang="en-US" lang="zh-TW">
              <a:uFillTx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" name="Straight Connector 15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012723" y="3710585"/>
            <a:ext cx="8163380" cy="0"/>
          </a:xfrm>
          <a:prstGeom prst="line">
            <a:avLst/>
          </a:prstGeom>
          <a:ln w="15875"/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Obj">
  <p:cSld name="兩項物件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ext cx="0" cy="0"/>
          <a:chExt cx="0" cy="0"/>
        </a:xfrm>
      </p:grpSpPr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Straight Connector 7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396169" y="2421466"/>
            <a:ext cx="9407298" cy="0"/>
          </a:xfrm>
          <a:prstGeom prst="line">
            <a:avLst/>
          </a:prstGeom>
          <a:ln w="15875"/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lang="zh-TW" smtClean="0">
                <a:uFillTx/>
              </a:rPr>
              <a:t>按一下以編輯母片標題樣式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98448" y="2560320"/>
            <a:ext cx="4718304" cy="331012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/>
          <a:p>
            <a:pPr lvl="0"/>
            <a:r>
              <a:rPr altLang="en-US" lang="zh-TW" smtClean="0">
                <a:uFillTx/>
              </a:rPr>
              <a:t>編輯母片文字樣式</a:t>
            </a:r>
          </a:p>
          <a:p>
            <a:pPr lvl="1"/>
            <a:r>
              <a:rPr altLang="en-US" lang="zh-TW" smtClean="0">
                <a:uFillTx/>
              </a:rPr>
              <a:t>第二層</a:t>
            </a:r>
          </a:p>
          <a:p>
            <a:pPr lvl="2"/>
            <a:r>
              <a:rPr altLang="en-US" lang="zh-TW" smtClean="0">
                <a:uFillTx/>
              </a:rPr>
              <a:t>第三層</a:t>
            </a:r>
          </a:p>
          <a:p>
            <a:pPr lvl="3"/>
            <a:r>
              <a:rPr altLang="en-US" lang="zh-TW" smtClean="0">
                <a:uFillTx/>
              </a:rPr>
              <a:t>第四層</a:t>
            </a:r>
          </a:p>
          <a:p>
            <a:pPr lvl="4"/>
            <a:r>
              <a:rPr altLang="en-US" lang="zh-TW" smtClean="0">
                <a:uFillTx/>
              </a:rPr>
              <a:t>第五層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Conten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181344" y="2560320"/>
            <a:ext cx="4718304" cy="331012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/>
          <a:p>
            <a:pPr lvl="0"/>
            <a:r>
              <a:rPr altLang="en-US" lang="zh-TW" smtClean="0">
                <a:uFillTx/>
              </a:rPr>
              <a:t>編輯母片文字樣式</a:t>
            </a:r>
          </a:p>
          <a:p>
            <a:pPr lvl="1"/>
            <a:r>
              <a:rPr altLang="en-US" lang="zh-TW" smtClean="0">
                <a:uFillTx/>
              </a:rPr>
              <a:t>第二層</a:t>
            </a:r>
          </a:p>
          <a:p>
            <a:pPr lvl="2"/>
            <a:r>
              <a:rPr altLang="en-US" lang="zh-TW" smtClean="0">
                <a:uFillTx/>
              </a:rPr>
              <a:t>第三層</a:t>
            </a:r>
          </a:p>
          <a:p>
            <a:pPr lvl="3"/>
            <a:r>
              <a:rPr altLang="en-US" lang="zh-TW" smtClean="0">
                <a:uFillTx/>
              </a:rPr>
              <a:t>第四層</a:t>
            </a:r>
          </a:p>
          <a:p>
            <a:pPr lvl="4"/>
            <a:r>
              <a:rPr altLang="en-US" lang="zh-TW" smtClean="0">
                <a:uFillTx/>
              </a:rPr>
              <a:t>第五層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Date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E6C003D6-B452-4300-A504-CE3E4605DA76}" type="datetimeFigureOut">
              <a:rPr altLang="en-US" lang="zh-TW" smtClean="0">
                <a:uFillTx/>
              </a:rPr>
              <a:t>2019/10/30</a:t>
            </a:fld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Foot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Slide Numb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B55ACF60-4CF5-4CBD-A590-B1AE9F08ABB6}" type="slidenum">
              <a:rPr altLang="en-US" lang="zh-TW" smtClean="0">
                <a:uFillTx/>
              </a:rPr>
              <a:t>‹#›</a:t>
            </a:fld>
            <a:endParaRPr altLang="en-US" lang="zh-TW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TxTwoObj">
  <p:cSld name="比對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ext cx="0" c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>
              <a:defRPr>
                <a:uFillTx/>
              </a:defRPr>
            </a:lvl1pPr>
          </a:lstStyle>
          <a:p>
            <a:r>
              <a:rPr altLang="en-US" lang="zh-TW" smtClean="0">
                <a:uFillTx/>
              </a:rPr>
              <a:t>按一下以編輯母片標題樣式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95400" y="2658533"/>
            <a:ext cx="4718304" cy="57626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>
            <a:noAutofit/>
          </a:bodyPr>
          <a:lstStyle>
            <a:lvl1pPr indent="0" marL="0">
              <a:spcBef>
                <a:spcPts val="672"/>
              </a:spcBef>
              <a:spcAft>
                <a:spcPts val="600"/>
              </a:spcAft>
              <a:buNone/>
              <a:defRPr b="0" sz="2800">
                <a:solidFill>
                  <a:schemeClr val="accent1"/>
                </a:solidFill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altLang="en-US" lang="zh-TW" smtClean="0">
                <a:uFillTx/>
              </a:rPr>
              <a:t>編輯母片文字樣式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Conten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95400" y="3243262"/>
            <a:ext cx="4718304" cy="2632605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rmAutofit/>
          </a:bodyPr>
          <a:lstStyle/>
          <a:p>
            <a:pPr lvl="0"/>
            <a:r>
              <a:rPr altLang="en-US" lang="zh-TW" smtClean="0">
                <a:uFillTx/>
              </a:rPr>
              <a:t>編輯母片文字樣式</a:t>
            </a:r>
          </a:p>
          <a:p>
            <a:pPr lvl="1"/>
            <a:r>
              <a:rPr altLang="en-US" lang="zh-TW" smtClean="0">
                <a:uFillTx/>
              </a:rPr>
              <a:t>第二層</a:t>
            </a:r>
          </a:p>
          <a:p>
            <a:pPr lvl="2"/>
            <a:r>
              <a:rPr altLang="en-US" lang="zh-TW" smtClean="0">
                <a:uFillTx/>
              </a:rPr>
              <a:t>第三層</a:t>
            </a:r>
          </a:p>
          <a:p>
            <a:pPr lvl="3"/>
            <a:r>
              <a:rPr altLang="en-US" lang="zh-TW" smtClean="0">
                <a:uFillTx/>
              </a:rPr>
              <a:t>第四層</a:t>
            </a:r>
          </a:p>
          <a:p>
            <a:pPr lvl="4"/>
            <a:r>
              <a:rPr altLang="en-US" lang="zh-TW" smtClean="0">
                <a:uFillTx/>
              </a:rPr>
              <a:t>第五層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Text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3" sz="quarter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180670" y="2658533"/>
            <a:ext cx="4718304" cy="57626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>
            <a:noAutofit/>
          </a:bodyPr>
          <a:lstStyle>
            <a:lvl1pPr indent="0" marL="0">
              <a:spcBef>
                <a:spcPts val="672"/>
              </a:spcBef>
              <a:spcAft>
                <a:spcPts val="600"/>
              </a:spcAft>
              <a:buNone/>
              <a:defRPr b="0" sz="2800">
                <a:solidFill>
                  <a:schemeClr val="accent1"/>
                </a:solidFill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altLang="en-US" lang="zh-TW" smtClean="0">
                <a:uFillTx/>
              </a:rPr>
              <a:t>編輯母片文字樣式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Content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4" sz="quarte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180670" y="3243262"/>
            <a:ext cx="4718304" cy="2632605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rmAutofit/>
          </a:bodyPr>
          <a:lstStyle/>
          <a:p>
            <a:pPr lvl="0"/>
            <a:r>
              <a:rPr altLang="en-US" lang="zh-TW" smtClean="0">
                <a:uFillTx/>
              </a:rPr>
              <a:t>編輯母片文字樣式</a:t>
            </a:r>
          </a:p>
          <a:p>
            <a:pPr lvl="1"/>
            <a:r>
              <a:rPr altLang="en-US" lang="zh-TW" smtClean="0">
                <a:uFillTx/>
              </a:rPr>
              <a:t>第二層</a:t>
            </a:r>
          </a:p>
          <a:p>
            <a:pPr lvl="2"/>
            <a:r>
              <a:rPr altLang="en-US" lang="zh-TW" smtClean="0">
                <a:uFillTx/>
              </a:rPr>
              <a:t>第三層</a:t>
            </a:r>
          </a:p>
          <a:p>
            <a:pPr lvl="3"/>
            <a:r>
              <a:rPr altLang="en-US" lang="zh-TW" smtClean="0">
                <a:uFillTx/>
              </a:rPr>
              <a:t>第四層</a:t>
            </a:r>
          </a:p>
          <a:p>
            <a:pPr lvl="4"/>
            <a:r>
              <a:rPr altLang="en-US" lang="zh-TW" smtClean="0">
                <a:uFillTx/>
              </a:rPr>
              <a:t>第五層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Date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E6C003D6-B452-4300-A504-CE3E4605DA76}" type="datetimeFigureOut">
              <a:rPr altLang="en-US" lang="zh-TW" smtClean="0">
                <a:uFillTx/>
              </a:rPr>
              <a:t>2019/10/30</a:t>
            </a:fld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Footer Placeholder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Slide Number Placeholder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B55ACF60-4CF5-4CBD-A590-B1AE9F08ABB6}" type="slidenum">
              <a:rPr altLang="en-US" lang="zh-TW" smtClean="0">
                <a:uFillTx/>
              </a:rPr>
              <a:t>‹#›</a:t>
            </a:fld>
            <a:endParaRPr altLang="en-US" lang="zh-TW">
              <a:uFillTx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" name="Straight Connector 17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396169" y="2421466"/>
            <a:ext cx="9407298" cy="0"/>
          </a:xfrm>
          <a:prstGeom prst="line">
            <a:avLst/>
          </a:prstGeom>
          <a:ln w="15875"/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Only">
  <p:cSld name="只有標題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ext cx="0" c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lang="zh-TW" smtClean="0">
                <a:uFillTx/>
              </a:rPr>
              <a:t>按一下以編輯母片標題樣式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Date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E6C003D6-B452-4300-A504-CE3E4605DA76}" type="datetimeFigureOut">
              <a:rPr altLang="en-US" lang="zh-TW" smtClean="0">
                <a:uFillTx/>
              </a:rPr>
              <a:t>2019/10/30</a:t>
            </a:fld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Foot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Slide Numb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B55ACF60-4CF5-4CBD-A590-B1AE9F08ABB6}" type="slidenum">
              <a:rPr altLang="en-US" lang="zh-TW" smtClean="0">
                <a:uFillTx/>
              </a:rPr>
              <a:t>‹#›</a:t>
            </a:fld>
            <a:endParaRPr altLang="en-US" lang="zh-TW">
              <a:uFillTx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" name="Straight Connector 13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396169" y="2421466"/>
            <a:ext cx="9407298" cy="0"/>
          </a:xfrm>
          <a:prstGeom prst="line">
            <a:avLst/>
          </a:prstGeom>
          <a:ln w="15875"/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blank">
  <p:cSld name="空白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ext cx="0" c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Date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E6C003D6-B452-4300-A504-CE3E4605DA76}" type="datetimeFigureOut">
              <a:rPr altLang="en-US" lang="zh-TW" smtClean="0">
                <a:uFillTx/>
              </a:rPr>
              <a:t>2019/10/30</a:t>
            </a:fld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Footer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Slide Numb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B55ACF60-4CF5-4CBD-A590-B1AE9F08ABB6}" type="slidenum">
              <a:rPr altLang="en-US" lang="zh-TW" smtClean="0">
                <a:uFillTx/>
              </a:rPr>
              <a:t>‹#›</a:t>
            </a:fld>
            <a:endParaRPr altLang="en-US" lang="zh-TW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Tx">
  <p:cSld name="含標題的內容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ext cx="0" c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93811" y="1388534"/>
            <a:ext cx="3718455" cy="13716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>
            <a:normAutofit/>
          </a:bodyPr>
          <a:lstStyle>
            <a:lvl1pPr algn="ctr">
              <a:defRPr b="0" sz="2400">
                <a:uFillTx/>
              </a:defRPr>
            </a:lvl1pPr>
          </a:lstStyle>
          <a:p>
            <a:r>
              <a:rPr altLang="en-US" lang="zh-TW" smtClean="0">
                <a:uFillTx/>
              </a:rPr>
              <a:t>按一下以編輯母片標題樣式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418668" y="982131"/>
            <a:ext cx="5469466" cy="4893735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>
            <a:normAutofit/>
          </a:bodyPr>
          <a:lstStyle/>
          <a:p>
            <a:pPr lvl="0"/>
            <a:r>
              <a:rPr altLang="en-US" lang="zh-TW" smtClean="0">
                <a:uFillTx/>
              </a:rPr>
              <a:t>編輯母片文字樣式</a:t>
            </a:r>
          </a:p>
          <a:p>
            <a:pPr lvl="1"/>
            <a:r>
              <a:rPr altLang="en-US" lang="zh-TW" smtClean="0">
                <a:uFillTx/>
              </a:rPr>
              <a:t>第二層</a:t>
            </a:r>
          </a:p>
          <a:p>
            <a:pPr lvl="2"/>
            <a:r>
              <a:rPr altLang="en-US" lang="zh-TW" smtClean="0">
                <a:uFillTx/>
              </a:rPr>
              <a:t>第三層</a:t>
            </a:r>
          </a:p>
          <a:p>
            <a:pPr lvl="3"/>
            <a:r>
              <a:rPr altLang="en-US" lang="zh-TW" smtClean="0">
                <a:uFillTx/>
              </a:rPr>
              <a:t>第四層</a:t>
            </a:r>
          </a:p>
          <a:p>
            <a:pPr lvl="4"/>
            <a:r>
              <a:rPr altLang="en-US" lang="zh-TW" smtClean="0">
                <a:uFillTx/>
              </a:rPr>
              <a:t>第五層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Tex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93811" y="3031065"/>
            <a:ext cx="3718455" cy="2438404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rmAutofit/>
          </a:bodyPr>
          <a:lstStyle>
            <a:lvl1pPr algn="ctr" indent="0" marL="0">
              <a:buNone/>
              <a:defRPr sz="1600"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altLang="en-US" lang="zh-TW" smtClean="0">
                <a:uFillTx/>
              </a:rPr>
              <a:t>編輯母片文字樣式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Date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E6C003D6-B452-4300-A504-CE3E4605DA76}" type="datetimeFigureOut">
              <a:rPr altLang="en-US" lang="zh-TW" smtClean="0">
                <a:uFillTx/>
              </a:rPr>
              <a:t>2019/10/30</a:t>
            </a:fld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Foot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Slide Numb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B55ACF60-4CF5-4CBD-A590-B1AE9F08ABB6}" type="slidenum">
              <a:rPr altLang="en-US" lang="zh-TW" smtClean="0">
                <a:uFillTx/>
              </a:rPr>
              <a:t>‹#›</a:t>
            </a:fld>
            <a:endParaRPr altLang="en-US" lang="zh-TW">
              <a:uFillTx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" name="Straight Connector 15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396169" y="2912533"/>
            <a:ext cx="3514498" cy="0"/>
          </a:xfrm>
          <a:prstGeom prst="line">
            <a:avLst/>
          </a:prstGeom>
          <a:ln w="15875"/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picTx">
  <p:cSld name="含標題的圖片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ext cx="0" c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95399" y="1883832"/>
            <a:ext cx="6241816" cy="13716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>
            <a:normAutofit/>
          </a:bodyPr>
          <a:lstStyle>
            <a:lvl1pPr algn="ctr">
              <a:defRPr b="0" sz="2800">
                <a:uFillTx/>
              </a:defRPr>
            </a:lvl1pPr>
          </a:lstStyle>
          <a:p>
            <a:r>
              <a:rPr altLang="en-US" lang="zh-TW" smtClean="0">
                <a:uFillTx/>
              </a:rPr>
              <a:t>按一下以編輯母片標題樣式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" name="Picture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/>
          </p:cNvSpPr>
          <p:nvPr>
            <p:ph idx="1" type="pic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094831" y="1041400"/>
            <a:ext cx="3063347" cy="4775200"/>
          </a:xfrm>
          <a:prstGeom prst="roundRect">
            <a:avLst>
              <a:gd fmla="val 0" name="adj"/>
            </a:avLst>
          </a:prstGeom>
          <a:ln cmpd="thickThin" w="57150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rmAutofit/>
          </a:bodyPr>
          <a:lstStyle>
            <a:lvl1pPr algn="ctr" indent="0" marL="0">
              <a:buNone/>
              <a:defRPr sz="1600">
                <a:uFillTx/>
              </a:defRPr>
            </a:lvl1pPr>
            <a:lvl2pPr indent="0" marL="457200">
              <a:buNone/>
              <a:defRPr sz="1600">
                <a:uFillTx/>
              </a:defRPr>
            </a:lvl2pPr>
            <a:lvl3pPr indent="0" marL="914400">
              <a:buNone/>
              <a:defRPr sz="1600">
                <a:uFillTx/>
              </a:defRPr>
            </a:lvl3pPr>
            <a:lvl4pPr indent="0" marL="1371600">
              <a:buNone/>
              <a:defRPr sz="1600">
                <a:uFillTx/>
              </a:defRPr>
            </a:lvl4pPr>
            <a:lvl5pPr indent="0" marL="1828800">
              <a:buNone/>
              <a:defRPr sz="1600">
                <a:uFillTx/>
              </a:defRPr>
            </a:lvl5pPr>
            <a:lvl6pPr indent="0" marL="2286000">
              <a:buNone/>
              <a:defRPr sz="1600">
                <a:uFillTx/>
              </a:defRPr>
            </a:lvl6pPr>
            <a:lvl7pPr indent="0" marL="2743200">
              <a:buNone/>
              <a:defRPr sz="1600">
                <a:uFillTx/>
              </a:defRPr>
            </a:lvl7pPr>
            <a:lvl8pPr indent="0" marL="3200400">
              <a:buNone/>
              <a:defRPr sz="1600">
                <a:uFillTx/>
              </a:defRPr>
            </a:lvl8pPr>
            <a:lvl9pPr indent="0" marL="3657600">
              <a:buNone/>
              <a:defRPr sz="1600">
                <a:uFillTx/>
              </a:defRPr>
            </a:lvl9pPr>
          </a:lstStyle>
          <a:p>
            <a:r>
              <a:rPr altLang="en-US" lang="zh-TW" smtClean="0">
                <a:uFillTx/>
              </a:rPr>
              <a:t>按一下圖示以新增圖片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Tex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95399" y="3255432"/>
            <a:ext cx="6241816" cy="18288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rmAutofit/>
          </a:bodyPr>
          <a:lstStyle>
            <a:lvl1pPr algn="ctr" indent="0" marL="0">
              <a:buNone/>
              <a:defRPr sz="1800"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altLang="en-US" lang="zh-TW" smtClean="0">
                <a:uFillTx/>
              </a:rPr>
              <a:t>編輯母片文字樣式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Date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E6C003D6-B452-4300-A504-CE3E4605DA76}" type="datetimeFigureOut">
              <a:rPr altLang="en-US" lang="zh-TW" smtClean="0">
                <a:uFillTx/>
              </a:rPr>
              <a:t>2019/10/30</a:t>
            </a:fld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Foot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Slide Numb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B55ACF60-4CF5-4CBD-A590-B1AE9F08ABB6}" type="slidenum">
              <a:rPr altLang="en-US" lang="zh-TW" smtClean="0">
                <a:uFillTx/>
              </a:rPr>
              <a:t>‹#›</a:t>
            </a:fld>
            <a:endParaRPr altLang="en-US" lang="zh-TW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Masters/_rels/slideMaster1.xml.rels><?xml version="1.0" standalone="yes" ?><Relationships xmlns="http://schemas.openxmlformats.org/package/2006/relationships"><Relationship Id="rId1" Target="../media/image3.png" Type="http://schemas.openxmlformats.org/officeDocument/2006/relationships/image"></Relationship><Relationship Id="rId2" Target="../media/image4.png" Type="http://schemas.openxmlformats.org/officeDocument/2006/relationships/image"></Relationship><Relationship Id="rId3" Target="../slideLayouts/slideLayout1.xml" Type="http://schemas.openxmlformats.org/officeDocument/2006/relationships/slideLayout"></Relationship><Relationship Id="rId4" Target="../slideLayouts/slideLayout2.xml" Type="http://schemas.openxmlformats.org/officeDocument/2006/relationships/slideLayout"></Relationship><Relationship Id="rId5" Target="../slideLayouts/slideLayout3.xml" Type="http://schemas.openxmlformats.org/officeDocument/2006/relationships/slideLayout"></Relationship><Relationship Id="rId6" Target="../slideLayouts/slideLayout4.xml" Type="http://schemas.openxmlformats.org/officeDocument/2006/relationships/slideLayout"></Relationship><Relationship Id="rId7" Target="../slideLayouts/slideLayout5.xml" Type="http://schemas.openxmlformats.org/officeDocument/2006/relationships/slideLayout"></Relationship><Relationship Id="rId8" Target="../slideLayouts/slideLayout6.xml" Type="http://schemas.openxmlformats.org/officeDocument/2006/relationships/slideLayout"></Relationship><Relationship Id="rId9" Target="../slideLayouts/slideLayout7.xml" Type="http://schemas.openxmlformats.org/officeDocument/2006/relationships/slideLayout"></Relationship><Relationship Id="rId10" Target="../slideLayouts/slideLayout8.xml" Type="http://schemas.openxmlformats.org/officeDocument/2006/relationships/slideLayout"></Relationship><Relationship Id="rId11" Target="../slideLayouts/slideLayout9.xml" Type="http://schemas.openxmlformats.org/officeDocument/2006/relationships/slideLayout"></Relationship><Relationship Id="rId12" Target="../slideLayouts/slideLayout10.xml" Type="http://schemas.openxmlformats.org/officeDocument/2006/relationships/slideLayout"></Relationship><Relationship Id="rId13" Target="../slideLayouts/slideLayout11.xml" Type="http://schemas.openxmlformats.org/officeDocument/2006/relationships/slideLayout"></Relationship><Relationship Id="rId14" Target="../slideLayouts/slideLayout12.xml" Type="http://schemas.openxmlformats.org/officeDocument/2006/relationships/slideLayout"></Relationship><Relationship Id="rId15" Target="../slideLayouts/slideLayout13.xml" Type="http://schemas.openxmlformats.org/officeDocument/2006/relationships/slideLayout"></Relationship><Relationship Id="rId16" Target="../slideLayouts/slideLayout14.xml" Type="http://schemas.openxmlformats.org/officeDocument/2006/relationships/slideLayout"></Relationship><Relationship Id="rId17" Target="../slideLayouts/slideLayout15.xml" Type="http://schemas.openxmlformats.org/officeDocument/2006/relationships/slideLayout"></Relationship><Relationship Id="rId18" Target="../slideLayouts/slideLayout16.xml" Type="http://schemas.openxmlformats.org/officeDocument/2006/relationships/slideLayout"></Relationship><Relationship Id="rId19" Target="../slideLayouts/slideLayout17.xml" Type="http://schemas.openxmlformats.org/officeDocument/2006/relationships/slideLayout"></Relationship><Relationship Id="rId20" Target="../theme/theme1.xml" Type="http://schemas.openxmlformats.org/officeDocument/2006/relationships/theme"></Relationship></Relationships>
</file>

<file path=ppt/slideMasters/slideMaster1.xml><?xml version="1.0" encoding="utf-8"?>
<p:sld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x="1003">
        <a:schemeClr val="bg1"/>
      </p:bgRef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ext cx="0" cy="0"/>
          <a:chExt cx="0" cy="0"/>
        </a:xfrm>
      </p:grpSpPr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Group 6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ext cx="12229962" cy="6856214"/>
            <a:chExt cx="12229962" cy="6856214"/>
          </a:xfrm>
        </p:grpSpPr>
        <p:pic>
          <p:nvPic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HD-PanelContent.png" id="8" name="Picture 7"/>
  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picLocks noChangeAspect="1"/>
            </p:cNvPicPr>
            <p:nvPr/>
          </p:nvPicPr>
  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lip r:embed="rId1"/>
            <a:stretch>
              <a:fillRect/>
            </a:stretch>
          </p:blipFill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Rectangle 8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w="15875">
              <a:miter lim="800000"/>
            </a:ln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HDRibbonContent-UniformTrim.png" id="10" name="Picture 9"/>
  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picLocks noChangeAspect="1"/>
            </p:cNvPicPr>
            <p:nvPr/>
          </p:nvPicPr>
  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  <a:blip r:embed="rId2"/>
            <a:srcRect/>
            <a:stretch/>
          </p:blipFill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HDRibbonContent-UniformTrim.png" id="11" name="Picture 10"/>
  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picLocks noChangeAspect="1"/>
            </p:cNvPicPr>
            <p:nvPr/>
          </p:nvPicPr>
  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  <a:blip r:embed="rId2"/>
            <a:srcRect/>
            <a:stretch/>
          </p:blipFill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95402" y="982132"/>
            <a:ext cx="9601196" cy="1303867"/>
          </a:xfrm>
          <a:prstGeom prst="rect">
            <a:avLst/>
          </a:prstGeom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>
            <a:normAutofit/>
          </a:bodyPr>
          <a:lstStyle/>
          <a:p>
            <a:r>
              <a:rPr altLang="en-US" lang="zh-TW" smtClean="0">
                <a:uFillTx/>
              </a:rPr>
              <a:t>按一下以編輯母片標題樣式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95401" y="2556932"/>
            <a:ext cx="9601196" cy="3318936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bIns="45720" lIns="91440" rIns="91440" rtlCol="0" tIns="45720" vert="horz">
            <a:normAutofit/>
          </a:bodyPr>
          <a:lstStyle/>
          <a:p>
            <a:pPr lvl="0"/>
            <a:r>
              <a:rPr altLang="en-US" lang="zh-TW" smtClean="0">
                <a:uFillTx/>
              </a:rPr>
              <a:t>編輯母片文字樣式</a:t>
            </a:r>
          </a:p>
          <a:p>
            <a:pPr lvl="1"/>
            <a:r>
              <a:rPr altLang="en-US" lang="zh-TW" smtClean="0">
                <a:uFillTx/>
              </a:rPr>
              <a:t>第二層</a:t>
            </a:r>
          </a:p>
          <a:p>
            <a:pPr lvl="2"/>
            <a:r>
              <a:rPr altLang="en-US" lang="zh-TW" smtClean="0">
                <a:uFillTx/>
              </a:rPr>
              <a:t>第三層</a:t>
            </a:r>
          </a:p>
          <a:p>
            <a:pPr lvl="3"/>
            <a:r>
              <a:rPr altLang="en-US" lang="zh-TW" smtClean="0">
                <a:uFillTx/>
              </a:rPr>
              <a:t>第四層</a:t>
            </a:r>
          </a:p>
          <a:p>
            <a:pPr lvl="4"/>
            <a:r>
              <a:rPr altLang="en-US" lang="zh-TW" smtClean="0">
                <a:uFillTx/>
              </a:rPr>
              <a:t>第五層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677501" y="5969000"/>
            <a:ext cx="1600200" cy="2794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lvl1pPr algn="r">
              <a:defRPr b="0" i="0" sz="1000">
                <a:solidFill>
                  <a:schemeClr val="tx1"/>
                </a:solidFill>
                <a:effectLst/>
                <a:uFillTx/>
                <a:latin typeface="+mn-lt"/>
              </a:defRPr>
            </a:lvl1pPr>
          </a:lstStyle>
          <a:p>
            <a:fld id="{E6C003D6-B452-4300-A504-CE3E4605DA76}" type="datetimeFigureOut">
              <a:rPr altLang="en-US" lang="zh-TW" smtClean="0">
                <a:uFillTx/>
              </a:rPr>
              <a:t>2019/10/30</a:t>
            </a:fld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3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95401" y="5969000"/>
            <a:ext cx="7305900" cy="2794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lvl1pPr algn="l">
              <a:defRPr b="0" i="0" sz="1000">
                <a:solidFill>
                  <a:schemeClr val="tx1"/>
                </a:solidFill>
                <a:effectLst/>
                <a:uFillTx/>
                <a:latin typeface="+mn-lt"/>
              </a:defRPr>
            </a:lvl1pPr>
          </a:lstStyle>
          <a:p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4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353901" y="5969000"/>
            <a:ext cx="542697" cy="2794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lvl1pPr algn="r">
              <a:defRPr b="0" i="0" sz="1000">
                <a:solidFill>
                  <a:schemeClr val="tx1"/>
                </a:solidFill>
                <a:effectLst/>
                <a:uFillTx/>
                <a:latin typeface="+mn-lt"/>
              </a:defRPr>
            </a:lvl1pPr>
          </a:lstStyle>
          <a:p>
            <a:fld id="{B55ACF60-4CF5-4CBD-A590-B1AE9F08ABB6}" type="slidenum">
              <a:rPr altLang="en-US" lang="zh-TW" smtClean="0">
                <a:uFillTx/>
              </a:rPr>
              <a:t>‹#›</a:t>
            </a:fld>
            <a:endParaRPr altLang="en-US" lang="zh-TW">
              <a:uFillTx/>
            </a:endParaRPr>
          </a:p>
        </p:txBody>
      </p:sp>
    </p:spTree>
  </p:cSld>
  <p:clrMap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accent1="accent1" accent2="accent2" accent3="accent3" accent4="accent4" accent5="accent5" accent6="accent6" bg1="lt1" bg2="lt2" folHlink="folHlink" hlink="hlink" tx1="dk1" tx2="dk2"/>
  <p:sldLayoutIdLst>
    <p:sldLayoutId r:id="rId3" id="2147483661"/>
    <p:sldLayoutId r:id="rId4" id="2147483662"/>
    <p:sldLayoutId r:id="rId5" id="2147483663"/>
    <p:sldLayoutId r:id="rId6" id="2147483664"/>
    <p:sldLayoutId r:id="rId7" id="2147483665"/>
    <p:sldLayoutId r:id="rId8" id="2147483666"/>
    <p:sldLayoutId r:id="rId9" id="2147483667"/>
    <p:sldLayoutId r:id="rId10" id="2147483668"/>
    <p:sldLayoutId r:id="rId11" id="2147483669"/>
    <p:sldLayoutId r:id="rId12" id="2147483670"/>
    <p:sldLayoutId r:id="rId13" id="2147483671"/>
    <p:sldLayoutId r:id="rId14" id="2147483672"/>
    <p:sldLayoutId r:id="rId15" id="2147483673"/>
    <p:sldLayoutId r:id="rId16" id="2147483674"/>
    <p:sldLayoutId r:id="rId17" id="2147483675"/>
    <p:sldLayoutId r:id="rId18" id="2147483676"/>
    <p:sldLayoutId r:id="rId19" id="2147483677"/>
  </p:sldLayoutIdLst>
  <p:txStyles>
    <p:title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lvl1pPr algn="ctr" defTabSz="457200" eaLnBrk="1" hangingPunct="1" latinLnBrk="0" rtl="0">
        <a:spcBef>
          <a:spcPct val="0"/>
        </a:spcBef>
        <a:buNone/>
        <a:defRPr cap="none" kern="1200" sz="4400">
          <a:ln cmpd="sng" w="3175">
            <a:noFill/>
          </a:ln>
          <a:solidFill>
            <a:schemeClr val="tx1">
              <a:lumMod val="85000"/>
              <a:lumOff val="15000"/>
            </a:schemeClr>
          </a:solidFill>
          <a:effectLst/>
          <a:uFillTx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  <a:uFillTx/>
        </a:defRPr>
      </a:lvl2pPr>
      <a:lvl3pPr eaLnBrk="1" hangingPunct="1">
        <a:defRPr>
          <a:solidFill>
            <a:schemeClr val="tx2"/>
          </a:solidFill>
          <a:uFillTx/>
        </a:defRPr>
      </a:lvl3pPr>
      <a:lvl4pPr eaLnBrk="1" hangingPunct="1">
        <a:defRPr>
          <a:solidFill>
            <a:schemeClr val="tx2"/>
          </a:solidFill>
          <a:uFillTx/>
        </a:defRPr>
      </a:lvl4pPr>
      <a:lvl5pPr eaLnBrk="1" hangingPunct="1">
        <a:defRPr>
          <a:solidFill>
            <a:schemeClr val="tx2"/>
          </a:solidFill>
          <a:uFillTx/>
        </a:defRPr>
      </a:lvl5pPr>
      <a:lvl6pPr eaLnBrk="1" hangingPunct="1">
        <a:defRPr>
          <a:solidFill>
            <a:schemeClr val="tx2"/>
          </a:solidFill>
          <a:uFillTx/>
        </a:defRPr>
      </a:lvl6pPr>
      <a:lvl7pPr eaLnBrk="1" hangingPunct="1">
        <a:defRPr>
          <a:solidFill>
            <a:schemeClr val="tx2"/>
          </a:solidFill>
          <a:uFillTx/>
        </a:defRPr>
      </a:lvl7pPr>
      <a:lvl8pPr eaLnBrk="1" hangingPunct="1">
        <a:defRPr>
          <a:solidFill>
            <a:schemeClr val="tx2"/>
          </a:solidFill>
          <a:uFillTx/>
        </a:defRPr>
      </a:lvl8pPr>
      <a:lvl9pPr eaLnBrk="1" hangingPunct="1">
        <a:defRPr>
          <a:solidFill>
            <a:schemeClr val="tx2"/>
          </a:solidFill>
          <a:uFillTx/>
        </a:defRPr>
      </a:lvl9pPr>
    </p:titleStyle>
    <p:body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lvl1pPr algn="l" defTabSz="457200" eaLnBrk="1" hangingPunct="1" indent="-285750" latinLnBrk="0" marL="28575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kern="1200" sz="2400">
          <a:solidFill>
            <a:schemeClr val="tx1">
              <a:lumMod val="85000"/>
              <a:lumOff val="15000"/>
            </a:schemeClr>
          </a:solidFill>
          <a:effectLst/>
          <a:uFillTx/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kern="1200" sz="2000">
          <a:solidFill>
            <a:schemeClr val="tx1">
              <a:lumMod val="85000"/>
              <a:lumOff val="15000"/>
            </a:schemeClr>
          </a:solidFill>
          <a:effectLst/>
          <a:uFillTx/>
          <a:latin typeface="+mn-lt"/>
          <a:ea typeface="+mn-ea"/>
          <a:cs typeface="+mn-cs"/>
        </a:defRPr>
      </a:lvl2pPr>
      <a:lvl3pPr algn="l" defTabSz="457200" eaLnBrk="1" hangingPunct="1" indent="-285750" latinLnBrk="0" marL="120015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kern="1200" sz="1800">
          <a:solidFill>
            <a:schemeClr val="tx1">
              <a:lumMod val="85000"/>
              <a:lumOff val="15000"/>
            </a:schemeClr>
          </a:solidFill>
          <a:effectLst/>
          <a:uFillTx/>
          <a:latin typeface="+mn-lt"/>
          <a:ea typeface="+mn-ea"/>
          <a:cs typeface="+mn-cs"/>
        </a:defRPr>
      </a:lvl3pPr>
      <a:lvl4pPr algn="l" defTabSz="457200" eaLnBrk="1" hangingPunct="1" indent="-171450" latinLnBrk="0" marL="154305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kern="1200" sz="1600">
          <a:solidFill>
            <a:schemeClr val="tx1">
              <a:lumMod val="85000"/>
              <a:lumOff val="15000"/>
            </a:schemeClr>
          </a:solidFill>
          <a:effectLst/>
          <a:uFillTx/>
          <a:latin typeface="+mn-lt"/>
          <a:ea typeface="+mn-ea"/>
          <a:cs typeface="+mn-cs"/>
        </a:defRPr>
      </a:lvl4pPr>
      <a:lvl5pPr algn="l" defTabSz="457200" eaLnBrk="1" hangingPunct="1" indent="-171450" latinLnBrk="0" marL="200025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kern="1200" sz="1400">
          <a:solidFill>
            <a:schemeClr val="tx1">
              <a:lumMod val="85000"/>
              <a:lumOff val="15000"/>
            </a:schemeClr>
          </a:solidFill>
          <a:effectLst/>
          <a:uFillTx/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kern="1200" sz="1400">
          <a:solidFill>
            <a:schemeClr val="tx1">
              <a:lumMod val="85000"/>
              <a:lumOff val="15000"/>
            </a:schemeClr>
          </a:solidFill>
          <a:effectLst/>
          <a:uFillTx/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kern="1200" sz="1400">
          <a:solidFill>
            <a:schemeClr val="tx1">
              <a:lumMod val="85000"/>
              <a:lumOff val="15000"/>
            </a:schemeClr>
          </a:solidFill>
          <a:effectLst/>
          <a:uFillTx/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kern="1200" sz="1400">
          <a:solidFill>
            <a:schemeClr val="tx1">
              <a:lumMod val="85000"/>
              <a:lumOff val="15000"/>
            </a:schemeClr>
          </a:solidFill>
          <a:effectLst/>
          <a:uFillTx/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kern="1200" sz="1400">
          <a:solidFill>
            <a:schemeClr val="tx1">
              <a:lumMod val="85000"/>
              <a:lumOff val="15000"/>
            </a:schemeClr>
          </a:solidFill>
          <a:effectLst/>
          <a:uFillTx/>
          <a:latin typeface="+mn-lt"/>
          <a:ea typeface="+mn-ea"/>
          <a:cs typeface="+mn-cs"/>
        </a:defRPr>
      </a:lvl9pPr>
    </p:bodyStyle>
    <p:other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defPPr>
        <a:defRPr lang="en-US">
          <a:uFillTx/>
        </a:defRPr>
      </a:defPPr>
      <a:lvl1pPr algn="l" defTabSz="457200" eaLnBrk="1" hangingPunct="1" latinLnBrk="0" marL="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/Relationships>
</file>

<file path=ppt/slides/_rels/slide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7.png" Type="http://schemas.openxmlformats.org/officeDocument/2006/relationships/image"></Relationship><Relationship Id="rId3" Target="../media/image8.png" Type="http://schemas.openxmlformats.org/officeDocument/2006/relationships/image"></Relationship></Relationships>
</file>

<file path=ppt/slides/_rels/slide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9.png" Type="http://schemas.openxmlformats.org/officeDocument/2006/relationships/image"></Relationship><Relationship Id="rId3" Target="../media/image10.png" Type="http://schemas.openxmlformats.org/officeDocument/2006/relationships/image"></Relationship></Relationships>
</file>

<file path=ppt/slides/_rels/slide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1.png" Type="http://schemas.openxmlformats.org/officeDocument/2006/relationships/image"></Relationship><Relationship Id="rId3" Target="../media/image12.png" Type="http://schemas.openxmlformats.org/officeDocument/2006/relationships/image"></Relationship></Relationships>
</file>

<file path=ppt/slides/_rels/slide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3.png" Type="http://schemas.openxmlformats.org/officeDocument/2006/relationships/image"></Relationship><Relationship Id="rId3" Target="../media/image14.png" Type="http://schemas.openxmlformats.org/officeDocument/2006/relationships/image"></Relationship></Relationships>
</file>

<file path=ppt/slides/_rels/slide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5.png" Type="http://schemas.openxmlformats.org/officeDocument/2006/relationships/image"></Relationship></Relationships>
</file>

<file path=ppt/slides/_rels/slide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slide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ext cx="0" c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標題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zh-TW" dirty="0" err="1" lang="en-US" smtClean="0">
                <a:uFillTx/>
              </a:rPr>
              <a:t>Robozzle</a:t>
            </a:r>
            <a:r>
              <a:rPr altLang="zh-TW" dirty="0" lang="en-US" smtClean="0">
                <a:uFillTx/>
              </a:rPr>
              <a:t/>
            </a:r>
            <a:br>
              <a:rPr altLang="zh-TW" dirty="0" lang="en-US" smtClean="0">
                <a:uFillTx/>
              </a:rPr>
            </a:br>
            <a:r>
              <a:rPr altLang="en-US" dirty="0" lang="zh-TW" smtClean="0">
                <a:uFillTx/>
              </a:rPr>
              <a:t>課程教學</a:t>
            </a:r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副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sub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493418" y="2632763"/>
            <a:ext cx="6815669" cy="132080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altLang="en-US" dirty="0" lang="zh-TW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ext cx="0" c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標題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dirty="0" lang="zh-TW" smtClean="0">
                <a:uFillTx/>
              </a:rPr>
              <a:t>課程說</a:t>
            </a:r>
            <a:r>
              <a:rPr altLang="en-US" dirty="0" lang="zh-TW">
                <a:uFillTx/>
              </a:rPr>
              <a:t>明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dirty="0" lang="zh-TW" smtClean="0">
                <a:uFillTx/>
              </a:rPr>
              <a:t>遊戲教學</a:t>
            </a:r>
            <a:endParaRPr altLang="zh-TW" dirty="0" lang="en-US" smtClean="0">
              <a:uFillTx/>
            </a:endParaRPr>
          </a:p>
          <a:p>
            <a:r>
              <a:rPr altLang="en-US" dirty="0" lang="zh-TW" smtClean="0">
                <a:uFillTx/>
              </a:rPr>
              <a:t>課程進行方式</a:t>
            </a:r>
            <a:endParaRPr altLang="zh-TW" dirty="0" lang="en-US" smtClean="0">
              <a:uFillTx/>
            </a:endParaRPr>
          </a:p>
          <a:p>
            <a:r>
              <a:rPr altLang="en-US" dirty="0" lang="zh-TW" smtClean="0">
                <a:uFillTx/>
              </a:rPr>
              <a:t>競賽方</a:t>
            </a:r>
            <a:r>
              <a:rPr altLang="en-US" dirty="0" lang="zh-TW">
                <a:uFillTx/>
              </a:rPr>
              <a:t>式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ext cx="0" c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標題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dirty="0" lang="zh-TW">
                <a:uFillTx/>
              </a:rPr>
              <a:t>遊戲</a:t>
            </a:r>
            <a:r>
              <a:rPr altLang="en-US" dirty="0" lang="zh-TW" smtClean="0">
                <a:uFillTx/>
              </a:rPr>
              <a:t>教學</a:t>
            </a:r>
            <a:r>
              <a:rPr altLang="zh-TW" dirty="0" lang="en-US">
                <a:uFillTx/>
              </a:rPr>
              <a:t>:</a:t>
            </a:r>
            <a:r>
              <a:rPr altLang="en-US" dirty="0" lang="zh-TW" smtClean="0">
                <a:uFillTx/>
              </a:rPr>
              <a:t>註冊</a:t>
            </a:r>
            <a:endParaRPr altLang="en-US" dirty="0" lang="zh-TW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圖片 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96070" y="2497970"/>
            <a:ext cx="4185555" cy="3017833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橢圓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048250" y="2787650"/>
            <a:ext cx="374650" cy="323850"/>
          </a:xfrm>
          <a:prstGeom prst="ellipse">
            <a:avLst/>
          </a:prstGeom>
          <a:noFill/>
          <a:ln algn="ctr" cap="flat" cmpd="sng" w="9525">
            <a:solidFill>
              <a:schemeClr val="accent4"/>
            </a:solidFill>
            <a:prstDash val="solid"/>
            <a:round/>
            <a:headEnd len="med" type="none" w="med"/>
            <a:tailEnd len="med" type="none" w="med"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4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altLang="en-US" lang="zh-TW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圖片 5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810457" y="2497970"/>
            <a:ext cx="3314286" cy="3019048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文字方塊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75750" y="2626409"/>
            <a:ext cx="1609543" cy="646331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none">
            <a:spAutoFit/>
          </a:bodyPr>
          <a:lstStyle/>
          <a:p>
            <a:r>
              <a:rPr altLang="zh-TW" dirty="0" lang="en-US" smtClean="0">
                <a:uFillTx/>
              </a:rPr>
              <a:t>Username:</a:t>
            </a:r>
            <a:r>
              <a:rPr altLang="en-US" dirty="0" lang="zh-TW" smtClean="0">
                <a:uFillTx/>
              </a:rPr>
              <a:t>學號</a:t>
            </a:r>
            <a:endParaRPr altLang="zh-TW" dirty="0" lang="en-US" smtClean="0">
              <a:uFillTx/>
            </a:endParaRPr>
          </a:p>
          <a:p>
            <a:r>
              <a:rPr altLang="zh-TW" dirty="0" lang="en-US" smtClean="0">
                <a:uFillTx/>
              </a:rPr>
              <a:t>EMAIL</a:t>
            </a:r>
            <a:r>
              <a:rPr altLang="en-US" dirty="0" lang="zh-TW" smtClean="0">
                <a:uFillTx/>
              </a:rPr>
              <a:t>不用填</a:t>
            </a:r>
            <a:endParaRPr altLang="en-US" dirty="0" lang="zh-TW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ext cx="0" c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標題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dirty="0" lang="zh-TW" smtClean="0">
                <a:uFillTx/>
              </a:rPr>
              <a:t>遊戲教學</a:t>
            </a:r>
            <a:r>
              <a:rPr altLang="zh-TW" dirty="0" lang="en-US">
                <a:uFillTx/>
              </a:rPr>
              <a:t>:</a:t>
            </a:r>
            <a:r>
              <a:rPr altLang="en-US" dirty="0" lang="zh-TW" smtClean="0">
                <a:uFillTx/>
              </a:rPr>
              <a:t>遊玩方法</a:t>
            </a:r>
            <a:endParaRPr altLang="en-US" dirty="0" lang="zh-TW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圖片 4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130800" y="2800350"/>
            <a:ext cx="5212437" cy="3003550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圖片 5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52714" y="2657898"/>
            <a:ext cx="3028571" cy="3380952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ext cx="0" c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標題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dirty="0" lang="zh-TW" smtClean="0">
                <a:uFillTx/>
              </a:rPr>
              <a:t>遊戲教學</a:t>
            </a:r>
            <a:r>
              <a:rPr altLang="zh-TW" dirty="0" lang="en-US" smtClean="0">
                <a:uFillTx/>
              </a:rPr>
              <a:t>:</a:t>
            </a:r>
            <a:r>
              <a:rPr altLang="en-US" dirty="0" lang="zh-TW" smtClean="0">
                <a:uFillTx/>
              </a:rPr>
              <a:t>搜尋關卡</a:t>
            </a:r>
            <a:endParaRPr altLang="en-US" dirty="0" lang="zh-TW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圖片 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35687" y="2104292"/>
            <a:ext cx="5777814" cy="4137758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橢圓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397500" y="4572000"/>
            <a:ext cx="774700" cy="184150"/>
          </a:xfrm>
          <a:prstGeom prst="ellipse">
            <a:avLst/>
          </a:prstGeom>
          <a:noFill/>
          <a:ln algn="ctr" cap="flat" cmpd="sng" w="9525">
            <a:solidFill>
              <a:schemeClr val="accent4"/>
            </a:solidFill>
            <a:prstDash val="solid"/>
            <a:round/>
            <a:headEnd len="med" type="none" w="med"/>
            <a:tailEnd len="med" type="none" w="med"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4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altLang="en-US" lang="zh-TW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圖片 5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479859" y="2072541"/>
            <a:ext cx="4286881" cy="3803650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橢圓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210550" y="2072541"/>
            <a:ext cx="635000" cy="346808"/>
          </a:xfrm>
          <a:prstGeom prst="ellipse">
            <a:avLst/>
          </a:prstGeom>
          <a:noFill/>
          <a:ln algn="ctr" cap="flat" cmpd="sng" w="9525">
            <a:solidFill>
              <a:schemeClr val="accent4"/>
            </a:solidFill>
            <a:prstDash val="solid"/>
            <a:round/>
            <a:headEnd len="med" type="none" w="med"/>
            <a:tailEnd len="med" type="none" w="med"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4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altLang="en-US" lang="zh-TW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ext cx="0" c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標題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altLang="en-US" lang="zh-TW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圖片 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11945" y="2482850"/>
            <a:ext cx="6005177" cy="2688885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橢圓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962150" y="3124200"/>
            <a:ext cx="3270250" cy="527050"/>
          </a:xfrm>
          <a:prstGeom prst="ellipse">
            <a:avLst/>
          </a:prstGeom>
          <a:noFill/>
          <a:ln algn="ctr" cap="flat" cmpd="sng" w="9525">
            <a:solidFill>
              <a:schemeClr val="accent4"/>
            </a:solidFill>
            <a:prstDash val="solid"/>
            <a:round/>
            <a:headEnd len="med" type="none" w="med"/>
            <a:tailEnd len="med" type="none" w="med"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4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altLang="en-US" lang="zh-TW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圖片 5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64995" y="2423379"/>
            <a:ext cx="4307783" cy="2807825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ext cx="0" c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標題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00152" y="982132"/>
            <a:ext cx="9601196" cy="1303867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dirty="0" lang="zh-TW" smtClean="0">
                <a:uFillTx/>
              </a:rPr>
              <a:t>重要提醒</a:t>
            </a:r>
            <a:endParaRPr altLang="en-US" dirty="0" lang="zh-TW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圖片 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843774" y="2133600"/>
            <a:ext cx="6375162" cy="3981021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橢圓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727950" y="2012950"/>
            <a:ext cx="490986" cy="393700"/>
          </a:xfrm>
          <a:prstGeom prst="ellipse">
            <a:avLst/>
          </a:prstGeom>
          <a:noFill/>
          <a:ln algn="ctr" cap="flat" cmpd="sng" w="9525">
            <a:solidFill>
              <a:schemeClr val="accent4"/>
            </a:solidFill>
            <a:prstDash val="solid"/>
            <a:round/>
            <a:headEnd len="med" type="none" w="med"/>
            <a:tailEnd len="med" type="none" w="med"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4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文字方塊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33236" y="2499782"/>
            <a:ext cx="2747514" cy="923330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altLang="en-US" dirty="0" lang="zh-TW" smtClean="0">
                <a:solidFill>
                  <a:srgbClr val="FF0000"/>
                </a:solidFill>
                <a:uFillTx/>
              </a:rPr>
              <a:t>每遊玩一關都需要注意自己有沒有登入</a:t>
            </a:r>
            <a:endParaRPr altLang="zh-TW" dirty="0" lang="en-US" smtClean="0">
              <a:solidFill>
                <a:srgbClr val="FF0000"/>
              </a:solidFill>
              <a:uFillTx/>
            </a:endParaRPr>
          </a:p>
          <a:p>
            <a:r>
              <a:rPr altLang="en-US" dirty="0" lang="zh-TW" smtClean="0">
                <a:solidFill>
                  <a:srgbClr val="FF0000"/>
                </a:solidFill>
                <a:uFillTx/>
              </a:rPr>
              <a:t>他們常常會把你</a:t>
            </a:r>
            <a:r>
              <a:rPr altLang="en-US" dirty="0" lang="zh-TW">
                <a:solidFill>
                  <a:srgbClr val="FF0000"/>
                </a:solidFill>
                <a:uFillTx/>
              </a:rPr>
              <a:t>登出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ext cx="0" c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標題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dirty="0" lang="zh-TW" smtClean="0">
                <a:uFillTx/>
              </a:rPr>
              <a:t>課程進行方式</a:t>
            </a:r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dirty="0" lang="zh-TW" smtClean="0">
                <a:uFillTx/>
              </a:rPr>
              <a:t>點選</a:t>
            </a:r>
            <a:r>
              <a:rPr altLang="zh-TW" dirty="0" lang="en-US" smtClean="0">
                <a:uFillTx/>
              </a:rPr>
              <a:t>”Easy To hard”</a:t>
            </a:r>
          </a:p>
          <a:p>
            <a:r>
              <a:rPr altLang="en-US" dirty="0" lang="zh-TW" smtClean="0">
                <a:uFillTx/>
              </a:rPr>
              <a:t>挑選自己喜歡的關卡遊玩</a:t>
            </a:r>
            <a:endParaRPr altLang="en-US" dirty="0" lang="zh-TW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ext cx="0" c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標題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dirty="0" lang="zh-TW" smtClean="0">
                <a:uFillTx/>
              </a:rPr>
              <a:t>競賽方式</a:t>
            </a:r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dirty="0" lang="zh-TW" smtClean="0">
                <a:uFillTx/>
              </a:rPr>
              <a:t>搜尋我們所挑選的關卡並進行遊玩</a:t>
            </a:r>
            <a:endParaRPr altLang="zh-TW" dirty="0" lang="en-US" smtClean="0">
              <a:uFillTx/>
            </a:endParaRPr>
          </a:p>
          <a:p>
            <a:r>
              <a:rPr altLang="en-US" dirty="0" lang="zh-TW" smtClean="0">
                <a:uFillTx/>
              </a:rPr>
              <a:t>每個關卡都有屬於自己的難度</a:t>
            </a:r>
            <a:r>
              <a:rPr altLang="zh-TW" dirty="0" lang="en-US" smtClean="0">
                <a:uFillTx/>
              </a:rPr>
              <a:t>(1-5</a:t>
            </a:r>
            <a:r>
              <a:rPr altLang="en-US" dirty="0" lang="zh-TW" smtClean="0">
                <a:uFillTx/>
              </a:rPr>
              <a:t>星</a:t>
            </a:r>
            <a:r>
              <a:rPr altLang="zh-TW" dirty="0" lang="en-US" smtClean="0">
                <a:uFillTx/>
              </a:rPr>
              <a:t>)</a:t>
            </a:r>
          </a:p>
          <a:p>
            <a:r>
              <a:rPr altLang="en-US" dirty="0" lang="zh-TW" smtClean="0">
                <a:uFillTx/>
              </a:rPr>
              <a:t>最後統計所獲得的星數總數</a:t>
            </a:r>
            <a:r>
              <a:rPr altLang="zh-TW" dirty="0" lang="en-US" smtClean="0">
                <a:uFillTx/>
              </a:rPr>
              <a:t>(</a:t>
            </a:r>
            <a:r>
              <a:rPr altLang="en-US" dirty="0" lang="zh-TW" smtClean="0">
                <a:uFillTx/>
              </a:rPr>
              <a:t>破完</a:t>
            </a:r>
            <a:r>
              <a:rPr altLang="zh-TW" dirty="0" lang="en-US" smtClean="0">
                <a:uFillTx/>
              </a:rPr>
              <a:t>2</a:t>
            </a:r>
            <a:r>
              <a:rPr altLang="en-US" dirty="0" lang="zh-TW" smtClean="0">
                <a:uFillTx/>
              </a:rPr>
              <a:t>個</a:t>
            </a:r>
            <a:r>
              <a:rPr altLang="zh-TW" dirty="0" lang="en-US" smtClean="0">
                <a:uFillTx/>
              </a:rPr>
              <a:t>1</a:t>
            </a:r>
            <a:r>
              <a:rPr altLang="en-US" dirty="0" lang="zh-TW" smtClean="0">
                <a:uFillTx/>
              </a:rPr>
              <a:t>星</a:t>
            </a:r>
            <a:r>
              <a:rPr altLang="zh-TW" dirty="0" lang="en-US" smtClean="0">
                <a:uFillTx/>
              </a:rPr>
              <a:t>3</a:t>
            </a:r>
            <a:r>
              <a:rPr altLang="en-US" dirty="0" lang="zh-TW" smtClean="0">
                <a:uFillTx/>
              </a:rPr>
              <a:t>個</a:t>
            </a:r>
            <a:r>
              <a:rPr altLang="zh-TW" dirty="0" lang="en-US" smtClean="0">
                <a:uFillTx/>
              </a:rPr>
              <a:t>3</a:t>
            </a:r>
            <a:r>
              <a:rPr altLang="en-US" dirty="0" lang="zh-TW" smtClean="0">
                <a:uFillTx/>
              </a:rPr>
              <a:t>星</a:t>
            </a:r>
            <a:r>
              <a:rPr altLang="zh-TW" dirty="0" lang="en-US" smtClean="0">
                <a:uFillTx/>
              </a:rPr>
              <a:t>=</a:t>
            </a:r>
            <a:r>
              <a:rPr altLang="en-US" dirty="0" lang="zh-TW" smtClean="0">
                <a:uFillTx/>
              </a:rPr>
              <a:t>總星數</a:t>
            </a:r>
            <a:r>
              <a:rPr altLang="zh-TW" dirty="0" lang="en-US" smtClean="0">
                <a:uFillTx/>
              </a:rPr>
              <a:t>:11</a:t>
            </a:r>
            <a:r>
              <a:rPr altLang="en-US" dirty="0" lang="zh-TW" smtClean="0">
                <a:uFillTx/>
              </a:rPr>
              <a:t>顆</a:t>
            </a:r>
            <a:r>
              <a:rPr altLang="zh-TW" dirty="0" lang="en-US" smtClean="0">
                <a:uFillTx/>
              </a:rPr>
              <a:t>)</a:t>
            </a:r>
          </a:p>
          <a:p>
            <a:r>
              <a:rPr altLang="en-US" dirty="0" lang="zh-TW" smtClean="0">
                <a:uFillTx/>
              </a:rPr>
              <a:t>依據獲得星數做排名</a:t>
            </a:r>
            <a:endParaRPr altLang="en-US" dirty="0" lang="zh-TW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theme/_rels/theme1.xml.rels><?xml version="1.0" standalone="yes" ?><Relationships xmlns="http://schemas.openxmlformats.org/package/2006/relationships"><Relationship Id="rId1" Target="../media/image1.jpeg" Type="http://schemas.openxmlformats.org/officeDocument/2006/relationships/image"></Relationship><Relationship Id="rId2" Target="../media/image2.jpeg" Type="http://schemas.openxmlformats.org/officeDocument/2006/relationships/image"></Relationship></Relationships>
</file>

<file path=ppt/theme/theme1.xml><?xml version="1.0" encoding="utf-8"?>
<a:theme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name="有機">
  <a:themeElements>
    <a:clrScheme name="有機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panose="02020404030301010803"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panose="02020404030301010803"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r:embed="rId1">
            <a:duotone>
              <a:schemeClr val="phClr">
                <a:shade val="74000"/>
                <a:satMod val="130000"/>
                <a:lumMod val="90000"/>
                <a:tint val="94000"/>
                <a:satMod val="120000"/>
                <a:lumMod val="104000"/>
              </a:schemeClr>
              <a:schemeClr val="phClr">
                <a:shade val="74000"/>
                <a:satMod val="130000"/>
                <a:lumMod val="90000"/>
                <a:tint val="94000"/>
                <a:satMod val="120000"/>
                <a:lumMod val="104000"/>
              </a:schemeClr>
            </a:duotone>
          </a:blip>
          <a:tile algn="tl" flip="none" sx="100000" sy="100000" tx="0" ty="0"/>
        </a:blipFill>
      </a:fillStyleLst>
      <a:lnStyleLst>
        <a:ln algn="ctr" cap="flat" cmpd="sng" w="9525">
          <a:solidFill>
            <a:schemeClr val="phClr"/>
          </a:solidFill>
          <a:prstDash val="solid"/>
        </a:ln>
        <a:ln algn="ctr" cap="flat" cmpd="sng" w="15875">
          <a:solidFill>
            <a:schemeClr val="phClr"/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r="13500000" dist="12700">
              <a:srgbClr val="000000">
                <a:alpha val="45000"/>
              </a:srgbClr>
            </a:innerShdw>
          </a:effectLst>
        </a:effectStyle>
        <a:effectStyle>
          <a:effectLst>
            <a:outerShdw blurRad="38100" dir="5400000" dist="254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r:embed="rId2"/>
          <a:stretch/>
        </a:blip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108</TotalTime>
  <Words>122</Words>
  <Application>Microsoft Office PowerPoint</Application>
  <PresentationFormat>寬螢幕</PresentationFormat>
  <Paragraphs>21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新細明體</vt:lpstr>
      <vt:lpstr>Arial</vt:lpstr>
      <vt:lpstr>Garamond</vt:lpstr>
      <vt:lpstr>有機</vt:lpstr>
      <vt:lpstr>Robozzle 課程教學</vt:lpstr>
      <vt:lpstr>課程說明</vt:lpstr>
      <vt:lpstr>遊戲教學:註冊</vt:lpstr>
      <vt:lpstr>遊戲教學:遊玩方法</vt:lpstr>
      <vt:lpstr>遊戲教學:搜尋關卡</vt:lpstr>
      <vt:lpstr>PowerPoint 簡報</vt:lpstr>
      <vt:lpstr>重要提醒</vt:lpstr>
      <vt:lpstr>課程進行方式</vt:lpstr>
      <vt:lpstr>競賽方式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Robozzle 課程教學</dc:title>
  <dc:creator>DCS-LAB</dc:creator>
  <cp:lastModifiedBy>DCS-LAB</cp:lastModifiedBy>
  <cp:revision>4</cp:revision>
  <dcterms:created xsi:type="dcterms:W3CDTF">2019-10-30T06:11:40Z</dcterms:created>
  <dcterms:modified xsi:type="dcterms:W3CDTF">2019-10-30T08:00:08Z</dcterms:modified>
</cp:coreProperties>
</file>