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1" r:id="rId5"/>
    <p:sldId id="258" r:id="rId6"/>
    <p:sldId id="260" r:id="rId7"/>
    <p:sldId id="262" r:id="rId8"/>
    <p:sldId id="263" r:id="rId9"/>
    <p:sldId id="266" r:id="rId10"/>
    <p:sldId id="264" r:id="rId11"/>
    <p:sldId id="265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9841"/>
    <a:srgbClr val="729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708C8C-5BBA-48C9-B94C-B97274156E1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2E007763-D639-4EBA-A957-7222CABE5D20}">
      <dgm:prSet phldrT="[文字]"/>
      <dgm:spPr/>
      <dgm:t>
        <a:bodyPr/>
        <a:lstStyle/>
        <a:p>
          <a:r>
            <a:rPr lang="zh-TW" altLang="en-US" dirty="0" smtClean="0"/>
            <a:t>功能選擇</a:t>
          </a:r>
          <a:endParaRPr lang="zh-TW" altLang="en-US" dirty="0"/>
        </a:p>
      </dgm:t>
    </dgm:pt>
    <dgm:pt modelId="{3573CC21-A4CB-40A2-9B30-5EC573BECD25}" type="parTrans" cxnId="{2C2A4F0E-C62C-4FB6-A30D-F17FCAE3208B}">
      <dgm:prSet/>
      <dgm:spPr/>
      <dgm:t>
        <a:bodyPr/>
        <a:lstStyle/>
        <a:p>
          <a:endParaRPr lang="zh-TW" altLang="en-US"/>
        </a:p>
      </dgm:t>
    </dgm:pt>
    <dgm:pt modelId="{DC53678F-9A1A-4E84-88DB-8ED90F1CE492}" type="sibTrans" cxnId="{2C2A4F0E-C62C-4FB6-A30D-F17FCAE3208B}">
      <dgm:prSet/>
      <dgm:spPr/>
      <dgm:t>
        <a:bodyPr/>
        <a:lstStyle/>
        <a:p>
          <a:endParaRPr lang="zh-TW" altLang="en-US"/>
        </a:p>
      </dgm:t>
    </dgm:pt>
    <dgm:pt modelId="{942EEBBD-719A-4E60-81AB-5A163C490081}">
      <dgm:prSet phldrT="[文字]"/>
      <dgm:spPr/>
      <dgm:t>
        <a:bodyPr/>
        <a:lstStyle/>
        <a:p>
          <a:r>
            <a:rPr lang="zh-TW" altLang="en-US" dirty="0" smtClean="0"/>
            <a:t>衣櫃</a:t>
          </a:r>
          <a:endParaRPr lang="zh-TW" altLang="en-US" dirty="0"/>
        </a:p>
      </dgm:t>
    </dgm:pt>
    <dgm:pt modelId="{917088CC-E6AF-41D9-88BA-B79265D02F3A}" type="parTrans" cxnId="{467A0FA4-F59A-4E46-AD63-491A6FC9F127}">
      <dgm:prSet/>
      <dgm:spPr/>
      <dgm:t>
        <a:bodyPr/>
        <a:lstStyle/>
        <a:p>
          <a:endParaRPr lang="zh-TW" altLang="en-US"/>
        </a:p>
      </dgm:t>
    </dgm:pt>
    <dgm:pt modelId="{A841CA5E-C02A-43A0-BA9C-682C3B736911}" type="sibTrans" cxnId="{467A0FA4-F59A-4E46-AD63-491A6FC9F127}">
      <dgm:prSet/>
      <dgm:spPr/>
      <dgm:t>
        <a:bodyPr/>
        <a:lstStyle/>
        <a:p>
          <a:endParaRPr lang="zh-TW" altLang="en-US"/>
        </a:p>
      </dgm:t>
    </dgm:pt>
    <dgm:pt modelId="{8C4672CD-29D4-4CC0-A518-606805C5F8D2}">
      <dgm:prSet phldrT="[文字]"/>
      <dgm:spPr/>
      <dgm:t>
        <a:bodyPr/>
        <a:lstStyle/>
        <a:p>
          <a:r>
            <a:rPr lang="zh-TW" altLang="en-US" dirty="0" smtClean="0"/>
            <a:t>品牌連結</a:t>
          </a:r>
          <a:endParaRPr lang="zh-TW" altLang="en-US" dirty="0"/>
        </a:p>
      </dgm:t>
    </dgm:pt>
    <dgm:pt modelId="{65E6B1D3-98DB-49FE-BC7B-8D02CC91EFD4}" type="parTrans" cxnId="{A8FAEDAF-B4A3-4C7A-BFED-E8649C4E6597}">
      <dgm:prSet/>
      <dgm:spPr/>
      <dgm:t>
        <a:bodyPr/>
        <a:lstStyle/>
        <a:p>
          <a:endParaRPr lang="zh-TW" altLang="en-US"/>
        </a:p>
      </dgm:t>
    </dgm:pt>
    <dgm:pt modelId="{14596D0B-C5CF-4893-9F00-B217498A1F78}" type="sibTrans" cxnId="{A8FAEDAF-B4A3-4C7A-BFED-E8649C4E6597}">
      <dgm:prSet/>
      <dgm:spPr/>
      <dgm:t>
        <a:bodyPr/>
        <a:lstStyle/>
        <a:p>
          <a:endParaRPr lang="zh-TW" altLang="en-US"/>
        </a:p>
      </dgm:t>
    </dgm:pt>
    <dgm:pt modelId="{561BA732-D911-4441-8BB6-9A033D513B4F}">
      <dgm:prSet phldrT="[文字]"/>
      <dgm:spPr/>
      <dgm:t>
        <a:bodyPr/>
        <a:lstStyle/>
        <a:p>
          <a:r>
            <a:rPr lang="zh-TW" altLang="en-US" dirty="0" smtClean="0"/>
            <a:t>影音參考</a:t>
          </a:r>
          <a:endParaRPr lang="zh-TW" altLang="en-US" dirty="0"/>
        </a:p>
      </dgm:t>
    </dgm:pt>
    <dgm:pt modelId="{128787E6-1F89-41BB-AE63-DDA2587D0B09}" type="parTrans" cxnId="{F6B6D9B2-B124-4F8E-9EA5-C640B214B9C6}">
      <dgm:prSet/>
      <dgm:spPr/>
      <dgm:t>
        <a:bodyPr/>
        <a:lstStyle/>
        <a:p>
          <a:endParaRPr lang="zh-TW" altLang="en-US"/>
        </a:p>
      </dgm:t>
    </dgm:pt>
    <dgm:pt modelId="{6D3FE95D-9CCD-4D30-B4E9-67F3753E2190}" type="sibTrans" cxnId="{F6B6D9B2-B124-4F8E-9EA5-C640B214B9C6}">
      <dgm:prSet/>
      <dgm:spPr/>
      <dgm:t>
        <a:bodyPr/>
        <a:lstStyle/>
        <a:p>
          <a:endParaRPr lang="zh-TW" altLang="en-US"/>
        </a:p>
      </dgm:t>
    </dgm:pt>
    <dgm:pt modelId="{80E086D4-8AF4-4DC9-909A-89071C512D03}">
      <dgm:prSet phldrT="[文字]"/>
      <dgm:spPr/>
      <dgm:t>
        <a:bodyPr/>
        <a:lstStyle/>
        <a:p>
          <a:r>
            <a:rPr lang="zh-TW" altLang="en-US" dirty="0" smtClean="0"/>
            <a:t>首頁</a:t>
          </a:r>
          <a:endParaRPr lang="zh-TW" altLang="en-US" dirty="0"/>
        </a:p>
      </dgm:t>
    </dgm:pt>
    <dgm:pt modelId="{2E319D96-F22C-4B56-81CA-466326F356A4}" type="parTrans" cxnId="{6E44A9B4-A6D6-4FDD-A785-4A5DEA582EC1}">
      <dgm:prSet/>
      <dgm:spPr/>
      <dgm:t>
        <a:bodyPr/>
        <a:lstStyle/>
        <a:p>
          <a:endParaRPr lang="zh-TW" altLang="en-US"/>
        </a:p>
      </dgm:t>
    </dgm:pt>
    <dgm:pt modelId="{1B84EA08-9DEA-40C7-B201-4ECB0F34DFED}" type="sibTrans" cxnId="{6E44A9B4-A6D6-4FDD-A785-4A5DEA582EC1}">
      <dgm:prSet/>
      <dgm:spPr/>
      <dgm:t>
        <a:bodyPr/>
        <a:lstStyle/>
        <a:p>
          <a:endParaRPr lang="zh-TW" altLang="en-US"/>
        </a:p>
      </dgm:t>
    </dgm:pt>
    <dgm:pt modelId="{E0EDAE46-9807-48AA-ACF0-25686B48C9C5}">
      <dgm:prSet phldrT="[文字]"/>
      <dgm:spPr/>
      <dgm:t>
        <a:bodyPr/>
        <a:lstStyle/>
        <a:p>
          <a:r>
            <a:rPr lang="zh-TW" altLang="en-US" dirty="0" smtClean="0"/>
            <a:t>女生</a:t>
          </a:r>
          <a:endParaRPr lang="zh-TW" altLang="en-US" dirty="0"/>
        </a:p>
      </dgm:t>
    </dgm:pt>
    <dgm:pt modelId="{D2B57D22-D67E-4F27-B031-1FAE99035A7F}" type="parTrans" cxnId="{9F2249C1-DDAC-4E59-A64A-0F7BEE4F8467}">
      <dgm:prSet/>
      <dgm:spPr/>
      <dgm:t>
        <a:bodyPr/>
        <a:lstStyle/>
        <a:p>
          <a:endParaRPr lang="zh-TW" altLang="en-US"/>
        </a:p>
      </dgm:t>
    </dgm:pt>
    <dgm:pt modelId="{C0297761-4082-4992-892F-3E77692C205E}" type="sibTrans" cxnId="{9F2249C1-DDAC-4E59-A64A-0F7BEE4F8467}">
      <dgm:prSet/>
      <dgm:spPr/>
      <dgm:t>
        <a:bodyPr/>
        <a:lstStyle/>
        <a:p>
          <a:endParaRPr lang="zh-TW" altLang="en-US"/>
        </a:p>
      </dgm:t>
    </dgm:pt>
    <dgm:pt modelId="{947910A5-2ED1-4C87-BFAA-8B99A303BD1F}">
      <dgm:prSet phldrT="[文字]"/>
      <dgm:spPr/>
      <dgm:t>
        <a:bodyPr/>
        <a:lstStyle/>
        <a:p>
          <a:r>
            <a:rPr lang="zh-TW" altLang="en-US" dirty="0" smtClean="0"/>
            <a:t>男生</a:t>
          </a:r>
          <a:endParaRPr lang="zh-TW" altLang="en-US" dirty="0"/>
        </a:p>
      </dgm:t>
    </dgm:pt>
    <dgm:pt modelId="{35558115-465D-4208-89F3-87B190F4D001}" type="parTrans" cxnId="{37F067C4-8206-4491-BD50-BDEA50E0713F}">
      <dgm:prSet/>
      <dgm:spPr/>
      <dgm:t>
        <a:bodyPr/>
        <a:lstStyle/>
        <a:p>
          <a:endParaRPr lang="zh-TW" altLang="en-US"/>
        </a:p>
      </dgm:t>
    </dgm:pt>
    <dgm:pt modelId="{38934D6F-8DA7-490B-9F4A-ED28BCA50BC1}" type="sibTrans" cxnId="{37F067C4-8206-4491-BD50-BDEA50E0713F}">
      <dgm:prSet/>
      <dgm:spPr/>
      <dgm:t>
        <a:bodyPr/>
        <a:lstStyle/>
        <a:p>
          <a:endParaRPr lang="zh-TW" altLang="en-US"/>
        </a:p>
      </dgm:t>
    </dgm:pt>
    <dgm:pt modelId="{6D46922F-2638-4ABF-BC3D-7FEA9CCB81A6}">
      <dgm:prSet phldrT="[文字]"/>
      <dgm:spPr/>
      <dgm:t>
        <a:bodyPr/>
        <a:lstStyle/>
        <a:p>
          <a:r>
            <a:rPr lang="zh-TW" altLang="en-US" dirty="0" smtClean="0"/>
            <a:t>作者介紹</a:t>
          </a:r>
          <a:endParaRPr lang="zh-TW" altLang="en-US" dirty="0"/>
        </a:p>
      </dgm:t>
    </dgm:pt>
    <dgm:pt modelId="{0BC006F6-64CC-4624-B17C-A0108656211F}" type="parTrans" cxnId="{845A85FE-3BA4-4105-8491-B52AD897BCF5}">
      <dgm:prSet/>
      <dgm:spPr/>
      <dgm:t>
        <a:bodyPr/>
        <a:lstStyle/>
        <a:p>
          <a:endParaRPr lang="zh-TW" altLang="en-US"/>
        </a:p>
      </dgm:t>
    </dgm:pt>
    <dgm:pt modelId="{0D5E3624-BB25-4E41-B131-64A1EB5661B7}" type="sibTrans" cxnId="{845A85FE-3BA4-4105-8491-B52AD897BCF5}">
      <dgm:prSet/>
      <dgm:spPr/>
      <dgm:t>
        <a:bodyPr/>
        <a:lstStyle/>
        <a:p>
          <a:endParaRPr lang="zh-TW" altLang="en-US"/>
        </a:p>
      </dgm:t>
    </dgm:pt>
    <dgm:pt modelId="{D36087A7-4E1F-4A6F-AFF9-2AEB5850EEEC}">
      <dgm:prSet phldrT="[文字]"/>
      <dgm:spPr/>
      <dgm:t>
        <a:bodyPr/>
        <a:lstStyle/>
        <a:p>
          <a:r>
            <a:rPr lang="zh-TW" altLang="en-US" smtClean="0"/>
            <a:t>參考</a:t>
          </a:r>
          <a:r>
            <a:rPr lang="zh-TW" altLang="en-US" dirty="0" smtClean="0"/>
            <a:t>資料</a:t>
          </a:r>
          <a:endParaRPr lang="zh-TW" altLang="en-US" dirty="0"/>
        </a:p>
      </dgm:t>
    </dgm:pt>
    <dgm:pt modelId="{233B99EF-287F-4C92-9520-E4BBE054E016}" type="parTrans" cxnId="{B2BF82D8-6360-4F3C-AFBB-84CBABD3DD7D}">
      <dgm:prSet/>
      <dgm:spPr/>
      <dgm:t>
        <a:bodyPr/>
        <a:lstStyle/>
        <a:p>
          <a:endParaRPr lang="zh-TW" altLang="en-US"/>
        </a:p>
      </dgm:t>
    </dgm:pt>
    <dgm:pt modelId="{18907592-E2D1-44ED-9384-EABD278FA3DA}" type="sibTrans" cxnId="{B2BF82D8-6360-4F3C-AFBB-84CBABD3DD7D}">
      <dgm:prSet/>
      <dgm:spPr/>
      <dgm:t>
        <a:bodyPr/>
        <a:lstStyle/>
        <a:p>
          <a:endParaRPr lang="zh-TW" altLang="en-US"/>
        </a:p>
      </dgm:t>
    </dgm:pt>
    <dgm:pt modelId="{5B2CAF19-7785-40AE-9412-F3C8193F9964}" type="pres">
      <dgm:prSet presAssocID="{25708C8C-5BBA-48C9-B94C-B97274156E1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C4E1B831-E210-473F-A8F5-801FFCDAE190}" type="pres">
      <dgm:prSet presAssocID="{2E007763-D639-4EBA-A957-7222CABE5D20}" presName="hierRoot1" presStyleCnt="0"/>
      <dgm:spPr/>
    </dgm:pt>
    <dgm:pt modelId="{572B5933-66BB-4744-A617-993E382FBED9}" type="pres">
      <dgm:prSet presAssocID="{2E007763-D639-4EBA-A957-7222CABE5D20}" presName="composite" presStyleCnt="0"/>
      <dgm:spPr/>
    </dgm:pt>
    <dgm:pt modelId="{C39A39C5-FBD0-45D5-9C17-2E3903270AE1}" type="pres">
      <dgm:prSet presAssocID="{2E007763-D639-4EBA-A957-7222CABE5D20}" presName="background" presStyleLbl="node0" presStyleIdx="0" presStyleCnt="2"/>
      <dgm:spPr/>
    </dgm:pt>
    <dgm:pt modelId="{334B2A56-92C8-4EDF-A520-218111B4E723}" type="pres">
      <dgm:prSet presAssocID="{2E007763-D639-4EBA-A957-7222CABE5D20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698C2D2-5B87-4059-A47A-D64EB4F33011}" type="pres">
      <dgm:prSet presAssocID="{2E007763-D639-4EBA-A957-7222CABE5D20}" presName="hierChild2" presStyleCnt="0"/>
      <dgm:spPr/>
    </dgm:pt>
    <dgm:pt modelId="{74DEA0E7-BD81-494C-9280-31DE25D2D931}" type="pres">
      <dgm:prSet presAssocID="{80E086D4-8AF4-4DC9-909A-89071C512D03}" presName="hierRoot1" presStyleCnt="0"/>
      <dgm:spPr/>
    </dgm:pt>
    <dgm:pt modelId="{05C0A35C-94D8-484A-BDF0-A7258C80AECC}" type="pres">
      <dgm:prSet presAssocID="{80E086D4-8AF4-4DC9-909A-89071C512D03}" presName="composite" presStyleCnt="0"/>
      <dgm:spPr/>
    </dgm:pt>
    <dgm:pt modelId="{700D015B-AFA3-42BD-AB2A-27B0BB858A4E}" type="pres">
      <dgm:prSet presAssocID="{80E086D4-8AF4-4DC9-909A-89071C512D03}" presName="background" presStyleLbl="node0" presStyleIdx="1" presStyleCnt="2"/>
      <dgm:spPr/>
    </dgm:pt>
    <dgm:pt modelId="{B3A9F12F-1A23-47D5-B037-71CF066C5B93}" type="pres">
      <dgm:prSet presAssocID="{80E086D4-8AF4-4DC9-909A-89071C512D03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082CEA5-D7F5-4E8A-B28B-98416D2F30A8}" type="pres">
      <dgm:prSet presAssocID="{80E086D4-8AF4-4DC9-909A-89071C512D03}" presName="hierChild2" presStyleCnt="0"/>
      <dgm:spPr/>
    </dgm:pt>
    <dgm:pt modelId="{0D26666D-E0C7-41C1-AD6A-BAAF53322805}" type="pres">
      <dgm:prSet presAssocID="{917088CC-E6AF-41D9-88BA-B79265D02F3A}" presName="Name10" presStyleLbl="parChTrans1D2" presStyleIdx="0" presStyleCnt="5"/>
      <dgm:spPr/>
      <dgm:t>
        <a:bodyPr/>
        <a:lstStyle/>
        <a:p>
          <a:endParaRPr lang="zh-TW" altLang="en-US"/>
        </a:p>
      </dgm:t>
    </dgm:pt>
    <dgm:pt modelId="{A8715FE7-A315-4416-B4CE-389B29C311EE}" type="pres">
      <dgm:prSet presAssocID="{942EEBBD-719A-4E60-81AB-5A163C490081}" presName="hierRoot2" presStyleCnt="0"/>
      <dgm:spPr/>
    </dgm:pt>
    <dgm:pt modelId="{11E7B09C-66E1-443B-A0E3-050BE9B7DCB1}" type="pres">
      <dgm:prSet presAssocID="{942EEBBD-719A-4E60-81AB-5A163C490081}" presName="composite2" presStyleCnt="0"/>
      <dgm:spPr/>
    </dgm:pt>
    <dgm:pt modelId="{198B5CB9-012D-4ED7-BF20-6818AEAD4F86}" type="pres">
      <dgm:prSet presAssocID="{942EEBBD-719A-4E60-81AB-5A163C490081}" presName="background2" presStyleLbl="node2" presStyleIdx="0" presStyleCnt="5"/>
      <dgm:spPr/>
    </dgm:pt>
    <dgm:pt modelId="{3E214654-705B-46B4-B3C4-D9E378BDF068}" type="pres">
      <dgm:prSet presAssocID="{942EEBBD-719A-4E60-81AB-5A163C490081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3B47080-7876-474A-BCAA-84CF8147E4B1}" type="pres">
      <dgm:prSet presAssocID="{942EEBBD-719A-4E60-81AB-5A163C490081}" presName="hierChild3" presStyleCnt="0"/>
      <dgm:spPr/>
    </dgm:pt>
    <dgm:pt modelId="{8F88C318-1FB4-4FB5-89D3-7562EB46706F}" type="pres">
      <dgm:prSet presAssocID="{35558115-465D-4208-89F3-87B190F4D001}" presName="Name17" presStyleLbl="parChTrans1D3" presStyleIdx="0" presStyleCnt="2"/>
      <dgm:spPr/>
      <dgm:t>
        <a:bodyPr/>
        <a:lstStyle/>
        <a:p>
          <a:endParaRPr lang="zh-TW" altLang="en-US"/>
        </a:p>
      </dgm:t>
    </dgm:pt>
    <dgm:pt modelId="{23E6F760-C4CF-4F61-B568-E3BAF0F3C275}" type="pres">
      <dgm:prSet presAssocID="{947910A5-2ED1-4C87-BFAA-8B99A303BD1F}" presName="hierRoot3" presStyleCnt="0"/>
      <dgm:spPr/>
    </dgm:pt>
    <dgm:pt modelId="{408368DC-D4AC-4C58-A00D-3BAA50D0B434}" type="pres">
      <dgm:prSet presAssocID="{947910A5-2ED1-4C87-BFAA-8B99A303BD1F}" presName="composite3" presStyleCnt="0"/>
      <dgm:spPr/>
    </dgm:pt>
    <dgm:pt modelId="{69114182-2411-4547-BCB0-E961F29EE7BA}" type="pres">
      <dgm:prSet presAssocID="{947910A5-2ED1-4C87-BFAA-8B99A303BD1F}" presName="background3" presStyleLbl="node3" presStyleIdx="0" presStyleCnt="2"/>
      <dgm:spPr/>
    </dgm:pt>
    <dgm:pt modelId="{85F1F78F-A02B-44C8-8B3E-083D3186FC23}" type="pres">
      <dgm:prSet presAssocID="{947910A5-2ED1-4C87-BFAA-8B99A303BD1F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5FFBD84-FEF6-4E77-885C-95B97461A493}" type="pres">
      <dgm:prSet presAssocID="{947910A5-2ED1-4C87-BFAA-8B99A303BD1F}" presName="hierChild4" presStyleCnt="0"/>
      <dgm:spPr/>
    </dgm:pt>
    <dgm:pt modelId="{9E3A0485-679B-4A42-946A-81FE00B4E484}" type="pres">
      <dgm:prSet presAssocID="{D2B57D22-D67E-4F27-B031-1FAE99035A7F}" presName="Name17" presStyleLbl="parChTrans1D3" presStyleIdx="1" presStyleCnt="2"/>
      <dgm:spPr/>
      <dgm:t>
        <a:bodyPr/>
        <a:lstStyle/>
        <a:p>
          <a:endParaRPr lang="zh-TW" altLang="en-US"/>
        </a:p>
      </dgm:t>
    </dgm:pt>
    <dgm:pt modelId="{F4059196-6432-4006-B59B-8FC9AA782349}" type="pres">
      <dgm:prSet presAssocID="{E0EDAE46-9807-48AA-ACF0-25686B48C9C5}" presName="hierRoot3" presStyleCnt="0"/>
      <dgm:spPr/>
    </dgm:pt>
    <dgm:pt modelId="{52F737E1-5474-428F-99B5-9B22F911764E}" type="pres">
      <dgm:prSet presAssocID="{E0EDAE46-9807-48AA-ACF0-25686B48C9C5}" presName="composite3" presStyleCnt="0"/>
      <dgm:spPr/>
    </dgm:pt>
    <dgm:pt modelId="{AF17A29E-60B7-4261-90F0-B496B17E6AF2}" type="pres">
      <dgm:prSet presAssocID="{E0EDAE46-9807-48AA-ACF0-25686B48C9C5}" presName="background3" presStyleLbl="node3" presStyleIdx="1" presStyleCnt="2"/>
      <dgm:spPr/>
    </dgm:pt>
    <dgm:pt modelId="{05E1CE2C-9F59-4B8D-AA6B-875C99D9C74F}" type="pres">
      <dgm:prSet presAssocID="{E0EDAE46-9807-48AA-ACF0-25686B48C9C5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E3F7AC9-FF8F-4957-ADF3-5F341C5E6CAC}" type="pres">
      <dgm:prSet presAssocID="{E0EDAE46-9807-48AA-ACF0-25686B48C9C5}" presName="hierChild4" presStyleCnt="0"/>
      <dgm:spPr/>
    </dgm:pt>
    <dgm:pt modelId="{3A05B3A4-9FAB-4540-BD44-CBCF8DC7C8E6}" type="pres">
      <dgm:prSet presAssocID="{128787E6-1F89-41BB-AE63-DDA2587D0B09}" presName="Name10" presStyleLbl="parChTrans1D2" presStyleIdx="1" presStyleCnt="5"/>
      <dgm:spPr/>
      <dgm:t>
        <a:bodyPr/>
        <a:lstStyle/>
        <a:p>
          <a:endParaRPr lang="zh-TW" altLang="en-US"/>
        </a:p>
      </dgm:t>
    </dgm:pt>
    <dgm:pt modelId="{D2103F22-E340-40F7-89E3-C0D59AB5F2A0}" type="pres">
      <dgm:prSet presAssocID="{561BA732-D911-4441-8BB6-9A033D513B4F}" presName="hierRoot2" presStyleCnt="0"/>
      <dgm:spPr/>
    </dgm:pt>
    <dgm:pt modelId="{EA74C249-4D7C-4624-81F5-0BC3F472C5A5}" type="pres">
      <dgm:prSet presAssocID="{561BA732-D911-4441-8BB6-9A033D513B4F}" presName="composite2" presStyleCnt="0"/>
      <dgm:spPr/>
    </dgm:pt>
    <dgm:pt modelId="{34D8B88C-46A1-4485-AE0B-2260F6D52822}" type="pres">
      <dgm:prSet presAssocID="{561BA732-D911-4441-8BB6-9A033D513B4F}" presName="background2" presStyleLbl="node2" presStyleIdx="1" presStyleCnt="5"/>
      <dgm:spPr/>
    </dgm:pt>
    <dgm:pt modelId="{6109C40D-5F71-46EE-87E7-2F61B4AAB7F0}" type="pres">
      <dgm:prSet presAssocID="{561BA732-D911-4441-8BB6-9A033D513B4F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1CB43EA-0286-4418-9A64-BCB08CC57000}" type="pres">
      <dgm:prSet presAssocID="{561BA732-D911-4441-8BB6-9A033D513B4F}" presName="hierChild3" presStyleCnt="0"/>
      <dgm:spPr/>
    </dgm:pt>
    <dgm:pt modelId="{4B2F8318-E95C-472D-B310-7E82E7B3D4EA}" type="pres">
      <dgm:prSet presAssocID="{65E6B1D3-98DB-49FE-BC7B-8D02CC91EFD4}" presName="Name10" presStyleLbl="parChTrans1D2" presStyleIdx="2" presStyleCnt="5"/>
      <dgm:spPr/>
      <dgm:t>
        <a:bodyPr/>
        <a:lstStyle/>
        <a:p>
          <a:endParaRPr lang="zh-TW" altLang="en-US"/>
        </a:p>
      </dgm:t>
    </dgm:pt>
    <dgm:pt modelId="{62E4F4C4-5849-4DDA-B26F-EC03D91CC366}" type="pres">
      <dgm:prSet presAssocID="{8C4672CD-29D4-4CC0-A518-606805C5F8D2}" presName="hierRoot2" presStyleCnt="0"/>
      <dgm:spPr/>
    </dgm:pt>
    <dgm:pt modelId="{BF42F58D-6948-41A2-853A-042C8AD2FD4C}" type="pres">
      <dgm:prSet presAssocID="{8C4672CD-29D4-4CC0-A518-606805C5F8D2}" presName="composite2" presStyleCnt="0"/>
      <dgm:spPr/>
    </dgm:pt>
    <dgm:pt modelId="{201B9BB5-326C-4775-B2D2-FAF54AA7DED8}" type="pres">
      <dgm:prSet presAssocID="{8C4672CD-29D4-4CC0-A518-606805C5F8D2}" presName="background2" presStyleLbl="node2" presStyleIdx="2" presStyleCnt="5"/>
      <dgm:spPr/>
    </dgm:pt>
    <dgm:pt modelId="{14B0BB6C-B295-4C7C-A331-B24145486038}" type="pres">
      <dgm:prSet presAssocID="{8C4672CD-29D4-4CC0-A518-606805C5F8D2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05C30BE-9EDB-4FC4-A868-EC28798B47E2}" type="pres">
      <dgm:prSet presAssocID="{8C4672CD-29D4-4CC0-A518-606805C5F8D2}" presName="hierChild3" presStyleCnt="0"/>
      <dgm:spPr/>
    </dgm:pt>
    <dgm:pt modelId="{FFFB992C-BD62-41FC-9F12-2F98C6725967}" type="pres">
      <dgm:prSet presAssocID="{0BC006F6-64CC-4624-B17C-A0108656211F}" presName="Name10" presStyleLbl="parChTrans1D2" presStyleIdx="3" presStyleCnt="5"/>
      <dgm:spPr/>
      <dgm:t>
        <a:bodyPr/>
        <a:lstStyle/>
        <a:p>
          <a:endParaRPr lang="zh-TW" altLang="en-US"/>
        </a:p>
      </dgm:t>
    </dgm:pt>
    <dgm:pt modelId="{3F0DE67C-33CB-4549-BA25-4F8EACDB9FA2}" type="pres">
      <dgm:prSet presAssocID="{6D46922F-2638-4ABF-BC3D-7FEA9CCB81A6}" presName="hierRoot2" presStyleCnt="0"/>
      <dgm:spPr/>
    </dgm:pt>
    <dgm:pt modelId="{242B953B-6399-46B1-95C7-767547FFB793}" type="pres">
      <dgm:prSet presAssocID="{6D46922F-2638-4ABF-BC3D-7FEA9CCB81A6}" presName="composite2" presStyleCnt="0"/>
      <dgm:spPr/>
    </dgm:pt>
    <dgm:pt modelId="{E82329AD-5AE1-4847-8F65-722893B8F6CD}" type="pres">
      <dgm:prSet presAssocID="{6D46922F-2638-4ABF-BC3D-7FEA9CCB81A6}" presName="background2" presStyleLbl="node2" presStyleIdx="3" presStyleCnt="5"/>
      <dgm:spPr/>
    </dgm:pt>
    <dgm:pt modelId="{9363CBE9-4805-41A1-8E99-B58790EC05D9}" type="pres">
      <dgm:prSet presAssocID="{6D46922F-2638-4ABF-BC3D-7FEA9CCB81A6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33D9C36-A56B-4434-A4CD-09DAB8EA9720}" type="pres">
      <dgm:prSet presAssocID="{6D46922F-2638-4ABF-BC3D-7FEA9CCB81A6}" presName="hierChild3" presStyleCnt="0"/>
      <dgm:spPr/>
    </dgm:pt>
    <dgm:pt modelId="{4CDE7DD9-2B1C-4CB1-9CEB-E0D8041096DD}" type="pres">
      <dgm:prSet presAssocID="{233B99EF-287F-4C92-9520-E4BBE054E016}" presName="Name10" presStyleLbl="parChTrans1D2" presStyleIdx="4" presStyleCnt="5"/>
      <dgm:spPr/>
      <dgm:t>
        <a:bodyPr/>
        <a:lstStyle/>
        <a:p>
          <a:endParaRPr lang="zh-TW" altLang="en-US"/>
        </a:p>
      </dgm:t>
    </dgm:pt>
    <dgm:pt modelId="{A8CA3109-7384-4B5A-A558-28ADC2F8A19B}" type="pres">
      <dgm:prSet presAssocID="{D36087A7-4E1F-4A6F-AFF9-2AEB5850EEEC}" presName="hierRoot2" presStyleCnt="0"/>
      <dgm:spPr/>
    </dgm:pt>
    <dgm:pt modelId="{E5BC9752-5763-45AB-A009-6AD784262571}" type="pres">
      <dgm:prSet presAssocID="{D36087A7-4E1F-4A6F-AFF9-2AEB5850EEEC}" presName="composite2" presStyleCnt="0"/>
      <dgm:spPr/>
    </dgm:pt>
    <dgm:pt modelId="{6AE033C5-5252-44DA-94C3-499D33540D4C}" type="pres">
      <dgm:prSet presAssocID="{D36087A7-4E1F-4A6F-AFF9-2AEB5850EEEC}" presName="background2" presStyleLbl="node2" presStyleIdx="4" presStyleCnt="5"/>
      <dgm:spPr/>
    </dgm:pt>
    <dgm:pt modelId="{CA9C1DC5-E930-4CBE-BEF3-B39299F08B4E}" type="pres">
      <dgm:prSet presAssocID="{D36087A7-4E1F-4A6F-AFF9-2AEB5850EEEC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D7979DF-DC56-4FB0-AF16-53DD588C5EFB}" type="pres">
      <dgm:prSet presAssocID="{D36087A7-4E1F-4A6F-AFF9-2AEB5850EEEC}" presName="hierChild3" presStyleCnt="0"/>
      <dgm:spPr/>
    </dgm:pt>
  </dgm:ptLst>
  <dgm:cxnLst>
    <dgm:cxn modelId="{3430F363-792E-4915-93E2-6B86BF267F33}" type="presOf" srcId="{D2B57D22-D67E-4F27-B031-1FAE99035A7F}" destId="{9E3A0485-679B-4A42-946A-81FE00B4E484}" srcOrd="0" destOrd="0" presId="urn:microsoft.com/office/officeart/2005/8/layout/hierarchy1"/>
    <dgm:cxn modelId="{F116F06D-F942-47A6-9D65-1BDEDC2D1A23}" type="presOf" srcId="{942EEBBD-719A-4E60-81AB-5A163C490081}" destId="{3E214654-705B-46B4-B3C4-D9E378BDF068}" srcOrd="0" destOrd="0" presId="urn:microsoft.com/office/officeart/2005/8/layout/hierarchy1"/>
    <dgm:cxn modelId="{5DFDF2C6-F2E0-4DA8-B2FC-BE199A008DF7}" type="presOf" srcId="{D36087A7-4E1F-4A6F-AFF9-2AEB5850EEEC}" destId="{CA9C1DC5-E930-4CBE-BEF3-B39299F08B4E}" srcOrd="0" destOrd="0" presId="urn:microsoft.com/office/officeart/2005/8/layout/hierarchy1"/>
    <dgm:cxn modelId="{873177D6-75E4-4D9A-BAC9-BD5E5AE3F097}" type="presOf" srcId="{561BA732-D911-4441-8BB6-9A033D513B4F}" destId="{6109C40D-5F71-46EE-87E7-2F61B4AAB7F0}" srcOrd="0" destOrd="0" presId="urn:microsoft.com/office/officeart/2005/8/layout/hierarchy1"/>
    <dgm:cxn modelId="{B2BF82D8-6360-4F3C-AFBB-84CBABD3DD7D}" srcId="{80E086D4-8AF4-4DC9-909A-89071C512D03}" destId="{D36087A7-4E1F-4A6F-AFF9-2AEB5850EEEC}" srcOrd="4" destOrd="0" parTransId="{233B99EF-287F-4C92-9520-E4BBE054E016}" sibTransId="{18907592-E2D1-44ED-9384-EABD278FA3DA}"/>
    <dgm:cxn modelId="{B4F3434A-EAD4-4254-B5DD-3F176DC10019}" type="presOf" srcId="{0BC006F6-64CC-4624-B17C-A0108656211F}" destId="{FFFB992C-BD62-41FC-9F12-2F98C6725967}" srcOrd="0" destOrd="0" presId="urn:microsoft.com/office/officeart/2005/8/layout/hierarchy1"/>
    <dgm:cxn modelId="{5DC9316C-931C-4DDF-921B-659F8BD9830B}" type="presOf" srcId="{8C4672CD-29D4-4CC0-A518-606805C5F8D2}" destId="{14B0BB6C-B295-4C7C-A331-B24145486038}" srcOrd="0" destOrd="0" presId="urn:microsoft.com/office/officeart/2005/8/layout/hierarchy1"/>
    <dgm:cxn modelId="{A8FAEDAF-B4A3-4C7A-BFED-E8649C4E6597}" srcId="{80E086D4-8AF4-4DC9-909A-89071C512D03}" destId="{8C4672CD-29D4-4CC0-A518-606805C5F8D2}" srcOrd="2" destOrd="0" parTransId="{65E6B1D3-98DB-49FE-BC7B-8D02CC91EFD4}" sibTransId="{14596D0B-C5CF-4893-9F00-B217498A1F78}"/>
    <dgm:cxn modelId="{5DB62B4C-14E2-4F8B-9162-B25B42015E29}" type="presOf" srcId="{947910A5-2ED1-4C87-BFAA-8B99A303BD1F}" destId="{85F1F78F-A02B-44C8-8B3E-083D3186FC23}" srcOrd="0" destOrd="0" presId="urn:microsoft.com/office/officeart/2005/8/layout/hierarchy1"/>
    <dgm:cxn modelId="{FBD00F75-40C8-4783-BE7B-01C07FB93192}" type="presOf" srcId="{25708C8C-5BBA-48C9-B94C-B97274156E17}" destId="{5B2CAF19-7785-40AE-9412-F3C8193F9964}" srcOrd="0" destOrd="0" presId="urn:microsoft.com/office/officeart/2005/8/layout/hierarchy1"/>
    <dgm:cxn modelId="{6E44A9B4-A6D6-4FDD-A785-4A5DEA582EC1}" srcId="{25708C8C-5BBA-48C9-B94C-B97274156E17}" destId="{80E086D4-8AF4-4DC9-909A-89071C512D03}" srcOrd="1" destOrd="0" parTransId="{2E319D96-F22C-4B56-81CA-466326F356A4}" sibTransId="{1B84EA08-9DEA-40C7-B201-4ECB0F34DFED}"/>
    <dgm:cxn modelId="{9F2249C1-DDAC-4E59-A64A-0F7BEE4F8467}" srcId="{942EEBBD-719A-4E60-81AB-5A163C490081}" destId="{E0EDAE46-9807-48AA-ACF0-25686B48C9C5}" srcOrd="1" destOrd="0" parTransId="{D2B57D22-D67E-4F27-B031-1FAE99035A7F}" sibTransId="{C0297761-4082-4992-892F-3E77692C205E}"/>
    <dgm:cxn modelId="{C7600F07-A569-4868-BF54-567399CD6076}" type="presOf" srcId="{917088CC-E6AF-41D9-88BA-B79265D02F3A}" destId="{0D26666D-E0C7-41C1-AD6A-BAAF53322805}" srcOrd="0" destOrd="0" presId="urn:microsoft.com/office/officeart/2005/8/layout/hierarchy1"/>
    <dgm:cxn modelId="{F6B6D9B2-B124-4F8E-9EA5-C640B214B9C6}" srcId="{80E086D4-8AF4-4DC9-909A-89071C512D03}" destId="{561BA732-D911-4441-8BB6-9A033D513B4F}" srcOrd="1" destOrd="0" parTransId="{128787E6-1F89-41BB-AE63-DDA2587D0B09}" sibTransId="{6D3FE95D-9CCD-4D30-B4E9-67F3753E2190}"/>
    <dgm:cxn modelId="{1A1B37DF-B535-4922-A09A-F1B78E1DB203}" type="presOf" srcId="{233B99EF-287F-4C92-9520-E4BBE054E016}" destId="{4CDE7DD9-2B1C-4CB1-9CEB-E0D8041096DD}" srcOrd="0" destOrd="0" presId="urn:microsoft.com/office/officeart/2005/8/layout/hierarchy1"/>
    <dgm:cxn modelId="{467A0FA4-F59A-4E46-AD63-491A6FC9F127}" srcId="{80E086D4-8AF4-4DC9-909A-89071C512D03}" destId="{942EEBBD-719A-4E60-81AB-5A163C490081}" srcOrd="0" destOrd="0" parTransId="{917088CC-E6AF-41D9-88BA-B79265D02F3A}" sibTransId="{A841CA5E-C02A-43A0-BA9C-682C3B736911}"/>
    <dgm:cxn modelId="{37F067C4-8206-4491-BD50-BDEA50E0713F}" srcId="{942EEBBD-719A-4E60-81AB-5A163C490081}" destId="{947910A5-2ED1-4C87-BFAA-8B99A303BD1F}" srcOrd="0" destOrd="0" parTransId="{35558115-465D-4208-89F3-87B190F4D001}" sibTransId="{38934D6F-8DA7-490B-9F4A-ED28BCA50BC1}"/>
    <dgm:cxn modelId="{845A85FE-3BA4-4105-8491-B52AD897BCF5}" srcId="{80E086D4-8AF4-4DC9-909A-89071C512D03}" destId="{6D46922F-2638-4ABF-BC3D-7FEA9CCB81A6}" srcOrd="3" destOrd="0" parTransId="{0BC006F6-64CC-4624-B17C-A0108656211F}" sibTransId="{0D5E3624-BB25-4E41-B131-64A1EB5661B7}"/>
    <dgm:cxn modelId="{2C2A4F0E-C62C-4FB6-A30D-F17FCAE3208B}" srcId="{25708C8C-5BBA-48C9-B94C-B97274156E17}" destId="{2E007763-D639-4EBA-A957-7222CABE5D20}" srcOrd="0" destOrd="0" parTransId="{3573CC21-A4CB-40A2-9B30-5EC573BECD25}" sibTransId="{DC53678F-9A1A-4E84-88DB-8ED90F1CE492}"/>
    <dgm:cxn modelId="{43107609-82D6-4CDF-B0CC-E49A0530813E}" type="presOf" srcId="{35558115-465D-4208-89F3-87B190F4D001}" destId="{8F88C318-1FB4-4FB5-89D3-7562EB46706F}" srcOrd="0" destOrd="0" presId="urn:microsoft.com/office/officeart/2005/8/layout/hierarchy1"/>
    <dgm:cxn modelId="{3FF86C61-BD40-4227-A915-D088EF7C49D4}" type="presOf" srcId="{65E6B1D3-98DB-49FE-BC7B-8D02CC91EFD4}" destId="{4B2F8318-E95C-472D-B310-7E82E7B3D4EA}" srcOrd="0" destOrd="0" presId="urn:microsoft.com/office/officeart/2005/8/layout/hierarchy1"/>
    <dgm:cxn modelId="{974EF680-488F-497D-8A7C-99899F30FD0B}" type="presOf" srcId="{E0EDAE46-9807-48AA-ACF0-25686B48C9C5}" destId="{05E1CE2C-9F59-4B8D-AA6B-875C99D9C74F}" srcOrd="0" destOrd="0" presId="urn:microsoft.com/office/officeart/2005/8/layout/hierarchy1"/>
    <dgm:cxn modelId="{F4F06DD8-FA0F-4AB7-AC70-19B83074ACFB}" type="presOf" srcId="{80E086D4-8AF4-4DC9-909A-89071C512D03}" destId="{B3A9F12F-1A23-47D5-B037-71CF066C5B93}" srcOrd="0" destOrd="0" presId="urn:microsoft.com/office/officeart/2005/8/layout/hierarchy1"/>
    <dgm:cxn modelId="{D71BEDF2-DD97-402C-9355-EB8B6DB23BCD}" type="presOf" srcId="{2E007763-D639-4EBA-A957-7222CABE5D20}" destId="{334B2A56-92C8-4EDF-A520-218111B4E723}" srcOrd="0" destOrd="0" presId="urn:microsoft.com/office/officeart/2005/8/layout/hierarchy1"/>
    <dgm:cxn modelId="{AB0F548A-71C8-4C5A-A8C7-EE8A133483EE}" type="presOf" srcId="{6D46922F-2638-4ABF-BC3D-7FEA9CCB81A6}" destId="{9363CBE9-4805-41A1-8E99-B58790EC05D9}" srcOrd="0" destOrd="0" presId="urn:microsoft.com/office/officeart/2005/8/layout/hierarchy1"/>
    <dgm:cxn modelId="{A0D02609-7264-4CEB-A703-D694D129610B}" type="presOf" srcId="{128787E6-1F89-41BB-AE63-DDA2587D0B09}" destId="{3A05B3A4-9FAB-4540-BD44-CBCF8DC7C8E6}" srcOrd="0" destOrd="0" presId="urn:microsoft.com/office/officeart/2005/8/layout/hierarchy1"/>
    <dgm:cxn modelId="{FAABF070-55F4-4AF3-9799-637DB7D54A94}" type="presParOf" srcId="{5B2CAF19-7785-40AE-9412-F3C8193F9964}" destId="{C4E1B831-E210-473F-A8F5-801FFCDAE190}" srcOrd="0" destOrd="0" presId="urn:microsoft.com/office/officeart/2005/8/layout/hierarchy1"/>
    <dgm:cxn modelId="{5A1A2C73-C47A-44A4-8F4D-26CAD4C30B53}" type="presParOf" srcId="{C4E1B831-E210-473F-A8F5-801FFCDAE190}" destId="{572B5933-66BB-4744-A617-993E382FBED9}" srcOrd="0" destOrd="0" presId="urn:microsoft.com/office/officeart/2005/8/layout/hierarchy1"/>
    <dgm:cxn modelId="{C1B7382A-70D9-4C6B-93D2-C6B5E7B25AE1}" type="presParOf" srcId="{572B5933-66BB-4744-A617-993E382FBED9}" destId="{C39A39C5-FBD0-45D5-9C17-2E3903270AE1}" srcOrd="0" destOrd="0" presId="urn:microsoft.com/office/officeart/2005/8/layout/hierarchy1"/>
    <dgm:cxn modelId="{7F5F925C-EFB8-4AEF-9046-3413CB21155D}" type="presParOf" srcId="{572B5933-66BB-4744-A617-993E382FBED9}" destId="{334B2A56-92C8-4EDF-A520-218111B4E723}" srcOrd="1" destOrd="0" presId="urn:microsoft.com/office/officeart/2005/8/layout/hierarchy1"/>
    <dgm:cxn modelId="{5B34A456-79BF-42C9-BC75-52E4EA0AE635}" type="presParOf" srcId="{C4E1B831-E210-473F-A8F5-801FFCDAE190}" destId="{0698C2D2-5B87-4059-A47A-D64EB4F33011}" srcOrd="1" destOrd="0" presId="urn:microsoft.com/office/officeart/2005/8/layout/hierarchy1"/>
    <dgm:cxn modelId="{65DCD76B-05B7-424F-BC01-8BBD907B7510}" type="presParOf" srcId="{5B2CAF19-7785-40AE-9412-F3C8193F9964}" destId="{74DEA0E7-BD81-494C-9280-31DE25D2D931}" srcOrd="1" destOrd="0" presId="urn:microsoft.com/office/officeart/2005/8/layout/hierarchy1"/>
    <dgm:cxn modelId="{5DC99FEE-5CD6-4B3E-A418-B9BE0F0B3DBA}" type="presParOf" srcId="{74DEA0E7-BD81-494C-9280-31DE25D2D931}" destId="{05C0A35C-94D8-484A-BDF0-A7258C80AECC}" srcOrd="0" destOrd="0" presId="urn:microsoft.com/office/officeart/2005/8/layout/hierarchy1"/>
    <dgm:cxn modelId="{5D13433D-FCDC-4BA4-AEA0-FAD6721CB1D0}" type="presParOf" srcId="{05C0A35C-94D8-484A-BDF0-A7258C80AECC}" destId="{700D015B-AFA3-42BD-AB2A-27B0BB858A4E}" srcOrd="0" destOrd="0" presId="urn:microsoft.com/office/officeart/2005/8/layout/hierarchy1"/>
    <dgm:cxn modelId="{AC19723C-8F01-4D14-8863-A07BE1ADB615}" type="presParOf" srcId="{05C0A35C-94D8-484A-BDF0-A7258C80AECC}" destId="{B3A9F12F-1A23-47D5-B037-71CF066C5B93}" srcOrd="1" destOrd="0" presId="urn:microsoft.com/office/officeart/2005/8/layout/hierarchy1"/>
    <dgm:cxn modelId="{AF3D95EB-E702-48DC-9FAB-B936C4608C41}" type="presParOf" srcId="{74DEA0E7-BD81-494C-9280-31DE25D2D931}" destId="{F082CEA5-D7F5-4E8A-B28B-98416D2F30A8}" srcOrd="1" destOrd="0" presId="urn:microsoft.com/office/officeart/2005/8/layout/hierarchy1"/>
    <dgm:cxn modelId="{4943A4C9-EBFD-4053-852E-D75E2F3CE48A}" type="presParOf" srcId="{F082CEA5-D7F5-4E8A-B28B-98416D2F30A8}" destId="{0D26666D-E0C7-41C1-AD6A-BAAF53322805}" srcOrd="0" destOrd="0" presId="urn:microsoft.com/office/officeart/2005/8/layout/hierarchy1"/>
    <dgm:cxn modelId="{64B63DDE-47E9-45DA-8E79-F1203BB61022}" type="presParOf" srcId="{F082CEA5-D7F5-4E8A-B28B-98416D2F30A8}" destId="{A8715FE7-A315-4416-B4CE-389B29C311EE}" srcOrd="1" destOrd="0" presId="urn:microsoft.com/office/officeart/2005/8/layout/hierarchy1"/>
    <dgm:cxn modelId="{3C97F2EB-48A4-4D65-A92D-737DD80530D1}" type="presParOf" srcId="{A8715FE7-A315-4416-B4CE-389B29C311EE}" destId="{11E7B09C-66E1-443B-A0E3-050BE9B7DCB1}" srcOrd="0" destOrd="0" presId="urn:microsoft.com/office/officeart/2005/8/layout/hierarchy1"/>
    <dgm:cxn modelId="{B3F5FA7E-7AC0-45DD-B5D2-4F75888E5292}" type="presParOf" srcId="{11E7B09C-66E1-443B-A0E3-050BE9B7DCB1}" destId="{198B5CB9-012D-4ED7-BF20-6818AEAD4F86}" srcOrd="0" destOrd="0" presId="urn:microsoft.com/office/officeart/2005/8/layout/hierarchy1"/>
    <dgm:cxn modelId="{A91298CE-DF01-4704-A49F-45FA2C3EDE32}" type="presParOf" srcId="{11E7B09C-66E1-443B-A0E3-050BE9B7DCB1}" destId="{3E214654-705B-46B4-B3C4-D9E378BDF068}" srcOrd="1" destOrd="0" presId="urn:microsoft.com/office/officeart/2005/8/layout/hierarchy1"/>
    <dgm:cxn modelId="{81B265C9-EE3C-48C8-A036-9F4111B96AD0}" type="presParOf" srcId="{A8715FE7-A315-4416-B4CE-389B29C311EE}" destId="{03B47080-7876-474A-BCAA-84CF8147E4B1}" srcOrd="1" destOrd="0" presId="urn:microsoft.com/office/officeart/2005/8/layout/hierarchy1"/>
    <dgm:cxn modelId="{53BCD7BE-95CE-4E50-9D5B-36FB23FB6E30}" type="presParOf" srcId="{03B47080-7876-474A-BCAA-84CF8147E4B1}" destId="{8F88C318-1FB4-4FB5-89D3-7562EB46706F}" srcOrd="0" destOrd="0" presId="urn:microsoft.com/office/officeart/2005/8/layout/hierarchy1"/>
    <dgm:cxn modelId="{E76539DB-8617-424D-B050-7E15F8E31427}" type="presParOf" srcId="{03B47080-7876-474A-BCAA-84CF8147E4B1}" destId="{23E6F760-C4CF-4F61-B568-E3BAF0F3C275}" srcOrd="1" destOrd="0" presId="urn:microsoft.com/office/officeart/2005/8/layout/hierarchy1"/>
    <dgm:cxn modelId="{733F6EFD-5BD6-42EE-BDDC-C7EC7BC1D346}" type="presParOf" srcId="{23E6F760-C4CF-4F61-B568-E3BAF0F3C275}" destId="{408368DC-D4AC-4C58-A00D-3BAA50D0B434}" srcOrd="0" destOrd="0" presId="urn:microsoft.com/office/officeart/2005/8/layout/hierarchy1"/>
    <dgm:cxn modelId="{79855568-9489-480D-A565-D553D5A320F7}" type="presParOf" srcId="{408368DC-D4AC-4C58-A00D-3BAA50D0B434}" destId="{69114182-2411-4547-BCB0-E961F29EE7BA}" srcOrd="0" destOrd="0" presId="urn:microsoft.com/office/officeart/2005/8/layout/hierarchy1"/>
    <dgm:cxn modelId="{5108EC32-E3A5-4D76-B758-2BD3D6970E16}" type="presParOf" srcId="{408368DC-D4AC-4C58-A00D-3BAA50D0B434}" destId="{85F1F78F-A02B-44C8-8B3E-083D3186FC23}" srcOrd="1" destOrd="0" presId="urn:microsoft.com/office/officeart/2005/8/layout/hierarchy1"/>
    <dgm:cxn modelId="{D7E8E1FD-788D-4325-BEA8-96E4C4D13D08}" type="presParOf" srcId="{23E6F760-C4CF-4F61-B568-E3BAF0F3C275}" destId="{B5FFBD84-FEF6-4E77-885C-95B97461A493}" srcOrd="1" destOrd="0" presId="urn:microsoft.com/office/officeart/2005/8/layout/hierarchy1"/>
    <dgm:cxn modelId="{DD88ADF3-F63D-4791-B5DA-F1C8BAC3045C}" type="presParOf" srcId="{03B47080-7876-474A-BCAA-84CF8147E4B1}" destId="{9E3A0485-679B-4A42-946A-81FE00B4E484}" srcOrd="2" destOrd="0" presId="urn:microsoft.com/office/officeart/2005/8/layout/hierarchy1"/>
    <dgm:cxn modelId="{AD52265D-4786-42EF-9748-32C01D235E4B}" type="presParOf" srcId="{03B47080-7876-474A-BCAA-84CF8147E4B1}" destId="{F4059196-6432-4006-B59B-8FC9AA782349}" srcOrd="3" destOrd="0" presId="urn:microsoft.com/office/officeart/2005/8/layout/hierarchy1"/>
    <dgm:cxn modelId="{1E17700D-BE15-4E20-A1BB-B4A121A34E93}" type="presParOf" srcId="{F4059196-6432-4006-B59B-8FC9AA782349}" destId="{52F737E1-5474-428F-99B5-9B22F911764E}" srcOrd="0" destOrd="0" presId="urn:microsoft.com/office/officeart/2005/8/layout/hierarchy1"/>
    <dgm:cxn modelId="{59F14600-DA99-4A69-9F9D-89DD3D5AE709}" type="presParOf" srcId="{52F737E1-5474-428F-99B5-9B22F911764E}" destId="{AF17A29E-60B7-4261-90F0-B496B17E6AF2}" srcOrd="0" destOrd="0" presId="urn:microsoft.com/office/officeart/2005/8/layout/hierarchy1"/>
    <dgm:cxn modelId="{5834ABB6-8164-4250-A4EC-468399C438CA}" type="presParOf" srcId="{52F737E1-5474-428F-99B5-9B22F911764E}" destId="{05E1CE2C-9F59-4B8D-AA6B-875C99D9C74F}" srcOrd="1" destOrd="0" presId="urn:microsoft.com/office/officeart/2005/8/layout/hierarchy1"/>
    <dgm:cxn modelId="{1039A63C-AD93-4EAA-A12C-7356BA18CC15}" type="presParOf" srcId="{F4059196-6432-4006-B59B-8FC9AA782349}" destId="{9E3F7AC9-FF8F-4957-ADF3-5F341C5E6CAC}" srcOrd="1" destOrd="0" presId="urn:microsoft.com/office/officeart/2005/8/layout/hierarchy1"/>
    <dgm:cxn modelId="{783C39C2-18C5-4E87-9ADF-E6BB2A060755}" type="presParOf" srcId="{F082CEA5-D7F5-4E8A-B28B-98416D2F30A8}" destId="{3A05B3A4-9FAB-4540-BD44-CBCF8DC7C8E6}" srcOrd="2" destOrd="0" presId="urn:microsoft.com/office/officeart/2005/8/layout/hierarchy1"/>
    <dgm:cxn modelId="{DF160FA9-08AE-4109-B490-BD7650E2FB72}" type="presParOf" srcId="{F082CEA5-D7F5-4E8A-B28B-98416D2F30A8}" destId="{D2103F22-E340-40F7-89E3-C0D59AB5F2A0}" srcOrd="3" destOrd="0" presId="urn:microsoft.com/office/officeart/2005/8/layout/hierarchy1"/>
    <dgm:cxn modelId="{AC3E6096-0B0B-4972-9675-F71DE2C51A1C}" type="presParOf" srcId="{D2103F22-E340-40F7-89E3-C0D59AB5F2A0}" destId="{EA74C249-4D7C-4624-81F5-0BC3F472C5A5}" srcOrd="0" destOrd="0" presId="urn:microsoft.com/office/officeart/2005/8/layout/hierarchy1"/>
    <dgm:cxn modelId="{EC846A8F-55C9-4554-90B3-FF590EA1026D}" type="presParOf" srcId="{EA74C249-4D7C-4624-81F5-0BC3F472C5A5}" destId="{34D8B88C-46A1-4485-AE0B-2260F6D52822}" srcOrd="0" destOrd="0" presId="urn:microsoft.com/office/officeart/2005/8/layout/hierarchy1"/>
    <dgm:cxn modelId="{20F9CC4D-713B-4A00-80E0-D04768264674}" type="presParOf" srcId="{EA74C249-4D7C-4624-81F5-0BC3F472C5A5}" destId="{6109C40D-5F71-46EE-87E7-2F61B4AAB7F0}" srcOrd="1" destOrd="0" presId="urn:microsoft.com/office/officeart/2005/8/layout/hierarchy1"/>
    <dgm:cxn modelId="{185B185E-F1C6-4726-BBB2-8EB8ADC382C8}" type="presParOf" srcId="{D2103F22-E340-40F7-89E3-C0D59AB5F2A0}" destId="{81CB43EA-0286-4418-9A64-BCB08CC57000}" srcOrd="1" destOrd="0" presId="urn:microsoft.com/office/officeart/2005/8/layout/hierarchy1"/>
    <dgm:cxn modelId="{6BC9B878-BF08-40CE-974C-CC09E5A4D0A2}" type="presParOf" srcId="{F082CEA5-D7F5-4E8A-B28B-98416D2F30A8}" destId="{4B2F8318-E95C-472D-B310-7E82E7B3D4EA}" srcOrd="4" destOrd="0" presId="urn:microsoft.com/office/officeart/2005/8/layout/hierarchy1"/>
    <dgm:cxn modelId="{606A45F7-8CBB-494D-B974-D1264FFF1DD4}" type="presParOf" srcId="{F082CEA5-D7F5-4E8A-B28B-98416D2F30A8}" destId="{62E4F4C4-5849-4DDA-B26F-EC03D91CC366}" srcOrd="5" destOrd="0" presId="urn:microsoft.com/office/officeart/2005/8/layout/hierarchy1"/>
    <dgm:cxn modelId="{E5505821-F8FD-42FE-AA0F-2CFCF3E8AF68}" type="presParOf" srcId="{62E4F4C4-5849-4DDA-B26F-EC03D91CC366}" destId="{BF42F58D-6948-41A2-853A-042C8AD2FD4C}" srcOrd="0" destOrd="0" presId="urn:microsoft.com/office/officeart/2005/8/layout/hierarchy1"/>
    <dgm:cxn modelId="{7DD88F4F-D2C1-4FDD-BC54-A3614C427478}" type="presParOf" srcId="{BF42F58D-6948-41A2-853A-042C8AD2FD4C}" destId="{201B9BB5-326C-4775-B2D2-FAF54AA7DED8}" srcOrd="0" destOrd="0" presId="urn:microsoft.com/office/officeart/2005/8/layout/hierarchy1"/>
    <dgm:cxn modelId="{BC0C53F2-B966-4649-A347-471BD33B3DA2}" type="presParOf" srcId="{BF42F58D-6948-41A2-853A-042C8AD2FD4C}" destId="{14B0BB6C-B295-4C7C-A331-B24145486038}" srcOrd="1" destOrd="0" presId="urn:microsoft.com/office/officeart/2005/8/layout/hierarchy1"/>
    <dgm:cxn modelId="{4E6A18A1-0D1A-4F0F-A465-402D6B95A1BA}" type="presParOf" srcId="{62E4F4C4-5849-4DDA-B26F-EC03D91CC366}" destId="{505C30BE-9EDB-4FC4-A868-EC28798B47E2}" srcOrd="1" destOrd="0" presId="urn:microsoft.com/office/officeart/2005/8/layout/hierarchy1"/>
    <dgm:cxn modelId="{3A95EFDB-E193-47AC-ABAB-0247F351EF8A}" type="presParOf" srcId="{F082CEA5-D7F5-4E8A-B28B-98416D2F30A8}" destId="{FFFB992C-BD62-41FC-9F12-2F98C6725967}" srcOrd="6" destOrd="0" presId="urn:microsoft.com/office/officeart/2005/8/layout/hierarchy1"/>
    <dgm:cxn modelId="{F90040C1-9885-4ADD-9819-E42A15CFD5FE}" type="presParOf" srcId="{F082CEA5-D7F5-4E8A-B28B-98416D2F30A8}" destId="{3F0DE67C-33CB-4549-BA25-4F8EACDB9FA2}" srcOrd="7" destOrd="0" presId="urn:microsoft.com/office/officeart/2005/8/layout/hierarchy1"/>
    <dgm:cxn modelId="{55C8D5FF-4C51-4462-B131-CD09032C9664}" type="presParOf" srcId="{3F0DE67C-33CB-4549-BA25-4F8EACDB9FA2}" destId="{242B953B-6399-46B1-95C7-767547FFB793}" srcOrd="0" destOrd="0" presId="urn:microsoft.com/office/officeart/2005/8/layout/hierarchy1"/>
    <dgm:cxn modelId="{FB31008E-D624-4AE7-9AAB-00F68CB007AD}" type="presParOf" srcId="{242B953B-6399-46B1-95C7-767547FFB793}" destId="{E82329AD-5AE1-4847-8F65-722893B8F6CD}" srcOrd="0" destOrd="0" presId="urn:microsoft.com/office/officeart/2005/8/layout/hierarchy1"/>
    <dgm:cxn modelId="{2F79B176-2F3E-4AF6-AD7F-75E91A1B1EAD}" type="presParOf" srcId="{242B953B-6399-46B1-95C7-767547FFB793}" destId="{9363CBE9-4805-41A1-8E99-B58790EC05D9}" srcOrd="1" destOrd="0" presId="urn:microsoft.com/office/officeart/2005/8/layout/hierarchy1"/>
    <dgm:cxn modelId="{D4AE586A-F888-4E71-A36E-AB5451056F04}" type="presParOf" srcId="{3F0DE67C-33CB-4549-BA25-4F8EACDB9FA2}" destId="{F33D9C36-A56B-4434-A4CD-09DAB8EA9720}" srcOrd="1" destOrd="0" presId="urn:microsoft.com/office/officeart/2005/8/layout/hierarchy1"/>
    <dgm:cxn modelId="{6D66253F-6FE2-4C14-A762-9F05EE577FEC}" type="presParOf" srcId="{F082CEA5-D7F5-4E8A-B28B-98416D2F30A8}" destId="{4CDE7DD9-2B1C-4CB1-9CEB-E0D8041096DD}" srcOrd="8" destOrd="0" presId="urn:microsoft.com/office/officeart/2005/8/layout/hierarchy1"/>
    <dgm:cxn modelId="{F6024092-4726-4073-A190-8B3BD1BE2E43}" type="presParOf" srcId="{F082CEA5-D7F5-4E8A-B28B-98416D2F30A8}" destId="{A8CA3109-7384-4B5A-A558-28ADC2F8A19B}" srcOrd="9" destOrd="0" presId="urn:microsoft.com/office/officeart/2005/8/layout/hierarchy1"/>
    <dgm:cxn modelId="{CB1F955E-1EAB-487E-A55E-F4B129D4BE3C}" type="presParOf" srcId="{A8CA3109-7384-4B5A-A558-28ADC2F8A19B}" destId="{E5BC9752-5763-45AB-A009-6AD784262571}" srcOrd="0" destOrd="0" presId="urn:microsoft.com/office/officeart/2005/8/layout/hierarchy1"/>
    <dgm:cxn modelId="{9F484E17-4D36-412F-8551-8931D13B70C3}" type="presParOf" srcId="{E5BC9752-5763-45AB-A009-6AD784262571}" destId="{6AE033C5-5252-44DA-94C3-499D33540D4C}" srcOrd="0" destOrd="0" presId="urn:microsoft.com/office/officeart/2005/8/layout/hierarchy1"/>
    <dgm:cxn modelId="{7878046C-87C4-41B4-827A-1899BECD28F2}" type="presParOf" srcId="{E5BC9752-5763-45AB-A009-6AD784262571}" destId="{CA9C1DC5-E930-4CBE-BEF3-B39299F08B4E}" srcOrd="1" destOrd="0" presId="urn:microsoft.com/office/officeart/2005/8/layout/hierarchy1"/>
    <dgm:cxn modelId="{D2E6ABEC-E6E0-46D8-AF0F-DFE72F30AFD5}" type="presParOf" srcId="{A8CA3109-7384-4B5A-A558-28ADC2F8A19B}" destId="{ED7979DF-DC56-4FB0-AF16-53DD588C5EF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qrohlf.com/trianglify/#gettingstarted" TargetMode="External"/><Relationship Id="rId2" Type="http://schemas.openxmlformats.org/officeDocument/2006/relationships/hyperlink" Target="http://www.dmaku.com/jquery-662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ebgradients.com/" TargetMode="External"/><Relationship Id="rId4" Type="http://schemas.openxmlformats.org/officeDocument/2006/relationships/hyperlink" Target="https://www.w3school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73616" y="2299759"/>
            <a:ext cx="8513233" cy="1646302"/>
          </a:xfrm>
        </p:spPr>
        <p:txBody>
          <a:bodyPr/>
          <a:lstStyle/>
          <a:p>
            <a:r>
              <a:rPr lang="zh-TW" altLang="en-US" sz="4800" dirty="0">
                <a:latin typeface="Calibri" pitchFamily="34" charset="0"/>
                <a:ea typeface="超研澤Ｃ" panose="02010609010101010101" pitchFamily="49" charset="-120"/>
              </a:rPr>
              <a:t>網路程式設計期末</a:t>
            </a:r>
            <a:r>
              <a:rPr lang="zh-TW" altLang="en-US" sz="4800" dirty="0" smtClean="0">
                <a:latin typeface="Calibri" pitchFamily="34" charset="0"/>
                <a:ea typeface="超研澤Ｃ" panose="02010609010101010101" pitchFamily="49" charset="-120"/>
              </a:rPr>
              <a:t>專案</a:t>
            </a:r>
            <a:r>
              <a:rPr lang="en-US" altLang="zh-TW" sz="6600" dirty="0" smtClean="0">
                <a:solidFill>
                  <a:srgbClr val="00B050"/>
                </a:solidFill>
                <a:latin typeface="Harrington" panose="04040505050A02020702" pitchFamily="82" charset="0"/>
              </a:rPr>
              <a:t/>
            </a:r>
            <a:br>
              <a:rPr lang="en-US" altLang="zh-TW" sz="6600" dirty="0" smtClean="0">
                <a:solidFill>
                  <a:srgbClr val="00B050"/>
                </a:solidFill>
                <a:latin typeface="Harrington" panose="04040505050A02020702" pitchFamily="82" charset="0"/>
              </a:rPr>
            </a:br>
            <a:r>
              <a:rPr lang="en-US" altLang="zh-TW" sz="6600" dirty="0" smtClean="0">
                <a:latin typeface="Harrington" panose="04040505050A02020702" pitchFamily="82" charset="0"/>
              </a:rPr>
              <a:t>Secret</a:t>
            </a:r>
            <a:r>
              <a:rPr lang="en-US" altLang="zh-TW" sz="6600" dirty="0">
                <a:latin typeface="Harrington" panose="04040505050A02020702" pitchFamily="82" charset="0"/>
              </a:rPr>
              <a:t> </a:t>
            </a:r>
            <a:r>
              <a:rPr lang="en-US" altLang="zh-TW" sz="6600" dirty="0" smtClean="0">
                <a:latin typeface="Harrington" panose="04040505050A02020702" pitchFamily="82" charset="0"/>
              </a:rPr>
              <a:t>Closets</a:t>
            </a:r>
            <a:endParaRPr lang="zh-TW" altLang="en-US" sz="6600" dirty="0">
              <a:latin typeface="Harrington" panose="04040505050A02020702" pitchFamily="82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6117" y="4222283"/>
            <a:ext cx="7766936" cy="1096899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rgbClr val="699841"/>
                </a:solidFill>
              </a:rPr>
              <a:t>00457004</a:t>
            </a:r>
            <a:r>
              <a:rPr lang="zh-TW" altLang="en-US" sz="2800" dirty="0" smtClean="0">
                <a:solidFill>
                  <a:srgbClr val="699841"/>
                </a:solidFill>
              </a:rPr>
              <a:t> 顏佳儀</a:t>
            </a:r>
            <a:endParaRPr lang="en-US" altLang="zh-TW" sz="2800" dirty="0" smtClean="0">
              <a:solidFill>
                <a:srgbClr val="699841"/>
              </a:solidFill>
            </a:endParaRPr>
          </a:p>
          <a:p>
            <a:r>
              <a:rPr lang="en-US" altLang="zh-TW" sz="2800" dirty="0" smtClean="0">
                <a:solidFill>
                  <a:srgbClr val="699841"/>
                </a:solidFill>
              </a:rPr>
              <a:t>00457013</a:t>
            </a:r>
            <a:r>
              <a:rPr lang="zh-TW" altLang="en-US" sz="2800" dirty="0" smtClean="0">
                <a:solidFill>
                  <a:srgbClr val="699841"/>
                </a:solidFill>
              </a:rPr>
              <a:t> 唐堇瑜</a:t>
            </a:r>
            <a:endParaRPr lang="zh-TW" altLang="en-US" sz="2800" dirty="0">
              <a:solidFill>
                <a:srgbClr val="6998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987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  影</a:t>
            </a:r>
            <a:r>
              <a:rPr lang="zh-TW" altLang="en-US" dirty="0"/>
              <a:t>音</a:t>
            </a:r>
            <a:r>
              <a:rPr lang="zh-TW" altLang="en-US" dirty="0" smtClean="0"/>
              <a:t>參考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品牌連結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0" y="1786856"/>
            <a:ext cx="6066665" cy="4332406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997" y="1786856"/>
            <a:ext cx="5828853" cy="433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68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  作者介紹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網站介紹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0" y="1858849"/>
            <a:ext cx="5805181" cy="4397783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384" y="1912691"/>
            <a:ext cx="5950594" cy="431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19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分工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569081"/>
              </p:ext>
            </p:extLst>
          </p:nvPr>
        </p:nvGraphicFramePr>
        <p:xfrm>
          <a:off x="1593907" y="1744911"/>
          <a:ext cx="6990278" cy="4198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5139"/>
                <a:gridCol w="3495139"/>
              </a:tblGrid>
              <a:tr h="6689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人員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負責項目</a:t>
                      </a:r>
                      <a:endParaRPr lang="zh-TW" altLang="en-US" sz="2000" dirty="0"/>
                    </a:p>
                  </a:txBody>
                  <a:tcPr anchor="ctr"/>
                </a:tc>
              </a:tr>
              <a:tr h="19295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顏佳儀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1.</a:t>
                      </a:r>
                      <a:r>
                        <a:rPr lang="zh-TW" altLang="en-US" sz="2000" smtClean="0"/>
                        <a:t>首頁、選單</a:t>
                      </a:r>
                      <a:endParaRPr lang="en-US" altLang="zh-TW" sz="2000" dirty="0" smtClean="0"/>
                    </a:p>
                    <a:p>
                      <a:pPr algn="ctr"/>
                      <a:r>
                        <a:rPr lang="en-US" altLang="zh-TW" sz="2000" dirty="0" smtClean="0"/>
                        <a:t>2.</a:t>
                      </a:r>
                      <a:r>
                        <a:rPr lang="zh-TW" altLang="en-US" sz="2000" dirty="0" smtClean="0"/>
                        <a:t>品牌連結</a:t>
                      </a:r>
                      <a:endParaRPr lang="en-US" altLang="zh-TW" sz="2000" dirty="0" smtClean="0"/>
                    </a:p>
                    <a:p>
                      <a:pPr algn="ctr"/>
                      <a:r>
                        <a:rPr lang="en-US" altLang="zh-TW" sz="2000" dirty="0" smtClean="0"/>
                        <a:t>3.</a:t>
                      </a:r>
                      <a:r>
                        <a:rPr lang="zh-TW" altLang="en-US" sz="2000" dirty="0" smtClean="0"/>
                        <a:t>網站介紹</a:t>
                      </a:r>
                      <a:endParaRPr lang="en-US" altLang="zh-TW" sz="2000" dirty="0" smtClean="0"/>
                    </a:p>
                    <a:p>
                      <a:pPr algn="ctr"/>
                      <a:r>
                        <a:rPr lang="en-US" altLang="zh-TW" sz="2000" dirty="0" smtClean="0"/>
                        <a:t>4.</a:t>
                      </a:r>
                      <a:r>
                        <a:rPr lang="zh-TW" altLang="en-US" sz="2000" dirty="0" smtClean="0"/>
                        <a:t>衣櫃</a:t>
                      </a:r>
                      <a:endParaRPr lang="en-US" altLang="zh-TW" sz="2000" dirty="0" smtClean="0"/>
                    </a:p>
                    <a:p>
                      <a:pPr algn="ctr"/>
                      <a:r>
                        <a:rPr lang="en-US" altLang="zh-TW" sz="2000" dirty="0" smtClean="0"/>
                        <a:t>5.CSS</a:t>
                      </a:r>
                      <a:endParaRPr lang="zh-TW" altLang="en-US" sz="2000" dirty="0"/>
                    </a:p>
                  </a:txBody>
                  <a:tcPr anchor="ctr"/>
                </a:tc>
              </a:tr>
              <a:tr h="159996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唐堇瑜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1.</a:t>
                      </a:r>
                      <a:r>
                        <a:rPr lang="zh-TW" altLang="en-US" sz="2000" dirty="0" smtClean="0"/>
                        <a:t>影音參考</a:t>
                      </a:r>
                      <a:endParaRPr lang="en-US" altLang="zh-TW" sz="2000" dirty="0" smtClean="0"/>
                    </a:p>
                    <a:p>
                      <a:pPr algn="ctr"/>
                      <a:r>
                        <a:rPr lang="en-US" altLang="zh-TW" sz="2000" dirty="0" smtClean="0"/>
                        <a:t>2.</a:t>
                      </a:r>
                      <a:r>
                        <a:rPr lang="zh-TW" altLang="en-US" sz="2000" dirty="0" smtClean="0"/>
                        <a:t>作者介紹</a:t>
                      </a:r>
                      <a:endParaRPr lang="en-US" altLang="zh-TW" sz="2000" dirty="0" smtClean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3.</a:t>
                      </a:r>
                      <a:r>
                        <a:rPr lang="zh-TW" altLang="en-US" sz="2000" dirty="0" smtClean="0"/>
                        <a:t>衣櫃</a:t>
                      </a:r>
                      <a:endParaRPr lang="en-US" altLang="zh-TW" sz="2000" dirty="0" smtClean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4.CSS</a:t>
                      </a:r>
                      <a:endParaRPr lang="zh-TW" altLang="en-US" sz="20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155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參考資料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1. </a:t>
            </a:r>
            <a:r>
              <a:rPr lang="en-US" altLang="zh-TW" sz="2800" dirty="0">
                <a:hlinkClick r:id="rId2"/>
              </a:rPr>
              <a:t>http://</a:t>
            </a:r>
            <a:r>
              <a:rPr lang="en-US" altLang="zh-TW" sz="2800" dirty="0" smtClean="0">
                <a:hlinkClick r:id="rId2"/>
              </a:rPr>
              <a:t>www.dmaku.com/jquery-662.html</a:t>
            </a:r>
            <a:endParaRPr lang="en-US" altLang="zh-TW" sz="2800" dirty="0" smtClean="0"/>
          </a:p>
          <a:p>
            <a:r>
              <a:rPr lang="en-US" altLang="zh-TW" sz="2800" dirty="0" smtClean="0"/>
              <a:t>2</a:t>
            </a:r>
            <a:r>
              <a:rPr lang="en-US" altLang="zh-TW" sz="2800" dirty="0"/>
              <a:t>. </a:t>
            </a:r>
            <a:r>
              <a:rPr lang="en-US" altLang="zh-TW" sz="2800" dirty="0">
                <a:hlinkClick r:id="rId3"/>
              </a:rPr>
              <a:t>http://qrohlf.com/trianglify/#</a:t>
            </a:r>
            <a:r>
              <a:rPr lang="en-US" altLang="zh-TW" sz="2800" dirty="0" smtClean="0">
                <a:hlinkClick r:id="rId3"/>
              </a:rPr>
              <a:t>gettingstarted</a:t>
            </a:r>
            <a:endParaRPr lang="en-US" altLang="zh-TW" sz="2800" dirty="0" smtClean="0"/>
          </a:p>
          <a:p>
            <a:r>
              <a:rPr lang="en-US" altLang="zh-TW" sz="2800" dirty="0"/>
              <a:t>3. </a:t>
            </a:r>
            <a:r>
              <a:rPr lang="en-US" altLang="zh-TW" sz="2800" dirty="0">
                <a:hlinkClick r:id="rId4"/>
              </a:rPr>
              <a:t>https://www.w3schools.com</a:t>
            </a:r>
            <a:r>
              <a:rPr lang="en-US" altLang="zh-TW" sz="2800" dirty="0" smtClean="0">
                <a:hlinkClick r:id="rId4"/>
              </a:rPr>
              <a:t>/</a:t>
            </a:r>
            <a:endParaRPr lang="en-US" altLang="zh-TW" sz="2800" dirty="0" smtClean="0"/>
          </a:p>
          <a:p>
            <a:r>
              <a:rPr lang="en-US" altLang="zh-TW" sz="2800" dirty="0"/>
              <a:t>4. </a:t>
            </a:r>
            <a:r>
              <a:rPr lang="en-US" altLang="zh-TW" sz="2800" dirty="0">
                <a:hlinkClick r:id="rId5"/>
              </a:rPr>
              <a:t>https://webgradients.com</a:t>
            </a:r>
            <a:r>
              <a:rPr lang="en-US" altLang="zh-TW" sz="2800" dirty="0" smtClean="0">
                <a:hlinkClick r:id="rId5"/>
              </a:rPr>
              <a:t>/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153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7359" y="1047750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4400" b="1" dirty="0" smtClean="0"/>
              <a:t>主題：時尚</a:t>
            </a:r>
            <a:endParaRPr lang="zh-TW" altLang="en-US" sz="4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0734" y="2055814"/>
            <a:ext cx="7685616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zh-TW" altLang="en-US" sz="2400" dirty="0" smtClean="0"/>
              <a:t>       每次出門總是要花很多時間在挑選衣服上，又常常不知道自己有甚麼衣服可以穿，所以我們想提供一個智慧衣櫃，讓妳百變風格，隨心打造屬於自己的穿搭特色。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358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8359" y="35242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b="1" dirty="0"/>
              <a:t>網站</a:t>
            </a:r>
            <a:r>
              <a:rPr lang="zh-TW" altLang="en-US" sz="4400" b="1" dirty="0" smtClean="0"/>
              <a:t>架構</a:t>
            </a:r>
            <a:endParaRPr lang="zh-TW" altLang="en-US" sz="4400" b="1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8672040"/>
              </p:ext>
            </p:extLst>
          </p:nvPr>
        </p:nvGraphicFramePr>
        <p:xfrm>
          <a:off x="661637" y="1541463"/>
          <a:ext cx="9790112" cy="4602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直線接點 4"/>
          <p:cNvCxnSpPr/>
          <p:nvPr/>
        </p:nvCxnSpPr>
        <p:spPr>
          <a:xfrm flipV="1">
            <a:off x="5019675" y="2533650"/>
            <a:ext cx="333375" cy="9525"/>
          </a:xfrm>
          <a:prstGeom prst="line">
            <a:avLst/>
          </a:prstGeom>
          <a:ln w="19050">
            <a:solidFill>
              <a:srgbClr val="6998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82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5715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b="1" dirty="0"/>
              <a:t>分頁說明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29809" y="1892300"/>
            <a:ext cx="8596668" cy="388077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功能</a:t>
            </a:r>
            <a:r>
              <a:rPr lang="zh-TW" altLang="en-US" sz="2400" dirty="0" smtClean="0"/>
              <a:t>選擇：選擇以下功能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衣櫃：紙娃娃搭配系統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影音參考：連結</a:t>
            </a:r>
            <a:r>
              <a:rPr lang="en-US" altLang="zh-TW" sz="2400" dirty="0" err="1" smtClean="0"/>
              <a:t>youtube</a:t>
            </a:r>
            <a:r>
              <a:rPr lang="zh-TW" altLang="en-US" sz="2400" dirty="0" smtClean="0"/>
              <a:t>提供時下網紅搭配技巧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品牌連結：連結時尚品牌網路商店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網站介紹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簡單的網站介紹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作者介紹：我們的介紹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參考資料</a:t>
            </a:r>
            <a:endParaRPr lang="zh-TW" altLang="en-US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564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400" b="1" dirty="0" smtClean="0"/>
              <a:t>特色</a:t>
            </a:r>
            <a:endParaRPr lang="zh-TW" altLang="en-US" sz="5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7859" y="2170114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800" dirty="0" smtClean="0"/>
              <a:t>1.</a:t>
            </a:r>
            <a:r>
              <a:rPr lang="zh-TW" altLang="en-US" sz="2800" dirty="0" smtClean="0"/>
              <a:t>衣櫃系統以類似紙娃娃的方式，自我搭配。</a:t>
            </a:r>
            <a:endParaRPr lang="en-US" altLang="zh-TW" sz="2800" dirty="0" smtClean="0"/>
          </a:p>
          <a:p>
            <a:pPr>
              <a:lnSpc>
                <a:spcPct val="150000"/>
              </a:lnSpc>
            </a:pPr>
            <a:r>
              <a:rPr lang="en-US" altLang="zh-TW" sz="2800" dirty="0" smtClean="0"/>
              <a:t>2.</a:t>
            </a:r>
            <a:r>
              <a:rPr lang="zh-TW" altLang="en-US" sz="2800" dirty="0" smtClean="0"/>
              <a:t>連結至其他網站、影音</a:t>
            </a:r>
            <a:r>
              <a:rPr lang="zh-TW" altLang="en-US" sz="2800" dirty="0"/>
              <a:t>提供穿搭</a:t>
            </a:r>
            <a:r>
              <a:rPr lang="zh-TW" altLang="en-US" sz="2800" dirty="0" smtClean="0"/>
              <a:t>參考。</a:t>
            </a:r>
            <a:endParaRPr lang="en-US" altLang="zh-TW" sz="2800" dirty="0" smtClean="0"/>
          </a:p>
          <a:p>
            <a:pPr>
              <a:lnSpc>
                <a:spcPct val="150000"/>
              </a:lnSpc>
            </a:pPr>
            <a:r>
              <a:rPr lang="en-US" altLang="zh-TW" sz="2800" dirty="0" smtClean="0"/>
              <a:t>3.</a:t>
            </a:r>
            <a:r>
              <a:rPr lang="zh-TW" altLang="en-US" sz="2800" dirty="0" smtClean="0"/>
              <a:t>匯集其他品牌衣著介紹。</a:t>
            </a:r>
            <a:endParaRPr lang="en-US" altLang="zh-TW" sz="28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8001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b="1" dirty="0" smtClean="0"/>
              <a:t>使用技術</a:t>
            </a:r>
            <a:endParaRPr lang="zh-TW" altLang="en-US" sz="4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9759" y="2103439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3200" dirty="0" smtClean="0"/>
              <a:t>美工</a:t>
            </a:r>
            <a:r>
              <a:rPr lang="zh-TW" altLang="en-US" sz="3200" dirty="0"/>
              <a:t>：</a:t>
            </a:r>
            <a:r>
              <a:rPr lang="en-US" altLang="zh-TW" sz="3200" dirty="0" smtClean="0"/>
              <a:t>CSS</a:t>
            </a:r>
            <a:endParaRPr lang="en-US" altLang="zh-TW" sz="3200" dirty="0"/>
          </a:p>
          <a:p>
            <a:pPr>
              <a:lnSpc>
                <a:spcPct val="150000"/>
              </a:lnSpc>
            </a:pPr>
            <a:r>
              <a:rPr lang="zh-TW" altLang="en-US" sz="3200" dirty="0" smtClean="0"/>
              <a:t>架構</a:t>
            </a:r>
            <a:r>
              <a:rPr lang="zh-TW" altLang="en-US" sz="3200" dirty="0"/>
              <a:t>：</a:t>
            </a:r>
            <a:r>
              <a:rPr lang="en-US" altLang="zh-TW" sz="3200" dirty="0" smtClean="0"/>
              <a:t>HTML5</a:t>
            </a:r>
            <a:r>
              <a:rPr lang="zh-TW" altLang="en-US" sz="3200" dirty="0" smtClean="0"/>
              <a:t>、</a:t>
            </a:r>
            <a:r>
              <a:rPr lang="en-US" altLang="zh-TW" sz="3200" dirty="0" smtClean="0"/>
              <a:t>JavaScript</a:t>
            </a:r>
            <a:r>
              <a:rPr lang="zh-TW" altLang="en-US" sz="3200" dirty="0" smtClean="0"/>
              <a:t> 、</a:t>
            </a:r>
            <a:r>
              <a:rPr lang="en-US" altLang="zh-TW" sz="3200" dirty="0" smtClean="0"/>
              <a:t>jQuery</a:t>
            </a:r>
          </a:p>
          <a:p>
            <a:pPr>
              <a:lnSpc>
                <a:spcPct val="150000"/>
              </a:lnSpc>
            </a:pPr>
            <a:r>
              <a:rPr lang="zh-TW" altLang="en-US" sz="3200" dirty="0" smtClean="0"/>
              <a:t>其他連結：</a:t>
            </a:r>
            <a:r>
              <a:rPr lang="en-US" altLang="zh-TW" sz="3200" dirty="0" smtClean="0"/>
              <a:t>YouTube</a:t>
            </a:r>
            <a:r>
              <a:rPr lang="zh-TW" altLang="en-US" sz="3200" dirty="0" smtClean="0"/>
              <a:t>、</a:t>
            </a:r>
            <a:r>
              <a:rPr lang="en-US" altLang="zh-TW" sz="3200" dirty="0"/>
              <a:t>Google </a:t>
            </a:r>
            <a:r>
              <a:rPr lang="en-US" altLang="zh-TW" sz="3200" dirty="0" smtClean="0"/>
              <a:t>Search</a:t>
            </a:r>
            <a:endParaRPr lang="en-US" altLang="zh-TW" sz="3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513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首頁、功能選擇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23" y="1853967"/>
            <a:ext cx="9304552" cy="4230003"/>
          </a:xfrm>
        </p:spPr>
      </p:pic>
    </p:spTree>
    <p:extLst>
      <p:ext uri="{BB962C8B-B14F-4D97-AF65-F5344CB8AC3E}">
        <p14:creationId xmlns:p14="http://schemas.microsoft.com/office/powerpoint/2010/main" val="65368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649" y="2943224"/>
            <a:ext cx="4912056" cy="36290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  男女衣櫃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r="3939"/>
          <a:stretch/>
        </p:blipFill>
        <p:spPr>
          <a:xfrm>
            <a:off x="409575" y="1377268"/>
            <a:ext cx="7210425" cy="364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4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  男女衣櫃詳細作法範例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47" y="2177366"/>
            <a:ext cx="5482195" cy="3881437"/>
          </a:xfrm>
        </p:spPr>
      </p:pic>
      <p:sp>
        <p:nvSpPr>
          <p:cNvPr id="8" name="直線圖說文字 1 7"/>
          <p:cNvSpPr/>
          <p:nvPr/>
        </p:nvSpPr>
        <p:spPr>
          <a:xfrm>
            <a:off x="6837028" y="2558642"/>
            <a:ext cx="3112315" cy="1090569"/>
          </a:xfrm>
          <a:prstGeom prst="borderCallout1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透過</a:t>
            </a:r>
            <a:r>
              <a:rPr lang="en-US" altLang="zh-TW" dirty="0">
                <a:solidFill>
                  <a:schemeClr val="tx1"/>
                </a:solidFill>
              </a:rPr>
              <a:t>remove</a:t>
            </a:r>
            <a:r>
              <a:rPr lang="zh-TW" altLang="en-US" dirty="0">
                <a:solidFill>
                  <a:schemeClr val="tx1"/>
                </a:solidFill>
              </a:rPr>
              <a:t>的</a:t>
            </a:r>
            <a:r>
              <a:rPr lang="en-US" altLang="zh-TW" dirty="0">
                <a:solidFill>
                  <a:schemeClr val="tx1"/>
                </a:solidFill>
              </a:rPr>
              <a:t>function</a:t>
            </a:r>
            <a:r>
              <a:rPr lang="zh-TW" altLang="en-US" dirty="0">
                <a:solidFill>
                  <a:schemeClr val="tx1"/>
                </a:solidFill>
              </a:rPr>
              <a:t>來</a:t>
            </a:r>
            <a:r>
              <a:rPr lang="zh-TW" altLang="en-US" dirty="0" smtClean="0">
                <a:solidFill>
                  <a:schemeClr val="tx1"/>
                </a:solidFill>
              </a:rPr>
              <a:t>調整衣服顯示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23883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741</TotalTime>
  <Words>280</Words>
  <Application>Microsoft Office PowerPoint</Application>
  <PresentationFormat>寬螢幕</PresentationFormat>
  <Paragraphs>56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超研澤Ｃ</vt:lpstr>
      <vt:lpstr>微軟正黑體</vt:lpstr>
      <vt:lpstr>Arial</vt:lpstr>
      <vt:lpstr>Calibri</vt:lpstr>
      <vt:lpstr>Harrington</vt:lpstr>
      <vt:lpstr>Trebuchet MS</vt:lpstr>
      <vt:lpstr>Wingdings 3</vt:lpstr>
      <vt:lpstr>多面向</vt:lpstr>
      <vt:lpstr>網路程式設計期末專案 Secret Closets</vt:lpstr>
      <vt:lpstr>主題：時尚</vt:lpstr>
      <vt:lpstr>網站架構</vt:lpstr>
      <vt:lpstr>分頁說明</vt:lpstr>
      <vt:lpstr>特色</vt:lpstr>
      <vt:lpstr>使用技術</vt:lpstr>
      <vt:lpstr>首頁、功能選擇</vt:lpstr>
      <vt:lpstr>  男女衣櫃</vt:lpstr>
      <vt:lpstr>  男女衣櫃詳細作法範例</vt:lpstr>
      <vt:lpstr>  影音參考&amp;品牌連結</vt:lpstr>
      <vt:lpstr>  作者介紹&amp;網站介紹</vt:lpstr>
      <vt:lpstr>分工</vt:lpstr>
      <vt:lpstr>參考資料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26</cp:revision>
  <dcterms:created xsi:type="dcterms:W3CDTF">2018-05-08T12:12:38Z</dcterms:created>
  <dcterms:modified xsi:type="dcterms:W3CDTF">2018-06-20T05:13:47Z</dcterms:modified>
</cp:coreProperties>
</file>