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6" r:id="rId8"/>
    <p:sldId id="264" r:id="rId9"/>
    <p:sldId id="265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D51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296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8C8C-5BBA-48C9-B94C-B97274156E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E007763-D639-4EBA-A957-7222CABE5D20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3573CC21-A4CB-40A2-9B30-5EC573BECD25}" type="par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DC53678F-9A1A-4E84-88DB-8ED90F1CE492}" type="sib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942EEBBD-719A-4E60-81AB-5A163C490081}">
      <dgm:prSet phldrT="[文字]"/>
      <dgm:spPr/>
      <dgm:t>
        <a:bodyPr/>
        <a:lstStyle/>
        <a:p>
          <a:r>
            <a:rPr lang="zh-TW" altLang="en-US" dirty="0" smtClean="0"/>
            <a:t>衣櫃</a:t>
          </a:r>
          <a:endParaRPr lang="zh-TW" altLang="en-US" dirty="0"/>
        </a:p>
      </dgm:t>
    </dgm:pt>
    <dgm:pt modelId="{917088CC-E6AF-41D9-88BA-B79265D02F3A}" type="par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A841CA5E-C02A-43A0-BA9C-682C3B736911}" type="sib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8C4672CD-29D4-4CC0-A518-606805C5F8D2}">
      <dgm:prSet phldrT="[文字]"/>
      <dgm:spPr/>
      <dgm:t>
        <a:bodyPr/>
        <a:lstStyle/>
        <a:p>
          <a:r>
            <a:rPr lang="zh-TW" altLang="en-US" dirty="0" smtClean="0"/>
            <a:t>品牌連結</a:t>
          </a:r>
          <a:endParaRPr lang="zh-TW" altLang="en-US" dirty="0"/>
        </a:p>
      </dgm:t>
    </dgm:pt>
    <dgm:pt modelId="{65E6B1D3-98DB-49FE-BC7B-8D02CC91EFD4}" type="par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14596D0B-C5CF-4893-9F00-B217498A1F78}" type="sib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561BA732-D911-4441-8BB6-9A033D513B4F}">
      <dgm:prSet phldrT="[文字]"/>
      <dgm:spPr/>
      <dgm:t>
        <a:bodyPr/>
        <a:lstStyle/>
        <a:p>
          <a:r>
            <a:rPr lang="zh-TW" altLang="en-US" dirty="0" smtClean="0"/>
            <a:t>影音參考</a:t>
          </a:r>
          <a:endParaRPr lang="zh-TW" altLang="en-US" dirty="0"/>
        </a:p>
      </dgm:t>
    </dgm:pt>
    <dgm:pt modelId="{128787E6-1F89-41BB-AE63-DDA2587D0B09}" type="par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6D3FE95D-9CCD-4D30-B4E9-67F3753E2190}" type="sib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80E086D4-8AF4-4DC9-909A-89071C512D03}">
      <dgm:prSet phldrT="[文字]"/>
      <dgm:spPr/>
      <dgm:t>
        <a:bodyPr/>
        <a:lstStyle/>
        <a:p>
          <a:r>
            <a:rPr lang="zh-TW" altLang="en-US" dirty="0" smtClean="0"/>
            <a:t>功能選擇</a:t>
          </a:r>
          <a:endParaRPr lang="zh-TW" altLang="en-US" dirty="0"/>
        </a:p>
      </dgm:t>
    </dgm:pt>
    <dgm:pt modelId="{2E319D96-F22C-4B56-81CA-466326F356A4}" type="par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1B84EA08-9DEA-40C7-B201-4ECB0F34DFED}" type="sib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E0EDAE46-9807-48AA-ACF0-25686B48C9C5}">
      <dgm:prSet phldrT="[文字]"/>
      <dgm:spPr/>
      <dgm:t>
        <a:bodyPr/>
        <a:lstStyle/>
        <a:p>
          <a:r>
            <a:rPr lang="zh-TW" altLang="en-US" dirty="0" smtClean="0"/>
            <a:t>女生</a:t>
          </a:r>
          <a:endParaRPr lang="zh-TW" altLang="en-US" dirty="0"/>
        </a:p>
      </dgm:t>
    </dgm:pt>
    <dgm:pt modelId="{D2B57D22-D67E-4F27-B031-1FAE99035A7F}" type="par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C0297761-4082-4992-892F-3E77692C205E}" type="sib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947910A5-2ED1-4C87-BFAA-8B99A303BD1F}">
      <dgm:prSet phldrT="[文字]"/>
      <dgm:spPr/>
      <dgm:t>
        <a:bodyPr/>
        <a:lstStyle/>
        <a:p>
          <a:r>
            <a:rPr lang="zh-TW" altLang="en-US" dirty="0" smtClean="0"/>
            <a:t>男生</a:t>
          </a:r>
          <a:endParaRPr lang="zh-TW" altLang="en-US" dirty="0"/>
        </a:p>
      </dgm:t>
    </dgm:pt>
    <dgm:pt modelId="{35558115-465D-4208-89F3-87B190F4D001}" type="par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38934D6F-8DA7-490B-9F4A-ED28BCA50BC1}" type="sib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6D46922F-2638-4ABF-BC3D-7FEA9CCB81A6}">
      <dgm:prSet phldrT="[文字]"/>
      <dgm:spPr/>
      <dgm:t>
        <a:bodyPr/>
        <a:lstStyle/>
        <a:p>
          <a:r>
            <a:rPr lang="zh-TW" altLang="en-US" dirty="0" smtClean="0"/>
            <a:t>作者介紹</a:t>
          </a:r>
          <a:endParaRPr lang="zh-TW" altLang="en-US" dirty="0"/>
        </a:p>
      </dgm:t>
    </dgm:pt>
    <dgm:pt modelId="{0BC006F6-64CC-4624-B17C-A0108656211F}" type="par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0D5E3624-BB25-4E41-B131-64A1EB5661B7}" type="sib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D36087A7-4E1F-4A6F-AFF9-2AEB5850EEEC}">
      <dgm:prSet phldrT="[文字]"/>
      <dgm:spPr/>
      <dgm:t>
        <a:bodyPr/>
        <a:lstStyle/>
        <a:p>
          <a:r>
            <a:rPr lang="zh-TW" altLang="en-US" smtClean="0"/>
            <a:t>參考</a:t>
          </a:r>
          <a:r>
            <a:rPr lang="zh-TW" altLang="en-US" dirty="0" smtClean="0"/>
            <a:t>資料</a:t>
          </a:r>
          <a:endParaRPr lang="zh-TW" altLang="en-US" dirty="0"/>
        </a:p>
      </dgm:t>
    </dgm:pt>
    <dgm:pt modelId="{233B99EF-287F-4C92-9520-E4BBE054E016}" type="par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18907592-E2D1-44ED-9384-EABD278FA3DA}" type="sib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5B2CAF19-7785-40AE-9412-F3C8193F9964}" type="pres">
      <dgm:prSet presAssocID="{25708C8C-5BBA-48C9-B94C-B97274156E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E1B831-E210-473F-A8F5-801FFCDAE190}" type="pres">
      <dgm:prSet presAssocID="{2E007763-D639-4EBA-A957-7222CABE5D20}" presName="hierRoot1" presStyleCnt="0"/>
      <dgm:spPr/>
    </dgm:pt>
    <dgm:pt modelId="{572B5933-66BB-4744-A617-993E382FBED9}" type="pres">
      <dgm:prSet presAssocID="{2E007763-D639-4EBA-A957-7222CABE5D20}" presName="composite" presStyleCnt="0"/>
      <dgm:spPr/>
    </dgm:pt>
    <dgm:pt modelId="{C39A39C5-FBD0-45D5-9C17-2E3903270AE1}" type="pres">
      <dgm:prSet presAssocID="{2E007763-D639-4EBA-A957-7222CABE5D20}" presName="background" presStyleLbl="node0" presStyleIdx="0" presStyleCnt="1"/>
      <dgm:spPr/>
    </dgm:pt>
    <dgm:pt modelId="{334B2A56-92C8-4EDF-A520-218111B4E723}" type="pres">
      <dgm:prSet presAssocID="{2E007763-D639-4EBA-A957-7222CABE5D2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98C2D2-5B87-4059-A47A-D64EB4F33011}" type="pres">
      <dgm:prSet presAssocID="{2E007763-D639-4EBA-A957-7222CABE5D20}" presName="hierChild2" presStyleCnt="0"/>
      <dgm:spPr/>
    </dgm:pt>
    <dgm:pt modelId="{36811B36-195E-4CE9-9D79-8F5A635ABB72}" type="pres">
      <dgm:prSet presAssocID="{2E319D96-F22C-4B56-81CA-466326F356A4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C8380D18-A339-4F9E-91BE-E13617F13ABA}" type="pres">
      <dgm:prSet presAssocID="{80E086D4-8AF4-4DC9-909A-89071C512D03}" presName="hierRoot2" presStyleCnt="0"/>
      <dgm:spPr/>
    </dgm:pt>
    <dgm:pt modelId="{255A0445-4B4E-4F82-B7CE-29F677509B86}" type="pres">
      <dgm:prSet presAssocID="{80E086D4-8AF4-4DC9-909A-89071C512D03}" presName="composite2" presStyleCnt="0"/>
      <dgm:spPr/>
    </dgm:pt>
    <dgm:pt modelId="{6DA792BB-418D-4625-8603-6A0FCA2EE64F}" type="pres">
      <dgm:prSet presAssocID="{80E086D4-8AF4-4DC9-909A-89071C512D03}" presName="background2" presStyleLbl="node2" presStyleIdx="0" presStyleCnt="1"/>
      <dgm:spPr/>
    </dgm:pt>
    <dgm:pt modelId="{04A6D6E8-69FD-435E-B7F6-9EAADF162BAC}" type="pres">
      <dgm:prSet presAssocID="{80E086D4-8AF4-4DC9-909A-89071C512D0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DAE9AE-E24F-4E39-9762-EB3936D65FD6}" type="pres">
      <dgm:prSet presAssocID="{80E086D4-8AF4-4DC9-909A-89071C512D03}" presName="hierChild3" presStyleCnt="0"/>
      <dgm:spPr/>
    </dgm:pt>
    <dgm:pt modelId="{32E4CE03-6BD6-4E23-9533-FE2C9E291D50}" type="pres">
      <dgm:prSet presAssocID="{917088CC-E6AF-41D9-88BA-B79265D02F3A}" presName="Name17" presStyleLbl="parChTrans1D3" presStyleIdx="0" presStyleCnt="5"/>
      <dgm:spPr/>
      <dgm:t>
        <a:bodyPr/>
        <a:lstStyle/>
        <a:p>
          <a:endParaRPr lang="zh-TW" altLang="en-US"/>
        </a:p>
      </dgm:t>
    </dgm:pt>
    <dgm:pt modelId="{914700B5-1988-49AF-9553-C981C7170AB8}" type="pres">
      <dgm:prSet presAssocID="{942EEBBD-719A-4E60-81AB-5A163C490081}" presName="hierRoot3" presStyleCnt="0"/>
      <dgm:spPr/>
    </dgm:pt>
    <dgm:pt modelId="{1E70C956-D743-4173-8067-6691F69344BF}" type="pres">
      <dgm:prSet presAssocID="{942EEBBD-719A-4E60-81AB-5A163C490081}" presName="composite3" presStyleCnt="0"/>
      <dgm:spPr/>
    </dgm:pt>
    <dgm:pt modelId="{73189D5D-295E-4710-A67A-DB7EC7090F3A}" type="pres">
      <dgm:prSet presAssocID="{942EEBBD-719A-4E60-81AB-5A163C490081}" presName="background3" presStyleLbl="node3" presStyleIdx="0" presStyleCnt="5"/>
      <dgm:spPr/>
    </dgm:pt>
    <dgm:pt modelId="{2105AE26-7298-401F-9558-35641F84D83F}" type="pres">
      <dgm:prSet presAssocID="{942EEBBD-719A-4E60-81AB-5A163C490081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DAF1B0D-7FA3-45B0-A3B3-302D479AB65B}" type="pres">
      <dgm:prSet presAssocID="{942EEBBD-719A-4E60-81AB-5A163C490081}" presName="hierChild4" presStyleCnt="0"/>
      <dgm:spPr/>
    </dgm:pt>
    <dgm:pt modelId="{761162DF-DD37-49E1-938B-6B47C019EA58}" type="pres">
      <dgm:prSet presAssocID="{35558115-465D-4208-89F3-87B190F4D001}" presName="Name23" presStyleLbl="parChTrans1D4" presStyleIdx="0" presStyleCnt="2"/>
      <dgm:spPr/>
      <dgm:t>
        <a:bodyPr/>
        <a:lstStyle/>
        <a:p>
          <a:endParaRPr lang="zh-TW" altLang="en-US"/>
        </a:p>
      </dgm:t>
    </dgm:pt>
    <dgm:pt modelId="{B05A281E-B557-4E10-89F9-150F1060BEE4}" type="pres">
      <dgm:prSet presAssocID="{947910A5-2ED1-4C87-BFAA-8B99A303BD1F}" presName="hierRoot4" presStyleCnt="0"/>
      <dgm:spPr/>
    </dgm:pt>
    <dgm:pt modelId="{2E33AD35-215B-43D2-9D23-4634436A8F23}" type="pres">
      <dgm:prSet presAssocID="{947910A5-2ED1-4C87-BFAA-8B99A303BD1F}" presName="composite4" presStyleCnt="0"/>
      <dgm:spPr/>
    </dgm:pt>
    <dgm:pt modelId="{0A68DD06-1E8E-4739-AA89-6975366A98A7}" type="pres">
      <dgm:prSet presAssocID="{947910A5-2ED1-4C87-BFAA-8B99A303BD1F}" presName="background4" presStyleLbl="node4" presStyleIdx="0" presStyleCnt="2"/>
      <dgm:spPr/>
    </dgm:pt>
    <dgm:pt modelId="{7168D3D5-2B09-431D-878B-B06101669814}" type="pres">
      <dgm:prSet presAssocID="{947910A5-2ED1-4C87-BFAA-8B99A303BD1F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CCBA03-00AE-4FE1-9FED-90AB2D6000D5}" type="pres">
      <dgm:prSet presAssocID="{947910A5-2ED1-4C87-BFAA-8B99A303BD1F}" presName="hierChild5" presStyleCnt="0"/>
      <dgm:spPr/>
    </dgm:pt>
    <dgm:pt modelId="{3A3095A9-FCAF-48F6-9D97-B7B4F990EC64}" type="pres">
      <dgm:prSet presAssocID="{D2B57D22-D67E-4F27-B031-1FAE99035A7F}" presName="Name23" presStyleLbl="parChTrans1D4" presStyleIdx="1" presStyleCnt="2"/>
      <dgm:spPr/>
      <dgm:t>
        <a:bodyPr/>
        <a:lstStyle/>
        <a:p>
          <a:endParaRPr lang="zh-TW" altLang="en-US"/>
        </a:p>
      </dgm:t>
    </dgm:pt>
    <dgm:pt modelId="{A058BEDD-05D9-418A-B20D-FB3AACE45C6C}" type="pres">
      <dgm:prSet presAssocID="{E0EDAE46-9807-48AA-ACF0-25686B48C9C5}" presName="hierRoot4" presStyleCnt="0"/>
      <dgm:spPr/>
    </dgm:pt>
    <dgm:pt modelId="{CC79C6B0-004A-42E0-8E0F-19BDC123DC32}" type="pres">
      <dgm:prSet presAssocID="{E0EDAE46-9807-48AA-ACF0-25686B48C9C5}" presName="composite4" presStyleCnt="0"/>
      <dgm:spPr/>
    </dgm:pt>
    <dgm:pt modelId="{98637F26-FAB9-4697-B0B2-0BDB32DA9F46}" type="pres">
      <dgm:prSet presAssocID="{E0EDAE46-9807-48AA-ACF0-25686B48C9C5}" presName="background4" presStyleLbl="node4" presStyleIdx="1" presStyleCnt="2"/>
      <dgm:spPr/>
    </dgm:pt>
    <dgm:pt modelId="{297C92E2-4493-4EC3-882A-FD0B3FB176F8}" type="pres">
      <dgm:prSet presAssocID="{E0EDAE46-9807-48AA-ACF0-25686B48C9C5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6053AB-B1A9-4E19-B43E-AE985AFAC13A}" type="pres">
      <dgm:prSet presAssocID="{E0EDAE46-9807-48AA-ACF0-25686B48C9C5}" presName="hierChild5" presStyleCnt="0"/>
      <dgm:spPr/>
    </dgm:pt>
    <dgm:pt modelId="{454FB2B6-1B6D-4D29-8149-D973FB83F044}" type="pres">
      <dgm:prSet presAssocID="{128787E6-1F89-41BB-AE63-DDA2587D0B09}" presName="Name17" presStyleLbl="parChTrans1D3" presStyleIdx="1" presStyleCnt="5"/>
      <dgm:spPr/>
      <dgm:t>
        <a:bodyPr/>
        <a:lstStyle/>
        <a:p>
          <a:endParaRPr lang="zh-TW" altLang="en-US"/>
        </a:p>
      </dgm:t>
    </dgm:pt>
    <dgm:pt modelId="{131195C7-B484-474A-B7D8-21C7C2F4367C}" type="pres">
      <dgm:prSet presAssocID="{561BA732-D911-4441-8BB6-9A033D513B4F}" presName="hierRoot3" presStyleCnt="0"/>
      <dgm:spPr/>
    </dgm:pt>
    <dgm:pt modelId="{B3CBA81C-D984-455D-9F36-5E097278B4A1}" type="pres">
      <dgm:prSet presAssocID="{561BA732-D911-4441-8BB6-9A033D513B4F}" presName="composite3" presStyleCnt="0"/>
      <dgm:spPr/>
    </dgm:pt>
    <dgm:pt modelId="{D8CE0653-1A96-483B-BA20-AC4E94BC00D7}" type="pres">
      <dgm:prSet presAssocID="{561BA732-D911-4441-8BB6-9A033D513B4F}" presName="background3" presStyleLbl="node3" presStyleIdx="1" presStyleCnt="5"/>
      <dgm:spPr/>
    </dgm:pt>
    <dgm:pt modelId="{6559CBCD-0971-4B08-A018-8154E0642DC0}" type="pres">
      <dgm:prSet presAssocID="{561BA732-D911-4441-8BB6-9A033D513B4F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C5A0B0-768E-44D5-A133-A02A5B17BCB4}" type="pres">
      <dgm:prSet presAssocID="{561BA732-D911-4441-8BB6-9A033D513B4F}" presName="hierChild4" presStyleCnt="0"/>
      <dgm:spPr/>
    </dgm:pt>
    <dgm:pt modelId="{EEA197E9-54DD-4A79-B2B2-0B73109648CF}" type="pres">
      <dgm:prSet presAssocID="{65E6B1D3-98DB-49FE-BC7B-8D02CC91EFD4}" presName="Name17" presStyleLbl="parChTrans1D3" presStyleIdx="2" presStyleCnt="5"/>
      <dgm:spPr/>
      <dgm:t>
        <a:bodyPr/>
        <a:lstStyle/>
        <a:p>
          <a:endParaRPr lang="zh-TW" altLang="en-US"/>
        </a:p>
      </dgm:t>
    </dgm:pt>
    <dgm:pt modelId="{3587B552-73E5-4FA2-BE64-F95A105F9FFA}" type="pres">
      <dgm:prSet presAssocID="{8C4672CD-29D4-4CC0-A518-606805C5F8D2}" presName="hierRoot3" presStyleCnt="0"/>
      <dgm:spPr/>
    </dgm:pt>
    <dgm:pt modelId="{1A9AF896-DB43-403C-B692-D29F857BAF95}" type="pres">
      <dgm:prSet presAssocID="{8C4672CD-29D4-4CC0-A518-606805C5F8D2}" presName="composite3" presStyleCnt="0"/>
      <dgm:spPr/>
    </dgm:pt>
    <dgm:pt modelId="{5C2D9B54-1C8A-4722-BF75-9974E5A27B78}" type="pres">
      <dgm:prSet presAssocID="{8C4672CD-29D4-4CC0-A518-606805C5F8D2}" presName="background3" presStyleLbl="node3" presStyleIdx="2" presStyleCnt="5"/>
      <dgm:spPr/>
    </dgm:pt>
    <dgm:pt modelId="{75B1F74C-4B03-4F82-A9DB-3A1C8E01F465}" type="pres">
      <dgm:prSet presAssocID="{8C4672CD-29D4-4CC0-A518-606805C5F8D2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A47A0-2847-4C62-BADF-716858982D6F}" type="pres">
      <dgm:prSet presAssocID="{8C4672CD-29D4-4CC0-A518-606805C5F8D2}" presName="hierChild4" presStyleCnt="0"/>
      <dgm:spPr/>
    </dgm:pt>
    <dgm:pt modelId="{D8FF3A0A-A261-4C4E-A484-C5C553E85B04}" type="pres">
      <dgm:prSet presAssocID="{0BC006F6-64CC-4624-B17C-A0108656211F}" presName="Name17" presStyleLbl="parChTrans1D3" presStyleIdx="3" presStyleCnt="5"/>
      <dgm:spPr/>
      <dgm:t>
        <a:bodyPr/>
        <a:lstStyle/>
        <a:p>
          <a:endParaRPr lang="zh-TW" altLang="en-US"/>
        </a:p>
      </dgm:t>
    </dgm:pt>
    <dgm:pt modelId="{63604EBA-1453-46EF-91FA-3DFB2CA0BA49}" type="pres">
      <dgm:prSet presAssocID="{6D46922F-2638-4ABF-BC3D-7FEA9CCB81A6}" presName="hierRoot3" presStyleCnt="0"/>
      <dgm:spPr/>
    </dgm:pt>
    <dgm:pt modelId="{6F7E9EB2-8663-4C34-86E6-A8A8324B30EB}" type="pres">
      <dgm:prSet presAssocID="{6D46922F-2638-4ABF-BC3D-7FEA9CCB81A6}" presName="composite3" presStyleCnt="0"/>
      <dgm:spPr/>
    </dgm:pt>
    <dgm:pt modelId="{2F9BECCF-BF0C-47BC-B078-C367A8F67CC0}" type="pres">
      <dgm:prSet presAssocID="{6D46922F-2638-4ABF-BC3D-7FEA9CCB81A6}" presName="background3" presStyleLbl="node3" presStyleIdx="3" presStyleCnt="5"/>
      <dgm:spPr/>
    </dgm:pt>
    <dgm:pt modelId="{26FE4FE4-E44C-408F-A5EF-76D6BF6E55FC}" type="pres">
      <dgm:prSet presAssocID="{6D46922F-2638-4ABF-BC3D-7FEA9CCB81A6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3AACE3-FC9A-444F-A082-A97E2D41946E}" type="pres">
      <dgm:prSet presAssocID="{6D46922F-2638-4ABF-BC3D-7FEA9CCB81A6}" presName="hierChild4" presStyleCnt="0"/>
      <dgm:spPr/>
    </dgm:pt>
    <dgm:pt modelId="{F33758A1-CB7F-44AA-A713-E18CE72721EC}" type="pres">
      <dgm:prSet presAssocID="{233B99EF-287F-4C92-9520-E4BBE054E016}" presName="Name17" presStyleLbl="parChTrans1D3" presStyleIdx="4" presStyleCnt="5"/>
      <dgm:spPr/>
      <dgm:t>
        <a:bodyPr/>
        <a:lstStyle/>
        <a:p>
          <a:endParaRPr lang="zh-TW" altLang="en-US"/>
        </a:p>
      </dgm:t>
    </dgm:pt>
    <dgm:pt modelId="{4F6FD16D-561A-405E-9EFC-B8827F4451DA}" type="pres">
      <dgm:prSet presAssocID="{D36087A7-4E1F-4A6F-AFF9-2AEB5850EEEC}" presName="hierRoot3" presStyleCnt="0"/>
      <dgm:spPr/>
    </dgm:pt>
    <dgm:pt modelId="{D7E7C238-4EBF-47D6-9133-0569AC7E1AC3}" type="pres">
      <dgm:prSet presAssocID="{D36087A7-4E1F-4A6F-AFF9-2AEB5850EEEC}" presName="composite3" presStyleCnt="0"/>
      <dgm:spPr/>
    </dgm:pt>
    <dgm:pt modelId="{B4A47A28-26F2-44E5-9A2D-AE8A0B1C0946}" type="pres">
      <dgm:prSet presAssocID="{D36087A7-4E1F-4A6F-AFF9-2AEB5850EEEC}" presName="background3" presStyleLbl="node3" presStyleIdx="4" presStyleCnt="5"/>
      <dgm:spPr/>
    </dgm:pt>
    <dgm:pt modelId="{E5FA4415-11F8-46A9-BCD0-38A4441708B1}" type="pres">
      <dgm:prSet presAssocID="{D36087A7-4E1F-4A6F-AFF9-2AEB5850EEEC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C01AF7-6765-48C0-A525-DECE936ACB34}" type="pres">
      <dgm:prSet presAssocID="{D36087A7-4E1F-4A6F-AFF9-2AEB5850EEEC}" presName="hierChild4" presStyleCnt="0"/>
      <dgm:spPr/>
    </dgm:pt>
  </dgm:ptLst>
  <dgm:cxnLst>
    <dgm:cxn modelId="{4FF924F4-3636-4558-81B1-D1B16496A808}" type="presOf" srcId="{942EEBBD-719A-4E60-81AB-5A163C490081}" destId="{2105AE26-7298-401F-9558-35641F84D83F}" srcOrd="0" destOrd="0" presId="urn:microsoft.com/office/officeart/2005/8/layout/hierarchy1"/>
    <dgm:cxn modelId="{9F2249C1-DDAC-4E59-A64A-0F7BEE4F8467}" srcId="{942EEBBD-719A-4E60-81AB-5A163C490081}" destId="{E0EDAE46-9807-48AA-ACF0-25686B48C9C5}" srcOrd="1" destOrd="0" parTransId="{D2B57D22-D67E-4F27-B031-1FAE99035A7F}" sibTransId="{C0297761-4082-4992-892F-3E77692C205E}"/>
    <dgm:cxn modelId="{FBD00F75-40C8-4783-BE7B-01C07FB93192}" type="presOf" srcId="{25708C8C-5BBA-48C9-B94C-B97274156E17}" destId="{5B2CAF19-7785-40AE-9412-F3C8193F9964}" srcOrd="0" destOrd="0" presId="urn:microsoft.com/office/officeart/2005/8/layout/hierarchy1"/>
    <dgm:cxn modelId="{AB418F07-57EC-42A6-A2C2-35DE3016C70C}" type="presOf" srcId="{35558115-465D-4208-89F3-87B190F4D001}" destId="{761162DF-DD37-49E1-938B-6B47C019EA58}" srcOrd="0" destOrd="0" presId="urn:microsoft.com/office/officeart/2005/8/layout/hierarchy1"/>
    <dgm:cxn modelId="{37F067C4-8206-4491-BD50-BDEA50E0713F}" srcId="{942EEBBD-719A-4E60-81AB-5A163C490081}" destId="{947910A5-2ED1-4C87-BFAA-8B99A303BD1F}" srcOrd="0" destOrd="0" parTransId="{35558115-465D-4208-89F3-87B190F4D001}" sibTransId="{38934D6F-8DA7-490B-9F4A-ED28BCA50BC1}"/>
    <dgm:cxn modelId="{0755827F-6F32-4854-B219-31A9D6B5FA1A}" type="presOf" srcId="{65E6B1D3-98DB-49FE-BC7B-8D02CC91EFD4}" destId="{EEA197E9-54DD-4A79-B2B2-0B73109648CF}" srcOrd="0" destOrd="0" presId="urn:microsoft.com/office/officeart/2005/8/layout/hierarchy1"/>
    <dgm:cxn modelId="{845A85FE-3BA4-4105-8491-B52AD897BCF5}" srcId="{80E086D4-8AF4-4DC9-909A-89071C512D03}" destId="{6D46922F-2638-4ABF-BC3D-7FEA9CCB81A6}" srcOrd="3" destOrd="0" parTransId="{0BC006F6-64CC-4624-B17C-A0108656211F}" sibTransId="{0D5E3624-BB25-4E41-B131-64A1EB5661B7}"/>
    <dgm:cxn modelId="{A8FAEDAF-B4A3-4C7A-BFED-E8649C4E6597}" srcId="{80E086D4-8AF4-4DC9-909A-89071C512D03}" destId="{8C4672CD-29D4-4CC0-A518-606805C5F8D2}" srcOrd="2" destOrd="0" parTransId="{65E6B1D3-98DB-49FE-BC7B-8D02CC91EFD4}" sibTransId="{14596D0B-C5CF-4893-9F00-B217498A1F78}"/>
    <dgm:cxn modelId="{0D32DFB5-26B1-4E0A-94D9-E27342425B96}" type="presOf" srcId="{6D46922F-2638-4ABF-BC3D-7FEA9CCB81A6}" destId="{26FE4FE4-E44C-408F-A5EF-76D6BF6E55FC}" srcOrd="0" destOrd="0" presId="urn:microsoft.com/office/officeart/2005/8/layout/hierarchy1"/>
    <dgm:cxn modelId="{6E44A9B4-A6D6-4FDD-A785-4A5DEA582EC1}" srcId="{2E007763-D639-4EBA-A957-7222CABE5D20}" destId="{80E086D4-8AF4-4DC9-909A-89071C512D03}" srcOrd="0" destOrd="0" parTransId="{2E319D96-F22C-4B56-81CA-466326F356A4}" sibTransId="{1B84EA08-9DEA-40C7-B201-4ECB0F34DFED}"/>
    <dgm:cxn modelId="{23BD35E7-82B5-4EB8-B24F-0A871AB9D33E}" type="presOf" srcId="{2E319D96-F22C-4B56-81CA-466326F356A4}" destId="{36811B36-195E-4CE9-9D79-8F5A635ABB72}" srcOrd="0" destOrd="0" presId="urn:microsoft.com/office/officeart/2005/8/layout/hierarchy1"/>
    <dgm:cxn modelId="{0793DEE5-643A-494B-8912-DB8F6903F703}" type="presOf" srcId="{917088CC-E6AF-41D9-88BA-B79265D02F3A}" destId="{32E4CE03-6BD6-4E23-9533-FE2C9E291D50}" srcOrd="0" destOrd="0" presId="urn:microsoft.com/office/officeart/2005/8/layout/hierarchy1"/>
    <dgm:cxn modelId="{39B2684A-9698-4EC7-AA59-735AC1173A49}" type="presOf" srcId="{561BA732-D911-4441-8BB6-9A033D513B4F}" destId="{6559CBCD-0971-4B08-A018-8154E0642DC0}" srcOrd="0" destOrd="0" presId="urn:microsoft.com/office/officeart/2005/8/layout/hierarchy1"/>
    <dgm:cxn modelId="{F5319242-ADEC-4844-9D2E-EDA2BE04E342}" type="presOf" srcId="{128787E6-1F89-41BB-AE63-DDA2587D0B09}" destId="{454FB2B6-1B6D-4D29-8149-D973FB83F044}" srcOrd="0" destOrd="0" presId="urn:microsoft.com/office/officeart/2005/8/layout/hierarchy1"/>
    <dgm:cxn modelId="{1B8DAB53-8575-448C-8875-70A392068554}" type="presOf" srcId="{0BC006F6-64CC-4624-B17C-A0108656211F}" destId="{D8FF3A0A-A261-4C4E-A484-C5C553E85B04}" srcOrd="0" destOrd="0" presId="urn:microsoft.com/office/officeart/2005/8/layout/hierarchy1"/>
    <dgm:cxn modelId="{6CAECE49-CEE1-4B97-921C-FFD3056F1F3A}" type="presOf" srcId="{E0EDAE46-9807-48AA-ACF0-25686B48C9C5}" destId="{297C92E2-4493-4EC3-882A-FD0B3FB176F8}" srcOrd="0" destOrd="0" presId="urn:microsoft.com/office/officeart/2005/8/layout/hierarchy1"/>
    <dgm:cxn modelId="{F6B6D9B2-B124-4F8E-9EA5-C640B214B9C6}" srcId="{80E086D4-8AF4-4DC9-909A-89071C512D03}" destId="{561BA732-D911-4441-8BB6-9A033D513B4F}" srcOrd="1" destOrd="0" parTransId="{128787E6-1F89-41BB-AE63-DDA2587D0B09}" sibTransId="{6D3FE95D-9CCD-4D30-B4E9-67F3753E2190}"/>
    <dgm:cxn modelId="{5222A968-0EB0-48FF-BD19-CB1548EE76C8}" type="presOf" srcId="{947910A5-2ED1-4C87-BFAA-8B99A303BD1F}" destId="{7168D3D5-2B09-431D-878B-B06101669814}" srcOrd="0" destOrd="0" presId="urn:microsoft.com/office/officeart/2005/8/layout/hierarchy1"/>
    <dgm:cxn modelId="{675ECC0B-063C-4503-8E91-75F9B69062FE}" type="presOf" srcId="{233B99EF-287F-4C92-9520-E4BBE054E016}" destId="{F33758A1-CB7F-44AA-A713-E18CE72721EC}" srcOrd="0" destOrd="0" presId="urn:microsoft.com/office/officeart/2005/8/layout/hierarchy1"/>
    <dgm:cxn modelId="{B2BF82D8-6360-4F3C-AFBB-84CBABD3DD7D}" srcId="{80E086D4-8AF4-4DC9-909A-89071C512D03}" destId="{D36087A7-4E1F-4A6F-AFF9-2AEB5850EEEC}" srcOrd="4" destOrd="0" parTransId="{233B99EF-287F-4C92-9520-E4BBE054E016}" sibTransId="{18907592-E2D1-44ED-9384-EABD278FA3DA}"/>
    <dgm:cxn modelId="{6D6F20D0-A1DE-4541-AE67-816D4DB3072E}" type="presOf" srcId="{D36087A7-4E1F-4A6F-AFF9-2AEB5850EEEC}" destId="{E5FA4415-11F8-46A9-BCD0-38A4441708B1}" srcOrd="0" destOrd="0" presId="urn:microsoft.com/office/officeart/2005/8/layout/hierarchy1"/>
    <dgm:cxn modelId="{467A0FA4-F59A-4E46-AD63-491A6FC9F127}" srcId="{80E086D4-8AF4-4DC9-909A-89071C512D03}" destId="{942EEBBD-719A-4E60-81AB-5A163C490081}" srcOrd="0" destOrd="0" parTransId="{917088CC-E6AF-41D9-88BA-B79265D02F3A}" sibTransId="{A841CA5E-C02A-43A0-BA9C-682C3B736911}"/>
    <dgm:cxn modelId="{D71BEDF2-DD97-402C-9355-EB8B6DB23BCD}" type="presOf" srcId="{2E007763-D639-4EBA-A957-7222CABE5D20}" destId="{334B2A56-92C8-4EDF-A520-218111B4E723}" srcOrd="0" destOrd="0" presId="urn:microsoft.com/office/officeart/2005/8/layout/hierarchy1"/>
    <dgm:cxn modelId="{C5053E56-4E6E-4486-A838-094B45103BDC}" type="presOf" srcId="{D2B57D22-D67E-4F27-B031-1FAE99035A7F}" destId="{3A3095A9-FCAF-48F6-9D97-B7B4F990EC64}" srcOrd="0" destOrd="0" presId="urn:microsoft.com/office/officeart/2005/8/layout/hierarchy1"/>
    <dgm:cxn modelId="{480C990F-26DF-49B4-B914-4054E48A8F52}" type="presOf" srcId="{8C4672CD-29D4-4CC0-A518-606805C5F8D2}" destId="{75B1F74C-4B03-4F82-A9DB-3A1C8E01F465}" srcOrd="0" destOrd="0" presId="urn:microsoft.com/office/officeart/2005/8/layout/hierarchy1"/>
    <dgm:cxn modelId="{959D2F15-AA8A-469B-A6CD-EDC403FC15C8}" type="presOf" srcId="{80E086D4-8AF4-4DC9-909A-89071C512D03}" destId="{04A6D6E8-69FD-435E-B7F6-9EAADF162BAC}" srcOrd="0" destOrd="0" presId="urn:microsoft.com/office/officeart/2005/8/layout/hierarchy1"/>
    <dgm:cxn modelId="{2C2A4F0E-C62C-4FB6-A30D-F17FCAE3208B}" srcId="{25708C8C-5BBA-48C9-B94C-B97274156E17}" destId="{2E007763-D639-4EBA-A957-7222CABE5D20}" srcOrd="0" destOrd="0" parTransId="{3573CC21-A4CB-40A2-9B30-5EC573BECD25}" sibTransId="{DC53678F-9A1A-4E84-88DB-8ED90F1CE492}"/>
    <dgm:cxn modelId="{FAABF070-55F4-4AF3-9799-637DB7D54A94}" type="presParOf" srcId="{5B2CAF19-7785-40AE-9412-F3C8193F9964}" destId="{C4E1B831-E210-473F-A8F5-801FFCDAE190}" srcOrd="0" destOrd="0" presId="urn:microsoft.com/office/officeart/2005/8/layout/hierarchy1"/>
    <dgm:cxn modelId="{5A1A2C73-C47A-44A4-8F4D-26CAD4C30B53}" type="presParOf" srcId="{C4E1B831-E210-473F-A8F5-801FFCDAE190}" destId="{572B5933-66BB-4744-A617-993E382FBED9}" srcOrd="0" destOrd="0" presId="urn:microsoft.com/office/officeart/2005/8/layout/hierarchy1"/>
    <dgm:cxn modelId="{C1B7382A-70D9-4C6B-93D2-C6B5E7B25AE1}" type="presParOf" srcId="{572B5933-66BB-4744-A617-993E382FBED9}" destId="{C39A39C5-FBD0-45D5-9C17-2E3903270AE1}" srcOrd="0" destOrd="0" presId="urn:microsoft.com/office/officeart/2005/8/layout/hierarchy1"/>
    <dgm:cxn modelId="{7F5F925C-EFB8-4AEF-9046-3413CB21155D}" type="presParOf" srcId="{572B5933-66BB-4744-A617-993E382FBED9}" destId="{334B2A56-92C8-4EDF-A520-218111B4E723}" srcOrd="1" destOrd="0" presId="urn:microsoft.com/office/officeart/2005/8/layout/hierarchy1"/>
    <dgm:cxn modelId="{5B34A456-79BF-42C9-BC75-52E4EA0AE635}" type="presParOf" srcId="{C4E1B831-E210-473F-A8F5-801FFCDAE190}" destId="{0698C2D2-5B87-4059-A47A-D64EB4F33011}" srcOrd="1" destOrd="0" presId="urn:microsoft.com/office/officeart/2005/8/layout/hierarchy1"/>
    <dgm:cxn modelId="{8D536CE3-55D3-4628-A89B-F96D0FF0C746}" type="presParOf" srcId="{0698C2D2-5B87-4059-A47A-D64EB4F33011}" destId="{36811B36-195E-4CE9-9D79-8F5A635ABB72}" srcOrd="0" destOrd="0" presId="urn:microsoft.com/office/officeart/2005/8/layout/hierarchy1"/>
    <dgm:cxn modelId="{3E459115-ED63-4A0B-A0D5-939DB1A65EC5}" type="presParOf" srcId="{0698C2D2-5B87-4059-A47A-D64EB4F33011}" destId="{C8380D18-A339-4F9E-91BE-E13617F13ABA}" srcOrd="1" destOrd="0" presId="urn:microsoft.com/office/officeart/2005/8/layout/hierarchy1"/>
    <dgm:cxn modelId="{413DF3DB-4BE8-4CDF-91DD-7F5393FD3CE5}" type="presParOf" srcId="{C8380D18-A339-4F9E-91BE-E13617F13ABA}" destId="{255A0445-4B4E-4F82-B7CE-29F677509B86}" srcOrd="0" destOrd="0" presId="urn:microsoft.com/office/officeart/2005/8/layout/hierarchy1"/>
    <dgm:cxn modelId="{4CC9463D-15AE-41BB-B907-088DB9D829A3}" type="presParOf" srcId="{255A0445-4B4E-4F82-B7CE-29F677509B86}" destId="{6DA792BB-418D-4625-8603-6A0FCA2EE64F}" srcOrd="0" destOrd="0" presId="urn:microsoft.com/office/officeart/2005/8/layout/hierarchy1"/>
    <dgm:cxn modelId="{37C68B06-978B-42CB-B7CD-9B2A6E322E48}" type="presParOf" srcId="{255A0445-4B4E-4F82-B7CE-29F677509B86}" destId="{04A6D6E8-69FD-435E-B7F6-9EAADF162BAC}" srcOrd="1" destOrd="0" presId="urn:microsoft.com/office/officeart/2005/8/layout/hierarchy1"/>
    <dgm:cxn modelId="{D3260E5F-DE81-4979-8A91-B900B69A7100}" type="presParOf" srcId="{C8380D18-A339-4F9E-91BE-E13617F13ABA}" destId="{4EDAE9AE-E24F-4E39-9762-EB3936D65FD6}" srcOrd="1" destOrd="0" presId="urn:microsoft.com/office/officeart/2005/8/layout/hierarchy1"/>
    <dgm:cxn modelId="{1E6AE8D2-9D69-438F-89B5-C89D0B517BEF}" type="presParOf" srcId="{4EDAE9AE-E24F-4E39-9762-EB3936D65FD6}" destId="{32E4CE03-6BD6-4E23-9533-FE2C9E291D50}" srcOrd="0" destOrd="0" presId="urn:microsoft.com/office/officeart/2005/8/layout/hierarchy1"/>
    <dgm:cxn modelId="{FC7F27A9-8C87-4FDA-B21B-50204D1246FF}" type="presParOf" srcId="{4EDAE9AE-E24F-4E39-9762-EB3936D65FD6}" destId="{914700B5-1988-49AF-9553-C981C7170AB8}" srcOrd="1" destOrd="0" presId="urn:microsoft.com/office/officeart/2005/8/layout/hierarchy1"/>
    <dgm:cxn modelId="{F0B1354B-2165-4CD7-B992-0132DA45298F}" type="presParOf" srcId="{914700B5-1988-49AF-9553-C981C7170AB8}" destId="{1E70C956-D743-4173-8067-6691F69344BF}" srcOrd="0" destOrd="0" presId="urn:microsoft.com/office/officeart/2005/8/layout/hierarchy1"/>
    <dgm:cxn modelId="{8F21ABC5-202D-48ED-A14C-773ACBFFE060}" type="presParOf" srcId="{1E70C956-D743-4173-8067-6691F69344BF}" destId="{73189D5D-295E-4710-A67A-DB7EC7090F3A}" srcOrd="0" destOrd="0" presId="urn:microsoft.com/office/officeart/2005/8/layout/hierarchy1"/>
    <dgm:cxn modelId="{00E5B649-807A-43C2-9CB5-E772A1FDF655}" type="presParOf" srcId="{1E70C956-D743-4173-8067-6691F69344BF}" destId="{2105AE26-7298-401F-9558-35641F84D83F}" srcOrd="1" destOrd="0" presId="urn:microsoft.com/office/officeart/2005/8/layout/hierarchy1"/>
    <dgm:cxn modelId="{A5CA17EC-E751-43B4-B60E-29043D253E1A}" type="presParOf" srcId="{914700B5-1988-49AF-9553-C981C7170AB8}" destId="{9DAF1B0D-7FA3-45B0-A3B3-302D479AB65B}" srcOrd="1" destOrd="0" presId="urn:microsoft.com/office/officeart/2005/8/layout/hierarchy1"/>
    <dgm:cxn modelId="{11BA4424-BE70-4510-911E-FEDC32379BC9}" type="presParOf" srcId="{9DAF1B0D-7FA3-45B0-A3B3-302D479AB65B}" destId="{761162DF-DD37-49E1-938B-6B47C019EA58}" srcOrd="0" destOrd="0" presId="urn:microsoft.com/office/officeart/2005/8/layout/hierarchy1"/>
    <dgm:cxn modelId="{F252420E-04AE-42B2-9F78-7BC6B1A1F35C}" type="presParOf" srcId="{9DAF1B0D-7FA3-45B0-A3B3-302D479AB65B}" destId="{B05A281E-B557-4E10-89F9-150F1060BEE4}" srcOrd="1" destOrd="0" presId="urn:microsoft.com/office/officeart/2005/8/layout/hierarchy1"/>
    <dgm:cxn modelId="{1C83B74C-5665-4B96-9EF7-8B027DDFE4CD}" type="presParOf" srcId="{B05A281E-B557-4E10-89F9-150F1060BEE4}" destId="{2E33AD35-215B-43D2-9D23-4634436A8F23}" srcOrd="0" destOrd="0" presId="urn:microsoft.com/office/officeart/2005/8/layout/hierarchy1"/>
    <dgm:cxn modelId="{6A6686B2-73B1-4EDB-81EC-AB9C9FE90868}" type="presParOf" srcId="{2E33AD35-215B-43D2-9D23-4634436A8F23}" destId="{0A68DD06-1E8E-4739-AA89-6975366A98A7}" srcOrd="0" destOrd="0" presId="urn:microsoft.com/office/officeart/2005/8/layout/hierarchy1"/>
    <dgm:cxn modelId="{C98F6ACF-0F5F-4B20-86C3-469826E5EECE}" type="presParOf" srcId="{2E33AD35-215B-43D2-9D23-4634436A8F23}" destId="{7168D3D5-2B09-431D-878B-B06101669814}" srcOrd="1" destOrd="0" presId="urn:microsoft.com/office/officeart/2005/8/layout/hierarchy1"/>
    <dgm:cxn modelId="{59F58C0F-F7BF-4ED2-B9A3-FDB37BAE9B31}" type="presParOf" srcId="{B05A281E-B557-4E10-89F9-150F1060BEE4}" destId="{0ECCBA03-00AE-4FE1-9FED-90AB2D6000D5}" srcOrd="1" destOrd="0" presId="urn:microsoft.com/office/officeart/2005/8/layout/hierarchy1"/>
    <dgm:cxn modelId="{479E69EE-9A73-4C5A-888E-AC3CC8ECE2C2}" type="presParOf" srcId="{9DAF1B0D-7FA3-45B0-A3B3-302D479AB65B}" destId="{3A3095A9-FCAF-48F6-9D97-B7B4F990EC64}" srcOrd="2" destOrd="0" presId="urn:microsoft.com/office/officeart/2005/8/layout/hierarchy1"/>
    <dgm:cxn modelId="{09E48F73-A4A1-405C-9D82-64FCB1DB097B}" type="presParOf" srcId="{9DAF1B0D-7FA3-45B0-A3B3-302D479AB65B}" destId="{A058BEDD-05D9-418A-B20D-FB3AACE45C6C}" srcOrd="3" destOrd="0" presId="urn:microsoft.com/office/officeart/2005/8/layout/hierarchy1"/>
    <dgm:cxn modelId="{4E587219-A43D-4EFF-A8EE-32D05AF0DB98}" type="presParOf" srcId="{A058BEDD-05D9-418A-B20D-FB3AACE45C6C}" destId="{CC79C6B0-004A-42E0-8E0F-19BDC123DC32}" srcOrd="0" destOrd="0" presId="urn:microsoft.com/office/officeart/2005/8/layout/hierarchy1"/>
    <dgm:cxn modelId="{27887B18-DD38-413F-81BA-B305AA2E83F4}" type="presParOf" srcId="{CC79C6B0-004A-42E0-8E0F-19BDC123DC32}" destId="{98637F26-FAB9-4697-B0B2-0BDB32DA9F46}" srcOrd="0" destOrd="0" presId="urn:microsoft.com/office/officeart/2005/8/layout/hierarchy1"/>
    <dgm:cxn modelId="{C0466FC9-92CA-4E41-83CD-174C8092D032}" type="presParOf" srcId="{CC79C6B0-004A-42E0-8E0F-19BDC123DC32}" destId="{297C92E2-4493-4EC3-882A-FD0B3FB176F8}" srcOrd="1" destOrd="0" presId="urn:microsoft.com/office/officeart/2005/8/layout/hierarchy1"/>
    <dgm:cxn modelId="{69C3E532-DE6D-45D5-807D-51EE7F85AD4D}" type="presParOf" srcId="{A058BEDD-05D9-418A-B20D-FB3AACE45C6C}" destId="{036053AB-B1A9-4E19-B43E-AE985AFAC13A}" srcOrd="1" destOrd="0" presId="urn:microsoft.com/office/officeart/2005/8/layout/hierarchy1"/>
    <dgm:cxn modelId="{3A643C75-2C7B-4D90-9684-E5269B2420C2}" type="presParOf" srcId="{4EDAE9AE-E24F-4E39-9762-EB3936D65FD6}" destId="{454FB2B6-1B6D-4D29-8149-D973FB83F044}" srcOrd="2" destOrd="0" presId="urn:microsoft.com/office/officeart/2005/8/layout/hierarchy1"/>
    <dgm:cxn modelId="{87D646A0-14D8-4FC8-886A-CAE7E3475E01}" type="presParOf" srcId="{4EDAE9AE-E24F-4E39-9762-EB3936D65FD6}" destId="{131195C7-B484-474A-B7D8-21C7C2F4367C}" srcOrd="3" destOrd="0" presId="urn:microsoft.com/office/officeart/2005/8/layout/hierarchy1"/>
    <dgm:cxn modelId="{6EA1FF20-E9ED-4A04-9635-B71BE2860547}" type="presParOf" srcId="{131195C7-B484-474A-B7D8-21C7C2F4367C}" destId="{B3CBA81C-D984-455D-9F36-5E097278B4A1}" srcOrd="0" destOrd="0" presId="urn:microsoft.com/office/officeart/2005/8/layout/hierarchy1"/>
    <dgm:cxn modelId="{E3201608-294B-46E5-BE36-8E04EE05287C}" type="presParOf" srcId="{B3CBA81C-D984-455D-9F36-5E097278B4A1}" destId="{D8CE0653-1A96-483B-BA20-AC4E94BC00D7}" srcOrd="0" destOrd="0" presId="urn:microsoft.com/office/officeart/2005/8/layout/hierarchy1"/>
    <dgm:cxn modelId="{00052227-E56B-4424-8CFB-71C863719EB8}" type="presParOf" srcId="{B3CBA81C-D984-455D-9F36-5E097278B4A1}" destId="{6559CBCD-0971-4B08-A018-8154E0642DC0}" srcOrd="1" destOrd="0" presId="urn:microsoft.com/office/officeart/2005/8/layout/hierarchy1"/>
    <dgm:cxn modelId="{C4E2F7D0-5985-40CB-B43E-4010E84A6C8B}" type="presParOf" srcId="{131195C7-B484-474A-B7D8-21C7C2F4367C}" destId="{EAC5A0B0-768E-44D5-A133-A02A5B17BCB4}" srcOrd="1" destOrd="0" presId="urn:microsoft.com/office/officeart/2005/8/layout/hierarchy1"/>
    <dgm:cxn modelId="{E53A56E1-6D33-48BC-960E-0E7F41FB7418}" type="presParOf" srcId="{4EDAE9AE-E24F-4E39-9762-EB3936D65FD6}" destId="{EEA197E9-54DD-4A79-B2B2-0B73109648CF}" srcOrd="4" destOrd="0" presId="urn:microsoft.com/office/officeart/2005/8/layout/hierarchy1"/>
    <dgm:cxn modelId="{9EE8A622-D886-4CFF-A5CF-8C16A333684A}" type="presParOf" srcId="{4EDAE9AE-E24F-4E39-9762-EB3936D65FD6}" destId="{3587B552-73E5-4FA2-BE64-F95A105F9FFA}" srcOrd="5" destOrd="0" presId="urn:microsoft.com/office/officeart/2005/8/layout/hierarchy1"/>
    <dgm:cxn modelId="{32CD8591-6580-45D6-A4F1-35A597F40E1A}" type="presParOf" srcId="{3587B552-73E5-4FA2-BE64-F95A105F9FFA}" destId="{1A9AF896-DB43-403C-B692-D29F857BAF95}" srcOrd="0" destOrd="0" presId="urn:microsoft.com/office/officeart/2005/8/layout/hierarchy1"/>
    <dgm:cxn modelId="{6FB4091F-138A-4D66-A1CB-277DD728B650}" type="presParOf" srcId="{1A9AF896-DB43-403C-B692-D29F857BAF95}" destId="{5C2D9B54-1C8A-4722-BF75-9974E5A27B78}" srcOrd="0" destOrd="0" presId="urn:microsoft.com/office/officeart/2005/8/layout/hierarchy1"/>
    <dgm:cxn modelId="{DD2B21F4-825E-4E6E-A1E2-B0A91EA653C9}" type="presParOf" srcId="{1A9AF896-DB43-403C-B692-D29F857BAF95}" destId="{75B1F74C-4B03-4F82-A9DB-3A1C8E01F465}" srcOrd="1" destOrd="0" presId="urn:microsoft.com/office/officeart/2005/8/layout/hierarchy1"/>
    <dgm:cxn modelId="{E98EF848-AB9A-466A-A3AE-B1B825BE749D}" type="presParOf" srcId="{3587B552-73E5-4FA2-BE64-F95A105F9FFA}" destId="{3ABA47A0-2847-4C62-BADF-716858982D6F}" srcOrd="1" destOrd="0" presId="urn:microsoft.com/office/officeart/2005/8/layout/hierarchy1"/>
    <dgm:cxn modelId="{5FDCB500-4C1E-40C5-A0C1-C6034A05C831}" type="presParOf" srcId="{4EDAE9AE-E24F-4E39-9762-EB3936D65FD6}" destId="{D8FF3A0A-A261-4C4E-A484-C5C553E85B04}" srcOrd="6" destOrd="0" presId="urn:microsoft.com/office/officeart/2005/8/layout/hierarchy1"/>
    <dgm:cxn modelId="{F2CD8EEF-E806-4493-A21A-3A98DC0D5562}" type="presParOf" srcId="{4EDAE9AE-E24F-4E39-9762-EB3936D65FD6}" destId="{63604EBA-1453-46EF-91FA-3DFB2CA0BA49}" srcOrd="7" destOrd="0" presId="urn:microsoft.com/office/officeart/2005/8/layout/hierarchy1"/>
    <dgm:cxn modelId="{389E1732-BEBD-43EA-AD50-C9934ACFE3FC}" type="presParOf" srcId="{63604EBA-1453-46EF-91FA-3DFB2CA0BA49}" destId="{6F7E9EB2-8663-4C34-86E6-A8A8324B30EB}" srcOrd="0" destOrd="0" presId="urn:microsoft.com/office/officeart/2005/8/layout/hierarchy1"/>
    <dgm:cxn modelId="{A3A3E689-C086-4261-81A8-5E26AF94AB4D}" type="presParOf" srcId="{6F7E9EB2-8663-4C34-86E6-A8A8324B30EB}" destId="{2F9BECCF-BF0C-47BC-B078-C367A8F67CC0}" srcOrd="0" destOrd="0" presId="urn:microsoft.com/office/officeart/2005/8/layout/hierarchy1"/>
    <dgm:cxn modelId="{AA5C3F7E-779C-4BF6-89CE-721138E4C170}" type="presParOf" srcId="{6F7E9EB2-8663-4C34-86E6-A8A8324B30EB}" destId="{26FE4FE4-E44C-408F-A5EF-76D6BF6E55FC}" srcOrd="1" destOrd="0" presId="urn:microsoft.com/office/officeart/2005/8/layout/hierarchy1"/>
    <dgm:cxn modelId="{B49B880D-D940-404B-8A28-212645C98569}" type="presParOf" srcId="{63604EBA-1453-46EF-91FA-3DFB2CA0BA49}" destId="{5A3AACE3-FC9A-444F-A082-A97E2D41946E}" srcOrd="1" destOrd="0" presId="urn:microsoft.com/office/officeart/2005/8/layout/hierarchy1"/>
    <dgm:cxn modelId="{BBAFEE53-13E8-4114-9D82-4B6202140193}" type="presParOf" srcId="{4EDAE9AE-E24F-4E39-9762-EB3936D65FD6}" destId="{F33758A1-CB7F-44AA-A713-E18CE72721EC}" srcOrd="8" destOrd="0" presId="urn:microsoft.com/office/officeart/2005/8/layout/hierarchy1"/>
    <dgm:cxn modelId="{BCE750D7-5D38-4013-8634-E6580674E1B3}" type="presParOf" srcId="{4EDAE9AE-E24F-4E39-9762-EB3936D65FD6}" destId="{4F6FD16D-561A-405E-9EFC-B8827F4451DA}" srcOrd="9" destOrd="0" presId="urn:microsoft.com/office/officeart/2005/8/layout/hierarchy1"/>
    <dgm:cxn modelId="{8B6A4E2C-A9A1-41EC-BBA5-95446CD4AB7D}" type="presParOf" srcId="{4F6FD16D-561A-405E-9EFC-B8827F4451DA}" destId="{D7E7C238-4EBF-47D6-9133-0569AC7E1AC3}" srcOrd="0" destOrd="0" presId="urn:microsoft.com/office/officeart/2005/8/layout/hierarchy1"/>
    <dgm:cxn modelId="{267DA3C9-5699-4093-8874-781F5356B17B}" type="presParOf" srcId="{D7E7C238-4EBF-47D6-9133-0569AC7E1AC3}" destId="{B4A47A28-26F2-44E5-9A2D-AE8A0B1C0946}" srcOrd="0" destOrd="0" presId="urn:microsoft.com/office/officeart/2005/8/layout/hierarchy1"/>
    <dgm:cxn modelId="{CC349EAE-088D-48D8-8859-F772644B9004}" type="presParOf" srcId="{D7E7C238-4EBF-47D6-9133-0569AC7E1AC3}" destId="{E5FA4415-11F8-46A9-BCD0-38A4441708B1}" srcOrd="1" destOrd="0" presId="urn:microsoft.com/office/officeart/2005/8/layout/hierarchy1"/>
    <dgm:cxn modelId="{9CF81959-CA71-464A-AFE6-EE2F0FA8F598}" type="presParOf" srcId="{4F6FD16D-561A-405E-9EFC-B8827F4451DA}" destId="{05C01AF7-6765-48C0-A525-DECE936ACB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758A1-CB7F-44AA-A713-E18CE72721EC}">
      <dsp:nvSpPr>
        <dsp:cNvPr id="0" name=""/>
        <dsp:cNvSpPr/>
      </dsp:nvSpPr>
      <dsp:spPr>
        <a:xfrm>
          <a:off x="5222030" y="2041862"/>
          <a:ext cx="3197083" cy="38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18"/>
              </a:lnTo>
              <a:lnTo>
                <a:pt x="3197083" y="259218"/>
              </a:lnTo>
              <a:lnTo>
                <a:pt x="3197083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F3A0A-A261-4C4E-A484-C5C553E85B04}">
      <dsp:nvSpPr>
        <dsp:cNvPr id="0" name=""/>
        <dsp:cNvSpPr/>
      </dsp:nvSpPr>
      <dsp:spPr>
        <a:xfrm>
          <a:off x="5222030" y="2041862"/>
          <a:ext cx="1598541" cy="38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18"/>
              </a:lnTo>
              <a:lnTo>
                <a:pt x="1598541" y="259218"/>
              </a:lnTo>
              <a:lnTo>
                <a:pt x="1598541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197E9-54DD-4A79-B2B2-0B73109648CF}">
      <dsp:nvSpPr>
        <dsp:cNvPr id="0" name=""/>
        <dsp:cNvSpPr/>
      </dsp:nvSpPr>
      <dsp:spPr>
        <a:xfrm>
          <a:off x="5176310" y="2041862"/>
          <a:ext cx="91440" cy="38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B2B6-1B6D-4D29-8149-D973FB83F044}">
      <dsp:nvSpPr>
        <dsp:cNvPr id="0" name=""/>
        <dsp:cNvSpPr/>
      </dsp:nvSpPr>
      <dsp:spPr>
        <a:xfrm>
          <a:off x="3623488" y="2041862"/>
          <a:ext cx="1598541" cy="380380"/>
        </a:xfrm>
        <a:custGeom>
          <a:avLst/>
          <a:gdLst/>
          <a:ahLst/>
          <a:cxnLst/>
          <a:rect l="0" t="0" r="0" b="0"/>
          <a:pathLst>
            <a:path>
              <a:moveTo>
                <a:pt x="1598541" y="0"/>
              </a:moveTo>
              <a:lnTo>
                <a:pt x="1598541" y="259218"/>
              </a:lnTo>
              <a:lnTo>
                <a:pt x="0" y="259218"/>
              </a:lnTo>
              <a:lnTo>
                <a:pt x="0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095A9-FCAF-48F6-9D97-B7B4F990EC64}">
      <dsp:nvSpPr>
        <dsp:cNvPr id="0" name=""/>
        <dsp:cNvSpPr/>
      </dsp:nvSpPr>
      <dsp:spPr>
        <a:xfrm>
          <a:off x="2024946" y="3252758"/>
          <a:ext cx="799270" cy="38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18"/>
              </a:lnTo>
              <a:lnTo>
                <a:pt x="799270" y="259218"/>
              </a:lnTo>
              <a:lnTo>
                <a:pt x="799270" y="3803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162DF-DD37-49E1-938B-6B47C019EA58}">
      <dsp:nvSpPr>
        <dsp:cNvPr id="0" name=""/>
        <dsp:cNvSpPr/>
      </dsp:nvSpPr>
      <dsp:spPr>
        <a:xfrm>
          <a:off x="1225676" y="3252758"/>
          <a:ext cx="799270" cy="380380"/>
        </a:xfrm>
        <a:custGeom>
          <a:avLst/>
          <a:gdLst/>
          <a:ahLst/>
          <a:cxnLst/>
          <a:rect l="0" t="0" r="0" b="0"/>
          <a:pathLst>
            <a:path>
              <a:moveTo>
                <a:pt x="799270" y="0"/>
              </a:moveTo>
              <a:lnTo>
                <a:pt x="799270" y="259218"/>
              </a:lnTo>
              <a:lnTo>
                <a:pt x="0" y="259218"/>
              </a:lnTo>
              <a:lnTo>
                <a:pt x="0" y="3803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4CE03-6BD6-4E23-9533-FE2C9E291D50}">
      <dsp:nvSpPr>
        <dsp:cNvPr id="0" name=""/>
        <dsp:cNvSpPr/>
      </dsp:nvSpPr>
      <dsp:spPr>
        <a:xfrm>
          <a:off x="2024946" y="2041862"/>
          <a:ext cx="3197083" cy="380380"/>
        </a:xfrm>
        <a:custGeom>
          <a:avLst/>
          <a:gdLst/>
          <a:ahLst/>
          <a:cxnLst/>
          <a:rect l="0" t="0" r="0" b="0"/>
          <a:pathLst>
            <a:path>
              <a:moveTo>
                <a:pt x="3197083" y="0"/>
              </a:moveTo>
              <a:lnTo>
                <a:pt x="3197083" y="259218"/>
              </a:lnTo>
              <a:lnTo>
                <a:pt x="0" y="259218"/>
              </a:lnTo>
              <a:lnTo>
                <a:pt x="0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11B36-195E-4CE9-9D79-8F5A635ABB72}">
      <dsp:nvSpPr>
        <dsp:cNvPr id="0" name=""/>
        <dsp:cNvSpPr/>
      </dsp:nvSpPr>
      <dsp:spPr>
        <a:xfrm>
          <a:off x="5176310" y="830967"/>
          <a:ext cx="91440" cy="38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A39C5-FBD0-45D5-9C17-2E3903270AE1}">
      <dsp:nvSpPr>
        <dsp:cNvPr id="0" name=""/>
        <dsp:cNvSpPr/>
      </dsp:nvSpPr>
      <dsp:spPr>
        <a:xfrm>
          <a:off x="4568081" y="452"/>
          <a:ext cx="1307897" cy="830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B2A56-92C8-4EDF-A520-218111B4E723}">
      <dsp:nvSpPr>
        <dsp:cNvPr id="0" name=""/>
        <dsp:cNvSpPr/>
      </dsp:nvSpPr>
      <dsp:spPr>
        <a:xfrm>
          <a:off x="4713403" y="138508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首頁</a:t>
          </a:r>
          <a:endParaRPr lang="zh-TW" altLang="en-US" sz="2100" kern="1200" dirty="0"/>
        </a:p>
      </dsp:txBody>
      <dsp:txXfrm>
        <a:off x="4737728" y="162833"/>
        <a:ext cx="1259247" cy="781865"/>
      </dsp:txXfrm>
    </dsp:sp>
    <dsp:sp modelId="{6DA792BB-418D-4625-8603-6A0FCA2EE64F}">
      <dsp:nvSpPr>
        <dsp:cNvPr id="0" name=""/>
        <dsp:cNvSpPr/>
      </dsp:nvSpPr>
      <dsp:spPr>
        <a:xfrm>
          <a:off x="4568081" y="1211347"/>
          <a:ext cx="1307897" cy="830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6D6E8-69FD-435E-B7F6-9EAADF162BAC}">
      <dsp:nvSpPr>
        <dsp:cNvPr id="0" name=""/>
        <dsp:cNvSpPr/>
      </dsp:nvSpPr>
      <dsp:spPr>
        <a:xfrm>
          <a:off x="4713403" y="1349403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功能選擇</a:t>
          </a:r>
          <a:endParaRPr lang="zh-TW" altLang="en-US" sz="2100" kern="1200" dirty="0"/>
        </a:p>
      </dsp:txBody>
      <dsp:txXfrm>
        <a:off x="4737728" y="1373728"/>
        <a:ext cx="1259247" cy="781865"/>
      </dsp:txXfrm>
    </dsp:sp>
    <dsp:sp modelId="{73189D5D-295E-4710-A67A-DB7EC7090F3A}">
      <dsp:nvSpPr>
        <dsp:cNvPr id="0" name=""/>
        <dsp:cNvSpPr/>
      </dsp:nvSpPr>
      <dsp:spPr>
        <a:xfrm>
          <a:off x="1370998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5AE26-7298-401F-9558-35641F84D83F}">
      <dsp:nvSpPr>
        <dsp:cNvPr id="0" name=""/>
        <dsp:cNvSpPr/>
      </dsp:nvSpPr>
      <dsp:spPr>
        <a:xfrm>
          <a:off x="1516320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衣櫃</a:t>
          </a:r>
          <a:endParaRPr lang="zh-TW" altLang="en-US" sz="2100" kern="1200" dirty="0"/>
        </a:p>
      </dsp:txBody>
      <dsp:txXfrm>
        <a:off x="1540645" y="2584624"/>
        <a:ext cx="1259247" cy="781865"/>
      </dsp:txXfrm>
    </dsp:sp>
    <dsp:sp modelId="{0A68DD06-1E8E-4739-AA89-6975366A98A7}">
      <dsp:nvSpPr>
        <dsp:cNvPr id="0" name=""/>
        <dsp:cNvSpPr/>
      </dsp:nvSpPr>
      <dsp:spPr>
        <a:xfrm>
          <a:off x="571727" y="3633138"/>
          <a:ext cx="1307897" cy="830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8D3D5-2B09-431D-878B-B06101669814}">
      <dsp:nvSpPr>
        <dsp:cNvPr id="0" name=""/>
        <dsp:cNvSpPr/>
      </dsp:nvSpPr>
      <dsp:spPr>
        <a:xfrm>
          <a:off x="717049" y="3771194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男生</a:t>
          </a:r>
          <a:endParaRPr lang="zh-TW" altLang="en-US" sz="2100" kern="1200" dirty="0"/>
        </a:p>
      </dsp:txBody>
      <dsp:txXfrm>
        <a:off x="741374" y="3795519"/>
        <a:ext cx="1259247" cy="781865"/>
      </dsp:txXfrm>
    </dsp:sp>
    <dsp:sp modelId="{98637F26-FAB9-4697-B0B2-0BDB32DA9F46}">
      <dsp:nvSpPr>
        <dsp:cNvPr id="0" name=""/>
        <dsp:cNvSpPr/>
      </dsp:nvSpPr>
      <dsp:spPr>
        <a:xfrm>
          <a:off x="2170268" y="3633138"/>
          <a:ext cx="1307897" cy="830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C92E2-4493-4EC3-882A-FD0B3FB176F8}">
      <dsp:nvSpPr>
        <dsp:cNvPr id="0" name=""/>
        <dsp:cNvSpPr/>
      </dsp:nvSpPr>
      <dsp:spPr>
        <a:xfrm>
          <a:off x="2315590" y="3771194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女生</a:t>
          </a:r>
          <a:endParaRPr lang="zh-TW" altLang="en-US" sz="2100" kern="1200" dirty="0"/>
        </a:p>
      </dsp:txBody>
      <dsp:txXfrm>
        <a:off x="2339915" y="3795519"/>
        <a:ext cx="1259247" cy="781865"/>
      </dsp:txXfrm>
    </dsp:sp>
    <dsp:sp modelId="{D8CE0653-1A96-483B-BA20-AC4E94BC00D7}">
      <dsp:nvSpPr>
        <dsp:cNvPr id="0" name=""/>
        <dsp:cNvSpPr/>
      </dsp:nvSpPr>
      <dsp:spPr>
        <a:xfrm>
          <a:off x="2969539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CBCD-0971-4B08-A018-8154E0642DC0}">
      <dsp:nvSpPr>
        <dsp:cNvPr id="0" name=""/>
        <dsp:cNvSpPr/>
      </dsp:nvSpPr>
      <dsp:spPr>
        <a:xfrm>
          <a:off x="3114861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影音參考</a:t>
          </a:r>
          <a:endParaRPr lang="zh-TW" altLang="en-US" sz="2100" kern="1200" dirty="0"/>
        </a:p>
      </dsp:txBody>
      <dsp:txXfrm>
        <a:off x="3139186" y="2584624"/>
        <a:ext cx="1259247" cy="781865"/>
      </dsp:txXfrm>
    </dsp:sp>
    <dsp:sp modelId="{5C2D9B54-1C8A-4722-BF75-9974E5A27B78}">
      <dsp:nvSpPr>
        <dsp:cNvPr id="0" name=""/>
        <dsp:cNvSpPr/>
      </dsp:nvSpPr>
      <dsp:spPr>
        <a:xfrm>
          <a:off x="4568081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1F74C-4B03-4F82-A9DB-3A1C8E01F465}">
      <dsp:nvSpPr>
        <dsp:cNvPr id="0" name=""/>
        <dsp:cNvSpPr/>
      </dsp:nvSpPr>
      <dsp:spPr>
        <a:xfrm>
          <a:off x="4713403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品牌連結</a:t>
          </a:r>
          <a:endParaRPr lang="zh-TW" altLang="en-US" sz="2100" kern="1200" dirty="0"/>
        </a:p>
      </dsp:txBody>
      <dsp:txXfrm>
        <a:off x="4737728" y="2584624"/>
        <a:ext cx="1259247" cy="781865"/>
      </dsp:txXfrm>
    </dsp:sp>
    <dsp:sp modelId="{2F9BECCF-BF0C-47BC-B078-C367A8F67CC0}">
      <dsp:nvSpPr>
        <dsp:cNvPr id="0" name=""/>
        <dsp:cNvSpPr/>
      </dsp:nvSpPr>
      <dsp:spPr>
        <a:xfrm>
          <a:off x="6166623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E4FE4-E44C-408F-A5EF-76D6BF6E55FC}">
      <dsp:nvSpPr>
        <dsp:cNvPr id="0" name=""/>
        <dsp:cNvSpPr/>
      </dsp:nvSpPr>
      <dsp:spPr>
        <a:xfrm>
          <a:off x="6311945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作者介紹</a:t>
          </a:r>
          <a:endParaRPr lang="zh-TW" altLang="en-US" sz="2100" kern="1200" dirty="0"/>
        </a:p>
      </dsp:txBody>
      <dsp:txXfrm>
        <a:off x="6336270" y="2584624"/>
        <a:ext cx="1259247" cy="781865"/>
      </dsp:txXfrm>
    </dsp:sp>
    <dsp:sp modelId="{B4A47A28-26F2-44E5-9A2D-AE8A0B1C0946}">
      <dsp:nvSpPr>
        <dsp:cNvPr id="0" name=""/>
        <dsp:cNvSpPr/>
      </dsp:nvSpPr>
      <dsp:spPr>
        <a:xfrm>
          <a:off x="7765165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A4415-11F8-46A9-BCD0-38A4441708B1}">
      <dsp:nvSpPr>
        <dsp:cNvPr id="0" name=""/>
        <dsp:cNvSpPr/>
      </dsp:nvSpPr>
      <dsp:spPr>
        <a:xfrm>
          <a:off x="7910486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smtClean="0"/>
            <a:t>參考</a:t>
          </a:r>
          <a:r>
            <a:rPr lang="zh-TW" altLang="en-US" sz="2100" kern="1200" dirty="0" smtClean="0"/>
            <a:t>資料</a:t>
          </a:r>
          <a:endParaRPr lang="zh-TW" altLang="en-US" sz="2100" kern="1200" dirty="0"/>
        </a:p>
      </dsp:txBody>
      <dsp:txXfrm>
        <a:off x="7934811" y="2584624"/>
        <a:ext cx="1259247" cy="78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3616" y="2299759"/>
            <a:ext cx="8513233" cy="1646302"/>
          </a:xfrm>
        </p:spPr>
        <p:txBody>
          <a:bodyPr/>
          <a:lstStyle/>
          <a:p>
            <a:r>
              <a:rPr lang="zh-TW" altLang="en-US" sz="4800" dirty="0">
                <a:latin typeface="Calibri" pitchFamily="34" charset="0"/>
                <a:ea typeface="超研澤Ｃ" panose="02010609010101010101" pitchFamily="49" charset="-120"/>
              </a:rPr>
              <a:t>網路程式設計期末</a:t>
            </a:r>
            <a:r>
              <a:rPr lang="zh-TW" altLang="en-US" sz="4800" dirty="0" smtClean="0">
                <a:latin typeface="Calibri" pitchFamily="34" charset="0"/>
                <a:ea typeface="超研澤Ｃ" panose="02010609010101010101" pitchFamily="49" charset="-120"/>
              </a:rPr>
              <a:t>專案</a:t>
            </a:r>
            <a:r>
              <a:rPr lang="zh-TW" altLang="en-US" sz="3600" dirty="0" smtClean="0">
                <a:solidFill>
                  <a:srgbClr val="729D51"/>
                </a:solidFill>
                <a:latin typeface="Calibri" pitchFamily="34" charset="0"/>
                <a:ea typeface="超研澤Ｃ" panose="02010609010101010101" pitchFamily="49" charset="-120"/>
              </a:rPr>
              <a:t>提案報告</a:t>
            </a:r>
            <a: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  <a:t/>
            </a:r>
            <a:b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</a:br>
            <a:r>
              <a:rPr lang="en-US" altLang="zh-TW" sz="6600" dirty="0" smtClean="0">
                <a:latin typeface="Harrington" panose="04040505050A02020702" pitchFamily="82" charset="0"/>
              </a:rPr>
              <a:t>Secret</a:t>
            </a:r>
            <a:r>
              <a:rPr lang="en-US" altLang="zh-TW" sz="6600" dirty="0">
                <a:latin typeface="Harrington" panose="04040505050A02020702" pitchFamily="82" charset="0"/>
              </a:rPr>
              <a:t> </a:t>
            </a:r>
            <a:r>
              <a:rPr lang="en-US" altLang="zh-TW" sz="6600" dirty="0" smtClean="0">
                <a:latin typeface="Harrington" panose="04040505050A02020702" pitchFamily="82" charset="0"/>
              </a:rPr>
              <a:t>Closets</a:t>
            </a:r>
            <a:endParaRPr lang="zh-TW" altLang="en-US" sz="6600" dirty="0">
              <a:latin typeface="Harrington" panose="04040505050A0202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6117" y="4222283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699841"/>
                </a:solidFill>
              </a:rPr>
              <a:t>00457004</a:t>
            </a:r>
            <a:r>
              <a:rPr lang="zh-TW" altLang="en-US" sz="2800" dirty="0" smtClean="0">
                <a:solidFill>
                  <a:srgbClr val="699841"/>
                </a:solidFill>
              </a:rPr>
              <a:t> 顏佳儀</a:t>
            </a:r>
            <a:endParaRPr lang="en-US" altLang="zh-TW" sz="2800" dirty="0" smtClean="0">
              <a:solidFill>
                <a:srgbClr val="699841"/>
              </a:solidFill>
            </a:endParaRPr>
          </a:p>
          <a:p>
            <a:r>
              <a:rPr lang="en-US" altLang="zh-TW" sz="2800" dirty="0" smtClean="0">
                <a:solidFill>
                  <a:srgbClr val="699841"/>
                </a:solidFill>
              </a:rPr>
              <a:t>00457013</a:t>
            </a:r>
            <a:r>
              <a:rPr lang="zh-TW" altLang="en-US" sz="2800" dirty="0" smtClean="0">
                <a:solidFill>
                  <a:srgbClr val="699841"/>
                </a:solidFill>
              </a:rPr>
              <a:t> 唐堇瑜</a:t>
            </a:r>
            <a:endParaRPr lang="zh-TW" altLang="en-US" sz="2800" dirty="0">
              <a:solidFill>
                <a:srgbClr val="6998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特色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859" y="2170114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衣櫃系統以類似紙娃娃的方式，自我搭配。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連結至其他網站、影音</a:t>
            </a:r>
            <a:r>
              <a:rPr lang="zh-TW" altLang="en-US" sz="2800" dirty="0"/>
              <a:t>提供穿搭</a:t>
            </a:r>
            <a:r>
              <a:rPr lang="zh-TW" altLang="en-US" sz="2800" dirty="0" smtClean="0"/>
              <a:t>參考。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3.</a:t>
            </a:r>
            <a:r>
              <a:rPr lang="zh-TW" altLang="en-US" sz="2800" dirty="0" smtClean="0"/>
              <a:t>匯集其他品牌衣著介紹。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00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使用技術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9759" y="210343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美工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CSS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架構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HTML5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其他連結：</a:t>
            </a:r>
            <a:r>
              <a:rPr lang="en-US" altLang="zh-TW" sz="3200" dirty="0" smtClean="0"/>
              <a:t>YouTube</a:t>
            </a:r>
            <a:r>
              <a:rPr lang="zh-TW" altLang="en-US" sz="3200" dirty="0" smtClean="0"/>
              <a:t>、</a:t>
            </a:r>
            <a:r>
              <a:rPr lang="en-US" altLang="zh-TW" sz="3200" dirty="0"/>
              <a:t>Google </a:t>
            </a:r>
            <a:r>
              <a:rPr lang="en-US" altLang="zh-TW" sz="3200" dirty="0" smtClean="0"/>
              <a:t>Search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13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359" y="104775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主題：時尚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0734" y="2055814"/>
            <a:ext cx="7685616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 smtClean="0"/>
              <a:t>       每次出門總是要花很多時間在挑選衣服上，又常常不知道自己有甚麼衣服可以穿，所以我們想提供一個智慧衣櫃，讓妳百變風格，隨心打造屬於自己的穿搭特色。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5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0734" y="3619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網站</a:t>
            </a:r>
            <a:r>
              <a:rPr lang="zh-TW" altLang="en-US" sz="4400" b="1" dirty="0" smtClean="0"/>
              <a:t>架構</a:t>
            </a:r>
            <a:endParaRPr lang="zh-TW" altLang="en-US" sz="4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965108"/>
              </p:ext>
            </p:extLst>
          </p:nvPr>
        </p:nvGraphicFramePr>
        <p:xfrm>
          <a:off x="182563" y="1493838"/>
          <a:ext cx="9790112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分頁說明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9809" y="189230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功能</a:t>
            </a:r>
            <a:r>
              <a:rPr lang="zh-TW" altLang="en-US" sz="2400" dirty="0" smtClean="0"/>
              <a:t>選擇：選擇以下功能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衣櫃：紙娃娃搭配系統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影音參考：連結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提供時下網紅搭配技巧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品牌連結：連結時尚品牌網路</a:t>
            </a:r>
            <a:r>
              <a:rPr lang="zh-TW" altLang="en-US" sz="2400" dirty="0" smtClean="0"/>
              <a:t>商店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網站介紹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作者介紹：我們的介紹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參考</a:t>
            </a:r>
            <a:r>
              <a:rPr lang="zh-TW" altLang="en-US" sz="2400" dirty="0" smtClean="0"/>
              <a:t>資料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功能選擇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4" y="1853967"/>
            <a:ext cx="7246846" cy="4230003"/>
          </a:xfrm>
        </p:spPr>
      </p:pic>
    </p:spTree>
    <p:extLst>
      <p:ext uri="{BB962C8B-B14F-4D97-AF65-F5344CB8AC3E}">
        <p14:creationId xmlns:p14="http://schemas.microsoft.com/office/powerpoint/2010/main" val="6536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男女衣櫃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" y="1421934"/>
            <a:ext cx="5691302" cy="436227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38" y="1325461"/>
            <a:ext cx="5685170" cy="46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男女</a:t>
            </a:r>
            <a:r>
              <a:rPr lang="zh-TW" altLang="en-US" dirty="0" smtClean="0"/>
              <a:t>衣櫃詳細作法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" y="2177366"/>
            <a:ext cx="5482195" cy="3881437"/>
          </a:xfrm>
        </p:spPr>
      </p:pic>
      <p:sp>
        <p:nvSpPr>
          <p:cNvPr id="7" name="直線圖說文字 1 6"/>
          <p:cNvSpPr/>
          <p:nvPr/>
        </p:nvSpPr>
        <p:spPr>
          <a:xfrm>
            <a:off x="5931017" y="1900107"/>
            <a:ext cx="3028425" cy="696286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線圖說文字 1 7"/>
          <p:cNvSpPr/>
          <p:nvPr/>
        </p:nvSpPr>
        <p:spPr>
          <a:xfrm>
            <a:off x="5998129" y="3749879"/>
            <a:ext cx="3112315" cy="1090569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3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影音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品牌連結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" y="1786856"/>
            <a:ext cx="6066665" cy="39381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7" y="1786856"/>
            <a:ext cx="5828853" cy="43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作者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網站介紹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858849"/>
            <a:ext cx="5805181" cy="43977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96" y="1820412"/>
            <a:ext cx="5989740" cy="44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97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197</Words>
  <Application>Microsoft Office PowerPoint</Application>
  <PresentationFormat>自訂</PresentationFormat>
  <Paragraphs>36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多面向</vt:lpstr>
      <vt:lpstr>網路程式設計期末專案提案報告 Secret Closets</vt:lpstr>
      <vt:lpstr>主題：時尚</vt:lpstr>
      <vt:lpstr>網站架構</vt:lpstr>
      <vt:lpstr>分頁說明</vt:lpstr>
      <vt:lpstr>功能選擇</vt:lpstr>
      <vt:lpstr>男女衣櫃</vt:lpstr>
      <vt:lpstr>男女衣櫃詳細作法</vt:lpstr>
      <vt:lpstr>影音參考&amp;品牌連結</vt:lpstr>
      <vt:lpstr>作者介紹&amp;網站介紹</vt:lpstr>
      <vt:lpstr>特色</vt:lpstr>
      <vt:lpstr>使用技術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kelly</cp:lastModifiedBy>
  <cp:revision>14</cp:revision>
  <dcterms:created xsi:type="dcterms:W3CDTF">2018-05-08T12:12:38Z</dcterms:created>
  <dcterms:modified xsi:type="dcterms:W3CDTF">2018-06-20T03:27:03Z</dcterms:modified>
</cp:coreProperties>
</file>