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3.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4.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5.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8.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9.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2" r:id="rId2"/>
  </p:sldMasterIdLst>
  <p:notesMasterIdLst>
    <p:notesMasterId r:id="rId17"/>
  </p:notesMasterIdLst>
  <p:handoutMasterIdLst>
    <p:handoutMasterId r:id="rId18"/>
  </p:handoutMasterIdLst>
  <p:sldIdLst>
    <p:sldId id="256" r:id="rId3"/>
    <p:sldId id="675" r:id="rId4"/>
    <p:sldId id="384" r:id="rId5"/>
    <p:sldId id="671" r:id="rId6"/>
    <p:sldId id="672" r:id="rId7"/>
    <p:sldId id="673" r:id="rId8"/>
    <p:sldId id="659" r:id="rId9"/>
    <p:sldId id="493" r:id="rId10"/>
    <p:sldId id="489" r:id="rId11"/>
    <p:sldId id="676" r:id="rId12"/>
    <p:sldId id="663" r:id="rId13"/>
    <p:sldId id="669" r:id="rId14"/>
    <p:sldId id="670" r:id="rId15"/>
    <p:sldId id="591" r:id="rId16"/>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2" userDrawn="1">
          <p15:clr>
            <a:srgbClr val="A4A3A4"/>
          </p15:clr>
        </p15:guide>
        <p15:guide id="2" pos="3869" userDrawn="1">
          <p15:clr>
            <a:srgbClr val="A4A3A4"/>
          </p15:clr>
        </p15:guide>
        <p15:guide id="3" pos="380" userDrawn="1">
          <p15:clr>
            <a:srgbClr val="A4A3A4"/>
          </p15:clr>
        </p15:guide>
        <p15:guide id="4" pos="7365" userDrawn="1">
          <p15:clr>
            <a:srgbClr val="A4A3A4"/>
          </p15:clr>
        </p15:guide>
        <p15:guide id="6" orient="horz" pos="1254" userDrawn="1">
          <p15:clr>
            <a:srgbClr val="A4A3A4"/>
          </p15:clr>
        </p15:guide>
        <p15:guide id="9" orient="horz" pos="3824" userDrawn="1">
          <p15:clr>
            <a:srgbClr val="A4A3A4"/>
          </p15:clr>
        </p15:guide>
        <p15:guide id="10" orient="horz" pos="3596" userDrawn="1">
          <p15:clr>
            <a:srgbClr val="A4A3A4"/>
          </p15:clr>
        </p15:guide>
        <p15:guide id="11" pos="704" userDrawn="1">
          <p15:clr>
            <a:srgbClr val="A4A3A4"/>
          </p15:clr>
        </p15:guide>
        <p15:guide id="12" pos="70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9EB"/>
    <a:srgbClr val="F0E9BB"/>
    <a:srgbClr val="E4DFE5"/>
    <a:srgbClr val="CEDEF1"/>
    <a:srgbClr val="FBF1D7"/>
    <a:srgbClr val="E7D3ED"/>
    <a:srgbClr val="F6D6C3"/>
    <a:srgbClr val="E7DAE6"/>
    <a:srgbClr val="F7EDEB"/>
    <a:srgbClr val="D9E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0" autoAdjust="0"/>
    <p:restoredTop sz="94533" autoAdjust="0"/>
  </p:normalViewPr>
  <p:slideViewPr>
    <p:cSldViewPr snapToGrid="0" showGuides="1">
      <p:cViewPr varScale="1">
        <p:scale>
          <a:sx n="75" d="100"/>
          <a:sy n="75" d="100"/>
        </p:scale>
        <p:origin x="388" y="48"/>
      </p:cViewPr>
      <p:guideLst>
        <p:guide orient="horz" pos="1582"/>
        <p:guide pos="3869"/>
        <p:guide pos="380"/>
        <p:guide pos="7365"/>
        <p:guide orient="horz" pos="1254"/>
        <p:guide orient="horz" pos="3824"/>
        <p:guide orient="horz" pos="3596"/>
        <p:guide pos="704"/>
        <p:guide pos="7024"/>
      </p:guideLst>
    </p:cSldViewPr>
  </p:slideViewPr>
  <p:outlineViewPr>
    <p:cViewPr>
      <p:scale>
        <a:sx n="33" d="100"/>
        <a:sy n="33" d="100"/>
      </p:scale>
      <p:origin x="0" y="-1602"/>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82" d="100"/>
          <a:sy n="82" d="100"/>
        </p:scale>
        <p:origin x="229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88D7C6-420E-4179-BD3B-B80F5AF4F299}" type="datetimeFigureOut">
              <a:rPr lang="zh-CN" altLang="en-US" smtClean="0"/>
              <a:t>2024/11/20</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1787CA-1B2A-461F-AA0F-1B344884AB0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56C26-C72F-44AA-93CC-7E5C82FA86ED}"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4C086-DF50-441F-9D0D-82E71E33C5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4126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C7C1-AE39-42B7-B6C6-BC4661A6A6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C4A9692-7FDA-3070-28B3-40D08FD9DBE1}"/>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787C29A6-7BD3-EBC6-6DF1-D806855893F6}"/>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03853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2DB76-AED1-2255-27D0-5C37A2393A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54CF5D-779D-F619-B3F4-270208E74C75}"/>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342810FC-A00E-6ECD-8C88-388BE42AE0D4}"/>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11181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0E2CC-1853-0D3F-D50D-08157BECE5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D32F69-AE22-F213-3547-D344B688EA3D}"/>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C244AA22-BC2B-0E66-953F-87ECE8697585}"/>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1992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5963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slide" Target="../slides/slide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 Target="../slides/slide5.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 Target="../slides/slide4.xml"/><Relationship Id="rId2" Type="http://schemas.openxmlformats.org/officeDocument/2006/relationships/tags" Target="../tags/tag8.xml"/><Relationship Id="rId16" Type="http://schemas.openxmlformats.org/officeDocument/2006/relationships/image" Target="../media/image1.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 Target="../slides/slide1.xml"/><Relationship Id="rId5" Type="http://schemas.openxmlformats.org/officeDocument/2006/relationships/tags" Target="../tags/tag11.xml"/><Relationship Id="rId15" Type="http://schemas.openxmlformats.org/officeDocument/2006/relationships/slide" Target="../slides/slide3.xml"/><Relationship Id="rId10" Type="http://schemas.openxmlformats.org/officeDocument/2006/relationships/slideMaster" Target="../slideMasters/slideMaster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 Target="../slides/slide7.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2.xml"/><Relationship Id="rId5" Type="http://schemas.openxmlformats.org/officeDocument/2006/relationships/tags" Target="../tags/tag52.xml"/><Relationship Id="rId4" Type="http://schemas.openxmlformats.org/officeDocument/2006/relationships/tags" Target="../tags/tag51.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2.xml"/><Relationship Id="rId5" Type="http://schemas.openxmlformats.org/officeDocument/2006/relationships/tags" Target="../tags/tag57.xml"/><Relationship Id="rId4" Type="http://schemas.openxmlformats.org/officeDocument/2006/relationships/tags" Target="../tags/tag5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slideMaster" Target="../slideMasters/slideMaster2.xml"/><Relationship Id="rId4" Type="http://schemas.openxmlformats.org/officeDocument/2006/relationships/tags" Target="../tags/tag8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 Target="../slides/slide6.xml"/><Relationship Id="rId18" Type="http://schemas.openxmlformats.org/officeDocument/2006/relationships/image" Target="../media/image1.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slideMaster" Target="../slideMasters/slideMaster1.xml"/><Relationship Id="rId17" Type="http://schemas.openxmlformats.org/officeDocument/2006/relationships/slide" Target="../slides/slide3.xml"/><Relationship Id="rId2" Type="http://schemas.openxmlformats.org/officeDocument/2006/relationships/tags" Target="../tags/tag17.xml"/><Relationship Id="rId16" Type="http://schemas.openxmlformats.org/officeDocument/2006/relationships/slide" Target="../slides/slide4.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slide" Target="../slides/slide1.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slide" Target="../slides/slide9.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Master" Target="../slideMasters/slideMaster2.xml"/><Relationship Id="rId5" Type="http://schemas.openxmlformats.org/officeDocument/2006/relationships/tags" Target="../tags/tag94.xml"/><Relationship Id="rId4" Type="http://schemas.openxmlformats.org/officeDocument/2006/relationships/tags" Target="../tags/tag93.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slideMaster" Target="../slideMasters/slideMaster2.xml"/><Relationship Id="rId4" Type="http://schemas.openxmlformats.org/officeDocument/2006/relationships/tags" Target="../tags/tag98.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Master" Target="../slideMasters/slideMaster2.xml"/><Relationship Id="rId5" Type="http://schemas.openxmlformats.org/officeDocument/2006/relationships/tags" Target="../tags/tag103.xml"/><Relationship Id="rId4" Type="http://schemas.openxmlformats.org/officeDocument/2006/relationships/tags" Target="../tags/tag10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 Target="../slides/slide1.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slide" Target="../slides/slide6.xml"/><Relationship Id="rId2" Type="http://schemas.openxmlformats.org/officeDocument/2006/relationships/tags" Target="../tags/tag28.xml"/><Relationship Id="rId16" Type="http://schemas.openxmlformats.org/officeDocument/2006/relationships/image" Target="../media/image1.png"/><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Master" Target="../slideMasters/slideMaster1.xml"/><Relationship Id="rId5" Type="http://schemas.openxmlformats.org/officeDocument/2006/relationships/tags" Target="../tags/tag31.xml"/><Relationship Id="rId15" Type="http://schemas.openxmlformats.org/officeDocument/2006/relationships/slide" Target="../slides/slide3.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 Target="../slides/slide8.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 Target="../slides/slide1.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slide" Target="../slides/slide6.xml"/><Relationship Id="rId2" Type="http://schemas.openxmlformats.org/officeDocument/2006/relationships/tags" Target="../tags/tag38.xml"/><Relationship Id="rId16" Type="http://schemas.openxmlformats.org/officeDocument/2006/relationships/image" Target="../media/image1.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Master" Target="../slideMasters/slideMaster1.xml"/><Relationship Id="rId5" Type="http://schemas.openxmlformats.org/officeDocument/2006/relationships/tags" Target="../tags/tag41.xml"/><Relationship Id="rId15" Type="http://schemas.openxmlformats.org/officeDocument/2006/relationships/slide" Target="../slides/slide3.xml"/><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 Target="../slides/sl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Image act 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Image 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Image sm">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4211638" cy="3730752"/>
          </a:xfrm>
          <a:prstGeom prst="rect">
            <a:avLst/>
          </a:prstGeom>
          <a:solidFill>
            <a:schemeClr val="tx2"/>
          </a:solidFill>
        </p:spPr>
        <p:txBody>
          <a:bodyPr anchor="ctr"/>
          <a:lstStyle>
            <a:lvl1pPr marL="0" indent="0" algn="ctr">
              <a:buNone/>
              <a:defRPr sz="11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lcome Mess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268548" y="2144685"/>
            <a:ext cx="1655064" cy="1655064"/>
          </a:xfrm>
          <a:prstGeom prst="roundRect">
            <a:avLst>
              <a:gd name="adj" fmla="val 3331"/>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Work#1">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952500"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6" name="Picture Placeholder 14"/>
          <p:cNvSpPr>
            <a:spLocks noGrp="1"/>
          </p:cNvSpPr>
          <p:nvPr>
            <p:ph type="pic" sz="quarter" idx="11"/>
          </p:nvPr>
        </p:nvSpPr>
        <p:spPr>
          <a:xfrm>
            <a:off x="3706813"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7" name="Picture Placeholder 14"/>
          <p:cNvSpPr>
            <a:spLocks noGrp="1"/>
          </p:cNvSpPr>
          <p:nvPr>
            <p:ph type="pic" sz="quarter" idx="12"/>
          </p:nvPr>
        </p:nvSpPr>
        <p:spPr>
          <a:xfrm>
            <a:off x="6461125"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
        <p:nvSpPr>
          <p:cNvPr id="18" name="Picture Placeholder 14"/>
          <p:cNvSpPr>
            <a:spLocks noGrp="1"/>
          </p:cNvSpPr>
          <p:nvPr>
            <p:ph type="pic" sz="quarter" idx="13"/>
          </p:nvPr>
        </p:nvSpPr>
        <p:spPr>
          <a:xfrm>
            <a:off x="9215438" y="2143125"/>
            <a:ext cx="2020824" cy="2679192"/>
          </a:xfrm>
          <a:prstGeom prst="rect">
            <a:avLst/>
          </a:prstGeom>
          <a:solidFill>
            <a:schemeClr val="tx2"/>
          </a:solidFill>
        </p:spPr>
        <p:txBody>
          <a:bodyPr anchor="ctr"/>
          <a:lstStyle>
            <a:lvl1pPr marL="0" indent="0" algn="ctr">
              <a:buNone/>
              <a:defRPr sz="2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1+#ppt_w/2"/>
                                          </p:val>
                                        </p:tav>
                                        <p:tav tm="100000">
                                          <p:val>
                                            <p:strVal val="#ppt_x"/>
                                          </p:val>
                                        </p:tav>
                                      </p:tavLst>
                                    </p:anim>
                                    <p:anim calcmode="lin" valueType="num">
                                      <p:cBhvr additive="base">
                                        <p:cTn id="12" dur="75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1+#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1+#ppt_w/2"/>
                                          </p:val>
                                        </p:tav>
                                        <p:tav tm="100000">
                                          <p:val>
                                            <p:strVal val="#ppt_x"/>
                                          </p:val>
                                        </p:tav>
                                      </p:tavLst>
                                    </p:anim>
                                    <p:anim calcmode="lin" valueType="num">
                                      <p:cBhvr additive="base">
                                        <p:cTn id="20" dur="75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Work #2">
    <p:spTree>
      <p:nvGrpSpPr>
        <p:cNvPr id="1" name=""/>
        <p:cNvGrpSpPr/>
        <p:nvPr/>
      </p:nvGrpSpPr>
      <p:grpSpPr>
        <a:xfrm>
          <a:off x="0" y="0"/>
          <a:ext cx="0" cy="0"/>
          <a:chOff x="0" y="0"/>
          <a:chExt cx="0" cy="0"/>
        </a:xfrm>
      </p:grpSpPr>
      <p:sp>
        <p:nvSpPr>
          <p:cNvPr id="10" name="Picture Placeholder 14"/>
          <p:cNvSpPr>
            <a:spLocks noGrp="1"/>
          </p:cNvSpPr>
          <p:nvPr>
            <p:ph type="pic" sz="quarter" idx="10"/>
          </p:nvPr>
        </p:nvSpPr>
        <p:spPr>
          <a:xfrm>
            <a:off x="952500"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11" name="Picture Placeholder 14"/>
          <p:cNvSpPr>
            <a:spLocks noGrp="1"/>
          </p:cNvSpPr>
          <p:nvPr>
            <p:ph type="pic" sz="quarter" idx="11"/>
          </p:nvPr>
        </p:nvSpPr>
        <p:spPr>
          <a:xfrm>
            <a:off x="3643128" y="2133600"/>
            <a:ext cx="2212848" cy="2212848"/>
          </a:xfrm>
          <a:prstGeom prst="roundRect">
            <a:avLst>
              <a:gd name="adj" fmla="val 1468"/>
            </a:avLst>
          </a:prstGeom>
          <a:solidFill>
            <a:schemeClr val="tx2"/>
          </a:solidFill>
        </p:spPr>
        <p:txBody>
          <a:bodyPr anchor="ctr"/>
          <a:lstStyle>
            <a:lvl1pPr marL="0" indent="0" algn="ctr">
              <a:buNone/>
              <a:defRPr sz="1400" baseline="0"/>
            </a:lvl1pPr>
          </a:lstStyle>
          <a:p>
            <a:endParaRPr lang="en-US" dirty="0"/>
          </a:p>
        </p:txBody>
      </p:sp>
      <p:sp>
        <p:nvSpPr>
          <p:cNvPr id="12" name="Picture Placeholder 14"/>
          <p:cNvSpPr>
            <a:spLocks noGrp="1"/>
          </p:cNvSpPr>
          <p:nvPr>
            <p:ph type="pic" sz="quarter" idx="12"/>
          </p:nvPr>
        </p:nvSpPr>
        <p:spPr>
          <a:xfrm>
            <a:off x="6333756"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13" name="Picture Placeholder 14"/>
          <p:cNvSpPr>
            <a:spLocks noGrp="1"/>
          </p:cNvSpPr>
          <p:nvPr>
            <p:ph type="pic" sz="quarter" idx="13"/>
          </p:nvPr>
        </p:nvSpPr>
        <p:spPr>
          <a:xfrm>
            <a:off x="9024384" y="2133600"/>
            <a:ext cx="2212848" cy="2212848"/>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0-#ppt_w/2"/>
                                          </p:val>
                                        </p:tav>
                                        <p:tav tm="100000">
                                          <p:val>
                                            <p:strVal val="#ppt_x"/>
                                          </p:val>
                                        </p:tav>
                                      </p:tavLst>
                                    </p:anim>
                                    <p:anim calcmode="lin" valueType="num">
                                      <p:cBhvr additive="base">
                                        <p:cTn id="8" dur="75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0-#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0-#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0-#ppt_w/2"/>
                                          </p:val>
                                        </p:tav>
                                        <p:tav tm="100000">
                                          <p:val>
                                            <p:strVal val="#ppt_x"/>
                                          </p:val>
                                        </p:tav>
                                      </p:tavLst>
                                    </p:anim>
                                    <p:anim calcmode="lin" valueType="num">
                                      <p:cBhvr additive="base">
                                        <p:cTn id="20"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Info #1">
    <p:spTree>
      <p:nvGrpSpPr>
        <p:cNvPr id="1" name=""/>
        <p:cNvGrpSpPr/>
        <p:nvPr/>
      </p:nvGrpSpPr>
      <p:grpSpPr>
        <a:xfrm>
          <a:off x="0" y="0"/>
          <a:ext cx="0" cy="0"/>
          <a:chOff x="0" y="0"/>
          <a:chExt cx="0" cy="0"/>
        </a:xfrm>
      </p:grpSpPr>
      <p:sp>
        <p:nvSpPr>
          <p:cNvPr id="7" name="Picture Placeholder 14"/>
          <p:cNvSpPr>
            <a:spLocks noGrp="1"/>
          </p:cNvSpPr>
          <p:nvPr>
            <p:ph type="pic" sz="quarter" idx="10"/>
          </p:nvPr>
        </p:nvSpPr>
        <p:spPr>
          <a:xfrm>
            <a:off x="977900" y="2155824"/>
            <a:ext cx="2286000" cy="3711575"/>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
        <p:nvSpPr>
          <p:cNvPr id="8" name="Picture Placeholder 14"/>
          <p:cNvSpPr>
            <a:spLocks noGrp="1"/>
          </p:cNvSpPr>
          <p:nvPr>
            <p:ph type="pic" sz="quarter" idx="11"/>
          </p:nvPr>
        </p:nvSpPr>
        <p:spPr>
          <a:xfrm>
            <a:off x="6096000" y="2155823"/>
            <a:ext cx="2286000" cy="3711575"/>
          </a:xfrm>
          <a:prstGeom prst="roundRect">
            <a:avLst>
              <a:gd name="adj" fmla="val 2893"/>
            </a:avLst>
          </a:prstGeom>
          <a:solidFill>
            <a:schemeClr val="tx2"/>
          </a:solidFill>
        </p:spPr>
        <p:txBody>
          <a:bodyPr anchor="ctr"/>
          <a:lstStyle>
            <a:lvl1pPr marL="0" indent="0" algn="ctr">
              <a:buNone/>
              <a:defRPr sz="1400" baseline="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Info #2">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5184648" cy="6858000"/>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955675"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8" name="Picture Placeholder 6"/>
          <p:cNvSpPr>
            <a:spLocks noGrp="1"/>
          </p:cNvSpPr>
          <p:nvPr>
            <p:ph type="pic" sz="quarter" idx="11" hasCustomPrompt="1"/>
          </p:nvPr>
        </p:nvSpPr>
        <p:spPr>
          <a:xfrm>
            <a:off x="3536950"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9" name="Picture Placeholder 6"/>
          <p:cNvSpPr>
            <a:spLocks noGrp="1"/>
          </p:cNvSpPr>
          <p:nvPr>
            <p:ph type="pic" sz="quarter" idx="12" hasCustomPrompt="1"/>
          </p:nvPr>
        </p:nvSpPr>
        <p:spPr>
          <a:xfrm>
            <a:off x="6118225" y="2139950"/>
            <a:ext cx="2551176" cy="1929384"/>
          </a:xfrm>
          <a:prstGeom prst="rect">
            <a:avLst/>
          </a:prstGeom>
          <a:solidFill>
            <a:schemeClr val="tx2"/>
          </a:solidFill>
        </p:spPr>
        <p:txBody>
          <a:bodyPr/>
          <a:lstStyle>
            <a:lvl1pPr marL="0" indent="0">
              <a:buNone/>
              <a:defRPr sz="800"/>
            </a:lvl1pPr>
          </a:lstStyle>
          <a:p>
            <a:r>
              <a:rPr lang="en-US"/>
              <a:t>Portfolio#</a:t>
            </a:r>
          </a:p>
        </p:txBody>
      </p:sp>
      <p:sp>
        <p:nvSpPr>
          <p:cNvPr id="10" name="Picture Placeholder 6"/>
          <p:cNvSpPr>
            <a:spLocks noGrp="1"/>
          </p:cNvSpPr>
          <p:nvPr>
            <p:ph type="pic" sz="quarter" idx="13" hasCustomPrompt="1"/>
          </p:nvPr>
        </p:nvSpPr>
        <p:spPr>
          <a:xfrm>
            <a:off x="8697913" y="2139950"/>
            <a:ext cx="2551176" cy="1929384"/>
          </a:xfrm>
          <a:prstGeom prst="rect">
            <a:avLst/>
          </a:prstGeom>
          <a:solidFill>
            <a:schemeClr val="tx2"/>
          </a:solidFill>
        </p:spPr>
        <p:txBody>
          <a:bodyPr/>
          <a:lstStyle>
            <a:lvl1pPr marL="0" indent="0">
              <a:buNone/>
              <a:defRPr sz="800"/>
            </a:lvl1pPr>
          </a:lstStyle>
          <a:p>
            <a:r>
              <a:rPr lang="en-US"/>
              <a:t>Portfolio#</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0" name="Picture Placeholder 6"/>
          <p:cNvSpPr>
            <a:spLocks noGrp="1"/>
          </p:cNvSpPr>
          <p:nvPr>
            <p:ph type="pic" sz="quarter" idx="10"/>
          </p:nvPr>
        </p:nvSpPr>
        <p:spPr>
          <a:xfrm>
            <a:off x="955675"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1" name="Picture Placeholder 6"/>
          <p:cNvSpPr>
            <a:spLocks noGrp="1"/>
          </p:cNvSpPr>
          <p:nvPr>
            <p:ph type="pic" sz="quarter" idx="11"/>
          </p:nvPr>
        </p:nvSpPr>
        <p:spPr>
          <a:xfrm>
            <a:off x="3538538"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2" name="Picture Placeholder 6"/>
          <p:cNvSpPr>
            <a:spLocks noGrp="1"/>
          </p:cNvSpPr>
          <p:nvPr>
            <p:ph type="pic" sz="quarter" idx="12"/>
          </p:nvPr>
        </p:nvSpPr>
        <p:spPr>
          <a:xfrm>
            <a:off x="6121400"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3" name="Picture Placeholder 6"/>
          <p:cNvSpPr>
            <a:spLocks noGrp="1"/>
          </p:cNvSpPr>
          <p:nvPr>
            <p:ph type="pic" sz="quarter" idx="13"/>
          </p:nvPr>
        </p:nvSpPr>
        <p:spPr>
          <a:xfrm>
            <a:off x="8704263" y="2133599"/>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4" name="Picture Placeholder 6"/>
          <p:cNvSpPr>
            <a:spLocks noGrp="1"/>
          </p:cNvSpPr>
          <p:nvPr>
            <p:ph type="pic" sz="quarter" idx="14"/>
          </p:nvPr>
        </p:nvSpPr>
        <p:spPr>
          <a:xfrm>
            <a:off x="963133"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5" name="Picture Placeholder 6"/>
          <p:cNvSpPr>
            <a:spLocks noGrp="1"/>
          </p:cNvSpPr>
          <p:nvPr>
            <p:ph type="pic" sz="quarter" idx="15"/>
          </p:nvPr>
        </p:nvSpPr>
        <p:spPr>
          <a:xfrm>
            <a:off x="3545996"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6" name="Picture Placeholder 6"/>
          <p:cNvSpPr>
            <a:spLocks noGrp="1"/>
          </p:cNvSpPr>
          <p:nvPr>
            <p:ph type="pic" sz="quarter" idx="16"/>
          </p:nvPr>
        </p:nvSpPr>
        <p:spPr>
          <a:xfrm>
            <a:off x="6128858"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
        <p:nvSpPr>
          <p:cNvPr id="17" name="Picture Placeholder 6"/>
          <p:cNvSpPr>
            <a:spLocks noGrp="1"/>
          </p:cNvSpPr>
          <p:nvPr>
            <p:ph type="pic" sz="quarter" idx="17"/>
          </p:nvPr>
        </p:nvSpPr>
        <p:spPr>
          <a:xfrm>
            <a:off x="8711721" y="4024312"/>
            <a:ext cx="2532888" cy="1847088"/>
          </a:xfrm>
          <a:prstGeom prst="rect">
            <a:avLst/>
          </a:prstGeom>
          <a:solidFill>
            <a:schemeClr val="tx2"/>
          </a:solidFill>
        </p:spPr>
        <p:txBody>
          <a:bodyPr anchor="ctr"/>
          <a:lstStyle>
            <a:lvl1pPr marL="0" indent="0" algn="ctr">
              <a:buNone/>
              <a:defRPr sz="12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750" fill="hold"/>
                                        <p:tgtEl>
                                          <p:spTgt spid="17"/>
                                        </p:tgtEl>
                                        <p:attrNameLst>
                                          <p:attrName>ppt_x</p:attrName>
                                        </p:attrNameLst>
                                      </p:cBhvr>
                                      <p:tavLst>
                                        <p:tav tm="0">
                                          <p:val>
                                            <p:strVal val="0-#ppt_w/2"/>
                                          </p:val>
                                        </p:tav>
                                        <p:tav tm="100000">
                                          <p:val>
                                            <p:strVal val="#ppt_x"/>
                                          </p:val>
                                        </p:tav>
                                      </p:tavLst>
                                    </p:anim>
                                    <p:anim calcmode="lin" valueType="num">
                                      <p:cBhvr additive="base">
                                        <p:cTn id="24" dur="75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10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750" fill="hold"/>
                                        <p:tgtEl>
                                          <p:spTgt spid="16"/>
                                        </p:tgtEl>
                                        <p:attrNameLst>
                                          <p:attrName>ppt_x</p:attrName>
                                        </p:attrNameLst>
                                      </p:cBhvr>
                                      <p:tavLst>
                                        <p:tav tm="0">
                                          <p:val>
                                            <p:strVal val="0-#ppt_w/2"/>
                                          </p:val>
                                        </p:tav>
                                        <p:tav tm="100000">
                                          <p:val>
                                            <p:strVal val="#ppt_x"/>
                                          </p:val>
                                        </p:tav>
                                      </p:tavLst>
                                    </p:anim>
                                    <p:anim calcmode="lin" valueType="num">
                                      <p:cBhvr additive="base">
                                        <p:cTn id="28" dur="75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750" fill="hold"/>
                                        <p:tgtEl>
                                          <p:spTgt spid="15"/>
                                        </p:tgtEl>
                                        <p:attrNameLst>
                                          <p:attrName>ppt_x</p:attrName>
                                        </p:attrNameLst>
                                      </p:cBhvr>
                                      <p:tavLst>
                                        <p:tav tm="0">
                                          <p:val>
                                            <p:strVal val="0-#ppt_w/2"/>
                                          </p:val>
                                        </p:tav>
                                        <p:tav tm="100000">
                                          <p:val>
                                            <p:strVal val="#ppt_x"/>
                                          </p:val>
                                        </p:tav>
                                      </p:tavLst>
                                    </p:anim>
                                    <p:anim calcmode="lin" valueType="num">
                                      <p:cBhvr additive="base">
                                        <p:cTn id="32" dur="750" fill="hold"/>
                                        <p:tgtEl>
                                          <p:spTgt spid="15"/>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3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750" fill="hold"/>
                                        <p:tgtEl>
                                          <p:spTgt spid="14"/>
                                        </p:tgtEl>
                                        <p:attrNameLst>
                                          <p:attrName>ppt_x</p:attrName>
                                        </p:attrNameLst>
                                      </p:cBhvr>
                                      <p:tavLst>
                                        <p:tav tm="0">
                                          <p:val>
                                            <p:strVal val="0-#ppt_w/2"/>
                                          </p:val>
                                        </p:tav>
                                        <p:tav tm="100000">
                                          <p:val>
                                            <p:strVal val="#ppt_x"/>
                                          </p:val>
                                        </p:tav>
                                      </p:tavLst>
                                    </p:anim>
                                    <p:anim calcmode="lin" valueType="num">
                                      <p:cBhvr additive="base">
                                        <p:cTn id="36"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图片 2" descr="lpgo-blue">
            <a:hlinkClick r:id="rId7" action="ppaction://hlinksldjump"/>
          </p:cNvPr>
          <p:cNvPicPr>
            <a:picLocks noChangeAspect="1"/>
          </p:cNvPicPr>
          <p:nvPr userDrawn="1">
            <p:custDataLst>
              <p:tags r:id="rId5"/>
            </p:custDataLst>
          </p:nvPr>
        </p:nvPicPr>
        <p:blipFill>
          <a:blip r:embed="rId8"/>
          <a:stretch>
            <a:fillRect/>
          </a:stretch>
        </p:blipFill>
        <p:spPr>
          <a:xfrm>
            <a:off x="10273030" y="509841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a:xfrm>
            <a:off x="955675" y="2133599"/>
            <a:ext cx="5138928" cy="3730752"/>
          </a:xfrm>
          <a:prstGeom prst="rect">
            <a:avLst/>
          </a:prstGeom>
          <a:solidFill>
            <a:schemeClr val="tx2"/>
          </a:solidFill>
        </p:spPr>
        <p:txBody>
          <a:bodyPr anchor="ctr"/>
          <a:lstStyle>
            <a:lvl1pPr marL="0" indent="0" algn="ctr">
              <a:buNone/>
              <a:defRPr sz="1200"/>
            </a:lvl1pPr>
          </a:lstStyle>
          <a:p>
            <a:endParaRPr lang="en-US" dirty="0"/>
          </a:p>
        </p:txBody>
      </p:sp>
      <p:sp>
        <p:nvSpPr>
          <p:cNvPr id="6" name="Picture Placeholder 6"/>
          <p:cNvSpPr>
            <a:spLocks noGrp="1"/>
          </p:cNvSpPr>
          <p:nvPr>
            <p:ph type="pic" sz="quarter" idx="11"/>
          </p:nvPr>
        </p:nvSpPr>
        <p:spPr>
          <a:xfrm>
            <a:off x="6170612" y="2133599"/>
            <a:ext cx="2496312" cy="2221992"/>
          </a:xfrm>
          <a:prstGeom prst="rect">
            <a:avLst/>
          </a:prstGeom>
          <a:solidFill>
            <a:schemeClr val="tx2"/>
          </a:solidFill>
        </p:spPr>
        <p:txBody>
          <a:bodyPr anchor="ctr"/>
          <a:lstStyle>
            <a:lvl1pPr marL="0" indent="0" algn="ctr">
              <a:buNone/>
              <a:defRPr sz="1200"/>
            </a:lvl1pPr>
          </a:lstStyle>
          <a:p>
            <a:endParaRPr lang="en-US" dirty="0"/>
          </a:p>
        </p:txBody>
      </p:sp>
      <p:sp>
        <p:nvSpPr>
          <p:cNvPr id="7" name="Picture Placeholder 6"/>
          <p:cNvSpPr>
            <a:spLocks noGrp="1"/>
          </p:cNvSpPr>
          <p:nvPr>
            <p:ph type="pic" sz="quarter" idx="12"/>
          </p:nvPr>
        </p:nvSpPr>
        <p:spPr>
          <a:xfrm>
            <a:off x="8742362" y="2133599"/>
            <a:ext cx="2496312" cy="2221992"/>
          </a:xfrm>
          <a:prstGeom prst="rect">
            <a:avLst/>
          </a:prstGeom>
          <a:solidFill>
            <a:schemeClr val="tx2"/>
          </a:solidFill>
        </p:spPr>
        <p:txBody>
          <a:bodyPr anchor="ctr"/>
          <a:lstStyle>
            <a:lvl1pPr marL="0" indent="0" algn="ctr">
              <a:buNone/>
              <a:defRPr sz="12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650" fill="hold"/>
                                        <p:tgtEl>
                                          <p:spTgt spid="7"/>
                                        </p:tgtEl>
                                        <p:attrNameLst>
                                          <p:attrName>ppt_x</p:attrName>
                                        </p:attrNameLst>
                                      </p:cBhvr>
                                      <p:tavLst>
                                        <p:tav tm="0">
                                          <p:val>
                                            <p:strVal val="1+#ppt_w/2"/>
                                          </p:val>
                                        </p:tav>
                                        <p:tav tm="100000">
                                          <p:val>
                                            <p:strVal val="#ppt_x"/>
                                          </p:val>
                                        </p:tav>
                                      </p:tavLst>
                                    </p:anim>
                                    <p:anim calcmode="lin" valueType="num">
                                      <p:cBhvr additive="base">
                                        <p:cTn id="16" dur="6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955675"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7" name="Picture Placeholder 6"/>
          <p:cNvSpPr>
            <a:spLocks noGrp="1"/>
          </p:cNvSpPr>
          <p:nvPr>
            <p:ph type="pic" sz="quarter" idx="11"/>
          </p:nvPr>
        </p:nvSpPr>
        <p:spPr>
          <a:xfrm>
            <a:off x="3539712"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8" name="Picture Placeholder 6"/>
          <p:cNvSpPr>
            <a:spLocks noGrp="1"/>
          </p:cNvSpPr>
          <p:nvPr>
            <p:ph type="pic" sz="quarter" idx="12"/>
          </p:nvPr>
        </p:nvSpPr>
        <p:spPr>
          <a:xfrm>
            <a:off x="6122987"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
        <p:nvSpPr>
          <p:cNvPr id="9" name="Picture Placeholder 6"/>
          <p:cNvSpPr>
            <a:spLocks noGrp="1"/>
          </p:cNvSpPr>
          <p:nvPr>
            <p:ph type="pic" sz="quarter" idx="13"/>
          </p:nvPr>
        </p:nvSpPr>
        <p:spPr>
          <a:xfrm>
            <a:off x="8706262" y="2133599"/>
            <a:ext cx="2532888" cy="3730626"/>
          </a:xfrm>
          <a:prstGeom prst="rect">
            <a:avLst/>
          </a:prstGeom>
          <a:solidFill>
            <a:schemeClr val="tx2"/>
          </a:solidFill>
        </p:spPr>
        <p:txBody>
          <a:bodyPr anchor="ctr"/>
          <a:lstStyle>
            <a:lvl1pPr marL="0" indent="0" algn="ctr">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0-#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1+#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3" name="Picture Placeholder 9"/>
          <p:cNvSpPr>
            <a:spLocks noGrp="1"/>
          </p:cNvSpPr>
          <p:nvPr>
            <p:ph type="pic" sz="quarter" idx="10"/>
          </p:nvPr>
        </p:nvSpPr>
        <p:spPr>
          <a:xfrm>
            <a:off x="7023100" y="0"/>
            <a:ext cx="5168900" cy="6858000"/>
          </a:xfrm>
          <a:prstGeom prst="rect">
            <a:avLst/>
          </a:prstGeom>
          <a:solidFill>
            <a:schemeClr val="tx2"/>
          </a:solidFill>
        </p:spPr>
        <p:txBody>
          <a:bodyPr anchor="ctr"/>
          <a:lstStyle>
            <a:lvl1pPr marL="0" indent="0" algn="ctr">
              <a:buNone/>
              <a:defRPr sz="14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Picture Placeholder 6"/>
          <p:cNvSpPr>
            <a:spLocks noGrp="1"/>
          </p:cNvSpPr>
          <p:nvPr>
            <p:ph type="pic" sz="quarter" idx="10"/>
          </p:nvPr>
        </p:nvSpPr>
        <p:spPr>
          <a:xfrm>
            <a:off x="955675"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
        <p:nvSpPr>
          <p:cNvPr id="6" name="Picture Placeholder 6"/>
          <p:cNvSpPr>
            <a:spLocks noGrp="1"/>
          </p:cNvSpPr>
          <p:nvPr>
            <p:ph type="pic" sz="quarter" idx="11"/>
          </p:nvPr>
        </p:nvSpPr>
        <p:spPr>
          <a:xfrm>
            <a:off x="4405313"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
        <p:nvSpPr>
          <p:cNvPr id="7" name="Picture Placeholder 6"/>
          <p:cNvSpPr>
            <a:spLocks noGrp="1"/>
          </p:cNvSpPr>
          <p:nvPr>
            <p:ph type="pic" sz="quarter" idx="12"/>
          </p:nvPr>
        </p:nvSpPr>
        <p:spPr>
          <a:xfrm>
            <a:off x="7854951" y="2133599"/>
            <a:ext cx="3383280" cy="2212848"/>
          </a:xfrm>
          <a:prstGeom prst="rect">
            <a:avLst/>
          </a:prstGeom>
          <a:solidFill>
            <a:schemeClr val="tx2"/>
          </a:solidFill>
        </p:spPr>
        <p:txBody>
          <a:bodyPr anchor="ctr"/>
          <a:lstStyle>
            <a:lvl1pPr marL="0" indent="0" algn="ctr">
              <a:buNone/>
              <a:defRPr sz="14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ock Up #1">
    <p:spTree>
      <p:nvGrpSpPr>
        <p:cNvPr id="1" name=""/>
        <p:cNvGrpSpPr/>
        <p:nvPr/>
      </p:nvGrpSpPr>
      <p:grpSpPr>
        <a:xfrm>
          <a:off x="0" y="0"/>
          <a:ext cx="0" cy="0"/>
          <a:chOff x="0" y="0"/>
          <a:chExt cx="0" cy="0"/>
        </a:xfrm>
      </p:grpSpPr>
      <p:grpSp>
        <p:nvGrpSpPr>
          <p:cNvPr id="4" name="Group 3"/>
          <p:cNvGrpSpPr/>
          <p:nvPr userDrawn="1"/>
        </p:nvGrpSpPr>
        <p:grpSpPr>
          <a:xfrm>
            <a:off x="415899" y="2723707"/>
            <a:ext cx="6163818" cy="3448493"/>
            <a:chOff x="415899" y="2723707"/>
            <a:chExt cx="6163818" cy="3448493"/>
          </a:xfrm>
        </p:grpSpPr>
        <p:pic>
          <p:nvPicPr>
            <p:cNvPr id="2" name="Picture 1"/>
            <p:cNvPicPr>
              <a:picLocks noChangeAspect="1"/>
            </p:cNvPicPr>
            <p:nvPr userDrawn="1"/>
          </p:nvPicPr>
          <p:blipFill>
            <a:blip r:embed="rId2" cstate="print"/>
            <a:stretch>
              <a:fillRect/>
            </a:stretch>
          </p:blipFill>
          <p:spPr>
            <a:xfrm>
              <a:off x="415899" y="2723707"/>
              <a:ext cx="6163818" cy="3448493"/>
            </a:xfrm>
            <a:prstGeom prst="rect">
              <a:avLst/>
            </a:prstGeom>
          </p:spPr>
        </p:pic>
        <p:sp>
          <p:nvSpPr>
            <p:cNvPr id="3" name="Rectangle 2"/>
            <p:cNvSpPr/>
            <p:nvPr userDrawn="1"/>
          </p:nvSpPr>
          <p:spPr>
            <a:xfrm>
              <a:off x="1586753" y="2877670"/>
              <a:ext cx="3878132" cy="2441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Picture Placeholder 4"/>
          <p:cNvSpPr>
            <a:spLocks noGrp="1"/>
          </p:cNvSpPr>
          <p:nvPr>
            <p:ph type="pic" sz="quarter" idx="10"/>
          </p:nvPr>
        </p:nvSpPr>
        <p:spPr>
          <a:xfrm>
            <a:off x="1573212" y="2881312"/>
            <a:ext cx="3904488" cy="2468880"/>
          </a:xfrm>
          <a:prstGeom prst="rect">
            <a:avLst/>
          </a:prstGeom>
          <a:solidFill>
            <a:schemeClr val="tx2"/>
          </a:solidFill>
        </p:spPr>
        <p:txBody>
          <a:bodyPr anchor="ctr"/>
          <a:lstStyle>
            <a:lvl1pPr marL="0" indent="0" algn="ctr">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ck Up #2">
    <p:spTree>
      <p:nvGrpSpPr>
        <p:cNvPr id="1" name=""/>
        <p:cNvGrpSpPr/>
        <p:nvPr/>
      </p:nvGrpSpPr>
      <p:grpSpPr>
        <a:xfrm>
          <a:off x="0" y="0"/>
          <a:ext cx="0" cy="0"/>
          <a:chOff x="0" y="0"/>
          <a:chExt cx="0" cy="0"/>
        </a:xfrm>
      </p:grpSpPr>
      <p:grpSp>
        <p:nvGrpSpPr>
          <p:cNvPr id="5" name="Group 4"/>
          <p:cNvGrpSpPr/>
          <p:nvPr userDrawn="1"/>
        </p:nvGrpSpPr>
        <p:grpSpPr>
          <a:xfrm>
            <a:off x="861209" y="2042959"/>
            <a:ext cx="4574221" cy="4193036"/>
            <a:chOff x="861209" y="2042959"/>
            <a:chExt cx="4574221" cy="4193036"/>
          </a:xfrm>
        </p:grpSpPr>
        <p:pic>
          <p:nvPicPr>
            <p:cNvPr id="2" name="Picture 1"/>
            <p:cNvPicPr>
              <a:picLocks noChangeAspect="1"/>
            </p:cNvPicPr>
            <p:nvPr userDrawn="1"/>
          </p:nvPicPr>
          <p:blipFill>
            <a:blip r:embed="rId2" cstate="print"/>
            <a:stretch>
              <a:fillRect/>
            </a:stretch>
          </p:blipFill>
          <p:spPr>
            <a:xfrm>
              <a:off x="861209" y="2042959"/>
              <a:ext cx="4574221" cy="4193036"/>
            </a:xfrm>
            <a:prstGeom prst="rect">
              <a:avLst/>
            </a:prstGeom>
          </p:spPr>
        </p:pic>
        <p:sp>
          <p:nvSpPr>
            <p:cNvPr id="3" name="Rectangle 2"/>
            <p:cNvSpPr/>
            <p:nvPr userDrawn="1"/>
          </p:nvSpPr>
          <p:spPr>
            <a:xfrm>
              <a:off x="1082566" y="2238703"/>
              <a:ext cx="4141075" cy="25329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Picture Placeholder 4"/>
          <p:cNvSpPr>
            <a:spLocks noGrp="1"/>
          </p:cNvSpPr>
          <p:nvPr>
            <p:ph type="pic" sz="quarter" idx="10"/>
          </p:nvPr>
        </p:nvSpPr>
        <p:spPr>
          <a:xfrm>
            <a:off x="1082566" y="2238703"/>
            <a:ext cx="4141075" cy="2532993"/>
          </a:xfrm>
          <a:prstGeom prst="rect">
            <a:avLst/>
          </a:prstGeom>
          <a:solidFill>
            <a:schemeClr val="tx2"/>
          </a:solidFill>
        </p:spPr>
        <p:txBody>
          <a:bodyPr anchor="ctr"/>
          <a:lstStyle>
            <a:lvl1pPr marL="0" indent="0" algn="ctr">
              <a:buNone/>
              <a:defRPr sz="20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ck Up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0438" y="1600200"/>
            <a:ext cx="3313021" cy="4327634"/>
          </a:xfrm>
          <a:prstGeom prst="rect">
            <a:avLst/>
          </a:prstGeom>
        </p:spPr>
      </p:pic>
      <p:sp>
        <p:nvSpPr>
          <p:cNvPr id="4" name="Picture Placeholder 4"/>
          <p:cNvSpPr>
            <a:spLocks noGrp="1"/>
          </p:cNvSpPr>
          <p:nvPr>
            <p:ph type="pic" sz="quarter" idx="10"/>
          </p:nvPr>
        </p:nvSpPr>
        <p:spPr>
          <a:xfrm>
            <a:off x="8084043" y="1731762"/>
            <a:ext cx="3049244" cy="4056950"/>
          </a:xfrm>
          <a:prstGeom prst="roundRect">
            <a:avLst>
              <a:gd name="adj" fmla="val 1734"/>
            </a:avLst>
          </a:prstGeom>
          <a:solidFill>
            <a:schemeClr val="tx2"/>
          </a:solidFill>
        </p:spPr>
        <p:txBody>
          <a:bodyPr anchor="ctr"/>
          <a:lstStyle>
            <a:lvl1pPr marL="0" indent="0" algn="ctr">
              <a:buNone/>
              <a:defRPr sz="10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ck Up #4">
    <p:spTree>
      <p:nvGrpSpPr>
        <p:cNvPr id="1" name=""/>
        <p:cNvGrpSpPr/>
        <p:nvPr/>
      </p:nvGrpSpPr>
      <p:grpSpPr>
        <a:xfrm>
          <a:off x="0" y="0"/>
          <a:ext cx="0" cy="0"/>
          <a:chOff x="0" y="0"/>
          <a:chExt cx="0" cy="0"/>
        </a:xfrm>
      </p:grpSpPr>
      <p:pic>
        <p:nvPicPr>
          <p:cNvPr id="5" name="Pic 1"/>
          <p:cNvPicPr>
            <a:picLocks noChangeAspect="1"/>
          </p:cNvPicPr>
          <p:nvPr userDrawn="1"/>
        </p:nvPicPr>
        <p:blipFill>
          <a:blip r:embed="rId2"/>
          <a:stretch>
            <a:fillRect/>
          </a:stretch>
        </p:blipFill>
        <p:spPr>
          <a:xfrm>
            <a:off x="1359606" y="1959735"/>
            <a:ext cx="2115356" cy="4226483"/>
          </a:xfrm>
          <a:prstGeom prst="rect">
            <a:avLst/>
          </a:prstGeom>
          <a:effectLst/>
        </p:spPr>
      </p:pic>
      <p:sp>
        <p:nvSpPr>
          <p:cNvPr id="6" name="Picture Placeholder 1"/>
          <p:cNvSpPr>
            <a:spLocks noGrp="1"/>
          </p:cNvSpPr>
          <p:nvPr>
            <p:ph type="pic" sz="quarter" idx="15"/>
          </p:nvPr>
        </p:nvSpPr>
        <p:spPr>
          <a:xfrm>
            <a:off x="1499009" y="2105526"/>
            <a:ext cx="1845770" cy="3962400"/>
          </a:xfrm>
          <a:custGeom>
            <a:avLst/>
            <a:gdLst>
              <a:gd name="connsiteX0" fmla="*/ 228674 w 2620800"/>
              <a:gd name="connsiteY0" fmla="*/ 0 h 5670935"/>
              <a:gd name="connsiteX1" fmla="*/ 572595 w 2620800"/>
              <a:gd name="connsiteY1" fmla="*/ 0 h 5670935"/>
              <a:gd name="connsiteX2" fmla="*/ 709697 w 2620800"/>
              <a:gd name="connsiteY2" fmla="*/ 196110 h 5670935"/>
              <a:gd name="connsiteX3" fmla="*/ 1519434 w 2620800"/>
              <a:gd name="connsiteY3" fmla="*/ 196110 h 5670935"/>
              <a:gd name="connsiteX4" fmla="*/ 1688940 w 2620800"/>
              <a:gd name="connsiteY4" fmla="*/ 196110 h 5670935"/>
              <a:gd name="connsiteX5" fmla="*/ 1909987 w 2620800"/>
              <a:gd name="connsiteY5" fmla="*/ 196110 h 5670935"/>
              <a:gd name="connsiteX6" fmla="*/ 2047089 w 2620800"/>
              <a:gd name="connsiteY6" fmla="*/ 0 h 5670935"/>
              <a:gd name="connsiteX7" fmla="*/ 2391010 w 2620800"/>
              <a:gd name="connsiteY7" fmla="*/ 0 h 5670935"/>
              <a:gd name="connsiteX8" fmla="*/ 2619684 w 2620800"/>
              <a:gd name="connsiteY8" fmla="*/ 224907 h 5670935"/>
              <a:gd name="connsiteX9" fmla="*/ 2619684 w 2620800"/>
              <a:gd name="connsiteY9" fmla="*/ 1157465 h 5670935"/>
              <a:gd name="connsiteX10" fmla="*/ 2620800 w 2620800"/>
              <a:gd name="connsiteY10" fmla="*/ 1157465 h 5670935"/>
              <a:gd name="connsiteX11" fmla="*/ 2620800 w 2620800"/>
              <a:gd name="connsiteY11" fmla="*/ 5426796 h 5670935"/>
              <a:gd name="connsiteX12" fmla="*/ 2375415 w 2620800"/>
              <a:gd name="connsiteY12" fmla="*/ 5670935 h 5670935"/>
              <a:gd name="connsiteX13" fmla="*/ 245386 w 2620800"/>
              <a:gd name="connsiteY13" fmla="*/ 5670935 h 5670935"/>
              <a:gd name="connsiteX14" fmla="*/ 0 w 2620800"/>
              <a:gd name="connsiteY14" fmla="*/ 5426796 h 5670935"/>
              <a:gd name="connsiteX15" fmla="*/ 0 w 2620800"/>
              <a:gd name="connsiteY15" fmla="*/ 5012846 h 5670935"/>
              <a:gd name="connsiteX16" fmla="*/ 0 w 2620800"/>
              <a:gd name="connsiteY16" fmla="*/ 1157465 h 5670935"/>
              <a:gd name="connsiteX17" fmla="*/ 0 w 2620800"/>
              <a:gd name="connsiteY17" fmla="*/ 224907 h 5670935"/>
              <a:gd name="connsiteX18" fmla="*/ 228674 w 2620800"/>
              <a:gd name="connsiteY18" fmla="*/ 0 h 5670935"/>
              <a:gd name="connsiteX0-1" fmla="*/ 228674 w 2620800"/>
              <a:gd name="connsiteY0-2" fmla="*/ 0 h 5670935"/>
              <a:gd name="connsiteX1-3" fmla="*/ 572595 w 2620800"/>
              <a:gd name="connsiteY1-4" fmla="*/ 0 h 5670935"/>
              <a:gd name="connsiteX2-5" fmla="*/ 709697 w 2620800"/>
              <a:gd name="connsiteY2-6" fmla="*/ 196110 h 5670935"/>
              <a:gd name="connsiteX3-7" fmla="*/ 1519434 w 2620800"/>
              <a:gd name="connsiteY3-8" fmla="*/ 196110 h 5670935"/>
              <a:gd name="connsiteX4-9" fmla="*/ 1688940 w 2620800"/>
              <a:gd name="connsiteY4-10" fmla="*/ 196110 h 5670935"/>
              <a:gd name="connsiteX5-11" fmla="*/ 1909987 w 2620800"/>
              <a:gd name="connsiteY5-12" fmla="*/ 196110 h 5670935"/>
              <a:gd name="connsiteX6-13" fmla="*/ 2047089 w 2620800"/>
              <a:gd name="connsiteY6-14" fmla="*/ 0 h 5670935"/>
              <a:gd name="connsiteX7-15" fmla="*/ 2391010 w 2620800"/>
              <a:gd name="connsiteY7-16" fmla="*/ 0 h 5670935"/>
              <a:gd name="connsiteX8-17" fmla="*/ 2619684 w 2620800"/>
              <a:gd name="connsiteY8-18" fmla="*/ 224907 h 5670935"/>
              <a:gd name="connsiteX9-19" fmla="*/ 2619684 w 2620800"/>
              <a:gd name="connsiteY9-20" fmla="*/ 1157465 h 5670935"/>
              <a:gd name="connsiteX10-21" fmla="*/ 2620800 w 2620800"/>
              <a:gd name="connsiteY10-22" fmla="*/ 1157465 h 5670935"/>
              <a:gd name="connsiteX11-23" fmla="*/ 2620800 w 2620800"/>
              <a:gd name="connsiteY11-24" fmla="*/ 5426796 h 5670935"/>
              <a:gd name="connsiteX12-25" fmla="*/ 2375415 w 2620800"/>
              <a:gd name="connsiteY12-26" fmla="*/ 5670935 h 5670935"/>
              <a:gd name="connsiteX13-27" fmla="*/ 245386 w 2620800"/>
              <a:gd name="connsiteY13-28" fmla="*/ 5670935 h 5670935"/>
              <a:gd name="connsiteX14-29" fmla="*/ 0 w 2620800"/>
              <a:gd name="connsiteY14-30" fmla="*/ 5426796 h 5670935"/>
              <a:gd name="connsiteX15-31" fmla="*/ 0 w 2620800"/>
              <a:gd name="connsiteY15-32" fmla="*/ 1157465 h 5670935"/>
              <a:gd name="connsiteX16-33" fmla="*/ 0 w 2620800"/>
              <a:gd name="connsiteY16-34" fmla="*/ 224907 h 5670935"/>
              <a:gd name="connsiteX17-35" fmla="*/ 228674 w 2620800"/>
              <a:gd name="connsiteY17-36" fmla="*/ 0 h 5670935"/>
              <a:gd name="connsiteX0-37" fmla="*/ 228674 w 2620800"/>
              <a:gd name="connsiteY0-38" fmla="*/ 0 h 5670935"/>
              <a:gd name="connsiteX1-39" fmla="*/ 572595 w 2620800"/>
              <a:gd name="connsiteY1-40" fmla="*/ 0 h 5670935"/>
              <a:gd name="connsiteX2-41" fmla="*/ 709697 w 2620800"/>
              <a:gd name="connsiteY2-42" fmla="*/ 196110 h 5670935"/>
              <a:gd name="connsiteX3-43" fmla="*/ 1519434 w 2620800"/>
              <a:gd name="connsiteY3-44" fmla="*/ 196110 h 5670935"/>
              <a:gd name="connsiteX4-45" fmla="*/ 1688940 w 2620800"/>
              <a:gd name="connsiteY4-46" fmla="*/ 196110 h 5670935"/>
              <a:gd name="connsiteX5-47" fmla="*/ 1909987 w 2620800"/>
              <a:gd name="connsiteY5-48" fmla="*/ 196110 h 5670935"/>
              <a:gd name="connsiteX6-49" fmla="*/ 2047089 w 2620800"/>
              <a:gd name="connsiteY6-50" fmla="*/ 0 h 5670935"/>
              <a:gd name="connsiteX7-51" fmla="*/ 2391010 w 2620800"/>
              <a:gd name="connsiteY7-52" fmla="*/ 0 h 5670935"/>
              <a:gd name="connsiteX8-53" fmla="*/ 2619684 w 2620800"/>
              <a:gd name="connsiteY8-54" fmla="*/ 224907 h 5670935"/>
              <a:gd name="connsiteX9-55" fmla="*/ 2619684 w 2620800"/>
              <a:gd name="connsiteY9-56" fmla="*/ 1157465 h 5670935"/>
              <a:gd name="connsiteX10-57" fmla="*/ 2620800 w 2620800"/>
              <a:gd name="connsiteY10-58" fmla="*/ 1157465 h 5670935"/>
              <a:gd name="connsiteX11-59" fmla="*/ 2620800 w 2620800"/>
              <a:gd name="connsiteY11-60" fmla="*/ 5426796 h 5670935"/>
              <a:gd name="connsiteX12-61" fmla="*/ 2375415 w 2620800"/>
              <a:gd name="connsiteY12-62" fmla="*/ 5670935 h 5670935"/>
              <a:gd name="connsiteX13-63" fmla="*/ 245386 w 2620800"/>
              <a:gd name="connsiteY13-64" fmla="*/ 5670935 h 5670935"/>
              <a:gd name="connsiteX14-65" fmla="*/ 0 w 2620800"/>
              <a:gd name="connsiteY14-66" fmla="*/ 5426796 h 5670935"/>
              <a:gd name="connsiteX15-67" fmla="*/ 0 w 2620800"/>
              <a:gd name="connsiteY15-68" fmla="*/ 224907 h 5670935"/>
              <a:gd name="connsiteX16-69" fmla="*/ 228674 w 2620800"/>
              <a:gd name="connsiteY16-70" fmla="*/ 0 h 5670935"/>
              <a:gd name="connsiteX0-71" fmla="*/ 228674 w 2620800"/>
              <a:gd name="connsiteY0-72" fmla="*/ 0 h 5670935"/>
              <a:gd name="connsiteX1-73" fmla="*/ 572595 w 2620800"/>
              <a:gd name="connsiteY1-74" fmla="*/ 0 h 5670935"/>
              <a:gd name="connsiteX2-75" fmla="*/ 709697 w 2620800"/>
              <a:gd name="connsiteY2-76" fmla="*/ 196110 h 5670935"/>
              <a:gd name="connsiteX3-77" fmla="*/ 1519434 w 2620800"/>
              <a:gd name="connsiteY3-78" fmla="*/ 196110 h 5670935"/>
              <a:gd name="connsiteX4-79" fmla="*/ 1688940 w 2620800"/>
              <a:gd name="connsiteY4-80" fmla="*/ 196110 h 5670935"/>
              <a:gd name="connsiteX5-81" fmla="*/ 1909987 w 2620800"/>
              <a:gd name="connsiteY5-82" fmla="*/ 196110 h 5670935"/>
              <a:gd name="connsiteX6-83" fmla="*/ 2047089 w 2620800"/>
              <a:gd name="connsiteY6-84" fmla="*/ 0 h 5670935"/>
              <a:gd name="connsiteX7-85" fmla="*/ 2391010 w 2620800"/>
              <a:gd name="connsiteY7-86" fmla="*/ 0 h 5670935"/>
              <a:gd name="connsiteX8-87" fmla="*/ 2619684 w 2620800"/>
              <a:gd name="connsiteY8-88" fmla="*/ 224907 h 5670935"/>
              <a:gd name="connsiteX9-89" fmla="*/ 2619684 w 2620800"/>
              <a:gd name="connsiteY9-90" fmla="*/ 1157465 h 5670935"/>
              <a:gd name="connsiteX10-91" fmla="*/ 2620800 w 2620800"/>
              <a:gd name="connsiteY10-92" fmla="*/ 5426796 h 5670935"/>
              <a:gd name="connsiteX11-93" fmla="*/ 2375415 w 2620800"/>
              <a:gd name="connsiteY11-94" fmla="*/ 5670935 h 5670935"/>
              <a:gd name="connsiteX12-95" fmla="*/ 245386 w 2620800"/>
              <a:gd name="connsiteY12-96" fmla="*/ 5670935 h 5670935"/>
              <a:gd name="connsiteX13-97" fmla="*/ 0 w 2620800"/>
              <a:gd name="connsiteY13-98" fmla="*/ 5426796 h 5670935"/>
              <a:gd name="connsiteX14-99" fmla="*/ 0 w 2620800"/>
              <a:gd name="connsiteY14-100" fmla="*/ 224907 h 5670935"/>
              <a:gd name="connsiteX15-101" fmla="*/ 228674 w 2620800"/>
              <a:gd name="connsiteY15-102" fmla="*/ 0 h 5670935"/>
              <a:gd name="connsiteX0-103" fmla="*/ 228674 w 2620800"/>
              <a:gd name="connsiteY0-104" fmla="*/ 0 h 5670935"/>
              <a:gd name="connsiteX1-105" fmla="*/ 572595 w 2620800"/>
              <a:gd name="connsiteY1-106" fmla="*/ 0 h 5670935"/>
              <a:gd name="connsiteX2-107" fmla="*/ 709697 w 2620800"/>
              <a:gd name="connsiteY2-108" fmla="*/ 196110 h 5670935"/>
              <a:gd name="connsiteX3-109" fmla="*/ 1519434 w 2620800"/>
              <a:gd name="connsiteY3-110" fmla="*/ 196110 h 5670935"/>
              <a:gd name="connsiteX4-111" fmla="*/ 1909987 w 2620800"/>
              <a:gd name="connsiteY4-112" fmla="*/ 196110 h 5670935"/>
              <a:gd name="connsiteX5-113" fmla="*/ 2047089 w 2620800"/>
              <a:gd name="connsiteY5-114" fmla="*/ 0 h 5670935"/>
              <a:gd name="connsiteX6-115" fmla="*/ 2391010 w 2620800"/>
              <a:gd name="connsiteY6-116" fmla="*/ 0 h 5670935"/>
              <a:gd name="connsiteX7-117" fmla="*/ 2619684 w 2620800"/>
              <a:gd name="connsiteY7-118" fmla="*/ 224907 h 5670935"/>
              <a:gd name="connsiteX8-119" fmla="*/ 2619684 w 2620800"/>
              <a:gd name="connsiteY8-120" fmla="*/ 1157465 h 5670935"/>
              <a:gd name="connsiteX9-121" fmla="*/ 2620800 w 2620800"/>
              <a:gd name="connsiteY9-122" fmla="*/ 5426796 h 5670935"/>
              <a:gd name="connsiteX10-123" fmla="*/ 2375415 w 2620800"/>
              <a:gd name="connsiteY10-124" fmla="*/ 5670935 h 5670935"/>
              <a:gd name="connsiteX11-125" fmla="*/ 245386 w 2620800"/>
              <a:gd name="connsiteY11-126" fmla="*/ 5670935 h 5670935"/>
              <a:gd name="connsiteX12-127" fmla="*/ 0 w 2620800"/>
              <a:gd name="connsiteY12-128" fmla="*/ 5426796 h 5670935"/>
              <a:gd name="connsiteX13-129" fmla="*/ 0 w 2620800"/>
              <a:gd name="connsiteY13-130" fmla="*/ 224907 h 5670935"/>
              <a:gd name="connsiteX14-131" fmla="*/ 228674 w 2620800"/>
              <a:gd name="connsiteY14-132" fmla="*/ 0 h 5670935"/>
              <a:gd name="connsiteX0-133" fmla="*/ 228674 w 2620800"/>
              <a:gd name="connsiteY0-134" fmla="*/ 0 h 5670935"/>
              <a:gd name="connsiteX1-135" fmla="*/ 572595 w 2620800"/>
              <a:gd name="connsiteY1-136" fmla="*/ 0 h 5670935"/>
              <a:gd name="connsiteX2-137" fmla="*/ 709697 w 2620800"/>
              <a:gd name="connsiteY2-138" fmla="*/ 196110 h 5670935"/>
              <a:gd name="connsiteX3-139" fmla="*/ 1909987 w 2620800"/>
              <a:gd name="connsiteY3-140" fmla="*/ 196110 h 5670935"/>
              <a:gd name="connsiteX4-141" fmla="*/ 2047089 w 2620800"/>
              <a:gd name="connsiteY4-142" fmla="*/ 0 h 5670935"/>
              <a:gd name="connsiteX5-143" fmla="*/ 2391010 w 2620800"/>
              <a:gd name="connsiteY5-144" fmla="*/ 0 h 5670935"/>
              <a:gd name="connsiteX6-145" fmla="*/ 2619684 w 2620800"/>
              <a:gd name="connsiteY6-146" fmla="*/ 224907 h 5670935"/>
              <a:gd name="connsiteX7-147" fmla="*/ 2619684 w 2620800"/>
              <a:gd name="connsiteY7-148" fmla="*/ 1157465 h 5670935"/>
              <a:gd name="connsiteX8-149" fmla="*/ 2620800 w 2620800"/>
              <a:gd name="connsiteY8-150" fmla="*/ 5426796 h 5670935"/>
              <a:gd name="connsiteX9-151" fmla="*/ 2375415 w 2620800"/>
              <a:gd name="connsiteY9-152" fmla="*/ 5670935 h 5670935"/>
              <a:gd name="connsiteX10-153" fmla="*/ 245386 w 2620800"/>
              <a:gd name="connsiteY10-154" fmla="*/ 5670935 h 5670935"/>
              <a:gd name="connsiteX11-155" fmla="*/ 0 w 2620800"/>
              <a:gd name="connsiteY11-156" fmla="*/ 5426796 h 5670935"/>
              <a:gd name="connsiteX12-157" fmla="*/ 0 w 2620800"/>
              <a:gd name="connsiteY12-158" fmla="*/ 224907 h 5670935"/>
              <a:gd name="connsiteX13-159" fmla="*/ 228674 w 2620800"/>
              <a:gd name="connsiteY13-160" fmla="*/ 0 h 5670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20800" h="5670935">
                <a:moveTo>
                  <a:pt x="228674" y="0"/>
                </a:moveTo>
                <a:lnTo>
                  <a:pt x="572595" y="0"/>
                </a:lnTo>
                <a:cubicBezTo>
                  <a:pt x="570670" y="32033"/>
                  <a:pt x="556840" y="187890"/>
                  <a:pt x="709697" y="196110"/>
                </a:cubicBezTo>
                <a:lnTo>
                  <a:pt x="1909987" y="196110"/>
                </a:lnTo>
                <a:cubicBezTo>
                  <a:pt x="2062844" y="187890"/>
                  <a:pt x="2049014" y="32033"/>
                  <a:pt x="2047089" y="0"/>
                </a:cubicBezTo>
                <a:lnTo>
                  <a:pt x="2391010" y="0"/>
                </a:lnTo>
                <a:cubicBezTo>
                  <a:pt x="2517303" y="0"/>
                  <a:pt x="2619684" y="100694"/>
                  <a:pt x="2619684" y="224907"/>
                </a:cubicBezTo>
                <a:lnTo>
                  <a:pt x="2619684" y="1157465"/>
                </a:lnTo>
                <a:lnTo>
                  <a:pt x="2620800" y="5426796"/>
                </a:lnTo>
                <a:cubicBezTo>
                  <a:pt x="2620800" y="5561630"/>
                  <a:pt x="2510938" y="5670935"/>
                  <a:pt x="2375415" y="5670935"/>
                </a:cubicBezTo>
                <a:lnTo>
                  <a:pt x="245386" y="5670935"/>
                </a:lnTo>
                <a:cubicBezTo>
                  <a:pt x="109863" y="5670935"/>
                  <a:pt x="0" y="5561630"/>
                  <a:pt x="0" y="5426796"/>
                </a:cubicBezTo>
                <a:lnTo>
                  <a:pt x="0" y="224907"/>
                </a:lnTo>
                <a:cubicBezTo>
                  <a:pt x="0" y="100694"/>
                  <a:pt x="102381" y="0"/>
                  <a:pt x="228674" y="0"/>
                </a:cubicBezTo>
                <a:close/>
              </a:path>
            </a:pathLst>
          </a:custGeom>
          <a:solidFill>
            <a:schemeClr val="tx1"/>
          </a:solidFill>
        </p:spPr>
        <p:txBody>
          <a:bodyPr wrap="square" anchor="ctr">
            <a:noAutofit/>
          </a:bodyPr>
          <a:lstStyle>
            <a:lvl1pPr marL="0" indent="0" algn="ctr">
              <a:buNone/>
              <a:defRPr sz="1400">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Mock Up #4">
    <p:spTree>
      <p:nvGrpSpPr>
        <p:cNvPr id="1" name=""/>
        <p:cNvGrpSpPr/>
        <p:nvPr/>
      </p:nvGrpSpPr>
      <p:grpSpPr>
        <a:xfrm>
          <a:off x="0" y="0"/>
          <a:ext cx="0" cy="0"/>
          <a:chOff x="0" y="0"/>
          <a:chExt cx="0" cy="0"/>
        </a:xfrm>
      </p:grpSpPr>
      <p:pic>
        <p:nvPicPr>
          <p:cNvPr id="5" name="Pic 1"/>
          <p:cNvPicPr>
            <a:picLocks noChangeAspect="1"/>
          </p:cNvPicPr>
          <p:nvPr userDrawn="1"/>
        </p:nvPicPr>
        <p:blipFill>
          <a:blip r:embed="rId2"/>
          <a:stretch>
            <a:fillRect/>
          </a:stretch>
        </p:blipFill>
        <p:spPr>
          <a:xfrm>
            <a:off x="1025974" y="1959735"/>
            <a:ext cx="2115356" cy="4226483"/>
          </a:xfrm>
          <a:prstGeom prst="rect">
            <a:avLst/>
          </a:prstGeom>
          <a:effectLst/>
        </p:spPr>
      </p:pic>
      <p:sp>
        <p:nvSpPr>
          <p:cNvPr id="6" name="Picture Placeholder 1"/>
          <p:cNvSpPr>
            <a:spLocks noGrp="1"/>
          </p:cNvSpPr>
          <p:nvPr>
            <p:ph type="pic" sz="quarter" idx="15"/>
          </p:nvPr>
        </p:nvSpPr>
        <p:spPr>
          <a:xfrm>
            <a:off x="1165377" y="2105526"/>
            <a:ext cx="1845770" cy="3962400"/>
          </a:xfrm>
          <a:custGeom>
            <a:avLst/>
            <a:gdLst>
              <a:gd name="connsiteX0" fmla="*/ 228674 w 2620800"/>
              <a:gd name="connsiteY0" fmla="*/ 0 h 5670935"/>
              <a:gd name="connsiteX1" fmla="*/ 572595 w 2620800"/>
              <a:gd name="connsiteY1" fmla="*/ 0 h 5670935"/>
              <a:gd name="connsiteX2" fmla="*/ 709697 w 2620800"/>
              <a:gd name="connsiteY2" fmla="*/ 196110 h 5670935"/>
              <a:gd name="connsiteX3" fmla="*/ 1519434 w 2620800"/>
              <a:gd name="connsiteY3" fmla="*/ 196110 h 5670935"/>
              <a:gd name="connsiteX4" fmla="*/ 1688940 w 2620800"/>
              <a:gd name="connsiteY4" fmla="*/ 196110 h 5670935"/>
              <a:gd name="connsiteX5" fmla="*/ 1909987 w 2620800"/>
              <a:gd name="connsiteY5" fmla="*/ 196110 h 5670935"/>
              <a:gd name="connsiteX6" fmla="*/ 2047089 w 2620800"/>
              <a:gd name="connsiteY6" fmla="*/ 0 h 5670935"/>
              <a:gd name="connsiteX7" fmla="*/ 2391010 w 2620800"/>
              <a:gd name="connsiteY7" fmla="*/ 0 h 5670935"/>
              <a:gd name="connsiteX8" fmla="*/ 2619684 w 2620800"/>
              <a:gd name="connsiteY8" fmla="*/ 224907 h 5670935"/>
              <a:gd name="connsiteX9" fmla="*/ 2619684 w 2620800"/>
              <a:gd name="connsiteY9" fmla="*/ 1157465 h 5670935"/>
              <a:gd name="connsiteX10" fmla="*/ 2620800 w 2620800"/>
              <a:gd name="connsiteY10" fmla="*/ 1157465 h 5670935"/>
              <a:gd name="connsiteX11" fmla="*/ 2620800 w 2620800"/>
              <a:gd name="connsiteY11" fmla="*/ 5426796 h 5670935"/>
              <a:gd name="connsiteX12" fmla="*/ 2375415 w 2620800"/>
              <a:gd name="connsiteY12" fmla="*/ 5670935 h 5670935"/>
              <a:gd name="connsiteX13" fmla="*/ 245386 w 2620800"/>
              <a:gd name="connsiteY13" fmla="*/ 5670935 h 5670935"/>
              <a:gd name="connsiteX14" fmla="*/ 0 w 2620800"/>
              <a:gd name="connsiteY14" fmla="*/ 5426796 h 5670935"/>
              <a:gd name="connsiteX15" fmla="*/ 0 w 2620800"/>
              <a:gd name="connsiteY15" fmla="*/ 5012846 h 5670935"/>
              <a:gd name="connsiteX16" fmla="*/ 0 w 2620800"/>
              <a:gd name="connsiteY16" fmla="*/ 1157465 h 5670935"/>
              <a:gd name="connsiteX17" fmla="*/ 0 w 2620800"/>
              <a:gd name="connsiteY17" fmla="*/ 224907 h 5670935"/>
              <a:gd name="connsiteX18" fmla="*/ 228674 w 2620800"/>
              <a:gd name="connsiteY18" fmla="*/ 0 h 5670935"/>
              <a:gd name="connsiteX0-1" fmla="*/ 228674 w 2620800"/>
              <a:gd name="connsiteY0-2" fmla="*/ 0 h 5670935"/>
              <a:gd name="connsiteX1-3" fmla="*/ 572595 w 2620800"/>
              <a:gd name="connsiteY1-4" fmla="*/ 0 h 5670935"/>
              <a:gd name="connsiteX2-5" fmla="*/ 709697 w 2620800"/>
              <a:gd name="connsiteY2-6" fmla="*/ 196110 h 5670935"/>
              <a:gd name="connsiteX3-7" fmla="*/ 1519434 w 2620800"/>
              <a:gd name="connsiteY3-8" fmla="*/ 196110 h 5670935"/>
              <a:gd name="connsiteX4-9" fmla="*/ 1688940 w 2620800"/>
              <a:gd name="connsiteY4-10" fmla="*/ 196110 h 5670935"/>
              <a:gd name="connsiteX5-11" fmla="*/ 1909987 w 2620800"/>
              <a:gd name="connsiteY5-12" fmla="*/ 196110 h 5670935"/>
              <a:gd name="connsiteX6-13" fmla="*/ 2047089 w 2620800"/>
              <a:gd name="connsiteY6-14" fmla="*/ 0 h 5670935"/>
              <a:gd name="connsiteX7-15" fmla="*/ 2391010 w 2620800"/>
              <a:gd name="connsiteY7-16" fmla="*/ 0 h 5670935"/>
              <a:gd name="connsiteX8-17" fmla="*/ 2619684 w 2620800"/>
              <a:gd name="connsiteY8-18" fmla="*/ 224907 h 5670935"/>
              <a:gd name="connsiteX9-19" fmla="*/ 2619684 w 2620800"/>
              <a:gd name="connsiteY9-20" fmla="*/ 1157465 h 5670935"/>
              <a:gd name="connsiteX10-21" fmla="*/ 2620800 w 2620800"/>
              <a:gd name="connsiteY10-22" fmla="*/ 1157465 h 5670935"/>
              <a:gd name="connsiteX11-23" fmla="*/ 2620800 w 2620800"/>
              <a:gd name="connsiteY11-24" fmla="*/ 5426796 h 5670935"/>
              <a:gd name="connsiteX12-25" fmla="*/ 2375415 w 2620800"/>
              <a:gd name="connsiteY12-26" fmla="*/ 5670935 h 5670935"/>
              <a:gd name="connsiteX13-27" fmla="*/ 245386 w 2620800"/>
              <a:gd name="connsiteY13-28" fmla="*/ 5670935 h 5670935"/>
              <a:gd name="connsiteX14-29" fmla="*/ 0 w 2620800"/>
              <a:gd name="connsiteY14-30" fmla="*/ 5426796 h 5670935"/>
              <a:gd name="connsiteX15-31" fmla="*/ 0 w 2620800"/>
              <a:gd name="connsiteY15-32" fmla="*/ 1157465 h 5670935"/>
              <a:gd name="connsiteX16-33" fmla="*/ 0 w 2620800"/>
              <a:gd name="connsiteY16-34" fmla="*/ 224907 h 5670935"/>
              <a:gd name="connsiteX17-35" fmla="*/ 228674 w 2620800"/>
              <a:gd name="connsiteY17-36" fmla="*/ 0 h 5670935"/>
              <a:gd name="connsiteX0-37" fmla="*/ 228674 w 2620800"/>
              <a:gd name="connsiteY0-38" fmla="*/ 0 h 5670935"/>
              <a:gd name="connsiteX1-39" fmla="*/ 572595 w 2620800"/>
              <a:gd name="connsiteY1-40" fmla="*/ 0 h 5670935"/>
              <a:gd name="connsiteX2-41" fmla="*/ 709697 w 2620800"/>
              <a:gd name="connsiteY2-42" fmla="*/ 196110 h 5670935"/>
              <a:gd name="connsiteX3-43" fmla="*/ 1519434 w 2620800"/>
              <a:gd name="connsiteY3-44" fmla="*/ 196110 h 5670935"/>
              <a:gd name="connsiteX4-45" fmla="*/ 1688940 w 2620800"/>
              <a:gd name="connsiteY4-46" fmla="*/ 196110 h 5670935"/>
              <a:gd name="connsiteX5-47" fmla="*/ 1909987 w 2620800"/>
              <a:gd name="connsiteY5-48" fmla="*/ 196110 h 5670935"/>
              <a:gd name="connsiteX6-49" fmla="*/ 2047089 w 2620800"/>
              <a:gd name="connsiteY6-50" fmla="*/ 0 h 5670935"/>
              <a:gd name="connsiteX7-51" fmla="*/ 2391010 w 2620800"/>
              <a:gd name="connsiteY7-52" fmla="*/ 0 h 5670935"/>
              <a:gd name="connsiteX8-53" fmla="*/ 2619684 w 2620800"/>
              <a:gd name="connsiteY8-54" fmla="*/ 224907 h 5670935"/>
              <a:gd name="connsiteX9-55" fmla="*/ 2619684 w 2620800"/>
              <a:gd name="connsiteY9-56" fmla="*/ 1157465 h 5670935"/>
              <a:gd name="connsiteX10-57" fmla="*/ 2620800 w 2620800"/>
              <a:gd name="connsiteY10-58" fmla="*/ 1157465 h 5670935"/>
              <a:gd name="connsiteX11-59" fmla="*/ 2620800 w 2620800"/>
              <a:gd name="connsiteY11-60" fmla="*/ 5426796 h 5670935"/>
              <a:gd name="connsiteX12-61" fmla="*/ 2375415 w 2620800"/>
              <a:gd name="connsiteY12-62" fmla="*/ 5670935 h 5670935"/>
              <a:gd name="connsiteX13-63" fmla="*/ 245386 w 2620800"/>
              <a:gd name="connsiteY13-64" fmla="*/ 5670935 h 5670935"/>
              <a:gd name="connsiteX14-65" fmla="*/ 0 w 2620800"/>
              <a:gd name="connsiteY14-66" fmla="*/ 5426796 h 5670935"/>
              <a:gd name="connsiteX15-67" fmla="*/ 0 w 2620800"/>
              <a:gd name="connsiteY15-68" fmla="*/ 224907 h 5670935"/>
              <a:gd name="connsiteX16-69" fmla="*/ 228674 w 2620800"/>
              <a:gd name="connsiteY16-70" fmla="*/ 0 h 5670935"/>
              <a:gd name="connsiteX0-71" fmla="*/ 228674 w 2620800"/>
              <a:gd name="connsiteY0-72" fmla="*/ 0 h 5670935"/>
              <a:gd name="connsiteX1-73" fmla="*/ 572595 w 2620800"/>
              <a:gd name="connsiteY1-74" fmla="*/ 0 h 5670935"/>
              <a:gd name="connsiteX2-75" fmla="*/ 709697 w 2620800"/>
              <a:gd name="connsiteY2-76" fmla="*/ 196110 h 5670935"/>
              <a:gd name="connsiteX3-77" fmla="*/ 1519434 w 2620800"/>
              <a:gd name="connsiteY3-78" fmla="*/ 196110 h 5670935"/>
              <a:gd name="connsiteX4-79" fmla="*/ 1688940 w 2620800"/>
              <a:gd name="connsiteY4-80" fmla="*/ 196110 h 5670935"/>
              <a:gd name="connsiteX5-81" fmla="*/ 1909987 w 2620800"/>
              <a:gd name="connsiteY5-82" fmla="*/ 196110 h 5670935"/>
              <a:gd name="connsiteX6-83" fmla="*/ 2047089 w 2620800"/>
              <a:gd name="connsiteY6-84" fmla="*/ 0 h 5670935"/>
              <a:gd name="connsiteX7-85" fmla="*/ 2391010 w 2620800"/>
              <a:gd name="connsiteY7-86" fmla="*/ 0 h 5670935"/>
              <a:gd name="connsiteX8-87" fmla="*/ 2619684 w 2620800"/>
              <a:gd name="connsiteY8-88" fmla="*/ 224907 h 5670935"/>
              <a:gd name="connsiteX9-89" fmla="*/ 2619684 w 2620800"/>
              <a:gd name="connsiteY9-90" fmla="*/ 1157465 h 5670935"/>
              <a:gd name="connsiteX10-91" fmla="*/ 2620800 w 2620800"/>
              <a:gd name="connsiteY10-92" fmla="*/ 5426796 h 5670935"/>
              <a:gd name="connsiteX11-93" fmla="*/ 2375415 w 2620800"/>
              <a:gd name="connsiteY11-94" fmla="*/ 5670935 h 5670935"/>
              <a:gd name="connsiteX12-95" fmla="*/ 245386 w 2620800"/>
              <a:gd name="connsiteY12-96" fmla="*/ 5670935 h 5670935"/>
              <a:gd name="connsiteX13-97" fmla="*/ 0 w 2620800"/>
              <a:gd name="connsiteY13-98" fmla="*/ 5426796 h 5670935"/>
              <a:gd name="connsiteX14-99" fmla="*/ 0 w 2620800"/>
              <a:gd name="connsiteY14-100" fmla="*/ 224907 h 5670935"/>
              <a:gd name="connsiteX15-101" fmla="*/ 228674 w 2620800"/>
              <a:gd name="connsiteY15-102" fmla="*/ 0 h 5670935"/>
              <a:gd name="connsiteX0-103" fmla="*/ 228674 w 2620800"/>
              <a:gd name="connsiteY0-104" fmla="*/ 0 h 5670935"/>
              <a:gd name="connsiteX1-105" fmla="*/ 572595 w 2620800"/>
              <a:gd name="connsiteY1-106" fmla="*/ 0 h 5670935"/>
              <a:gd name="connsiteX2-107" fmla="*/ 709697 w 2620800"/>
              <a:gd name="connsiteY2-108" fmla="*/ 196110 h 5670935"/>
              <a:gd name="connsiteX3-109" fmla="*/ 1519434 w 2620800"/>
              <a:gd name="connsiteY3-110" fmla="*/ 196110 h 5670935"/>
              <a:gd name="connsiteX4-111" fmla="*/ 1909987 w 2620800"/>
              <a:gd name="connsiteY4-112" fmla="*/ 196110 h 5670935"/>
              <a:gd name="connsiteX5-113" fmla="*/ 2047089 w 2620800"/>
              <a:gd name="connsiteY5-114" fmla="*/ 0 h 5670935"/>
              <a:gd name="connsiteX6-115" fmla="*/ 2391010 w 2620800"/>
              <a:gd name="connsiteY6-116" fmla="*/ 0 h 5670935"/>
              <a:gd name="connsiteX7-117" fmla="*/ 2619684 w 2620800"/>
              <a:gd name="connsiteY7-118" fmla="*/ 224907 h 5670935"/>
              <a:gd name="connsiteX8-119" fmla="*/ 2619684 w 2620800"/>
              <a:gd name="connsiteY8-120" fmla="*/ 1157465 h 5670935"/>
              <a:gd name="connsiteX9-121" fmla="*/ 2620800 w 2620800"/>
              <a:gd name="connsiteY9-122" fmla="*/ 5426796 h 5670935"/>
              <a:gd name="connsiteX10-123" fmla="*/ 2375415 w 2620800"/>
              <a:gd name="connsiteY10-124" fmla="*/ 5670935 h 5670935"/>
              <a:gd name="connsiteX11-125" fmla="*/ 245386 w 2620800"/>
              <a:gd name="connsiteY11-126" fmla="*/ 5670935 h 5670935"/>
              <a:gd name="connsiteX12-127" fmla="*/ 0 w 2620800"/>
              <a:gd name="connsiteY12-128" fmla="*/ 5426796 h 5670935"/>
              <a:gd name="connsiteX13-129" fmla="*/ 0 w 2620800"/>
              <a:gd name="connsiteY13-130" fmla="*/ 224907 h 5670935"/>
              <a:gd name="connsiteX14-131" fmla="*/ 228674 w 2620800"/>
              <a:gd name="connsiteY14-132" fmla="*/ 0 h 5670935"/>
              <a:gd name="connsiteX0-133" fmla="*/ 228674 w 2620800"/>
              <a:gd name="connsiteY0-134" fmla="*/ 0 h 5670935"/>
              <a:gd name="connsiteX1-135" fmla="*/ 572595 w 2620800"/>
              <a:gd name="connsiteY1-136" fmla="*/ 0 h 5670935"/>
              <a:gd name="connsiteX2-137" fmla="*/ 709697 w 2620800"/>
              <a:gd name="connsiteY2-138" fmla="*/ 196110 h 5670935"/>
              <a:gd name="connsiteX3-139" fmla="*/ 1909987 w 2620800"/>
              <a:gd name="connsiteY3-140" fmla="*/ 196110 h 5670935"/>
              <a:gd name="connsiteX4-141" fmla="*/ 2047089 w 2620800"/>
              <a:gd name="connsiteY4-142" fmla="*/ 0 h 5670935"/>
              <a:gd name="connsiteX5-143" fmla="*/ 2391010 w 2620800"/>
              <a:gd name="connsiteY5-144" fmla="*/ 0 h 5670935"/>
              <a:gd name="connsiteX6-145" fmla="*/ 2619684 w 2620800"/>
              <a:gd name="connsiteY6-146" fmla="*/ 224907 h 5670935"/>
              <a:gd name="connsiteX7-147" fmla="*/ 2619684 w 2620800"/>
              <a:gd name="connsiteY7-148" fmla="*/ 1157465 h 5670935"/>
              <a:gd name="connsiteX8-149" fmla="*/ 2620800 w 2620800"/>
              <a:gd name="connsiteY8-150" fmla="*/ 5426796 h 5670935"/>
              <a:gd name="connsiteX9-151" fmla="*/ 2375415 w 2620800"/>
              <a:gd name="connsiteY9-152" fmla="*/ 5670935 h 5670935"/>
              <a:gd name="connsiteX10-153" fmla="*/ 245386 w 2620800"/>
              <a:gd name="connsiteY10-154" fmla="*/ 5670935 h 5670935"/>
              <a:gd name="connsiteX11-155" fmla="*/ 0 w 2620800"/>
              <a:gd name="connsiteY11-156" fmla="*/ 5426796 h 5670935"/>
              <a:gd name="connsiteX12-157" fmla="*/ 0 w 2620800"/>
              <a:gd name="connsiteY12-158" fmla="*/ 224907 h 5670935"/>
              <a:gd name="connsiteX13-159" fmla="*/ 228674 w 2620800"/>
              <a:gd name="connsiteY13-160" fmla="*/ 0 h 56709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20800" h="5670935">
                <a:moveTo>
                  <a:pt x="228674" y="0"/>
                </a:moveTo>
                <a:lnTo>
                  <a:pt x="572595" y="0"/>
                </a:lnTo>
                <a:cubicBezTo>
                  <a:pt x="570670" y="32033"/>
                  <a:pt x="556840" y="187890"/>
                  <a:pt x="709697" y="196110"/>
                </a:cubicBezTo>
                <a:lnTo>
                  <a:pt x="1909987" y="196110"/>
                </a:lnTo>
                <a:cubicBezTo>
                  <a:pt x="2062844" y="187890"/>
                  <a:pt x="2049014" y="32033"/>
                  <a:pt x="2047089" y="0"/>
                </a:cubicBezTo>
                <a:lnTo>
                  <a:pt x="2391010" y="0"/>
                </a:lnTo>
                <a:cubicBezTo>
                  <a:pt x="2517303" y="0"/>
                  <a:pt x="2619684" y="100694"/>
                  <a:pt x="2619684" y="224907"/>
                </a:cubicBezTo>
                <a:lnTo>
                  <a:pt x="2619684" y="1157465"/>
                </a:lnTo>
                <a:lnTo>
                  <a:pt x="2620800" y="5426796"/>
                </a:lnTo>
                <a:cubicBezTo>
                  <a:pt x="2620800" y="5561630"/>
                  <a:pt x="2510938" y="5670935"/>
                  <a:pt x="2375415" y="5670935"/>
                </a:cubicBezTo>
                <a:lnTo>
                  <a:pt x="245386" y="5670935"/>
                </a:lnTo>
                <a:cubicBezTo>
                  <a:pt x="109863" y="5670935"/>
                  <a:pt x="0" y="5561630"/>
                  <a:pt x="0" y="5426796"/>
                </a:cubicBezTo>
                <a:lnTo>
                  <a:pt x="0" y="224907"/>
                </a:lnTo>
                <a:cubicBezTo>
                  <a:pt x="0" y="100694"/>
                  <a:pt x="102381" y="0"/>
                  <a:pt x="228674" y="0"/>
                </a:cubicBezTo>
                <a:close/>
              </a:path>
            </a:pathLst>
          </a:custGeom>
          <a:solidFill>
            <a:schemeClr val="tx1"/>
          </a:solidFill>
        </p:spPr>
        <p:txBody>
          <a:bodyPr wrap="square" anchor="ctr">
            <a:noAutofit/>
          </a:bodyPr>
          <a:lstStyle>
            <a:lvl1pPr marL="0" indent="0" algn="ctr">
              <a:buNone/>
              <a:defRPr sz="1400">
                <a:solidFill>
                  <a:schemeClr val="bg1"/>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ock Up #5">
    <p:spTree>
      <p:nvGrpSpPr>
        <p:cNvPr id="1" name=""/>
        <p:cNvGrpSpPr/>
        <p:nvPr/>
      </p:nvGrpSpPr>
      <p:grpSpPr>
        <a:xfrm>
          <a:off x="0" y="0"/>
          <a:ext cx="0" cy="0"/>
          <a:chOff x="0" y="0"/>
          <a:chExt cx="0" cy="0"/>
        </a:xfrm>
      </p:grpSpPr>
      <p:sp>
        <p:nvSpPr>
          <p:cNvPr id="7" name="Rounded Rectangle 8"/>
          <p:cNvSpPr/>
          <p:nvPr userDrawn="1"/>
        </p:nvSpPr>
        <p:spPr>
          <a:xfrm>
            <a:off x="5082516" y="2133599"/>
            <a:ext cx="6083300" cy="1828800"/>
          </a:xfrm>
          <a:prstGeom prst="roundRect">
            <a:avLst>
              <a:gd name="adj" fmla="val 26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861209" y="2029707"/>
            <a:ext cx="4574221" cy="4193036"/>
            <a:chOff x="861209" y="2029707"/>
            <a:chExt cx="4574221" cy="4193036"/>
          </a:xfrm>
        </p:grpSpPr>
        <p:pic>
          <p:nvPicPr>
            <p:cNvPr id="2" name="Picture 1"/>
            <p:cNvPicPr>
              <a:picLocks noChangeAspect="1"/>
            </p:cNvPicPr>
            <p:nvPr userDrawn="1"/>
          </p:nvPicPr>
          <p:blipFill>
            <a:blip r:embed="rId2" cstate="print"/>
            <a:stretch>
              <a:fillRect/>
            </a:stretch>
          </p:blipFill>
          <p:spPr>
            <a:xfrm>
              <a:off x="861209" y="2029707"/>
              <a:ext cx="4574221" cy="4193036"/>
            </a:xfrm>
            <a:prstGeom prst="rect">
              <a:avLst/>
            </a:prstGeom>
          </p:spPr>
        </p:pic>
        <p:sp>
          <p:nvSpPr>
            <p:cNvPr id="3" name="Rectangle 2"/>
            <p:cNvSpPr/>
            <p:nvPr userDrawn="1"/>
          </p:nvSpPr>
          <p:spPr>
            <a:xfrm>
              <a:off x="1155032" y="2274277"/>
              <a:ext cx="3994484" cy="24180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5" name="Picture Placeholder 4"/>
          <p:cNvSpPr>
            <a:spLocks noGrp="1"/>
          </p:cNvSpPr>
          <p:nvPr>
            <p:ph type="pic" sz="quarter" idx="10"/>
          </p:nvPr>
        </p:nvSpPr>
        <p:spPr>
          <a:xfrm>
            <a:off x="1155033" y="2274276"/>
            <a:ext cx="3994483" cy="2418038"/>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第一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1" action="ppaction://hlinksldjump"/>
          </p:cNvPr>
          <p:cNvSpPr/>
          <p:nvPr userDrawn="1"/>
        </p:nvSpPr>
        <p:spPr>
          <a:xfrm>
            <a:off x="10113010" y="230505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2" action="ppaction://hlinksldjump"/>
          </p:cNvPr>
          <p:cNvSpPr/>
          <p:nvPr userDrawn="1">
            <p:custDataLst>
              <p:tags r:id="rId5"/>
            </p:custDataLst>
          </p:nvPr>
        </p:nvSpPr>
        <p:spPr>
          <a:xfrm>
            <a:off x="10113645" y="3063875"/>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11" action="ppaction://hlinksldjump"/>
          </p:cNvPr>
          <p:cNvSpPr/>
          <p:nvPr userDrawn="1">
            <p:custDataLst>
              <p:tags r:id="rId6"/>
            </p:custDataLst>
          </p:nvPr>
        </p:nvSpPr>
        <p:spPr>
          <a:xfrm>
            <a:off x="10113010" y="382270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3" action="ppaction://hlinksldjump"/>
          </p:cNvPr>
          <p:cNvSpPr/>
          <p:nvPr userDrawn="1">
            <p:custDataLst>
              <p:tags r:id="rId7"/>
            </p:custDataLst>
          </p:nvPr>
        </p:nvSpPr>
        <p:spPr>
          <a:xfrm>
            <a:off x="10113645" y="978535"/>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4" action="ppaction://hlinksldjump"/>
          </p:cNvPr>
          <p:cNvSpPr/>
          <p:nvPr userDrawn="1">
            <p:custDataLst>
              <p:tags r:id="rId8"/>
            </p:custDataLst>
          </p:nvPr>
        </p:nvSpPr>
        <p:spPr>
          <a:xfrm>
            <a:off x="10113645" y="1515110"/>
            <a:ext cx="2079625"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9"/>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ck Up #6">
    <p:spTree>
      <p:nvGrpSpPr>
        <p:cNvPr id="1" name=""/>
        <p:cNvGrpSpPr/>
        <p:nvPr/>
      </p:nvGrpSpPr>
      <p:grpSpPr>
        <a:xfrm>
          <a:off x="0" y="0"/>
          <a:ext cx="0" cy="0"/>
          <a:chOff x="0" y="0"/>
          <a:chExt cx="0" cy="0"/>
        </a:xfrm>
      </p:grpSpPr>
      <p:grpSp>
        <p:nvGrpSpPr>
          <p:cNvPr id="5" name="Group 4"/>
          <p:cNvGrpSpPr/>
          <p:nvPr userDrawn="1"/>
        </p:nvGrpSpPr>
        <p:grpSpPr>
          <a:xfrm>
            <a:off x="861209" y="2042959"/>
            <a:ext cx="4574221" cy="4193036"/>
            <a:chOff x="861209" y="2042959"/>
            <a:chExt cx="4574221" cy="4193036"/>
          </a:xfrm>
        </p:grpSpPr>
        <p:pic>
          <p:nvPicPr>
            <p:cNvPr id="2" name="Picture 1"/>
            <p:cNvPicPr>
              <a:picLocks noChangeAspect="1"/>
            </p:cNvPicPr>
            <p:nvPr userDrawn="1"/>
          </p:nvPicPr>
          <p:blipFill>
            <a:blip r:embed="rId2" cstate="print"/>
            <a:stretch>
              <a:fillRect/>
            </a:stretch>
          </p:blipFill>
          <p:spPr>
            <a:xfrm>
              <a:off x="861209" y="2042959"/>
              <a:ext cx="4574221" cy="4193036"/>
            </a:xfrm>
            <a:prstGeom prst="rect">
              <a:avLst/>
            </a:prstGeom>
          </p:spPr>
        </p:pic>
        <p:sp>
          <p:nvSpPr>
            <p:cNvPr id="3" name="Rectangle 2"/>
            <p:cNvSpPr/>
            <p:nvPr userDrawn="1"/>
          </p:nvSpPr>
          <p:spPr>
            <a:xfrm>
              <a:off x="1155031" y="2295525"/>
              <a:ext cx="4006516" cy="24088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6" name="Picture Placeholder 4"/>
          <p:cNvSpPr>
            <a:spLocks noGrp="1"/>
          </p:cNvSpPr>
          <p:nvPr>
            <p:ph type="pic" sz="quarter" idx="10"/>
          </p:nvPr>
        </p:nvSpPr>
        <p:spPr>
          <a:xfrm>
            <a:off x="1139825" y="2295525"/>
            <a:ext cx="4027488" cy="2414769"/>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ck Up #7">
    <p:spTree>
      <p:nvGrpSpPr>
        <p:cNvPr id="1" name=""/>
        <p:cNvGrpSpPr/>
        <p:nvPr/>
      </p:nvGrpSpPr>
      <p:grpSpPr>
        <a:xfrm>
          <a:off x="0" y="0"/>
          <a:ext cx="0" cy="0"/>
          <a:chOff x="0" y="0"/>
          <a:chExt cx="0" cy="0"/>
        </a:xfrm>
      </p:grpSpPr>
      <p:sp>
        <p:nvSpPr>
          <p:cNvPr id="19" name="Picture Placeholder 4"/>
          <p:cNvSpPr>
            <a:spLocks noGrp="1"/>
          </p:cNvSpPr>
          <p:nvPr>
            <p:ph type="pic" sz="quarter" idx="10"/>
          </p:nvPr>
        </p:nvSpPr>
        <p:spPr>
          <a:xfrm>
            <a:off x="1668199" y="2616504"/>
            <a:ext cx="4127606" cy="2588392"/>
          </a:xfrm>
          <a:prstGeom prst="rect">
            <a:avLst/>
          </a:prstGeom>
          <a:solidFill>
            <a:schemeClr val="tx2"/>
          </a:solidFill>
          <a:ln w="149225">
            <a:noFill/>
          </a:ln>
        </p:spPr>
        <p:txBody>
          <a:bodyPr anchor="ctr"/>
          <a:lstStyle>
            <a:lvl1pPr marL="0" indent="0" algn="ctr">
              <a:buNone/>
              <a:defRPr sz="1000"/>
            </a:lvl1pPr>
          </a:lstStyle>
          <a:p>
            <a:endParaRPr lang="en-US" dirty="0"/>
          </a:p>
        </p:txBody>
      </p:sp>
      <p:grpSp>
        <p:nvGrpSpPr>
          <p:cNvPr id="3" name="Group 2"/>
          <p:cNvGrpSpPr/>
          <p:nvPr userDrawn="1"/>
        </p:nvGrpSpPr>
        <p:grpSpPr>
          <a:xfrm>
            <a:off x="961418" y="2393476"/>
            <a:ext cx="5512900" cy="3172665"/>
            <a:chOff x="609600" y="1905000"/>
            <a:chExt cx="4758957" cy="2738772"/>
          </a:xfrm>
        </p:grpSpPr>
        <p:sp>
          <p:nvSpPr>
            <p:cNvPr id="4" name="Freeform 45"/>
            <p:cNvSpPr/>
            <p:nvPr/>
          </p:nvSpPr>
          <p:spPr bwMode="auto">
            <a:xfrm>
              <a:off x="609600" y="4538017"/>
              <a:ext cx="2397104" cy="105755"/>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5" name="Freeform 46"/>
            <p:cNvSpPr/>
            <p:nvPr/>
          </p:nvSpPr>
          <p:spPr bwMode="auto">
            <a:xfrm>
              <a:off x="2971451" y="4538017"/>
              <a:ext cx="2397104" cy="105755"/>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6" name="Freeform 47"/>
            <p:cNvSpPr/>
            <p:nvPr/>
          </p:nvSpPr>
          <p:spPr bwMode="auto">
            <a:xfrm>
              <a:off x="1078716" y="1905000"/>
              <a:ext cx="3855975" cy="2641152"/>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7" name="Freeform 48"/>
            <p:cNvSpPr/>
            <p:nvPr/>
          </p:nvSpPr>
          <p:spPr bwMode="auto">
            <a:xfrm>
              <a:off x="1092275" y="1918557"/>
              <a:ext cx="3831571" cy="2614036"/>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8" name="Freeform 49"/>
            <p:cNvSpPr/>
            <p:nvPr/>
          </p:nvSpPr>
          <p:spPr bwMode="auto">
            <a:xfrm>
              <a:off x="1092275" y="4421416"/>
              <a:ext cx="3831571" cy="111179"/>
            </a:xfrm>
            <a:custGeom>
              <a:avLst/>
              <a:gdLst>
                <a:gd name="T0" fmla="*/ 1414 w 1414"/>
                <a:gd name="T1" fmla="*/ 0 h 41"/>
                <a:gd name="T2" fmla="*/ 1396 w 1414"/>
                <a:gd name="T3" fmla="*/ 9 h 41"/>
                <a:gd name="T4" fmla="*/ 18 w 1414"/>
                <a:gd name="T5" fmla="*/ 9 h 41"/>
                <a:gd name="T6" fmla="*/ 0 w 1414"/>
                <a:gd name="T7" fmla="*/ 0 h 41"/>
                <a:gd name="T8" fmla="*/ 0 w 1414"/>
                <a:gd name="T9" fmla="*/ 1 h 41"/>
                <a:gd name="T10" fmla="*/ 40 w 1414"/>
                <a:gd name="T11" fmla="*/ 41 h 41"/>
                <a:gd name="T12" fmla="*/ 1373 w 1414"/>
                <a:gd name="T13" fmla="*/ 41 h 41"/>
                <a:gd name="T14" fmla="*/ 1414 w 1414"/>
                <a:gd name="T15" fmla="*/ 1 h 41"/>
                <a:gd name="T16" fmla="*/ 1414 w 1414"/>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41">
                  <a:moveTo>
                    <a:pt x="1414" y="0"/>
                  </a:moveTo>
                  <a:cubicBezTo>
                    <a:pt x="1409" y="6"/>
                    <a:pt x="1403" y="9"/>
                    <a:pt x="1396" y="9"/>
                  </a:cubicBezTo>
                  <a:cubicBezTo>
                    <a:pt x="18" y="9"/>
                    <a:pt x="18" y="9"/>
                    <a:pt x="18" y="9"/>
                  </a:cubicBezTo>
                  <a:cubicBezTo>
                    <a:pt x="10" y="9"/>
                    <a:pt x="4" y="6"/>
                    <a:pt x="0" y="0"/>
                  </a:cubicBezTo>
                  <a:cubicBezTo>
                    <a:pt x="0" y="1"/>
                    <a:pt x="0" y="1"/>
                    <a:pt x="0" y="1"/>
                  </a:cubicBezTo>
                  <a:cubicBezTo>
                    <a:pt x="0" y="23"/>
                    <a:pt x="18" y="41"/>
                    <a:pt x="40" y="41"/>
                  </a:cubicBezTo>
                  <a:cubicBezTo>
                    <a:pt x="1373" y="41"/>
                    <a:pt x="1373" y="41"/>
                    <a:pt x="1373" y="41"/>
                  </a:cubicBezTo>
                  <a:cubicBezTo>
                    <a:pt x="1396" y="41"/>
                    <a:pt x="1414" y="23"/>
                    <a:pt x="1414" y="1"/>
                  </a:cubicBezTo>
                  <a:lnTo>
                    <a:pt x="1414" y="0"/>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9" name="Rectangle 50"/>
            <p:cNvSpPr>
              <a:spLocks noChangeArrowheads="1"/>
            </p:cNvSpPr>
            <p:nvPr/>
          </p:nvSpPr>
          <p:spPr bwMode="auto">
            <a:xfrm>
              <a:off x="609600" y="4494630"/>
              <a:ext cx="4758957" cy="86773"/>
            </a:xfrm>
            <a:prstGeom prst="rect">
              <a:avLst/>
            </a:prstGeom>
            <a:solidFill>
              <a:srgbClr val="D2D6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0" name="Freeform 51"/>
            <p:cNvSpPr/>
            <p:nvPr/>
          </p:nvSpPr>
          <p:spPr bwMode="auto">
            <a:xfrm>
              <a:off x="2646053" y="4494630"/>
              <a:ext cx="683337" cy="488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1" name="Rectangle 52"/>
            <p:cNvSpPr>
              <a:spLocks noChangeArrowheads="1"/>
            </p:cNvSpPr>
            <p:nvPr/>
          </p:nvSpPr>
          <p:spPr bwMode="auto">
            <a:xfrm>
              <a:off x="1219722" y="2083969"/>
              <a:ext cx="3576675" cy="2258810"/>
            </a:xfrm>
            <a:prstGeom prst="rect">
              <a:avLst/>
            </a:prstGeom>
            <a:solidFill>
              <a:srgbClr val="0C0D1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2" name="Rectangle 53"/>
            <p:cNvSpPr>
              <a:spLocks noChangeArrowheads="1"/>
            </p:cNvSpPr>
            <p:nvPr/>
          </p:nvSpPr>
          <p:spPr bwMode="auto">
            <a:xfrm>
              <a:off x="1230568" y="2097527"/>
              <a:ext cx="3552269" cy="223440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3" name="Oval 54"/>
            <p:cNvSpPr>
              <a:spLocks noChangeArrowheads="1"/>
            </p:cNvSpPr>
            <p:nvPr/>
          </p:nvSpPr>
          <p:spPr bwMode="auto">
            <a:xfrm>
              <a:off x="2985011" y="1989060"/>
              <a:ext cx="40676" cy="40676"/>
            </a:xfrm>
            <a:prstGeom prst="ellipse">
              <a:avLst/>
            </a:prstGeom>
            <a:solidFill>
              <a:srgbClr val="2C2C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4" name="Oval 55"/>
            <p:cNvSpPr>
              <a:spLocks noChangeArrowheads="1"/>
            </p:cNvSpPr>
            <p:nvPr/>
          </p:nvSpPr>
          <p:spPr bwMode="auto">
            <a:xfrm>
              <a:off x="2985011" y="1986350"/>
              <a:ext cx="40676" cy="37963"/>
            </a:xfrm>
            <a:prstGeom prst="ellipse">
              <a:avLst/>
            </a:prstGeom>
            <a:solidFill>
              <a:srgbClr val="0A0A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5" name="Oval 56"/>
            <p:cNvSpPr>
              <a:spLocks noChangeArrowheads="1"/>
            </p:cNvSpPr>
            <p:nvPr/>
          </p:nvSpPr>
          <p:spPr bwMode="auto">
            <a:xfrm>
              <a:off x="2993145" y="1991773"/>
              <a:ext cx="24406" cy="2711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 name="Oval 57"/>
            <p:cNvSpPr>
              <a:spLocks noChangeArrowheads="1"/>
            </p:cNvSpPr>
            <p:nvPr/>
          </p:nvSpPr>
          <p:spPr bwMode="auto">
            <a:xfrm>
              <a:off x="2998568" y="1999907"/>
              <a:ext cx="13559" cy="13559"/>
            </a:xfrm>
            <a:prstGeom prst="ellipse">
              <a:avLst/>
            </a:prstGeom>
            <a:solidFill>
              <a:srgbClr val="2C99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 name="Freeform 58"/>
            <p:cNvSpPr/>
            <p:nvPr/>
          </p:nvSpPr>
          <p:spPr bwMode="auto">
            <a:xfrm>
              <a:off x="3003991" y="2002620"/>
              <a:ext cx="2713" cy="5423"/>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rowser Mock Up">
    <p:spTree>
      <p:nvGrpSpPr>
        <p:cNvPr id="1" name=""/>
        <p:cNvGrpSpPr/>
        <p:nvPr/>
      </p:nvGrpSpPr>
      <p:grpSpPr>
        <a:xfrm>
          <a:off x="0" y="0"/>
          <a:ext cx="0" cy="0"/>
          <a:chOff x="0" y="0"/>
          <a:chExt cx="0" cy="0"/>
        </a:xfrm>
      </p:grpSpPr>
      <p:grpSp>
        <p:nvGrpSpPr>
          <p:cNvPr id="2" name="Group 1"/>
          <p:cNvGrpSpPr/>
          <p:nvPr userDrawn="1"/>
        </p:nvGrpSpPr>
        <p:grpSpPr>
          <a:xfrm>
            <a:off x="0" y="2133599"/>
            <a:ext cx="6096000" cy="4851991"/>
            <a:chOff x="0" y="2133599"/>
            <a:chExt cx="6096000" cy="4851991"/>
          </a:xfrm>
        </p:grpSpPr>
        <p:sp>
          <p:nvSpPr>
            <p:cNvPr id="18" name="Rounded Rectangle 17"/>
            <p:cNvSpPr/>
            <p:nvPr userDrawn="1"/>
          </p:nvSpPr>
          <p:spPr>
            <a:xfrm>
              <a:off x="0" y="2133599"/>
              <a:ext cx="6096000" cy="4851991"/>
            </a:xfrm>
            <a:prstGeom prst="roundRect">
              <a:avLst>
                <a:gd name="adj" fmla="val 1380"/>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2133600"/>
              <a:ext cx="6096000" cy="316457"/>
            </a:xfrm>
            <a:custGeom>
              <a:avLst/>
              <a:gdLst>
                <a:gd name="connsiteX0" fmla="*/ 52744 w 6096000"/>
                <a:gd name="connsiteY0" fmla="*/ 0 h 316457"/>
                <a:gd name="connsiteX1" fmla="*/ 6043256 w 6096000"/>
                <a:gd name="connsiteY1" fmla="*/ 0 h 316457"/>
                <a:gd name="connsiteX2" fmla="*/ 6096000 w 6096000"/>
                <a:gd name="connsiteY2" fmla="*/ 52744 h 316457"/>
                <a:gd name="connsiteX3" fmla="*/ 6096000 w 6096000"/>
                <a:gd name="connsiteY3" fmla="*/ 235827 h 316457"/>
                <a:gd name="connsiteX4" fmla="*/ 6096000 w 6096000"/>
                <a:gd name="connsiteY4" fmla="*/ 263713 h 316457"/>
                <a:gd name="connsiteX5" fmla="*/ 6096000 w 6096000"/>
                <a:gd name="connsiteY5" fmla="*/ 316457 h 316457"/>
                <a:gd name="connsiteX6" fmla="*/ 6043256 w 6096000"/>
                <a:gd name="connsiteY6" fmla="*/ 316457 h 316457"/>
                <a:gd name="connsiteX7" fmla="*/ 52744 w 6096000"/>
                <a:gd name="connsiteY7" fmla="*/ 316457 h 316457"/>
                <a:gd name="connsiteX8" fmla="*/ 0 w 6096000"/>
                <a:gd name="connsiteY8" fmla="*/ 316457 h 316457"/>
                <a:gd name="connsiteX9" fmla="*/ 0 w 6096000"/>
                <a:gd name="connsiteY9" fmla="*/ 263713 h 316457"/>
                <a:gd name="connsiteX10" fmla="*/ 0 w 6096000"/>
                <a:gd name="connsiteY10" fmla="*/ 235827 h 316457"/>
                <a:gd name="connsiteX11" fmla="*/ 0 w 6096000"/>
                <a:gd name="connsiteY11" fmla="*/ 52744 h 316457"/>
                <a:gd name="connsiteX12" fmla="*/ 52744 w 6096000"/>
                <a:gd name="connsiteY12" fmla="*/ 0 h 3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0" h="316457">
                  <a:moveTo>
                    <a:pt x="52744" y="0"/>
                  </a:moveTo>
                  <a:lnTo>
                    <a:pt x="6043256" y="0"/>
                  </a:lnTo>
                  <a:cubicBezTo>
                    <a:pt x="6072386" y="0"/>
                    <a:pt x="6096000" y="23614"/>
                    <a:pt x="6096000" y="52744"/>
                  </a:cubicBezTo>
                  <a:lnTo>
                    <a:pt x="6096000" y="235827"/>
                  </a:lnTo>
                  <a:lnTo>
                    <a:pt x="6096000" y="263713"/>
                  </a:lnTo>
                  <a:lnTo>
                    <a:pt x="6096000" y="316457"/>
                  </a:lnTo>
                  <a:lnTo>
                    <a:pt x="6043256" y="316457"/>
                  </a:lnTo>
                  <a:lnTo>
                    <a:pt x="52744" y="316457"/>
                  </a:lnTo>
                  <a:lnTo>
                    <a:pt x="0" y="316457"/>
                  </a:lnTo>
                  <a:lnTo>
                    <a:pt x="0" y="263713"/>
                  </a:lnTo>
                  <a:lnTo>
                    <a:pt x="0" y="235827"/>
                  </a:lnTo>
                  <a:lnTo>
                    <a:pt x="0" y="52744"/>
                  </a:lnTo>
                  <a:cubicBezTo>
                    <a:pt x="0" y="23614"/>
                    <a:pt x="23614" y="0"/>
                    <a:pt x="52744" y="0"/>
                  </a:cubicBezTo>
                  <a:close/>
                </a:path>
              </a:pathLst>
            </a:cu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userDrawn="1"/>
          </p:nvSpPr>
          <p:spPr>
            <a:xfrm>
              <a:off x="5422604"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5571462"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userDrawn="1"/>
          </p:nvSpPr>
          <p:spPr>
            <a:xfrm>
              <a:off x="5720320" y="2243982"/>
              <a:ext cx="95693" cy="9569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0" y="2450057"/>
              <a:ext cx="6096000" cy="636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4578742" y="2630306"/>
              <a:ext cx="1237271" cy="272415"/>
            </a:xfrm>
            <a:prstGeom prst="roundRect">
              <a:avLst/>
            </a:prstGeom>
            <a:solidFill>
              <a:schemeClr val="accent4"/>
            </a:solidFill>
          </p:spPr>
          <p:txBody>
            <a:bodyPr wrap="none" rtlCol="0">
              <a:spAutoFit/>
            </a:bodyPr>
            <a:lstStyle/>
            <a:p>
              <a:r>
                <a:rPr lang="en-US" sz="1000">
                  <a:solidFill>
                    <a:schemeClr val="bg1"/>
                  </a:solidFill>
                  <a:latin typeface="Roboto" panose="02000000000000000000" pitchFamily="2" charset="0"/>
                  <a:ea typeface="Roboto" panose="02000000000000000000" pitchFamily="2" charset="0"/>
                </a:rPr>
                <a:t>DOWNLOAD NOW</a:t>
              </a:r>
            </a:p>
          </p:txBody>
        </p:sp>
      </p:grpSp>
      <p:sp>
        <p:nvSpPr>
          <p:cNvPr id="27" name="Picture Placeholder 26"/>
          <p:cNvSpPr>
            <a:spLocks noGrp="1"/>
          </p:cNvSpPr>
          <p:nvPr>
            <p:ph type="pic" sz="quarter" idx="10"/>
          </p:nvPr>
        </p:nvSpPr>
        <p:spPr>
          <a:xfrm>
            <a:off x="0" y="3082334"/>
            <a:ext cx="6096000" cy="3902665"/>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0-#ppt_w/2"/>
                                          </p:val>
                                        </p:tav>
                                        <p:tav tm="100000">
                                          <p:val>
                                            <p:strVal val="#ppt_x"/>
                                          </p:val>
                                        </p:tav>
                                      </p:tavLst>
                                    </p:anim>
                                    <p:anim calcmode="lin" valueType="num">
                                      <p:cBhvr additive="base">
                                        <p:cTn id="12" dur="75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rowser Mock Up 2">
    <p:spTree>
      <p:nvGrpSpPr>
        <p:cNvPr id="1" name=""/>
        <p:cNvGrpSpPr/>
        <p:nvPr/>
      </p:nvGrpSpPr>
      <p:grpSpPr>
        <a:xfrm>
          <a:off x="0" y="0"/>
          <a:ext cx="0" cy="0"/>
          <a:chOff x="0" y="0"/>
          <a:chExt cx="0" cy="0"/>
        </a:xfrm>
      </p:grpSpPr>
      <p:grpSp>
        <p:nvGrpSpPr>
          <p:cNvPr id="2" name="Group 1"/>
          <p:cNvGrpSpPr/>
          <p:nvPr userDrawn="1"/>
        </p:nvGrpSpPr>
        <p:grpSpPr>
          <a:xfrm>
            <a:off x="952500" y="2146221"/>
            <a:ext cx="6043723" cy="3721179"/>
            <a:chOff x="952500" y="2146221"/>
            <a:chExt cx="6043723" cy="3721179"/>
          </a:xfrm>
        </p:grpSpPr>
        <p:grpSp>
          <p:nvGrpSpPr>
            <p:cNvPr id="10" name="Group 9"/>
            <p:cNvGrpSpPr/>
            <p:nvPr userDrawn="1"/>
          </p:nvGrpSpPr>
          <p:grpSpPr>
            <a:xfrm>
              <a:off x="952500" y="2146221"/>
              <a:ext cx="6043723" cy="3721179"/>
              <a:chOff x="952500" y="2146221"/>
              <a:chExt cx="6043723" cy="3721179"/>
            </a:xfrm>
            <a:effectLst>
              <a:outerShdw blurRad="50800" dist="38100" dir="2700000" algn="tl" rotWithShape="0">
                <a:prstClr val="black">
                  <a:alpha val="40000"/>
                </a:prstClr>
              </a:outerShdw>
            </a:effectLst>
          </p:grpSpPr>
          <p:sp>
            <p:nvSpPr>
              <p:cNvPr id="11" name="Rounded Rectangle 10"/>
              <p:cNvSpPr/>
              <p:nvPr/>
            </p:nvSpPr>
            <p:spPr>
              <a:xfrm>
                <a:off x="952500" y="2146221"/>
                <a:ext cx="6043723" cy="373695"/>
              </a:xfrm>
              <a:prstGeom prst="roundRect">
                <a:avLst>
                  <a:gd name="adj" fmla="val 1442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52500" y="2402957"/>
                <a:ext cx="6043723" cy="3464443"/>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6379532" y="2233349"/>
              <a:ext cx="393409" cy="95693"/>
              <a:chOff x="6379532" y="2222716"/>
              <a:chExt cx="393409" cy="95693"/>
            </a:xfrm>
          </p:grpSpPr>
          <p:sp>
            <p:nvSpPr>
              <p:cNvPr id="14" name="Oval 13"/>
              <p:cNvSpPr/>
              <p:nvPr/>
            </p:nvSpPr>
            <p:spPr>
              <a:xfrm>
                <a:off x="6379532" y="2222716"/>
                <a:ext cx="95693" cy="95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528390"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77248" y="2222716"/>
                <a:ext cx="95693" cy="956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Picture Placeholder 26"/>
          <p:cNvSpPr>
            <a:spLocks noGrp="1"/>
          </p:cNvSpPr>
          <p:nvPr>
            <p:ph type="pic" sz="quarter" idx="10"/>
          </p:nvPr>
        </p:nvSpPr>
        <p:spPr>
          <a:xfrm>
            <a:off x="952500" y="2402957"/>
            <a:ext cx="6043613" cy="3464443"/>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750" fill="hold"/>
                                        <p:tgtEl>
                                          <p:spTgt spid="19"/>
                                        </p:tgtEl>
                                        <p:attrNameLst>
                                          <p:attrName>ppt_x</p:attrName>
                                        </p:attrNameLst>
                                      </p:cBhvr>
                                      <p:tavLst>
                                        <p:tav tm="0">
                                          <p:val>
                                            <p:strVal val="0-#ppt_w/2"/>
                                          </p:val>
                                        </p:tav>
                                        <p:tav tm="100000">
                                          <p:val>
                                            <p:strVal val="#ppt_x"/>
                                          </p:val>
                                        </p:tav>
                                      </p:tavLst>
                                    </p:anim>
                                    <p:anim calcmode="lin" valueType="num">
                                      <p:cBhvr additive="base">
                                        <p:cTn id="12"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17" name="页脚占位符 16"/>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18" name="灯片编号占位符 17"/>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6" name="页脚占位符 5"/>
          <p:cNvSpPr>
            <a:spLocks noGrp="1"/>
          </p:cNvSpPr>
          <p:nvPr>
            <p:ph type="ftr" sz="quarter" idx="11"/>
            <p:custDataLst>
              <p:tags r:id="rId5"/>
            </p:custDataLst>
          </p:nvPr>
        </p:nvSpPr>
        <p:spPr>
          <a:xfrm>
            <a:off x="4116000" y="6314400"/>
            <a:ext cx="3960000" cy="316800"/>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8" name="页脚占位符 7"/>
          <p:cNvSpPr>
            <a:spLocks noGrp="1"/>
          </p:cNvSpPr>
          <p:nvPr>
            <p:ph type="ftr" sz="quarter" idx="11"/>
            <p:custDataLst>
              <p:tags r:id="rId7"/>
            </p:custDataLst>
          </p:nvPr>
        </p:nvSpPr>
        <p:spPr>
          <a:xfrm>
            <a:off x="4116000" y="6314400"/>
            <a:ext cx="3960000" cy="316800"/>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4" name="页脚占位符 3"/>
          <p:cNvSpPr>
            <a:spLocks noGrp="1"/>
          </p:cNvSpPr>
          <p:nvPr>
            <p:ph type="ftr" sz="quarter" idx="11"/>
            <p:custDataLst>
              <p:tags r:id="rId3"/>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二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3" action="ppaction://hlinksldjump"/>
          </p:cNvPr>
          <p:cNvSpPr/>
          <p:nvPr userDrawn="1">
            <p:custDataLst>
              <p:tags r:id="rId5"/>
            </p:custDataLst>
          </p:nvPr>
        </p:nvSpPr>
        <p:spPr>
          <a:xfrm>
            <a:off x="10113645" y="394335"/>
            <a:ext cx="2077720"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4" action="ppaction://hlinksldjump"/>
          </p:cNvPr>
          <p:cNvSpPr/>
          <p:nvPr userDrawn="1">
            <p:custDataLst>
              <p:tags r:id="rId6"/>
            </p:custDataLst>
          </p:nvPr>
        </p:nvSpPr>
        <p:spPr>
          <a:xfrm>
            <a:off x="10113645" y="176720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15" action="ppaction://hlinksldjump"/>
          </p:cNvPr>
          <p:cNvSpPr/>
          <p:nvPr userDrawn="1">
            <p:custDataLst>
              <p:tags r:id="rId7"/>
            </p:custDataLst>
          </p:nvPr>
        </p:nvSpPr>
        <p:spPr>
          <a:xfrm>
            <a:off x="10113010" y="2303780"/>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hlinkClick r:id="rId15" action="ppaction://hlinksldjump"/>
          </p:cNvPr>
          <p:cNvSpPr/>
          <p:nvPr userDrawn="1">
            <p:custDataLst>
              <p:tags r:id="rId8"/>
            </p:custDataLst>
          </p:nvPr>
        </p:nvSpPr>
        <p:spPr>
          <a:xfrm>
            <a:off x="10113645" y="284035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hlinkClick r:id="rId16" action="ppaction://hlinksldjump"/>
          </p:cNvPr>
          <p:cNvSpPr/>
          <p:nvPr userDrawn="1">
            <p:custDataLst>
              <p:tags r:id="rId9"/>
            </p:custDataLst>
          </p:nvPr>
        </p:nvSpPr>
        <p:spPr>
          <a:xfrm>
            <a:off x="10113645" y="362267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15" action="ppaction://hlinksldjump"/>
          </p:cNvPr>
          <p:cNvSpPr/>
          <p:nvPr userDrawn="1">
            <p:custDataLst>
              <p:tags r:id="rId10"/>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7" action="ppaction://hlinksldjump"/>
          </p:cNvPr>
          <p:cNvPicPr>
            <a:picLocks noChangeAspect="1"/>
          </p:cNvPicPr>
          <p:nvPr userDrawn="1">
            <p:custDataLst>
              <p:tags r:id="rId11"/>
            </p:custDataLst>
          </p:nvPr>
        </p:nvPicPr>
        <p:blipFill>
          <a:blip r:embed="rId18"/>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3" name="页脚占位符 2"/>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FigureOut">
              <a:rPr lang="zh-CN" altLang="en-US" smtClean="0"/>
              <a:t>2024/11/20</a:t>
            </a:fld>
            <a:endParaRPr lang="zh-CN" altLang="en-US" dirty="0"/>
          </a:p>
        </p:txBody>
      </p:sp>
      <p:sp>
        <p:nvSpPr>
          <p:cNvPr id="6" name="页脚占位符 5"/>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08400" y="608400"/>
            <a:ext cx="10969200" cy="705600"/>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5" name="页脚占位符 4"/>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612000" y="6314400"/>
            <a:ext cx="2700000" cy="316800"/>
          </a:xfrm>
        </p:spPr>
        <p:txBody>
          <a:bodyPr/>
          <a:lstStyle/>
          <a:p>
            <a:fld id="{760FBDFE-C587-4B4C-A407-44438C67B59E}" type="datetimeFigureOut">
              <a:rPr lang="zh-CN" altLang="en-US" smtClean="0"/>
              <a:t>2024/11/20</a:t>
            </a:fld>
            <a:endParaRPr lang="zh-CN" altLang="en-US"/>
          </a:p>
        </p:txBody>
      </p:sp>
      <p:sp>
        <p:nvSpPr>
          <p:cNvPr id="4" name="页脚占位符 3"/>
          <p:cNvSpPr>
            <a:spLocks noGrp="1"/>
          </p:cNvSpPr>
          <p:nvPr>
            <p:ph type="ftr" sz="quarter" idx="11"/>
            <p:custDataLst>
              <p:tags r:id="rId2"/>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877600" y="6314400"/>
            <a:ext cx="2700000" cy="316800"/>
          </a:xfr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第三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矩形 4">
            <a:hlinkClick r:id="rId12" action="ppaction://hlinksldjump"/>
          </p:cNvPr>
          <p:cNvSpPr/>
          <p:nvPr userDrawn="1">
            <p:custDataLst>
              <p:tags r:id="rId5"/>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hlinkClick r:id="rId13" action="ppaction://hlinksldjump"/>
          </p:cNvPr>
          <p:cNvSpPr/>
          <p:nvPr userDrawn="1">
            <p:custDataLst>
              <p:tags r:id="rId6"/>
            </p:custDataLst>
          </p:nvPr>
        </p:nvSpPr>
        <p:spPr>
          <a:xfrm>
            <a:off x="10113645" y="11328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hlinkClick r:id="rId14" action="ppaction://hlinksldjump"/>
          </p:cNvPr>
          <p:cNvSpPr/>
          <p:nvPr userDrawn="1">
            <p:custDataLst>
              <p:tags r:id="rId7"/>
            </p:custDataLst>
          </p:nvPr>
        </p:nvSpPr>
        <p:spPr>
          <a:xfrm>
            <a:off x="10113645" y="25038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hlinkClick r:id="rId13" action="ppaction://hlinksldjump"/>
          </p:cNvPr>
          <p:cNvSpPr/>
          <p:nvPr userDrawn="1">
            <p:custDataLst>
              <p:tags r:id="rId8"/>
            </p:custDataLst>
          </p:nvPr>
        </p:nvSpPr>
        <p:spPr>
          <a:xfrm>
            <a:off x="10113010" y="300799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3" action="ppaction://hlinksldjump"/>
          </p:cNvPr>
          <p:cNvSpPr/>
          <p:nvPr userDrawn="1">
            <p:custDataLst>
              <p:tags r:id="rId9"/>
            </p:custDataLst>
          </p:nvPr>
        </p:nvSpPr>
        <p:spPr>
          <a:xfrm>
            <a:off x="10113645" y="379539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10"/>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第四章">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0113010" y="0"/>
            <a:ext cx="2078990" cy="6858000"/>
          </a:xfrm>
          <a:prstGeom prst="rect">
            <a:avLst/>
          </a:prstGeom>
          <a:solidFill>
            <a:srgbClr val="E9E8E4"/>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userDrawn="1">
            <p:custDataLst>
              <p:tags r:id="rId2"/>
            </p:custDataLst>
          </p:nvPr>
        </p:nvSpPr>
        <p:spPr>
          <a:xfrm rot="19980000">
            <a:off x="-226695" y="-437515"/>
            <a:ext cx="5790565" cy="3769360"/>
          </a:xfrm>
          <a:prstGeom prst="rect">
            <a:avLst/>
          </a:prstGeom>
          <a:noFill/>
        </p:spPr>
        <p:txBody>
          <a:bodyPr wrap="square" rtlCol="0">
            <a:spAutoFit/>
          </a:bodyPr>
          <a:lstStyle/>
          <a:p>
            <a:r>
              <a:rPr lang="en-US" altLang="zh-CN" sz="23900" b="1">
                <a:solidFill>
                  <a:schemeClr val="bg1">
                    <a:lumMod val="85000"/>
                    <a:alpha val="10000"/>
                  </a:schemeClr>
                </a:solidFill>
                <a:latin typeface="Palace Script MT" panose="030303020206070C0B05" charset="0"/>
                <a:cs typeface="Palace Script MT" panose="030303020206070C0B05" charset="0"/>
              </a:rPr>
              <a:t>Angen</a:t>
            </a:r>
          </a:p>
        </p:txBody>
      </p:sp>
      <p:sp>
        <p:nvSpPr>
          <p:cNvPr id="43" name="Freeform: Shape 2"/>
          <p:cNvSpPr/>
          <p:nvPr userDrawn="1">
            <p:custDataLst>
              <p:tags r:id="rId3"/>
            </p:custDataLst>
          </p:nvPr>
        </p:nvSpPr>
        <p:spPr>
          <a:xfrm rot="18900000">
            <a:off x="-5320030" y="-1806575"/>
            <a:ext cx="10651490" cy="10472420"/>
          </a:xfrm>
          <a:prstGeom prst="ellipse">
            <a:avLst/>
          </a:prstGeom>
          <a:solidFill>
            <a:schemeClr val="tx1">
              <a:lumMod val="90000"/>
              <a:lumOff val="10000"/>
              <a:alpha val="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任意多边形: 形状 7"/>
          <p:cNvSpPr/>
          <p:nvPr userDrawn="1">
            <p:custDataLst>
              <p:tags r:id="rId4"/>
            </p:custDataLst>
          </p:nvPr>
        </p:nvSpPr>
        <p:spPr>
          <a:xfrm rot="13500000">
            <a:off x="-6756400" y="-3631565"/>
            <a:ext cx="13830935" cy="14010640"/>
          </a:xfrm>
          <a:custGeom>
            <a:avLst/>
            <a:gdLst>
              <a:gd name="connsiteX0" fmla="*/ 13253779 w 20040807"/>
              <a:gd name="connsiteY0" fmla="*/ 6787027 h 20040807"/>
              <a:gd name="connsiteX1" fmla="*/ 12139991 w 20040807"/>
              <a:gd name="connsiteY1" fmla="*/ 6325681 h 20040807"/>
              <a:gd name="connsiteX2" fmla="*/ 7900816 w 20040807"/>
              <a:gd name="connsiteY2" fmla="*/ 6325681 h 20040807"/>
              <a:gd name="connsiteX3" fmla="*/ 6325682 w 20040807"/>
              <a:gd name="connsiteY3" fmla="*/ 7900815 h 20040807"/>
              <a:gd name="connsiteX4" fmla="*/ 6325681 w 20040807"/>
              <a:gd name="connsiteY4" fmla="*/ 12139991 h 20040807"/>
              <a:gd name="connsiteX5" fmla="*/ 7900816 w 20040807"/>
              <a:gd name="connsiteY5" fmla="*/ 13715125 h 20040807"/>
              <a:gd name="connsiteX6" fmla="*/ 12139991 w 20040807"/>
              <a:gd name="connsiteY6" fmla="*/ 13715125 h 20040807"/>
              <a:gd name="connsiteX7" fmla="*/ 13715126 w 20040807"/>
              <a:gd name="connsiteY7" fmla="*/ 12139991 h 20040807"/>
              <a:gd name="connsiteX8" fmla="*/ 13715125 w 20040807"/>
              <a:gd name="connsiteY8" fmla="*/ 7900815 h 20040807"/>
              <a:gd name="connsiteX9" fmla="*/ 13253779 w 20040807"/>
              <a:gd name="connsiteY9" fmla="*/ 6787027 h 20040807"/>
              <a:gd name="connsiteX10" fmla="*/ 17105900 w 20040807"/>
              <a:gd name="connsiteY10" fmla="*/ 2934909 h 20040807"/>
              <a:gd name="connsiteX11" fmla="*/ 20040807 w 20040807"/>
              <a:gd name="connsiteY11" fmla="*/ 10020404 h 20040807"/>
              <a:gd name="connsiteX12" fmla="*/ 10020403 w 20040807"/>
              <a:gd name="connsiteY12" fmla="*/ 20040807 h 20040807"/>
              <a:gd name="connsiteX13" fmla="*/ 0 w 20040807"/>
              <a:gd name="connsiteY13" fmla="*/ 10020404 h 20040807"/>
              <a:gd name="connsiteX14" fmla="*/ 10020404 w 20040807"/>
              <a:gd name="connsiteY14" fmla="*/ 0 h 20040807"/>
              <a:gd name="connsiteX15" fmla="*/ 17105900 w 20040807"/>
              <a:gd name="connsiteY15" fmla="*/ 2934909 h 20040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040807" h="20040807">
                <a:moveTo>
                  <a:pt x="13253779" y="6787027"/>
                </a:moveTo>
                <a:cubicBezTo>
                  <a:pt x="12968736" y="6501984"/>
                  <a:pt x="12574952" y="6325681"/>
                  <a:pt x="12139991" y="6325681"/>
                </a:cubicBezTo>
                <a:lnTo>
                  <a:pt x="7900816" y="6325681"/>
                </a:lnTo>
                <a:cubicBezTo>
                  <a:pt x="7030893" y="6325681"/>
                  <a:pt x="6325682" y="7030893"/>
                  <a:pt x="6325682" y="7900815"/>
                </a:cubicBezTo>
                <a:lnTo>
                  <a:pt x="6325681" y="12139991"/>
                </a:lnTo>
                <a:cubicBezTo>
                  <a:pt x="6325681" y="13009913"/>
                  <a:pt x="7030893" y="13715125"/>
                  <a:pt x="7900816" y="13715125"/>
                </a:cubicBezTo>
                <a:lnTo>
                  <a:pt x="12139991" y="13715125"/>
                </a:lnTo>
                <a:cubicBezTo>
                  <a:pt x="13009914" y="13715125"/>
                  <a:pt x="13715125" y="13009913"/>
                  <a:pt x="13715126" y="12139991"/>
                </a:cubicBezTo>
                <a:lnTo>
                  <a:pt x="13715125" y="7900815"/>
                </a:lnTo>
                <a:cubicBezTo>
                  <a:pt x="13715125" y="7465854"/>
                  <a:pt x="13538822" y="7072071"/>
                  <a:pt x="13253779" y="6787027"/>
                </a:cubicBezTo>
                <a:close/>
                <a:moveTo>
                  <a:pt x="17105900" y="2934909"/>
                </a:moveTo>
                <a:cubicBezTo>
                  <a:pt x="18919236" y="4748245"/>
                  <a:pt x="20040808" y="7253347"/>
                  <a:pt x="20040807" y="10020404"/>
                </a:cubicBezTo>
                <a:cubicBezTo>
                  <a:pt x="20040808" y="15554520"/>
                  <a:pt x="15554520" y="20040808"/>
                  <a:pt x="10020403" y="20040807"/>
                </a:cubicBezTo>
                <a:cubicBezTo>
                  <a:pt x="4486287" y="20040809"/>
                  <a:pt x="0" y="15554521"/>
                  <a:pt x="0" y="10020404"/>
                </a:cubicBezTo>
                <a:cubicBezTo>
                  <a:pt x="0" y="4486288"/>
                  <a:pt x="4486288" y="0"/>
                  <a:pt x="10020404" y="0"/>
                </a:cubicBezTo>
                <a:cubicBezTo>
                  <a:pt x="12787462" y="1"/>
                  <a:pt x="15292563" y="1121573"/>
                  <a:pt x="17105900" y="2934909"/>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矩形 8">
            <a:hlinkClick r:id="rId12" action="ppaction://hlinksldjump"/>
          </p:cNvPr>
          <p:cNvSpPr/>
          <p:nvPr userDrawn="1">
            <p:custDataLst>
              <p:tags r:id="rId5"/>
            </p:custDataLst>
          </p:nvPr>
        </p:nvSpPr>
        <p:spPr>
          <a:xfrm>
            <a:off x="10112375" y="35687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hlinkClick r:id="rId13" action="ppaction://hlinksldjump"/>
          </p:cNvPr>
          <p:cNvSpPr/>
          <p:nvPr userDrawn="1">
            <p:custDataLst>
              <p:tags r:id="rId6"/>
            </p:custDataLst>
          </p:nvPr>
        </p:nvSpPr>
        <p:spPr>
          <a:xfrm>
            <a:off x="10112375" y="114808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14" action="ppaction://hlinksldjump"/>
          </p:cNvPr>
          <p:cNvSpPr/>
          <p:nvPr userDrawn="1">
            <p:custDataLst>
              <p:tags r:id="rId7"/>
            </p:custDataLst>
          </p:nvPr>
        </p:nvSpPr>
        <p:spPr>
          <a:xfrm>
            <a:off x="10112375" y="1939290"/>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hlinkClick r:id="rId13" action="ppaction://hlinksldjump"/>
          </p:cNvPr>
          <p:cNvSpPr/>
          <p:nvPr userDrawn="1">
            <p:custDataLst>
              <p:tags r:id="rId8"/>
            </p:custDataLst>
          </p:nvPr>
        </p:nvSpPr>
        <p:spPr>
          <a:xfrm>
            <a:off x="10112375" y="3255645"/>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13" action="ppaction://hlinksldjump"/>
          </p:cNvPr>
          <p:cNvSpPr/>
          <p:nvPr userDrawn="1">
            <p:custDataLst>
              <p:tags r:id="rId9"/>
            </p:custDataLst>
          </p:nvPr>
        </p:nvSpPr>
        <p:spPr>
          <a:xfrm>
            <a:off x="10112375" y="3816985"/>
            <a:ext cx="207962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descr="lpgo-blue">
            <a:hlinkClick r:id="rId15" action="ppaction://hlinksldjump"/>
          </p:cNvPr>
          <p:cNvPicPr>
            <a:picLocks noChangeAspect="1"/>
          </p:cNvPicPr>
          <p:nvPr userDrawn="1">
            <p:custDataLst>
              <p:tags r:id="rId10"/>
            </p:custDataLst>
          </p:nvPr>
        </p:nvPicPr>
        <p:blipFill>
          <a:blip r:embed="rId16"/>
          <a:stretch>
            <a:fillRect/>
          </a:stretch>
        </p:blipFill>
        <p:spPr>
          <a:xfrm>
            <a:off x="10273030" y="5109845"/>
            <a:ext cx="1757680" cy="1759585"/>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8" presetClass="emph" presetSubtype="0" repeatCount="indefinite" fill="hold" grpId="0" nodeType="withEffect">
                                  <p:stCondLst>
                                    <p:cond delay="0"/>
                                  </p:stCondLst>
                                  <p:childTnLst>
                                    <p:animRot by="5400000">
                                      <p:cBhvr>
                                        <p:cTn id="14" dur="2000" fill="hold"/>
                                        <p:tgtEl>
                                          <p:spTgt spid="4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5" grpId="0" bldLvl="0" animBg="1"/>
      <p:bldP spid="45" grpId="1" bldLvl="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6858000"/>
          </a:xfrm>
          <a:prstGeom prst="rect">
            <a:avLst/>
          </a:prstGeom>
          <a:solidFill>
            <a:schemeClr val="tx2"/>
          </a:solidFill>
        </p:spPr>
        <p:txBody>
          <a:bodyPr anchor="ctr"/>
          <a:lstStyle>
            <a:lvl1pPr marL="0" indent="0" algn="ctr">
              <a:buNone/>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55675" y="2133600"/>
            <a:ext cx="5138928" cy="3730752"/>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p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4603" cy="6858000"/>
          </a:xfrm>
          <a:prstGeom prst="rect">
            <a:avLst/>
          </a:prstGeom>
          <a:solidFill>
            <a:schemeClr val="tx2"/>
          </a:solidFill>
        </p:spPr>
        <p:txBody>
          <a:bodyPr anchor="ctr"/>
          <a:lstStyle>
            <a:lvl1pPr marL="0" indent="0" algn="ctr">
              <a:buNone/>
              <a:defRPr sz="18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47.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2.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4E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5F4EF"/>
        </a:solidFill>
        <a:effectLst/>
      </p:bgPr>
    </p:bg>
    <p:spTree>
      <p:nvGrpSpPr>
        <p:cNvPr id="1" name=""/>
        <p:cNvGrpSpPr/>
        <p:nvPr/>
      </p:nvGrpSpPr>
      <p:grpSpPr>
        <a:xfrm>
          <a:off x="0" y="0"/>
          <a:ext cx="0" cy="0"/>
          <a:chOff x="0" y="0"/>
          <a:chExt cx="0" cy="0"/>
        </a:xfrm>
      </p:grpSpPr>
      <p:sp>
        <p:nvSpPr>
          <p:cNvPr id="7" name="矩形 6"/>
          <p:cNvSpPr/>
          <p:nvPr userDrawn="1"/>
        </p:nvSpPr>
        <p:spPr>
          <a:xfrm>
            <a:off x="10113010" y="0"/>
            <a:ext cx="2078990" cy="6858000"/>
          </a:xfrm>
          <a:prstGeom prst="rect">
            <a:avLst/>
          </a:prstGeom>
          <a:solidFill>
            <a:schemeClr val="bg2">
              <a:lumMod val="85000"/>
            </a:schemeClr>
          </a:solidFill>
          <a:ln>
            <a:solidFill>
              <a:srgbClr val="000000">
                <a:alpha val="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8" name="图片 7" descr="lpgo-blue"/>
          <p:cNvPicPr>
            <a:picLocks noChangeAspect="1"/>
          </p:cNvPicPr>
          <p:nvPr userDrawn="1"/>
        </p:nvPicPr>
        <p:blipFill>
          <a:blip r:embed="rId14"/>
          <a:stretch>
            <a:fillRect/>
          </a:stretch>
        </p:blipFill>
        <p:spPr>
          <a:xfrm>
            <a:off x="10113010" y="4949825"/>
            <a:ext cx="2146300" cy="214820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image" Target="../media/image7.png"/><Relationship Id="rId3" Type="http://schemas.openxmlformats.org/officeDocument/2006/relationships/tags" Target="../tags/tag16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slide" Target="slide1.xml"/><Relationship Id="rId2" Type="http://schemas.openxmlformats.org/officeDocument/2006/relationships/tags" Target="../tags/tag160.xml"/><Relationship Id="rId16" Type="http://schemas.openxmlformats.org/officeDocument/2006/relationships/slideLayout" Target="../slideLayouts/slideLayout4.xml"/><Relationship Id="rId20" Type="http://schemas.openxmlformats.org/officeDocument/2006/relationships/slide" Target="slide6.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tags" Target="../tags/tag173.xml"/><Relationship Id="rId10" Type="http://schemas.openxmlformats.org/officeDocument/2006/relationships/tags" Target="../tags/tag168.xml"/><Relationship Id="rId19" Type="http://schemas.openxmlformats.org/officeDocument/2006/relationships/image" Target="../media/image6.png"/><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s>
</file>

<file path=ppt/slides/_rels/slide12.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slide" Target="slide11.xml"/><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image" Target="../media/image6.png"/><Relationship Id="rId2" Type="http://schemas.openxmlformats.org/officeDocument/2006/relationships/tags" Target="../tags/tag175.xml"/><Relationship Id="rId16" Type="http://schemas.openxmlformats.org/officeDocument/2006/relationships/image" Target="../media/image7.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slide" Target="slide1.xml"/><Relationship Id="rId10" Type="http://schemas.openxmlformats.org/officeDocument/2006/relationships/tags" Target="../tags/tag183.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tags" Target="../tags/tag199.xml"/><Relationship Id="rId18" Type="http://schemas.openxmlformats.org/officeDocument/2006/relationships/slide" Target="slide11.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17" Type="http://schemas.openxmlformats.org/officeDocument/2006/relationships/image" Target="../media/image6.png"/><Relationship Id="rId2" Type="http://schemas.openxmlformats.org/officeDocument/2006/relationships/tags" Target="../tags/tag188.xml"/><Relationship Id="rId16" Type="http://schemas.openxmlformats.org/officeDocument/2006/relationships/image" Target="../media/image7.pn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slide" Target="slide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8.xml"/><Relationship Id="rId7" Type="http://schemas.openxmlformats.org/officeDocument/2006/relationships/notesSlide" Target="../notesSlides/notesSlide3.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3.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3.xml"/><Relationship Id="rId7" Type="http://schemas.openxmlformats.org/officeDocument/2006/relationships/notesSlide" Target="../notesSlides/notesSlide4.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3.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8.xml"/><Relationship Id="rId7" Type="http://schemas.openxmlformats.org/officeDocument/2006/relationships/notesSlide" Target="../notesSlides/notesSlide5.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3.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23.xml"/><Relationship Id="rId7" Type="http://schemas.openxmlformats.org/officeDocument/2006/relationships/notesSlide" Target="../notesSlides/notesSlide6.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3.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slideLayout" Target="../slideLayouts/slideLayout5.xml"/><Relationship Id="rId26" Type="http://schemas.openxmlformats.org/officeDocument/2006/relationships/image" Target="../media/image10.png"/><Relationship Id="rId3" Type="http://schemas.openxmlformats.org/officeDocument/2006/relationships/tags" Target="../tags/tag128.xml"/><Relationship Id="rId21" Type="http://schemas.openxmlformats.org/officeDocument/2006/relationships/slide" Target="slide1.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image" Target="../media/image9.png"/><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slide" Target="slide6.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image" Target="../media/image8.png"/><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image" Target="../media/image6.png"/><Relationship Id="rId10" Type="http://schemas.openxmlformats.org/officeDocument/2006/relationships/tags" Target="../tags/tag135.xml"/><Relationship Id="rId19" Type="http://schemas.openxmlformats.org/officeDocument/2006/relationships/notesSlide" Target="../notesSlides/notesSlide8.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tags" Target="../tags/tag155.xml"/><Relationship Id="rId18" Type="http://schemas.openxmlformats.org/officeDocument/2006/relationships/slide" Target="slide1.xml"/><Relationship Id="rId3" Type="http://schemas.openxmlformats.org/officeDocument/2006/relationships/tags" Target="../tags/tag145.xml"/><Relationship Id="rId21" Type="http://schemas.openxmlformats.org/officeDocument/2006/relationships/slide" Target="slide6.xml"/><Relationship Id="rId7" Type="http://schemas.openxmlformats.org/officeDocument/2006/relationships/tags" Target="../tags/tag149.xml"/><Relationship Id="rId12" Type="http://schemas.openxmlformats.org/officeDocument/2006/relationships/tags" Target="../tags/tag154.xml"/><Relationship Id="rId17" Type="http://schemas.openxmlformats.org/officeDocument/2006/relationships/slideLayout" Target="../slideLayouts/slideLayout4.xml"/><Relationship Id="rId2" Type="http://schemas.openxmlformats.org/officeDocument/2006/relationships/tags" Target="../tags/tag144.xml"/><Relationship Id="rId16" Type="http://schemas.openxmlformats.org/officeDocument/2006/relationships/tags" Target="../tags/tag158.xml"/><Relationship Id="rId20" Type="http://schemas.openxmlformats.org/officeDocument/2006/relationships/image" Target="../media/image6.png"/><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tags" Target="../tags/tag153.xml"/><Relationship Id="rId5" Type="http://schemas.openxmlformats.org/officeDocument/2006/relationships/tags" Target="../tags/tag147.xml"/><Relationship Id="rId15" Type="http://schemas.openxmlformats.org/officeDocument/2006/relationships/tags" Target="../tags/tag157.xml"/><Relationship Id="rId10" Type="http://schemas.openxmlformats.org/officeDocument/2006/relationships/tags" Target="../tags/tag152.xml"/><Relationship Id="rId19" Type="http://schemas.openxmlformats.org/officeDocument/2006/relationships/image" Target="../media/image7.png"/><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tags" Target="../tags/tag156.xml"/><Relationship Id="rId2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custDataLst>
              <p:tags r:id="rId1"/>
            </p:custDataLst>
          </p:nvPr>
        </p:nvSpPr>
        <p:spPr>
          <a:xfrm rot="2700000">
            <a:off x="-4518660"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21" name="Rectangle: Rounded Corners 9"/>
          <p:cNvSpPr/>
          <p:nvPr/>
        </p:nvSpPr>
        <p:spPr>
          <a:xfrm rot="2700000">
            <a:off x="7138035" y="-128270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6" name="Rectangle 5"/>
          <p:cNvSpPr/>
          <p:nvPr/>
        </p:nvSpPr>
        <p:spPr>
          <a:xfrm>
            <a:off x="87630" y="2056130"/>
            <a:ext cx="12192000" cy="3187700"/>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3720" y="4625340"/>
            <a:ext cx="6179185" cy="528955"/>
          </a:xfrm>
          <a:prstGeom prst="rect">
            <a:avLst/>
          </a:prstGeom>
          <a:noFill/>
        </p:spPr>
        <p:txBody>
          <a:bodyPr wrap="none" rtlCol="0">
            <a:noAutofit/>
          </a:bodyPr>
          <a:lstStyle/>
          <a:p>
            <a:pPr algn="ctr"/>
            <a:r>
              <a:rPr lang="zh-CN" altLang="en-US" sz="3200" b="1" dirty="0">
                <a:solidFill>
                  <a:schemeClr val="bg1"/>
                </a:solidFill>
                <a:latin typeface="华康黑体 Std W3" panose="020B0300000000000000" charset="-122"/>
                <a:ea typeface="华康黑体 Std W3" panose="020B0300000000000000" charset="-122"/>
                <a:cs typeface="Open Sans" panose="020B0606030504020204" pitchFamily="34" charset="0"/>
                <a:sym typeface="+mn-ea"/>
              </a:rPr>
              <a:t>中期汇报</a:t>
            </a:r>
          </a:p>
        </p:txBody>
      </p:sp>
      <p:sp>
        <p:nvSpPr>
          <p:cNvPr id="12" name="Rectangle 11"/>
          <p:cNvSpPr/>
          <p:nvPr/>
        </p:nvSpPr>
        <p:spPr>
          <a:xfrm>
            <a:off x="1917065" y="5497195"/>
            <a:ext cx="8533130" cy="961289"/>
          </a:xfrm>
          <a:prstGeom prst="rect">
            <a:avLst/>
          </a:prstGeom>
        </p:spPr>
        <p:txBody>
          <a:bodyPr wrap="square">
            <a:spAutoFit/>
          </a:bodyPr>
          <a:lstStyle/>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第</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13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组</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任清宇</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王光帅</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吴师师</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张景昊</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a:p>
            <a:pPr algn="ctr">
              <a:lnSpc>
                <a:spcPct val="150000"/>
              </a:lnSpc>
            </a:pP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期</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2024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年</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11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月</a:t>
            </a:r>
            <a:r>
              <a:rPr lang="en-US" altLang="zh-CN"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  21  </a:t>
            </a:r>
            <a:r>
              <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rPr>
              <a:t>日</a:t>
            </a:r>
          </a:p>
        </p:txBody>
      </p:sp>
      <p:cxnSp>
        <p:nvCxnSpPr>
          <p:cNvPr id="13" name="直接连接符 12"/>
          <p:cNvCxnSpPr/>
          <p:nvPr/>
        </p:nvCxnSpPr>
        <p:spPr>
          <a:xfrm flipV="1">
            <a:off x="1261110" y="4448810"/>
            <a:ext cx="9550400" cy="1270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p:cNvSpPr txBox="1"/>
          <p:nvPr>
            <p:custDataLst>
              <p:tags r:id="rId2"/>
            </p:custDataLst>
          </p:nvPr>
        </p:nvSpPr>
        <p:spPr>
          <a:xfrm>
            <a:off x="1192532" y="2768572"/>
            <a:ext cx="10205720" cy="1445260"/>
          </a:xfrm>
          <a:prstGeom prst="rect">
            <a:avLst/>
          </a:prstGeom>
          <a:noFill/>
        </p:spPr>
        <p:txBody>
          <a:bodyPr wrap="none" rtlCol="0">
            <a:spAutoFit/>
          </a:bodyPr>
          <a:lstStyle/>
          <a:p>
            <a:pPr algn="ctr"/>
            <a:r>
              <a:rPr lang="en-US" altLang="zh-CN" sz="4400" b="1" dirty="0">
                <a:solidFill>
                  <a:srgbClr val="FFE6B7"/>
                </a:solidFill>
                <a:sym typeface="+mn-ea"/>
              </a:rPr>
              <a:t>Finding Data to </a:t>
            </a:r>
            <a:r>
              <a:rPr lang="zh-CN" altLang="en-US" sz="4400" b="1" dirty="0">
                <a:solidFill>
                  <a:srgbClr val="FFE6B7"/>
                </a:solidFill>
                <a:sym typeface="+mn-ea"/>
              </a:rPr>
              <a:t>Enhanc</a:t>
            </a:r>
            <a:r>
              <a:rPr lang="en-US" altLang="zh-CN" sz="4400" b="1" dirty="0">
                <a:solidFill>
                  <a:srgbClr val="FFE6B7"/>
                </a:solidFill>
                <a:sym typeface="+mn-ea"/>
              </a:rPr>
              <a:t>e</a:t>
            </a:r>
            <a:r>
              <a:rPr lang="zh-CN" altLang="en-US" sz="4400" b="1" dirty="0">
                <a:solidFill>
                  <a:srgbClr val="FFE6B7"/>
                </a:solidFill>
                <a:sym typeface="+mn-ea"/>
              </a:rPr>
              <a:t>  Instruction </a:t>
            </a:r>
          </a:p>
          <a:p>
            <a:pPr algn="ctr"/>
            <a:r>
              <a:rPr lang="zh-CN" altLang="en-US" sz="4400" b="1" dirty="0">
                <a:solidFill>
                  <a:srgbClr val="FFE6B7"/>
                </a:solidFill>
                <a:sym typeface="+mn-ea"/>
              </a:rPr>
              <a:t>Following Ability of Large Language Models</a:t>
            </a:r>
          </a:p>
        </p:txBody>
      </p:sp>
      <p:sp>
        <p:nvSpPr>
          <p:cNvPr id="16" name="椭圆 15"/>
          <p:cNvSpPr/>
          <p:nvPr/>
        </p:nvSpPr>
        <p:spPr>
          <a:xfrm>
            <a:off x="5017135" y="577850"/>
            <a:ext cx="2159000" cy="2095500"/>
          </a:xfrm>
          <a:prstGeom prst="ellipse">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校徽去背景"/>
          <p:cNvPicPr>
            <a:picLocks noChangeAspect="1"/>
          </p:cNvPicPr>
          <p:nvPr/>
        </p:nvPicPr>
        <p:blipFill>
          <a:blip r:embed="rId5"/>
          <a:stretch>
            <a:fillRect/>
          </a:stretch>
        </p:blipFill>
        <p:spPr>
          <a:xfrm>
            <a:off x="5017770" y="654685"/>
            <a:ext cx="2157730" cy="20535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1965" y="2513847"/>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实验结果</a:t>
            </a:r>
          </a:p>
        </p:txBody>
      </p:sp>
      <p:sp>
        <p:nvSpPr>
          <p:cNvPr id="12" name="Rectangle 11"/>
          <p:cNvSpPr/>
          <p:nvPr/>
        </p:nvSpPr>
        <p:spPr>
          <a:xfrm>
            <a:off x="5042713" y="3486467"/>
            <a:ext cx="2277688" cy="485775"/>
          </a:xfrm>
          <a:prstGeom prst="rect">
            <a:avLst/>
          </a:prstGeom>
        </p:spPr>
        <p:txBody>
          <a:bodyPr wrap="square">
            <a:noAutofit/>
          </a:bodyPr>
          <a:lstStyle/>
          <a:p>
            <a:pPr algn="dist"/>
            <a:r>
              <a:rPr lang="en-US" altLang="zh-CN" sz="2000" dirty="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Results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spTree>
    <p:extLst>
      <p:ext uri="{BB962C8B-B14F-4D97-AF65-F5344CB8AC3E}">
        <p14:creationId xmlns:p14="http://schemas.microsoft.com/office/powerpoint/2010/main" val="4141386326"/>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32553"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实验结果</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74803" y="442770"/>
            <a:ext cx="822661"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R</a:t>
            </a:r>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esult</a:t>
            </a:r>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s</a:t>
            </a:r>
          </a:p>
        </p:txBody>
      </p:sp>
      <p:sp>
        <p:nvSpPr>
          <p:cNvPr id="22" name="矩形 21">
            <a:hlinkClick r:id="rId17"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8"/>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9"/>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3"/>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4"/>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5"/>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20"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7"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7"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7" action="ppaction://hlinksldjump"/>
          </p:cNvPr>
          <p:cNvSpPr/>
          <p:nvPr userDrawn="1">
            <p:custDataLst>
              <p:tags r:id="rId9"/>
            </p:custDataLst>
          </p:nvPr>
        </p:nvSpPr>
        <p:spPr>
          <a:xfrm>
            <a:off x="10105639" y="279463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文本框 14"/>
          <p:cNvSpPr txBox="1"/>
          <p:nvPr/>
        </p:nvSpPr>
        <p:spPr>
          <a:xfrm>
            <a:off x="1384655" y="1823085"/>
            <a:ext cx="4236720" cy="368300"/>
          </a:xfrm>
          <a:prstGeom prst="rect">
            <a:avLst/>
          </a:prstGeom>
          <a:noFill/>
        </p:spPr>
        <p:txBody>
          <a:bodyPr wrap="square" rtlCol="0">
            <a:spAutoFit/>
          </a:bodyPr>
          <a:lstStyle/>
          <a:p>
            <a:r>
              <a:rPr lang="en-US" altLang="zh-CN"/>
              <a:t>IFEval</a:t>
            </a:r>
            <a:r>
              <a:rPr lang="zh-CN" altLang="en-US"/>
              <a:t>测试结果：</a:t>
            </a:r>
            <a:r>
              <a:rPr lang="en-US" altLang="zh-CN"/>
              <a:t>(</a:t>
            </a:r>
            <a:r>
              <a:rPr lang="zh-CN" altLang="en-US"/>
              <a:t>指令遵循能力</a:t>
            </a:r>
            <a:r>
              <a:rPr lang="en-US" altLang="zh-CN"/>
              <a:t>)</a:t>
            </a:r>
          </a:p>
        </p:txBody>
      </p:sp>
      <p:sp>
        <p:nvSpPr>
          <p:cNvPr id="17" name="文本框 16"/>
          <p:cNvSpPr txBox="1"/>
          <p:nvPr/>
        </p:nvSpPr>
        <p:spPr>
          <a:xfrm>
            <a:off x="1470380" y="4326890"/>
            <a:ext cx="4236720" cy="368300"/>
          </a:xfrm>
          <a:prstGeom prst="rect">
            <a:avLst/>
          </a:prstGeom>
          <a:noFill/>
        </p:spPr>
        <p:txBody>
          <a:bodyPr wrap="square" rtlCol="0">
            <a:spAutoFit/>
          </a:bodyPr>
          <a:lstStyle/>
          <a:p>
            <a:r>
              <a:rPr lang="zh-CN" altLang="en-US"/>
              <a:t>通用能力测试结果：</a:t>
            </a:r>
            <a:endParaRPr lang="en-US" altLang="zh-CN"/>
          </a:p>
        </p:txBody>
      </p:sp>
      <p:graphicFrame>
        <p:nvGraphicFramePr>
          <p:cNvPr id="18" name="表格 17"/>
          <p:cNvGraphicFramePr/>
          <p:nvPr>
            <p:custDataLst>
              <p:tags r:id="rId10"/>
            </p:custDataLst>
            <p:extLst>
              <p:ext uri="{D42A27DB-BD31-4B8C-83A1-F6EECF244321}">
                <p14:modId xmlns:p14="http://schemas.microsoft.com/office/powerpoint/2010/main" val="1773146622"/>
              </p:ext>
            </p:extLst>
          </p:nvPr>
        </p:nvGraphicFramePr>
        <p:xfrm>
          <a:off x="3823690" y="2543810"/>
          <a:ext cx="4591050" cy="1797050"/>
        </p:xfrm>
        <a:graphic>
          <a:graphicData uri="http://schemas.openxmlformats.org/drawingml/2006/table">
            <a:tbl>
              <a:tblPr/>
              <a:tblGrid>
                <a:gridCol w="1530350">
                  <a:extLst>
                    <a:ext uri="{9D8B030D-6E8A-4147-A177-3AD203B41FA5}">
                      <a16:colId xmlns:a16="http://schemas.microsoft.com/office/drawing/2014/main" val="20000"/>
                    </a:ext>
                  </a:extLst>
                </a:gridCol>
                <a:gridCol w="1530350">
                  <a:extLst>
                    <a:ext uri="{9D8B030D-6E8A-4147-A177-3AD203B41FA5}">
                      <a16:colId xmlns:a16="http://schemas.microsoft.com/office/drawing/2014/main" val="20001"/>
                    </a:ext>
                  </a:extLst>
                </a:gridCol>
                <a:gridCol w="1530350">
                  <a:extLst>
                    <a:ext uri="{9D8B030D-6E8A-4147-A177-3AD203B41FA5}">
                      <a16:colId xmlns:a16="http://schemas.microsoft.com/office/drawing/2014/main" val="20002"/>
                    </a:ext>
                  </a:extLst>
                </a:gridCol>
              </a:tblGrid>
              <a:tr h="359410">
                <a:tc>
                  <a:txBody>
                    <a:bodyPr/>
                    <a:lstStyle/>
                    <a:p>
                      <a:pPr algn="ctr" fontAlgn="t"/>
                      <a:r>
                        <a:rPr lang="en-US" altLang="zh-CN" sz="1400" b="1" dirty="0">
                          <a:solidFill>
                            <a:schemeClr val="tx1"/>
                          </a:solidFill>
                        </a:rPr>
                        <a:t>model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400" b="1" dirty="0">
                          <a:solidFill>
                            <a:schemeClr val="tx1"/>
                          </a:solidFill>
                        </a:rPr>
                        <a:t>I-level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400" b="1" dirty="0">
                          <a:solidFill>
                            <a:schemeClr val="tx1"/>
                          </a:solidFill>
                        </a:rPr>
                        <a:t>C-level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59410">
                <a:tc>
                  <a:txBody>
                    <a:bodyPr/>
                    <a:lstStyle/>
                    <a:p>
                      <a:pPr algn="ctr" fontAlgn="t"/>
                      <a:r>
                        <a:rPr lang="en-US" altLang="zh-CN" sz="1200" b="0" dirty="0">
                          <a:solidFill>
                            <a:schemeClr val="tx1"/>
                          </a:solidFill>
                        </a:rPr>
                        <a:t>LLaMA2</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9.50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42.27</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9410">
                <a:tc>
                  <a:txBody>
                    <a:bodyPr/>
                    <a:lstStyle/>
                    <a:p>
                      <a:pPr algn="ctr" fontAlgn="t"/>
                      <a:r>
                        <a:rPr lang="en-US" altLang="zh-CN" sz="1200" b="0" dirty="0" err="1">
                          <a:solidFill>
                            <a:schemeClr val="tx1"/>
                          </a:solidFill>
                        </a:rPr>
                        <a:t>WizardLM</a:t>
                      </a:r>
                      <a:endParaRPr lang="en-US" altLang="zh-CN" sz="1200" b="0"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14.00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47.20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9410">
                <a:tc>
                  <a:txBody>
                    <a:bodyPr/>
                    <a:lstStyle/>
                    <a:p>
                      <a:pPr algn="ctr" fontAlgn="t"/>
                      <a:r>
                        <a:rPr lang="en-US" altLang="zh-CN" sz="1200" b="0" dirty="0" err="1">
                          <a:solidFill>
                            <a:schemeClr val="tx1"/>
                          </a:solidFill>
                        </a:rPr>
                        <a:t>OpenChat</a:t>
                      </a:r>
                      <a:endParaRPr lang="en-US" altLang="zh-CN" sz="1200" b="0"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16.50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49.07</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59410">
                <a:tc>
                  <a:txBody>
                    <a:bodyPr/>
                    <a:lstStyle/>
                    <a:p>
                      <a:pPr algn="ctr" fontAlgn="t"/>
                      <a:r>
                        <a:rPr lang="en-US" altLang="zh-CN" sz="1200" b="0" dirty="0">
                          <a:solidFill>
                            <a:schemeClr val="tx1"/>
                          </a:solidFill>
                        </a:rPr>
                        <a:t>Our-DPO</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400" b="1" dirty="0">
                          <a:solidFill>
                            <a:schemeClr val="tx1"/>
                          </a:solidFill>
                        </a:rPr>
                        <a:t>19.00</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400" b="1" dirty="0">
                          <a:solidFill>
                            <a:schemeClr val="tx1"/>
                          </a:solidFill>
                        </a:rPr>
                        <a:t>55.73</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aphicFrame>
        <p:nvGraphicFramePr>
          <p:cNvPr id="19" name="表格 18"/>
          <p:cNvGraphicFramePr/>
          <p:nvPr>
            <p:custDataLst>
              <p:tags r:id="rId11"/>
            </p:custDataLst>
            <p:extLst>
              <p:ext uri="{D42A27DB-BD31-4B8C-83A1-F6EECF244321}">
                <p14:modId xmlns:p14="http://schemas.microsoft.com/office/powerpoint/2010/main" val="1594357981"/>
              </p:ext>
            </p:extLst>
          </p:nvPr>
        </p:nvGraphicFramePr>
        <p:xfrm>
          <a:off x="3823690" y="4869180"/>
          <a:ext cx="4693920" cy="1727200"/>
        </p:xfrm>
        <a:graphic>
          <a:graphicData uri="http://schemas.openxmlformats.org/drawingml/2006/table">
            <a:tbl>
              <a:tblPr/>
              <a:tblGrid>
                <a:gridCol w="1173480">
                  <a:extLst>
                    <a:ext uri="{9D8B030D-6E8A-4147-A177-3AD203B41FA5}">
                      <a16:colId xmlns:a16="http://schemas.microsoft.com/office/drawing/2014/main" val="20000"/>
                    </a:ext>
                  </a:extLst>
                </a:gridCol>
                <a:gridCol w="1173480">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73480">
                  <a:extLst>
                    <a:ext uri="{9D8B030D-6E8A-4147-A177-3AD203B41FA5}">
                      <a16:colId xmlns:a16="http://schemas.microsoft.com/office/drawing/2014/main" val="20003"/>
                    </a:ext>
                  </a:extLst>
                </a:gridCol>
              </a:tblGrid>
              <a:tr h="431800">
                <a:tc>
                  <a:txBody>
                    <a:bodyPr/>
                    <a:lstStyle/>
                    <a:p>
                      <a:pPr algn="ctr" fontAlgn="t"/>
                      <a:r>
                        <a:rPr lang="en-US" altLang="zh-CN" sz="1200" b="1" dirty="0">
                          <a:solidFill>
                            <a:schemeClr val="tx1"/>
                          </a:solidFill>
                        </a:rPr>
                        <a:t>model</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200" b="1" dirty="0">
                          <a:solidFill>
                            <a:schemeClr val="tx1"/>
                          </a:solidFill>
                        </a:rPr>
                        <a:t>MMLU</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200" b="1" dirty="0" err="1">
                          <a:solidFill>
                            <a:schemeClr val="tx1"/>
                          </a:solidFill>
                        </a:rPr>
                        <a:t>TruthfulQA</a:t>
                      </a:r>
                      <a:endParaRPr lang="en-US" altLang="zh-CN" sz="1200" b="1"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200" b="1" dirty="0">
                          <a:solidFill>
                            <a:schemeClr val="tx1"/>
                          </a:solidFill>
                        </a:rPr>
                        <a:t>       Avg</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31800">
                <a:tc>
                  <a:txBody>
                    <a:bodyPr/>
                    <a:lstStyle/>
                    <a:p>
                      <a:pPr algn="ctr" fontAlgn="t"/>
                      <a:r>
                        <a:rPr lang="en-US" altLang="zh-CN" sz="1100" b="1" dirty="0">
                          <a:solidFill>
                            <a:schemeClr val="tx1"/>
                          </a:solidFill>
                        </a:rPr>
                        <a:t>LLaMA2</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54.64</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44.12</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100" dirty="0">
                          <a:solidFill>
                            <a:schemeClr val="tx1"/>
                          </a:solidFill>
                        </a:rPr>
                        <a:t>49.38</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31800">
                <a:tc>
                  <a:txBody>
                    <a:bodyPr/>
                    <a:lstStyle/>
                    <a:p>
                      <a:pPr algn="ctr" fontAlgn="t"/>
                      <a:r>
                        <a:rPr lang="en-US" altLang="zh-CN" sz="1100" b="1" dirty="0" err="1">
                          <a:solidFill>
                            <a:schemeClr val="tx1"/>
                          </a:solidFill>
                        </a:rPr>
                        <a:t>OpenChat</a:t>
                      </a:r>
                      <a:endParaRPr lang="en-US" altLang="zh-CN" sz="1100" b="1" dirty="0">
                        <a:solidFill>
                          <a:schemeClr val="tx1"/>
                        </a:solidFill>
                      </a:endParaRP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56.68</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44.49</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100" dirty="0">
                          <a:solidFill>
                            <a:schemeClr val="tx1"/>
                          </a:solidFill>
                        </a:rPr>
                        <a:t>50.59</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31800">
                <a:tc>
                  <a:txBody>
                    <a:bodyPr/>
                    <a:lstStyle/>
                    <a:p>
                      <a:pPr algn="ctr" fontAlgn="t"/>
                      <a:r>
                        <a:rPr lang="en-US" altLang="zh-CN" sz="1100" b="1" dirty="0">
                          <a:solidFill>
                            <a:schemeClr val="tx1"/>
                          </a:solidFill>
                        </a:rPr>
                        <a:t>Our-DPO</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53.79</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altLang="zh-CN" sz="1100" dirty="0">
                          <a:solidFill>
                            <a:schemeClr val="tx1"/>
                          </a:solidFill>
                        </a:rPr>
                        <a:t>48.15</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buNone/>
                      </a:pPr>
                      <a:r>
                        <a:rPr lang="en-US" altLang="zh-CN" sz="1600" b="1" dirty="0">
                          <a:solidFill>
                            <a:schemeClr val="tx1"/>
                          </a:solidFill>
                        </a:rPr>
                        <a:t>50.87</a:t>
                      </a:r>
                    </a:p>
                  </a:txBody>
                  <a:tcPr marL="61277" marR="61277" marT="61277" marB="612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文本框 1">
            <a:extLst>
              <a:ext uri="{FF2B5EF4-FFF2-40B4-BE49-F238E27FC236}">
                <a16:creationId xmlns:a16="http://schemas.microsoft.com/office/drawing/2014/main" id="{78B6A234-9078-71CD-2629-17FB34F9D005}"/>
              </a:ext>
            </a:extLst>
          </p:cNvPr>
          <p:cNvSpPr txBox="1"/>
          <p:nvPr>
            <p:custDataLst>
              <p:tags r:id="rId12"/>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实验结果</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008609"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不足</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63436" y="442568"/>
            <a:ext cx="1173719"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L</a:t>
            </a:r>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imitations</a:t>
            </a:r>
            <a:endPar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endParaRPr>
          </a:p>
        </p:txBody>
      </p:sp>
      <p:sp>
        <p:nvSpPr>
          <p:cNvPr id="22" name="矩形 21">
            <a:hlinkClick r:id="rId15"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6"/>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7"/>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1"/>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2"/>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3"/>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18"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5"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5"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5"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文本框 29">
            <a:extLst>
              <a:ext uri="{FF2B5EF4-FFF2-40B4-BE49-F238E27FC236}">
                <a16:creationId xmlns:a16="http://schemas.microsoft.com/office/drawing/2014/main" id="{A4A0A19B-FD9D-4D10-BDA9-718AE84C8DEE}"/>
              </a:ext>
            </a:extLst>
          </p:cNvPr>
          <p:cNvSpPr txBox="1"/>
          <p:nvPr/>
        </p:nvSpPr>
        <p:spPr>
          <a:xfrm>
            <a:off x="563436" y="1702117"/>
            <a:ext cx="8656806" cy="4832092"/>
          </a:xfrm>
          <a:prstGeom prst="rect">
            <a:avLst/>
          </a:prstGeom>
          <a:noFill/>
        </p:spPr>
        <p:txBody>
          <a:bodyPr wrap="square">
            <a:spAutoFit/>
          </a:bodyPr>
          <a:lstStyle/>
          <a:p>
            <a:r>
              <a:rPr lang="en-US" altLang="zh-CN" dirty="0"/>
              <a:t>1.</a:t>
            </a:r>
            <a:r>
              <a:rPr lang="zh-CN" altLang="en-US" dirty="0"/>
              <a:t> 即使模型能够同时满足所有约束，由于推理或知识的局限性，它可能仍无法完全遵循复杂的指令。</a:t>
            </a:r>
            <a:endParaRPr lang="en-US" altLang="zh-CN" dirty="0"/>
          </a:p>
          <a:p>
            <a:br>
              <a:rPr lang="zh-CN" altLang="en-US" dirty="0"/>
            </a:br>
            <a:r>
              <a:rPr lang="en-US" altLang="zh-CN" dirty="0"/>
              <a:t>2.</a:t>
            </a:r>
            <a:r>
              <a:rPr lang="zh-CN" altLang="en-US" dirty="0"/>
              <a:t>在构建训练数据时，我们主要使用了来自 </a:t>
            </a:r>
            <a:r>
              <a:rPr lang="en-US" altLang="zh-CN" dirty="0" err="1"/>
              <a:t>IFEval</a:t>
            </a:r>
            <a:r>
              <a:rPr lang="en-US" altLang="zh-CN" dirty="0"/>
              <a:t> </a:t>
            </a:r>
            <a:r>
              <a:rPr lang="zh-CN" altLang="en-US" dirty="0"/>
              <a:t>的硬性约束，而现实场景通常包括诸如语义约束等软性约束。</a:t>
            </a:r>
            <a:endParaRPr lang="en-US" altLang="zh-CN" dirty="0"/>
          </a:p>
          <a:p>
            <a:endParaRPr lang="en-US" altLang="zh-CN" dirty="0"/>
          </a:p>
          <a:p>
            <a:r>
              <a:rPr lang="zh-CN" altLang="en-US" dirty="0"/>
              <a:t>软约束例子：</a:t>
            </a:r>
            <a:endParaRPr lang="en-US" altLang="zh-CN" dirty="0"/>
          </a:p>
          <a:p>
            <a:r>
              <a:rPr lang="en-US" altLang="zh-CN" dirty="0" err="1"/>
              <a:t>Eg.</a:t>
            </a:r>
            <a:r>
              <a:rPr lang="en-US" altLang="zh-CN" dirty="0">
                <a:effectLst/>
              </a:rPr>
              <a:t> {"prompt": "Please change the meaning of the following question by changing as few words as possible. Create different questions with the same output format (i.e., if the given question has a yes/no answer, so should yours, etc.). </a:t>
            </a:r>
            <a:r>
              <a:rPr lang="en-US" altLang="zh-CN" dirty="0">
                <a:solidFill>
                  <a:srgbClr val="DF2A3F"/>
                </a:solidFill>
                <a:effectLst/>
              </a:rPr>
              <a:t>Incorporate a Specific Theme: Ensure the story aligns with a particular genre or theme, such as mystery, fantasy, or science </a:t>
            </a:r>
            <a:r>
              <a:rPr lang="en-US" altLang="zh-CN" dirty="0" err="1">
                <a:solidFill>
                  <a:srgbClr val="DF2A3F"/>
                </a:solidFill>
                <a:effectLst/>
              </a:rPr>
              <a:t>fiction.</a:t>
            </a:r>
            <a:r>
              <a:rPr lang="en-US" altLang="zh-CN" dirty="0" err="1">
                <a:solidFill>
                  <a:srgbClr val="ECAA04"/>
                </a:solidFill>
                <a:effectLst/>
              </a:rPr>
              <a:t>Specify</a:t>
            </a:r>
            <a:r>
              <a:rPr lang="en-US" altLang="zh-CN" dirty="0">
                <a:solidFill>
                  <a:srgbClr val="ECAA04"/>
                </a:solidFill>
                <a:effectLst/>
              </a:rPr>
              <a:t> a Role: Assume the role of a tour guide explaining details about wildlife in the national </a:t>
            </a:r>
            <a:r>
              <a:rPr lang="en-US" altLang="zh-CN" dirty="0" err="1">
                <a:solidFill>
                  <a:srgbClr val="ECAA04"/>
                </a:solidFill>
                <a:effectLst/>
              </a:rPr>
              <a:t>park.</a:t>
            </a:r>
            <a:r>
              <a:rPr lang="en-US" altLang="zh-CN" dirty="0" err="1">
                <a:solidFill>
                  <a:srgbClr val="8CCF17"/>
                </a:solidFill>
                <a:effectLst/>
              </a:rPr>
              <a:t>Ensure</a:t>
            </a:r>
            <a:r>
              <a:rPr lang="en-US" altLang="zh-CN" dirty="0">
                <a:solidFill>
                  <a:srgbClr val="8CCF17"/>
                </a:solidFill>
                <a:effectLst/>
              </a:rPr>
              <a:t> each changed question includes at least one historical or factual detail related to the </a:t>
            </a:r>
            <a:r>
              <a:rPr lang="en-US" altLang="zh-CN" dirty="0" err="1">
                <a:solidFill>
                  <a:srgbClr val="8CCF17"/>
                </a:solidFill>
                <a:effectLst/>
              </a:rPr>
              <a:t>domain.</a:t>
            </a:r>
            <a:r>
              <a:rPr lang="en-US" altLang="zh-CN" dirty="0" err="1">
                <a:effectLst/>
              </a:rPr>
              <a:t>The</a:t>
            </a:r>
            <a:r>
              <a:rPr lang="en-US" altLang="zh-CN" dirty="0">
                <a:effectLst/>
              </a:rPr>
              <a:t> letter </a:t>
            </a:r>
            <a:r>
              <a:rPr lang="en-US" altLang="zh-CN" dirty="0" err="1">
                <a:effectLst/>
              </a:rPr>
              <a:t>i</a:t>
            </a:r>
            <a:r>
              <a:rPr lang="en-US" altLang="zh-CN" dirty="0">
                <a:effectLst/>
              </a:rPr>
              <a:t> must appear less than 6 times in the reply. ", "</a:t>
            </a:r>
            <a:r>
              <a:rPr lang="en-US" altLang="zh-CN" dirty="0" err="1">
                <a:effectLst/>
              </a:rPr>
              <a:t>instruction_id_list</a:t>
            </a:r>
            <a:r>
              <a:rPr lang="en-US" altLang="zh-CN" dirty="0">
                <a:effectLst/>
              </a:rPr>
              <a:t>": ["</a:t>
            </a:r>
            <a:r>
              <a:rPr lang="en-US" altLang="zh-CN" dirty="0" err="1">
                <a:effectLst/>
              </a:rPr>
              <a:t>detectable_format:multiple_sections</a:t>
            </a:r>
            <a:r>
              <a:rPr lang="en-US" altLang="zh-CN" dirty="0">
                <a:effectLst/>
              </a:rPr>
              <a:t>", </a:t>
            </a:r>
            <a:r>
              <a:rPr lang="en-US" altLang="zh-CN" dirty="0">
                <a:solidFill>
                  <a:srgbClr val="E4495B"/>
                </a:solidFill>
                <a:effectLst/>
              </a:rPr>
              <a:t>"</a:t>
            </a:r>
            <a:r>
              <a:rPr lang="en-US" altLang="zh-CN" dirty="0" err="1">
                <a:solidFill>
                  <a:srgbClr val="E4495B"/>
                </a:solidFill>
                <a:effectLst/>
              </a:rPr>
              <a:t>style:open_ended</a:t>
            </a:r>
            <a:r>
              <a:rPr lang="en-US" altLang="zh-CN" dirty="0">
                <a:solidFill>
                  <a:srgbClr val="E4495B"/>
                </a:solidFill>
                <a:effectLst/>
              </a:rPr>
              <a:t>"</a:t>
            </a:r>
            <a:r>
              <a:rPr lang="en-US" altLang="zh-CN" dirty="0">
                <a:effectLst/>
              </a:rPr>
              <a:t>, </a:t>
            </a:r>
            <a:r>
              <a:rPr lang="en-US" altLang="zh-CN" dirty="0">
                <a:solidFill>
                  <a:srgbClr val="F3BB2F"/>
                </a:solidFill>
                <a:effectLst/>
              </a:rPr>
              <a:t>"</a:t>
            </a:r>
            <a:r>
              <a:rPr lang="en-US" altLang="zh-CN" dirty="0" err="1">
                <a:solidFill>
                  <a:srgbClr val="F3BB2F"/>
                </a:solidFill>
                <a:effectLst/>
              </a:rPr>
              <a:t>situation:role_play</a:t>
            </a:r>
            <a:r>
              <a:rPr lang="en-US" altLang="zh-CN" dirty="0">
                <a:solidFill>
                  <a:srgbClr val="F3BB2F"/>
                </a:solidFill>
                <a:effectLst/>
              </a:rPr>
              <a:t>"</a:t>
            </a:r>
            <a:r>
              <a:rPr lang="en-US" altLang="zh-CN" dirty="0">
                <a:effectLst/>
              </a:rPr>
              <a:t>, </a:t>
            </a:r>
            <a:r>
              <a:rPr lang="en-US" altLang="zh-CN" dirty="0">
                <a:solidFill>
                  <a:srgbClr val="74B602"/>
                </a:solidFill>
                <a:effectLst/>
              </a:rPr>
              <a:t>"</a:t>
            </a:r>
            <a:r>
              <a:rPr lang="en-US" altLang="zh-CN" dirty="0" err="1">
                <a:solidFill>
                  <a:srgbClr val="74B602"/>
                </a:solidFill>
                <a:effectLst/>
              </a:rPr>
              <a:t>detectable_content:open_ended</a:t>
            </a:r>
            <a:r>
              <a:rPr lang="en-US" altLang="zh-CN" dirty="0">
                <a:solidFill>
                  <a:srgbClr val="74B602"/>
                </a:solidFill>
                <a:effectLst/>
              </a:rPr>
              <a:t>"</a:t>
            </a:r>
            <a:r>
              <a:rPr lang="en-US" altLang="zh-CN" dirty="0">
                <a:effectLst/>
              </a:rPr>
              <a:t>, "</a:t>
            </a:r>
            <a:r>
              <a:rPr lang="en-US" altLang="zh-CN" dirty="0" err="1">
                <a:effectLst/>
              </a:rPr>
              <a:t>keywords:letter_frequency</a:t>
            </a:r>
            <a:r>
              <a:rPr lang="en-US" altLang="zh-CN" dirty="0">
                <a:effectLst/>
              </a:rPr>
              <a:t>"]}</a:t>
            </a:r>
            <a:endParaRPr lang="zh-CN" altLang="en-US" dirty="0"/>
          </a:p>
          <a:p>
            <a:endParaRPr lang="zh-CN" altLang="en-US" sz="2000" dirty="0"/>
          </a:p>
        </p:txBody>
      </p:sp>
      <p:sp>
        <p:nvSpPr>
          <p:cNvPr id="2" name="文本框 1">
            <a:extLst>
              <a:ext uri="{FF2B5EF4-FFF2-40B4-BE49-F238E27FC236}">
                <a16:creationId xmlns:a16="http://schemas.microsoft.com/office/drawing/2014/main" id="{D2C2D934-BCE3-1C36-F06B-A1EE300DB51D}"/>
              </a:ext>
            </a:extLst>
          </p:cNvPr>
          <p:cNvSpPr txBox="1"/>
          <p:nvPr>
            <p:custDataLst>
              <p:tags r:id="rId10"/>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不足</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Tree>
    <p:custDataLst>
      <p:tags r:id="rId1"/>
    </p:custDataLst>
    <p:extLst>
      <p:ext uri="{BB962C8B-B14F-4D97-AF65-F5344CB8AC3E}">
        <p14:creationId xmlns:p14="http://schemas.microsoft.com/office/powerpoint/2010/main" val="14542878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32553"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计划安排</a:t>
            </a:r>
            <a:endParaRPr lang="zh-CN" sz="3200" b="1" dirty="0">
              <a:solidFill>
                <a:schemeClr val="tx2">
                  <a:lumMod val="50000"/>
                </a:schemeClr>
              </a:solidFill>
              <a:ea typeface="宋体" panose="02010600030101010101" pitchFamily="2" charset="-122"/>
              <a:cs typeface="Open Sans" panose="020B0606030504020204" pitchFamily="34" charset="0"/>
            </a:endParaRPr>
          </a:p>
        </p:txBody>
      </p:sp>
      <p:sp>
        <p:nvSpPr>
          <p:cNvPr id="4" name="TextBox 5"/>
          <p:cNvSpPr txBox="1"/>
          <p:nvPr>
            <p:custDataLst>
              <p:tags r:id="rId3"/>
            </p:custDataLst>
          </p:nvPr>
        </p:nvSpPr>
        <p:spPr>
          <a:xfrm>
            <a:off x="563436" y="442568"/>
            <a:ext cx="663964" cy="338554"/>
          </a:xfrm>
          <a:prstGeom prst="rect">
            <a:avLst/>
          </a:prstGeom>
          <a:noFill/>
        </p:spPr>
        <p:txBody>
          <a:bodyPr wrap="none" rtlCol="0">
            <a:spAutoFit/>
          </a:bodyPr>
          <a:lstStyle/>
          <a:p>
            <a:r>
              <a:rPr lang="en-US" altLang="zh-CN"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Plans</a:t>
            </a:r>
            <a:endPar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endParaRPr>
          </a:p>
        </p:txBody>
      </p:sp>
      <p:sp>
        <p:nvSpPr>
          <p:cNvPr id="22" name="矩形 21">
            <a:hlinkClick r:id="rId15"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6"/>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17"/>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1"/>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2"/>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3"/>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18"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5"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5"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5"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a:extLst>
              <a:ext uri="{FF2B5EF4-FFF2-40B4-BE49-F238E27FC236}">
                <a16:creationId xmlns:a16="http://schemas.microsoft.com/office/drawing/2014/main" id="{D7392A8B-807B-38CC-7309-123D0603F827}"/>
              </a:ext>
            </a:extLst>
          </p:cNvPr>
          <p:cNvSpPr txBox="1"/>
          <p:nvPr>
            <p:custDataLst>
              <p:tags r:id="rId10"/>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计划安排</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graphicFrame>
        <p:nvGraphicFramePr>
          <p:cNvPr id="15" name="表格 15">
            <a:extLst>
              <a:ext uri="{FF2B5EF4-FFF2-40B4-BE49-F238E27FC236}">
                <a16:creationId xmlns:a16="http://schemas.microsoft.com/office/drawing/2014/main" id="{BE0DF0B2-E327-4258-81BD-C2A29771B852}"/>
              </a:ext>
            </a:extLst>
          </p:cNvPr>
          <p:cNvGraphicFramePr>
            <a:graphicFrameLocks noGrp="1"/>
          </p:cNvGraphicFramePr>
          <p:nvPr>
            <p:extLst>
              <p:ext uri="{D42A27DB-BD31-4B8C-83A1-F6EECF244321}">
                <p14:modId xmlns:p14="http://schemas.microsoft.com/office/powerpoint/2010/main" val="2632897380"/>
              </p:ext>
            </p:extLst>
          </p:nvPr>
        </p:nvGraphicFramePr>
        <p:xfrm>
          <a:off x="838349" y="2143167"/>
          <a:ext cx="8128000" cy="280626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03735159"/>
                    </a:ext>
                  </a:extLst>
                </a:gridCol>
                <a:gridCol w="4064000">
                  <a:extLst>
                    <a:ext uri="{9D8B030D-6E8A-4147-A177-3AD203B41FA5}">
                      <a16:colId xmlns:a16="http://schemas.microsoft.com/office/drawing/2014/main" val="2932916218"/>
                    </a:ext>
                  </a:extLst>
                </a:gridCol>
              </a:tblGrid>
              <a:tr h="328149">
                <a:tc>
                  <a:txBody>
                    <a:bodyPr/>
                    <a:lstStyle/>
                    <a:p>
                      <a:r>
                        <a:rPr lang="zh-CN" altLang="en-US" dirty="0"/>
                        <a:t>时间段</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zh-CN" altLang="en-US" dirty="0"/>
                        <a:t>任务</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43601096"/>
                  </a:ext>
                </a:extLst>
              </a:tr>
              <a:tr h="809135">
                <a:tc>
                  <a:txBody>
                    <a:bodyPr/>
                    <a:lstStyle/>
                    <a:p>
                      <a:r>
                        <a:rPr lang="en-US" altLang="zh-CN" b="1" dirty="0"/>
                        <a:t>11.22-12.1</a:t>
                      </a:r>
                      <a:r>
                        <a:rPr lang="zh-CN" altLang="en-US" dirty="0"/>
                        <a:t> </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开展消融实验和数据污染实验，整理实验结果并制作图表</a:t>
                      </a:r>
                      <a:endParaRPr lang="en-US" altLang="zh-CN" dirty="0"/>
                    </a:p>
                    <a:p>
                      <a:endParaRPr lang="zh-CN" alt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77319058"/>
                  </a:ext>
                </a:extLst>
              </a:tr>
              <a:tr h="566394">
                <a:tc>
                  <a:txBody>
                    <a:bodyPr/>
                    <a:lstStyle/>
                    <a:p>
                      <a:r>
                        <a:rPr lang="en-US" altLang="zh-CN" b="1" dirty="0"/>
                        <a:t>12.1-12.5</a:t>
                      </a:r>
                      <a:r>
                        <a:rPr lang="zh-CN" altLang="en-US"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构思论文结构和内容安排</a:t>
                      </a:r>
                      <a:endParaRPr lang="en-US" altLang="zh-CN" dirty="0"/>
                    </a:p>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4205520"/>
                  </a:ext>
                </a:extLst>
              </a:tr>
              <a:tr h="886022">
                <a:tc>
                  <a:txBody>
                    <a:bodyPr/>
                    <a:lstStyle/>
                    <a:p>
                      <a:r>
                        <a:rPr lang="en-US" altLang="zh-CN" b="1" dirty="0"/>
                        <a:t>12.6-12.24</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zh-CN" altLang="en-US" dirty="0"/>
                        <a:t>撰写论文</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8471376"/>
                  </a:ext>
                </a:extLst>
              </a:tr>
            </a:tbl>
          </a:graphicData>
        </a:graphic>
      </p:graphicFrame>
    </p:spTree>
    <p:custDataLst>
      <p:tags r:id="rId1"/>
    </p:custDataLst>
    <p:extLst>
      <p:ext uri="{BB962C8B-B14F-4D97-AF65-F5344CB8AC3E}">
        <p14:creationId xmlns:p14="http://schemas.microsoft.com/office/powerpoint/2010/main" val="25039331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p:cNvSpPr/>
          <p:nvPr>
            <p:custDataLst>
              <p:tags r:id="rId1"/>
            </p:custDataLst>
          </p:nvPr>
        </p:nvSpPr>
        <p:spPr>
          <a:xfrm rot="2700000">
            <a:off x="-4518660"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21" name="Rectangle: Rounded Corners 9"/>
          <p:cNvSpPr/>
          <p:nvPr/>
        </p:nvSpPr>
        <p:spPr>
          <a:xfrm rot="2700000">
            <a:off x="7291705" y="-1129030"/>
            <a:ext cx="9368790" cy="9239885"/>
          </a:xfrm>
          <a:prstGeom prst="roundRect">
            <a:avLst>
              <a:gd name="adj" fmla="val 28378"/>
            </a:avLst>
          </a:prstGeom>
          <a:solidFill>
            <a:schemeClr val="bg2">
              <a:alpha val="40000"/>
            </a:schemeClr>
          </a:solidFill>
          <a:ln w="12700" cap="flat" cmpd="sng" algn="ctr">
            <a:noFill/>
            <a:prstDash val="solid"/>
            <a:miter lim="800000"/>
          </a:ln>
          <a:effectLst>
            <a:outerShdw blurRad="685800" sx="102000" sy="102000" algn="ctr" rotWithShape="0">
              <a:srgbClr val="377DFF">
                <a:lumMod val="50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rgbClr val="FFFFFF"/>
              </a:solidFill>
              <a:effectLst/>
              <a:uLnTx/>
              <a:uFillTx/>
              <a:latin typeface="+mj-lt"/>
              <a:ea typeface="+mn-ea"/>
              <a:cs typeface="+mn-cs"/>
            </a:endParaRPr>
          </a:p>
        </p:txBody>
      </p:sp>
      <p:sp>
        <p:nvSpPr>
          <p:cNvPr id="6" name="Rectangle 5"/>
          <p:cNvSpPr/>
          <p:nvPr/>
        </p:nvSpPr>
        <p:spPr>
          <a:xfrm>
            <a:off x="0" y="1954530"/>
            <a:ext cx="12192000" cy="3187700"/>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427730" y="4011295"/>
            <a:ext cx="5338445" cy="528955"/>
          </a:xfrm>
          <a:prstGeom prst="rect">
            <a:avLst/>
          </a:prstGeom>
          <a:noFill/>
        </p:spPr>
        <p:txBody>
          <a:bodyPr wrap="none" rtlCol="0">
            <a:noAutofit/>
          </a:bodyPr>
          <a:lstStyle/>
          <a:p>
            <a:pPr algn="ctr"/>
            <a:r>
              <a:rPr lang="en-US" sz="3200" b="1" dirty="0">
                <a:solidFill>
                  <a:schemeClr val="bg2"/>
                </a:solidFill>
                <a:sym typeface="+mn-ea"/>
              </a:rPr>
              <a:t>Thank you for listening</a:t>
            </a:r>
            <a:endParaRPr lang="en-US" sz="3200" b="1" dirty="0">
              <a:solidFill>
                <a:schemeClr val="bg2"/>
              </a:solidFill>
            </a:endParaRPr>
          </a:p>
        </p:txBody>
      </p:sp>
      <p:cxnSp>
        <p:nvCxnSpPr>
          <p:cNvPr id="13" name="直接连接符 12"/>
          <p:cNvCxnSpPr/>
          <p:nvPr/>
        </p:nvCxnSpPr>
        <p:spPr>
          <a:xfrm flipV="1">
            <a:off x="1321435" y="3824605"/>
            <a:ext cx="9550400" cy="12700"/>
          </a:xfrm>
          <a:prstGeom prst="line">
            <a:avLst/>
          </a:prstGeom>
          <a:ln>
            <a:solidFill>
              <a:schemeClr val="accent3">
                <a:lumMod val="20000"/>
                <a:lumOff val="80000"/>
              </a:schemeClr>
            </a:solidFill>
          </a:ln>
        </p:spPr>
        <p:style>
          <a:lnRef idx="2">
            <a:schemeClr val="accent1"/>
          </a:lnRef>
          <a:fillRef idx="0">
            <a:srgbClr val="FFFFFF"/>
          </a:fillRef>
          <a:effectRef idx="0">
            <a:srgbClr val="FFFFFF"/>
          </a:effectRef>
          <a:fontRef idx="minor">
            <a:schemeClr val="tx1"/>
          </a:fontRef>
        </p:style>
      </p:cxnSp>
      <p:sp>
        <p:nvSpPr>
          <p:cNvPr id="15" name="TextBox 6"/>
          <p:cNvSpPr txBox="1"/>
          <p:nvPr>
            <p:custDataLst>
              <p:tags r:id="rId2"/>
            </p:custDataLst>
          </p:nvPr>
        </p:nvSpPr>
        <p:spPr>
          <a:xfrm>
            <a:off x="4049396" y="2882237"/>
            <a:ext cx="4094480" cy="768350"/>
          </a:xfrm>
          <a:prstGeom prst="rect">
            <a:avLst/>
          </a:prstGeom>
          <a:noFill/>
        </p:spPr>
        <p:txBody>
          <a:bodyPr wrap="none" rtlCol="0">
            <a:spAutoFit/>
          </a:bodyPr>
          <a:lstStyle/>
          <a:p>
            <a:pPr algn="ctr"/>
            <a:r>
              <a:rPr lang="zh-CN" altLang="en-US" sz="4400" b="1" dirty="0">
                <a:solidFill>
                  <a:srgbClr val="FFE6B7"/>
                </a:solidFill>
              </a:rPr>
              <a:t>恳请批评与指正</a:t>
            </a:r>
          </a:p>
        </p:txBody>
      </p:sp>
      <p:sp>
        <p:nvSpPr>
          <p:cNvPr id="16" name="椭圆 15"/>
          <p:cNvSpPr/>
          <p:nvPr/>
        </p:nvSpPr>
        <p:spPr>
          <a:xfrm>
            <a:off x="5017135" y="577850"/>
            <a:ext cx="2159000" cy="2095500"/>
          </a:xfrm>
          <a:prstGeom prst="ellipse">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校徽去背景"/>
          <p:cNvPicPr>
            <a:picLocks noChangeAspect="1"/>
          </p:cNvPicPr>
          <p:nvPr/>
        </p:nvPicPr>
        <p:blipFill>
          <a:blip r:embed="rId5"/>
          <a:stretch>
            <a:fillRect/>
          </a:stretch>
        </p:blipFill>
        <p:spPr>
          <a:xfrm>
            <a:off x="5017770" y="654685"/>
            <a:ext cx="2157730" cy="2053590"/>
          </a:xfrm>
          <a:prstGeom prst="rect">
            <a:avLst/>
          </a:prstGeom>
        </p:spPr>
      </p:pic>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1965" y="2513847"/>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数据预处理</a:t>
            </a:r>
          </a:p>
        </p:txBody>
      </p:sp>
      <p:sp>
        <p:nvSpPr>
          <p:cNvPr id="12" name="Rectangle 11"/>
          <p:cNvSpPr/>
          <p:nvPr/>
        </p:nvSpPr>
        <p:spPr>
          <a:xfrm>
            <a:off x="4349900" y="3502542"/>
            <a:ext cx="3662680" cy="485775"/>
          </a:xfrm>
          <a:prstGeom prst="rect">
            <a:avLst/>
          </a:prstGeom>
        </p:spPr>
        <p:txBody>
          <a:bodyPr wrap="square">
            <a:noAutofit/>
          </a:bodyPr>
          <a:lstStyle/>
          <a:p>
            <a:pPr algn="dist"/>
            <a:r>
              <a:rPr lang="en-US" altLang="zh-CN" sz="2000" dirty="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Data Preprocessing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spTree>
    <p:extLst>
      <p:ext uri="{BB962C8B-B14F-4D97-AF65-F5344CB8AC3E}">
        <p14:creationId xmlns:p14="http://schemas.microsoft.com/office/powerpoint/2010/main" val="166300810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123"/>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3" name="矩形 12"/>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p:cNvPicPr>
            <a:picLocks noChangeAspect="1"/>
          </p:cNvPicPr>
          <p:nvPr/>
        </p:nvPicPr>
        <p:blipFill>
          <a:blip r:embed="rId9"/>
          <a:stretch>
            <a:fillRect/>
          </a:stretch>
        </p:blipFill>
        <p:spPr>
          <a:xfrm>
            <a:off x="10290810" y="5094605"/>
            <a:ext cx="1723390" cy="1639570"/>
          </a:xfrm>
          <a:prstGeom prst="rect">
            <a:avLst/>
          </a:prstGeom>
        </p:spPr>
      </p:pic>
      <p:sp>
        <p:nvSpPr>
          <p:cNvPr id="9" name="文本框 8">
            <a:extLst>
              <a:ext uri="{FF2B5EF4-FFF2-40B4-BE49-F238E27FC236}">
                <a16:creationId xmlns:a16="http://schemas.microsoft.com/office/drawing/2014/main" id="{F6392A97-C4D0-9524-197B-51A7B64D79CF}"/>
              </a:ext>
            </a:extLst>
          </p:cNvPr>
          <p:cNvSpPr txBox="1"/>
          <p:nvPr/>
        </p:nvSpPr>
        <p:spPr>
          <a:xfrm>
            <a:off x="1105225" y="2277533"/>
            <a:ext cx="8923867" cy="3970318"/>
          </a:xfrm>
          <a:prstGeom prst="rect">
            <a:avLst/>
          </a:prstGeom>
          <a:noFill/>
        </p:spPr>
        <p:txBody>
          <a:bodyPr wrap="square" rtlCol="0">
            <a:spAutoFit/>
          </a:bodyPr>
          <a:lstStyle/>
          <a:p>
            <a:r>
              <a:rPr lang="en-US" altLang="zh-CN" dirty="0"/>
              <a:t>{</a:t>
            </a:r>
          </a:p>
          <a:p>
            <a:r>
              <a:rPr lang="en-US" altLang="zh-CN" dirty="0"/>
              <a:t>"</a:t>
            </a:r>
            <a:r>
              <a:rPr lang="en-US" altLang="zh-CN" b="1" dirty="0"/>
              <a:t>instruction</a:t>
            </a:r>
            <a:r>
              <a:rPr lang="en-US" altLang="zh-CN" dirty="0"/>
              <a:t>": "In this task, you will be given a sentence. </a:t>
            </a:r>
            <a:r>
              <a:rPr lang="en-US" altLang="zh-CN" dirty="0">
                <a:highlight>
                  <a:srgbClr val="CEDEF1"/>
                </a:highlight>
              </a:rPr>
              <a:t>You need to </a:t>
            </a:r>
            <a:r>
              <a:rPr lang="en-US" altLang="zh-CN" dirty="0" err="1">
                <a:highlight>
                  <a:srgbClr val="CEDEF1"/>
                </a:highlight>
              </a:rPr>
              <a:t>reconize</a:t>
            </a:r>
            <a:r>
              <a:rPr lang="en-US" altLang="zh-CN" dirty="0">
                <a:highlight>
                  <a:srgbClr val="CEDEF1"/>
                </a:highlight>
              </a:rPr>
              <a:t> the name of the disorder or disease.</a:t>
            </a:r>
            <a:r>
              <a:rPr lang="en-US" altLang="zh-CN" dirty="0"/>
              <a:t> </a:t>
            </a:r>
            <a:r>
              <a:rPr lang="en-US" altLang="zh-CN" dirty="0">
                <a:highlight>
                  <a:srgbClr val="E7D3ED"/>
                </a:highlight>
              </a:rPr>
              <a:t>Disease is a disorder of structure or function in a human, animal, or plant, especially one that produces specific symptoms or that affects a specific location and is not simply a direct result of physical injury</a:t>
            </a:r>
            <a:r>
              <a:rPr lang="en-US" altLang="zh-CN" dirty="0"/>
              <a:t>. </a:t>
            </a:r>
            <a:r>
              <a:rPr lang="en-US" altLang="zh-CN" dirty="0">
                <a:highlight>
                  <a:srgbClr val="F6D6C3"/>
                </a:highlight>
              </a:rPr>
              <a:t>Although there might be several correct answers, you need to write one of them. \n"</a:t>
            </a:r>
            <a:r>
              <a:rPr lang="en-US" altLang="zh-CN" dirty="0"/>
              <a:t>, </a:t>
            </a:r>
          </a:p>
          <a:p>
            <a:endParaRPr lang="en-US" altLang="zh-CN" dirty="0"/>
          </a:p>
          <a:p>
            <a:r>
              <a:rPr lang="en-US" altLang="zh-CN" dirty="0"/>
              <a:t>"</a:t>
            </a:r>
            <a:r>
              <a:rPr lang="en-US" altLang="zh-CN" b="1" dirty="0"/>
              <a:t>input</a:t>
            </a:r>
            <a:r>
              <a:rPr lang="en-US" altLang="zh-CN" dirty="0"/>
              <a:t>": "input :  In individuals with mutations in either region 2 or region 3 , the average number of adenomas tended to be lower than those in individuals with mutations in region 1 , although age at diagnosis was similar . ",</a:t>
            </a:r>
          </a:p>
          <a:p>
            <a:endParaRPr lang="en-US" altLang="zh-CN" dirty="0"/>
          </a:p>
          <a:p>
            <a:r>
              <a:rPr lang="en-US" altLang="zh-CN" dirty="0"/>
              <a:t> </a:t>
            </a:r>
            <a:r>
              <a:rPr lang="en-US" altLang="zh-CN" b="1" dirty="0"/>
              <a:t>"output</a:t>
            </a:r>
            <a:r>
              <a:rPr lang="en-US" altLang="zh-CN" dirty="0"/>
              <a:t> " </a:t>
            </a:r>
            <a:r>
              <a:rPr lang="en-US" altLang="zh-CN" b="1" dirty="0"/>
              <a:t>:</a:t>
            </a:r>
            <a:r>
              <a:rPr lang="en-US" altLang="zh-CN" dirty="0"/>
              <a:t>"adenomas”</a:t>
            </a:r>
          </a:p>
          <a:p>
            <a:endParaRPr lang="en-US" altLang="zh-CN" dirty="0"/>
          </a:p>
          <a:p>
            <a:r>
              <a:rPr lang="en-US" altLang="zh-CN" dirty="0"/>
              <a:t>}</a:t>
            </a:r>
          </a:p>
        </p:txBody>
      </p:sp>
      <p:sp>
        <p:nvSpPr>
          <p:cNvPr id="10" name="TextBox 51">
            <a:extLst>
              <a:ext uri="{FF2B5EF4-FFF2-40B4-BE49-F238E27FC236}">
                <a16:creationId xmlns:a16="http://schemas.microsoft.com/office/drawing/2014/main" id="{4E41217E-FEF8-3CE1-E139-E982EB9F8BCF}"/>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DCE09140-029D-2853-71FB-C7636729BAEC}"/>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12" name="文本框 11">
            <a:extLst>
              <a:ext uri="{FF2B5EF4-FFF2-40B4-BE49-F238E27FC236}">
                <a16:creationId xmlns:a16="http://schemas.microsoft.com/office/drawing/2014/main" id="{26CE546F-8CF7-E02E-0A33-9BE3C1E4829A}"/>
              </a:ext>
            </a:extLst>
          </p:cNvPr>
          <p:cNvSpPr txBox="1"/>
          <p:nvPr/>
        </p:nvSpPr>
        <p:spPr>
          <a:xfrm>
            <a:off x="1105225" y="1243913"/>
            <a:ext cx="9503506" cy="369332"/>
          </a:xfrm>
          <a:prstGeom prst="rect">
            <a:avLst/>
          </a:prstGeom>
          <a:noFill/>
        </p:spPr>
        <p:txBody>
          <a:bodyPr wrap="square">
            <a:spAutoFit/>
          </a:bodyPr>
          <a:lstStyle/>
          <a:p>
            <a:r>
              <a:rPr lang="en-US" altLang="zh-CN" b="1" dirty="0" err="1"/>
              <a:t>seed_data.jsonl</a:t>
            </a:r>
            <a:r>
              <a:rPr lang="en-US" altLang="zh-CN" b="1" dirty="0"/>
              <a:t> </a:t>
            </a:r>
            <a:r>
              <a:rPr lang="zh-CN" altLang="en-US" b="1" dirty="0"/>
              <a:t>：</a:t>
            </a:r>
            <a:r>
              <a:rPr lang="zh-CN" altLang="en-US" dirty="0">
                <a:latin typeface="+mj-ea"/>
                <a:ea typeface="+mj-ea"/>
              </a:rPr>
              <a:t>种子指令数据集， </a:t>
            </a:r>
            <a:r>
              <a:rPr lang="en-US" altLang="zh-CN" dirty="0">
                <a:latin typeface="+mj-ea"/>
                <a:ea typeface="+mj-ea"/>
              </a:rPr>
              <a:t>1500</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24294-C337-2D52-679C-B395D4396177}"/>
            </a:ext>
          </a:extLst>
        </p:cNvPr>
        <p:cNvGrpSpPr/>
        <p:nvPr/>
      </p:nvGrpSpPr>
      <p:grpSpPr>
        <a:xfrm>
          <a:off x="0" y="0"/>
          <a:ext cx="0" cy="0"/>
          <a:chOff x="0" y="0"/>
          <a:chExt cx="0" cy="0"/>
        </a:xfrm>
      </p:grpSpPr>
      <p:sp>
        <p:nvSpPr>
          <p:cNvPr id="124" name="矩形 123">
            <a:extLst>
              <a:ext uri="{FF2B5EF4-FFF2-40B4-BE49-F238E27FC236}">
                <a16:creationId xmlns:a16="http://schemas.microsoft.com/office/drawing/2014/main" id="{AFEEBBAD-E3DF-73BA-C7B0-1D8706C96978}"/>
              </a:ext>
            </a:extLst>
          </p:cNvPr>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C16BD798-A52F-B827-2419-66340795DC77}"/>
              </a:ext>
            </a:extLst>
          </p:cNvPr>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3" name="矩形 12">
            <a:extLst>
              <a:ext uri="{FF2B5EF4-FFF2-40B4-BE49-F238E27FC236}">
                <a16:creationId xmlns:a16="http://schemas.microsoft.com/office/drawing/2014/main" id="{C7FCF6C1-3AC2-F886-79EF-61200968D9BE}"/>
              </a:ext>
            </a:extLst>
          </p:cNvPr>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a:extLst>
              <a:ext uri="{FF2B5EF4-FFF2-40B4-BE49-F238E27FC236}">
                <a16:creationId xmlns:a16="http://schemas.microsoft.com/office/drawing/2014/main" id="{500F555D-9572-E8A4-1724-A9F25A5195D6}"/>
              </a:ext>
            </a:extLst>
          </p:cNvPr>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A895BDE7-9928-7147-F8EA-6F9614692A62}"/>
              </a:ext>
            </a:extLst>
          </p:cNvPr>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a:extLst>
              <a:ext uri="{FF2B5EF4-FFF2-40B4-BE49-F238E27FC236}">
                <a16:creationId xmlns:a16="http://schemas.microsoft.com/office/drawing/2014/main" id="{11CAECB7-3984-1F35-679A-709DBFAD73B9}"/>
              </a:ext>
            </a:extLst>
          </p:cNvPr>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a:extLst>
              <a:ext uri="{FF2B5EF4-FFF2-40B4-BE49-F238E27FC236}">
                <a16:creationId xmlns:a16="http://schemas.microsoft.com/office/drawing/2014/main" id="{373D8816-0E37-4116-3C0D-5B1CC2F04256}"/>
              </a:ext>
            </a:extLst>
          </p:cNvPr>
          <p:cNvPicPr>
            <a:picLocks noChangeAspect="1"/>
          </p:cNvPicPr>
          <p:nvPr/>
        </p:nvPicPr>
        <p:blipFill>
          <a:blip r:embed="rId9"/>
          <a:stretch>
            <a:fillRect/>
          </a:stretch>
        </p:blipFill>
        <p:spPr>
          <a:xfrm>
            <a:off x="10290810" y="5094605"/>
            <a:ext cx="1723390" cy="1639570"/>
          </a:xfrm>
          <a:prstGeom prst="rect">
            <a:avLst/>
          </a:prstGeom>
        </p:spPr>
      </p:pic>
      <p:sp>
        <p:nvSpPr>
          <p:cNvPr id="10" name="TextBox 51">
            <a:extLst>
              <a:ext uri="{FF2B5EF4-FFF2-40B4-BE49-F238E27FC236}">
                <a16:creationId xmlns:a16="http://schemas.microsoft.com/office/drawing/2014/main" id="{DBAFE870-1AD9-B919-455C-B2611C1EE547}"/>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5CB880C3-2A5F-A80C-2B12-62589F0D52CF}"/>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3" name="文本框 2">
            <a:extLst>
              <a:ext uri="{FF2B5EF4-FFF2-40B4-BE49-F238E27FC236}">
                <a16:creationId xmlns:a16="http://schemas.microsoft.com/office/drawing/2014/main" id="{95785894-2945-771F-DA0C-46DDB4D97A02}"/>
              </a:ext>
            </a:extLst>
          </p:cNvPr>
          <p:cNvSpPr txBox="1"/>
          <p:nvPr/>
        </p:nvSpPr>
        <p:spPr>
          <a:xfrm>
            <a:off x="501333" y="1258518"/>
            <a:ext cx="9638030" cy="5632311"/>
          </a:xfrm>
          <a:prstGeom prst="rect">
            <a:avLst/>
          </a:prstGeom>
          <a:noFill/>
        </p:spPr>
        <p:txBody>
          <a:bodyPr wrap="square" rtlCol="0">
            <a:spAutoFit/>
          </a:bodyPr>
          <a:lstStyle/>
          <a:p>
            <a:endParaRPr lang="en-US" altLang="zh-CN" dirty="0"/>
          </a:p>
          <a:p>
            <a:endParaRPr lang="en-US" altLang="zh-CN" dirty="0"/>
          </a:p>
          <a:p>
            <a:r>
              <a:rPr lang="en-US" altLang="zh-CN" dirty="0"/>
              <a:t>{</a:t>
            </a:r>
          </a:p>
          <a:p>
            <a:r>
              <a:rPr lang="en-US" altLang="zh-CN" dirty="0"/>
              <a:t>"</a:t>
            </a:r>
            <a:r>
              <a:rPr lang="en-US" altLang="zh-CN" b="1" dirty="0"/>
              <a:t>prompt</a:t>
            </a:r>
            <a:r>
              <a:rPr lang="en-US" altLang="zh-CN" dirty="0"/>
              <a:t>": "In this task, you will be given a sentence. You need to ….. “,</a:t>
            </a:r>
          </a:p>
          <a:p>
            <a:endParaRPr lang="en-US" altLang="zh-CN" dirty="0"/>
          </a:p>
          <a:p>
            <a:r>
              <a:rPr lang="en-US" altLang="zh-CN" dirty="0"/>
              <a:t>" </a:t>
            </a:r>
            <a:r>
              <a:rPr lang="en-US" altLang="zh-CN" b="1" dirty="0"/>
              <a:t>input</a:t>
            </a:r>
            <a:r>
              <a:rPr lang="en-US" altLang="zh-CN" dirty="0"/>
              <a:t> " : " In individuals with……. </a:t>
            </a:r>
          </a:p>
          <a:p>
            <a:r>
              <a:rPr lang="en-US" altLang="zh-CN" u="sng" dirty="0">
                <a:highlight>
                  <a:srgbClr val="F6D6C3"/>
                </a:highlight>
              </a:rPr>
              <a:t>end it with a post script starting with P.S.. </a:t>
            </a:r>
            <a:r>
              <a:rPr lang="en-US" altLang="zh-CN" u="sng" dirty="0">
                <a:highlight>
                  <a:srgbClr val="E7D3ED"/>
                </a:highlight>
              </a:rPr>
              <a:t>The response must contain at least 1 placeholders (i.e., [restaurant]). </a:t>
            </a:r>
            <a:r>
              <a:rPr lang="en-US" altLang="zh-CN" u="sng" dirty="0">
                <a:highlight>
                  <a:srgbClr val="CEDEF1"/>
                </a:highlight>
              </a:rPr>
              <a:t>Make sure to include the words mutations.</a:t>
            </a:r>
            <a:r>
              <a:rPr lang="en-US" altLang="zh-CN" u="sng" dirty="0"/>
              <a:t> </a:t>
            </a:r>
            <a:r>
              <a:rPr lang="en-US" altLang="zh-CN" u="sng" dirty="0">
                <a:highlight>
                  <a:srgbClr val="F0E9BB"/>
                </a:highlight>
              </a:rPr>
              <a:t>response without any commas.</a:t>
            </a:r>
            <a:r>
              <a:rPr lang="en-US" altLang="zh-CN" u="sng" dirty="0"/>
              <a:t> </a:t>
            </a:r>
            <a:r>
              <a:rPr lang="en-US" altLang="zh-CN" u="sng" dirty="0">
                <a:highlight>
                  <a:srgbClr val="E1F9EB"/>
                </a:highlight>
              </a:rPr>
              <a:t>Make sure to only use capital letters in your entire response. </a:t>
            </a:r>
            <a:r>
              <a:rPr lang="en-US" altLang="zh-CN" dirty="0"/>
              <a:t>", </a:t>
            </a:r>
          </a:p>
          <a:p>
            <a:endParaRPr lang="en-US" altLang="zh-CN" dirty="0"/>
          </a:p>
          <a:p>
            <a:r>
              <a:rPr lang="en-US" altLang="zh-CN" dirty="0"/>
              <a:t>"</a:t>
            </a:r>
            <a:r>
              <a:rPr lang="en-US" altLang="zh-CN" b="1" dirty="0" err="1"/>
              <a:t>instruction_id_list</a:t>
            </a:r>
            <a:r>
              <a:rPr lang="en-US" altLang="zh-CN" dirty="0"/>
              <a:t>": ["</a:t>
            </a:r>
            <a:r>
              <a:rPr lang="en-US" altLang="zh-CN" dirty="0" err="1"/>
              <a:t>detectable_content:postscript</a:t>
            </a:r>
            <a:r>
              <a:rPr lang="en-US" altLang="zh-CN" dirty="0"/>
              <a:t>", "</a:t>
            </a:r>
            <a:r>
              <a:rPr lang="en-US" altLang="zh-CN" dirty="0" err="1"/>
              <a:t>detectable_content:number_placeholders</a:t>
            </a:r>
            <a:r>
              <a:rPr lang="en-US" altLang="zh-CN" dirty="0"/>
              <a:t>", "</a:t>
            </a:r>
            <a:r>
              <a:rPr lang="en-US" altLang="zh-CN" dirty="0" err="1"/>
              <a:t>keywords:existence</a:t>
            </a:r>
            <a:r>
              <a:rPr lang="en-US" altLang="zh-CN" dirty="0"/>
              <a:t>", "</a:t>
            </a:r>
            <a:r>
              <a:rPr lang="en-US" altLang="zh-CN" dirty="0" err="1"/>
              <a:t>punctuation:no_comma</a:t>
            </a:r>
            <a:r>
              <a:rPr lang="en-US" altLang="zh-CN" dirty="0"/>
              <a:t>", "</a:t>
            </a:r>
            <a:r>
              <a:rPr lang="en-US" altLang="zh-CN" dirty="0" err="1"/>
              <a:t>change_case:english_capital</a:t>
            </a:r>
            <a:r>
              <a:rPr lang="en-US" altLang="zh-CN" dirty="0"/>
              <a:t>"], </a:t>
            </a:r>
          </a:p>
          <a:p>
            <a:endParaRPr lang="en-US" altLang="zh-CN" dirty="0"/>
          </a:p>
          <a:p>
            <a:r>
              <a:rPr lang="en-US" altLang="zh-CN" dirty="0"/>
              <a:t>"</a:t>
            </a:r>
            <a:r>
              <a:rPr lang="en-US" altLang="zh-CN" b="1" dirty="0" err="1"/>
              <a:t>kwargs</a:t>
            </a:r>
            <a:r>
              <a:rPr lang="en-US" altLang="zh-CN" dirty="0"/>
              <a:t>": [{"</a:t>
            </a:r>
            <a:r>
              <a:rPr lang="en-US" altLang="zh-CN" dirty="0" err="1"/>
              <a:t>postscript_marker</a:t>
            </a:r>
            <a:r>
              <a:rPr lang="en-US" altLang="zh-CN" dirty="0"/>
              <a:t>": "P.S."}, {"</a:t>
            </a:r>
            <a:r>
              <a:rPr lang="en-US" altLang="zh-CN" dirty="0" err="1"/>
              <a:t>num_placeholders</a:t>
            </a:r>
            <a:r>
              <a:rPr lang="en-US" altLang="zh-CN" dirty="0"/>
              <a:t>": 1}, {"keywords": ["mutations"]}, {}, {}],</a:t>
            </a:r>
          </a:p>
          <a:p>
            <a:r>
              <a:rPr lang="en-US" altLang="zh-CN" dirty="0"/>
              <a:t> </a:t>
            </a:r>
          </a:p>
          <a:p>
            <a:r>
              <a:rPr lang="en-US" altLang="zh-CN" dirty="0"/>
              <a:t>"</a:t>
            </a:r>
            <a:r>
              <a:rPr lang="en-US" altLang="zh-CN" b="1" dirty="0"/>
              <a:t>constraints</a:t>
            </a:r>
            <a:r>
              <a:rPr lang="en-US" altLang="zh-CN" dirty="0"/>
              <a:t>": ["end it with a post script starting with P.S.", "The response must contain at least 1 placeholders (i.e., [restaurant])", "Make sure to include the words mutations", "response without any commas", "Make sure to only use capital letters in your entire response"]</a:t>
            </a:r>
          </a:p>
          <a:p>
            <a:endParaRPr lang="en-US" altLang="zh-CN" dirty="0"/>
          </a:p>
          <a:p>
            <a:r>
              <a:rPr lang="en-US" altLang="zh-CN" dirty="0"/>
              <a:t>}</a:t>
            </a:r>
          </a:p>
        </p:txBody>
      </p:sp>
      <p:sp>
        <p:nvSpPr>
          <p:cNvPr id="5" name="文本框 4">
            <a:extLst>
              <a:ext uri="{FF2B5EF4-FFF2-40B4-BE49-F238E27FC236}">
                <a16:creationId xmlns:a16="http://schemas.microsoft.com/office/drawing/2014/main" id="{1BFE2738-37C4-D7DB-7DFA-A6CBD3AFA122}"/>
              </a:ext>
            </a:extLst>
          </p:cNvPr>
          <p:cNvSpPr txBox="1"/>
          <p:nvPr/>
        </p:nvSpPr>
        <p:spPr>
          <a:xfrm>
            <a:off x="696976" y="1222972"/>
            <a:ext cx="9541764" cy="369332"/>
          </a:xfrm>
          <a:prstGeom prst="rect">
            <a:avLst/>
          </a:prstGeom>
          <a:noFill/>
        </p:spPr>
        <p:txBody>
          <a:bodyPr wrap="square">
            <a:spAutoFit/>
          </a:bodyPr>
          <a:lstStyle/>
          <a:p>
            <a:r>
              <a:rPr lang="en-US" altLang="zh-CN" b="1" dirty="0" err="1"/>
              <a:t>data.jsonl</a:t>
            </a:r>
            <a:r>
              <a:rPr lang="en-US" altLang="zh-CN" b="1" dirty="0"/>
              <a:t>:  </a:t>
            </a:r>
            <a:r>
              <a:rPr lang="zh-CN" altLang="en-US" dirty="0"/>
              <a:t>根据种子数据集构造的多约束数据集 </a:t>
            </a:r>
            <a:r>
              <a:rPr lang="en-US" altLang="zh-CN" dirty="0"/>
              <a:t>1500</a:t>
            </a:r>
            <a:r>
              <a:rPr lang="zh-CN" altLang="en-US" dirty="0"/>
              <a:t>条  用于推理</a:t>
            </a:r>
            <a:endParaRPr lang="en-US" altLang="zh-CN" dirty="0"/>
          </a:p>
        </p:txBody>
      </p:sp>
    </p:spTree>
    <p:extLst>
      <p:ext uri="{BB962C8B-B14F-4D97-AF65-F5344CB8AC3E}">
        <p14:creationId xmlns:p14="http://schemas.microsoft.com/office/powerpoint/2010/main" val="3789638945"/>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99AC6-36DE-8A54-0AA4-C09B4DD150B5}"/>
            </a:ext>
          </a:extLst>
        </p:cNvPr>
        <p:cNvGrpSpPr/>
        <p:nvPr/>
      </p:nvGrpSpPr>
      <p:grpSpPr>
        <a:xfrm>
          <a:off x="0" y="0"/>
          <a:ext cx="0" cy="0"/>
          <a:chOff x="0" y="0"/>
          <a:chExt cx="0" cy="0"/>
        </a:xfrm>
      </p:grpSpPr>
      <p:sp>
        <p:nvSpPr>
          <p:cNvPr id="124" name="矩形 123">
            <a:extLst>
              <a:ext uri="{FF2B5EF4-FFF2-40B4-BE49-F238E27FC236}">
                <a16:creationId xmlns:a16="http://schemas.microsoft.com/office/drawing/2014/main" id="{F1826E57-280C-8DAB-A81A-89511CAFB848}"/>
              </a:ext>
            </a:extLst>
          </p:cNvPr>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B0DFF902-DB64-B449-F639-2D15DCD3176C}"/>
              </a:ext>
            </a:extLst>
          </p:cNvPr>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3" name="矩形 12">
            <a:extLst>
              <a:ext uri="{FF2B5EF4-FFF2-40B4-BE49-F238E27FC236}">
                <a16:creationId xmlns:a16="http://schemas.microsoft.com/office/drawing/2014/main" id="{61E4A251-A01E-7E48-FA61-7EDBA4126C0F}"/>
              </a:ext>
            </a:extLst>
          </p:cNvPr>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a:extLst>
              <a:ext uri="{FF2B5EF4-FFF2-40B4-BE49-F238E27FC236}">
                <a16:creationId xmlns:a16="http://schemas.microsoft.com/office/drawing/2014/main" id="{220553AE-D7D7-BE62-5656-D384E0C1FD81}"/>
              </a:ext>
            </a:extLst>
          </p:cNvPr>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E9ED76F3-4BA7-D472-6985-0444D3513595}"/>
              </a:ext>
            </a:extLst>
          </p:cNvPr>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a:extLst>
              <a:ext uri="{FF2B5EF4-FFF2-40B4-BE49-F238E27FC236}">
                <a16:creationId xmlns:a16="http://schemas.microsoft.com/office/drawing/2014/main" id="{B42234E9-66BE-E20B-FA2F-D9BA06280897}"/>
              </a:ext>
            </a:extLst>
          </p:cNvPr>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a:extLst>
              <a:ext uri="{FF2B5EF4-FFF2-40B4-BE49-F238E27FC236}">
                <a16:creationId xmlns:a16="http://schemas.microsoft.com/office/drawing/2014/main" id="{2D998B86-B1F1-F893-0EF0-E741E7CC6B9B}"/>
              </a:ext>
            </a:extLst>
          </p:cNvPr>
          <p:cNvPicPr>
            <a:picLocks noChangeAspect="1"/>
          </p:cNvPicPr>
          <p:nvPr/>
        </p:nvPicPr>
        <p:blipFill>
          <a:blip r:embed="rId9"/>
          <a:stretch>
            <a:fillRect/>
          </a:stretch>
        </p:blipFill>
        <p:spPr>
          <a:xfrm>
            <a:off x="10290810" y="5094605"/>
            <a:ext cx="1723390" cy="1639570"/>
          </a:xfrm>
          <a:prstGeom prst="rect">
            <a:avLst/>
          </a:prstGeom>
        </p:spPr>
      </p:pic>
      <p:sp>
        <p:nvSpPr>
          <p:cNvPr id="10" name="TextBox 51">
            <a:extLst>
              <a:ext uri="{FF2B5EF4-FFF2-40B4-BE49-F238E27FC236}">
                <a16:creationId xmlns:a16="http://schemas.microsoft.com/office/drawing/2014/main" id="{C3942493-6FA1-178C-463C-5B350D15AE8A}"/>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7C3C9554-FE94-082A-BC05-926187745512}"/>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4" name="文本框 3">
            <a:extLst>
              <a:ext uri="{FF2B5EF4-FFF2-40B4-BE49-F238E27FC236}">
                <a16:creationId xmlns:a16="http://schemas.microsoft.com/office/drawing/2014/main" id="{DE91D03B-D4D3-8621-0E6A-FB62BFCB87D4}"/>
              </a:ext>
            </a:extLst>
          </p:cNvPr>
          <p:cNvSpPr txBox="1"/>
          <p:nvPr/>
        </p:nvSpPr>
        <p:spPr>
          <a:xfrm>
            <a:off x="548640" y="1344990"/>
            <a:ext cx="10213848" cy="5509200"/>
          </a:xfrm>
          <a:prstGeom prst="rect">
            <a:avLst/>
          </a:prstGeom>
          <a:noFill/>
        </p:spPr>
        <p:txBody>
          <a:bodyPr wrap="square" rtlCol="0">
            <a:spAutoFit/>
          </a:bodyPr>
          <a:lstStyle/>
          <a:p>
            <a:r>
              <a:rPr lang="en-US" altLang="zh-CN" sz="1600" dirty="0"/>
              <a:t>{</a:t>
            </a:r>
          </a:p>
          <a:p>
            <a:r>
              <a:rPr lang="en-US" altLang="zh-CN" sz="1600" dirty="0"/>
              <a:t>"</a:t>
            </a:r>
            <a:r>
              <a:rPr lang="en-US" altLang="zh-CN" sz="1600" b="1" dirty="0"/>
              <a:t>constraints</a:t>
            </a:r>
            <a:r>
              <a:rPr lang="en-US" altLang="zh-CN" sz="1600" dirty="0"/>
              <a:t>": ["end it with a post script starting with P.S.", "The response must contain at least 1 placeholders (i.e., [restaurant])",  ……..], </a:t>
            </a:r>
          </a:p>
          <a:p>
            <a:endParaRPr lang="en-US" altLang="zh-CN" sz="1600" dirty="0"/>
          </a:p>
          <a:p>
            <a:r>
              <a:rPr lang="en-US" altLang="zh-CN" sz="1600" dirty="0"/>
              <a:t>"</a:t>
            </a:r>
            <a:r>
              <a:rPr lang="en-US" altLang="zh-CN" sz="1600" b="1" dirty="0" err="1"/>
              <a:t>follow_all_instructions</a:t>
            </a:r>
            <a:r>
              <a:rPr lang="en-US" altLang="zh-CN" sz="1600" dirty="0"/>
              <a:t>": false, </a:t>
            </a:r>
          </a:p>
          <a:p>
            <a:endParaRPr lang="en-US" altLang="zh-CN" sz="1600" dirty="0"/>
          </a:p>
          <a:p>
            <a:r>
              <a:rPr lang="en-US" altLang="zh-CN" sz="1600" dirty="0"/>
              <a:t>"</a:t>
            </a:r>
            <a:r>
              <a:rPr lang="en-US" altLang="zh-CN" sz="1600" b="1" dirty="0" err="1"/>
              <a:t>follow_instruction_list</a:t>
            </a:r>
            <a:r>
              <a:rPr lang="en-US" altLang="zh-CN" sz="1600" dirty="0"/>
              <a:t>": [true, false, false, false, false], </a:t>
            </a:r>
          </a:p>
          <a:p>
            <a:endParaRPr lang="en-US" altLang="zh-CN" sz="1600" dirty="0"/>
          </a:p>
          <a:p>
            <a:r>
              <a:rPr lang="en-US" altLang="zh-CN" sz="1600" dirty="0"/>
              <a:t>"</a:t>
            </a:r>
            <a:r>
              <a:rPr lang="en-US" altLang="zh-CN" sz="1600" b="1" dirty="0" err="1"/>
              <a:t>instruction_id_list</a:t>
            </a:r>
            <a:r>
              <a:rPr lang="en-US" altLang="zh-CN" sz="1600" dirty="0"/>
              <a:t>": ["</a:t>
            </a:r>
            <a:r>
              <a:rPr lang="en-US" altLang="zh-CN" sz="1600" dirty="0" err="1"/>
              <a:t>detectable_content:postscript</a:t>
            </a:r>
            <a:r>
              <a:rPr lang="en-US" altLang="zh-CN" sz="1600" dirty="0"/>
              <a:t>", "</a:t>
            </a:r>
            <a:r>
              <a:rPr lang="en-US" altLang="zh-CN" sz="1600" dirty="0" err="1"/>
              <a:t>detectable_content:number_placeholders</a:t>
            </a:r>
            <a:r>
              <a:rPr lang="en-US" altLang="zh-CN" sz="1600" dirty="0"/>
              <a:t>", "</a:t>
            </a:r>
            <a:r>
              <a:rPr lang="en-US" altLang="zh-CN" sz="1600" dirty="0" err="1"/>
              <a:t>keywords:existence</a:t>
            </a:r>
            <a:r>
              <a:rPr lang="en-US" altLang="zh-CN" sz="1600" dirty="0"/>
              <a:t>", "</a:t>
            </a:r>
            <a:r>
              <a:rPr lang="en-US" altLang="zh-CN" sz="1600" dirty="0" err="1"/>
              <a:t>punctuation:no_comma</a:t>
            </a:r>
            <a:r>
              <a:rPr lang="en-US" altLang="zh-CN" sz="1600" dirty="0"/>
              <a:t>", "</a:t>
            </a:r>
            <a:r>
              <a:rPr lang="en-US" altLang="zh-CN" sz="1600" dirty="0" err="1"/>
              <a:t>change_case:english_capital</a:t>
            </a:r>
            <a:r>
              <a:rPr lang="en-US" altLang="zh-CN" sz="1600" dirty="0"/>
              <a:t>"], </a:t>
            </a:r>
          </a:p>
          <a:p>
            <a:endParaRPr lang="en-US" altLang="zh-CN" sz="1600" dirty="0"/>
          </a:p>
          <a:p>
            <a:r>
              <a:rPr lang="en-US" altLang="zh-CN" sz="1600" dirty="0"/>
              <a:t>"</a:t>
            </a:r>
            <a:r>
              <a:rPr lang="en-US" altLang="zh-CN" sz="1600" b="1" dirty="0" err="1"/>
              <a:t>kwargs</a:t>
            </a:r>
            <a:r>
              <a:rPr lang="en-US" altLang="zh-CN" sz="1600" dirty="0"/>
              <a:t>": [{"</a:t>
            </a:r>
            <a:r>
              <a:rPr lang="en-US" altLang="zh-CN" sz="1600" dirty="0" err="1"/>
              <a:t>postscript_marker</a:t>
            </a:r>
            <a:r>
              <a:rPr lang="en-US" altLang="zh-CN" sz="1600" dirty="0"/>
              <a:t>": "P.S."}, {"</a:t>
            </a:r>
            <a:r>
              <a:rPr lang="en-US" altLang="zh-CN" sz="1600" dirty="0" err="1"/>
              <a:t>num_placeholders</a:t>
            </a:r>
            <a:r>
              <a:rPr lang="en-US" altLang="zh-CN" sz="1600" dirty="0"/>
              <a:t>": 1}, {"keywords": ["mutations"]}, {}, {}],</a:t>
            </a:r>
          </a:p>
          <a:p>
            <a:endParaRPr lang="en-US" altLang="zh-CN" sz="1600" dirty="0"/>
          </a:p>
          <a:p>
            <a:r>
              <a:rPr lang="en-US" altLang="zh-CN" sz="1600" dirty="0"/>
              <a:t>"</a:t>
            </a:r>
            <a:r>
              <a:rPr lang="en-US" altLang="zh-CN" sz="1600" b="1" dirty="0"/>
              <a:t>prompt</a:t>
            </a:r>
            <a:r>
              <a:rPr lang="en-US" altLang="zh-CN" sz="1600" dirty="0"/>
              <a:t>": "In this task, you will be given a sentence. You need to……….. \n</a:t>
            </a:r>
          </a:p>
          <a:p>
            <a:r>
              <a:rPr lang="en-US" altLang="zh-CN" sz="1600" b="1" dirty="0"/>
              <a:t>input</a:t>
            </a:r>
            <a:r>
              <a:rPr lang="en-US" altLang="zh-CN" sz="1600" dirty="0"/>
              <a:t> :  In individuals with mutations in either region 2 or region 3 , …….",</a:t>
            </a:r>
          </a:p>
          <a:p>
            <a:endParaRPr lang="en-US" altLang="zh-CN" sz="1600" dirty="0"/>
          </a:p>
          <a:p>
            <a:r>
              <a:rPr lang="en-US" altLang="zh-CN" sz="1600" dirty="0"/>
              <a:t>"</a:t>
            </a:r>
            <a:r>
              <a:rPr lang="en-US" altLang="zh-CN" sz="1600" b="1" dirty="0"/>
              <a:t>response</a:t>
            </a:r>
            <a:r>
              <a:rPr lang="en-US" altLang="zh-CN" sz="1600" dirty="0"/>
              <a:t>": " Sure, I'd be happy to help! Based on the information provided, the name of the disorder or disease being described is likely COLON POLYPS.\n\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a:t>
            </a:r>
          </a:p>
          <a:p>
            <a:r>
              <a:rPr lang="en-US" altLang="zh-CN" sz="1600" dirty="0"/>
              <a:t>}</a:t>
            </a:r>
          </a:p>
        </p:txBody>
      </p:sp>
      <p:sp>
        <p:nvSpPr>
          <p:cNvPr id="8" name="文本框 7">
            <a:extLst>
              <a:ext uri="{FF2B5EF4-FFF2-40B4-BE49-F238E27FC236}">
                <a16:creationId xmlns:a16="http://schemas.microsoft.com/office/drawing/2014/main" id="{5655FFDB-BAB7-4058-0429-7027F8CAF71A}"/>
              </a:ext>
            </a:extLst>
          </p:cNvPr>
          <p:cNvSpPr txBox="1"/>
          <p:nvPr/>
        </p:nvSpPr>
        <p:spPr>
          <a:xfrm>
            <a:off x="739825" y="1045202"/>
            <a:ext cx="9541764" cy="369332"/>
          </a:xfrm>
          <a:prstGeom prst="rect">
            <a:avLst/>
          </a:prstGeom>
          <a:noFill/>
        </p:spPr>
        <p:txBody>
          <a:bodyPr wrap="square">
            <a:spAutoFit/>
          </a:bodyPr>
          <a:lstStyle/>
          <a:p>
            <a:r>
              <a:rPr lang="en-US" altLang="zh-CN" b="1" dirty="0" err="1"/>
              <a:t>checked.jsonl</a:t>
            </a:r>
            <a:r>
              <a:rPr lang="en-US" altLang="zh-CN" b="1" dirty="0"/>
              <a:t>:  </a:t>
            </a:r>
            <a:r>
              <a:rPr lang="zh-CN" altLang="en-US" dirty="0"/>
              <a:t>检查模型的回复是否遵循约束 </a:t>
            </a:r>
            <a:r>
              <a:rPr lang="en-US" altLang="zh-CN" dirty="0"/>
              <a:t>1500</a:t>
            </a:r>
            <a:r>
              <a:rPr lang="zh-CN" altLang="en-US" dirty="0"/>
              <a:t>条</a:t>
            </a:r>
            <a:endParaRPr lang="en-US" altLang="zh-CN" dirty="0"/>
          </a:p>
        </p:txBody>
      </p:sp>
    </p:spTree>
    <p:extLst>
      <p:ext uri="{BB962C8B-B14F-4D97-AF65-F5344CB8AC3E}">
        <p14:creationId xmlns:p14="http://schemas.microsoft.com/office/powerpoint/2010/main" val="1989254452"/>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37451-64A7-0CBB-5641-D152EE598423}"/>
            </a:ext>
          </a:extLst>
        </p:cNvPr>
        <p:cNvGrpSpPr/>
        <p:nvPr/>
      </p:nvGrpSpPr>
      <p:grpSpPr>
        <a:xfrm>
          <a:off x="0" y="0"/>
          <a:ext cx="0" cy="0"/>
          <a:chOff x="0" y="0"/>
          <a:chExt cx="0" cy="0"/>
        </a:xfrm>
      </p:grpSpPr>
      <p:sp>
        <p:nvSpPr>
          <p:cNvPr id="124" name="矩形 123">
            <a:extLst>
              <a:ext uri="{FF2B5EF4-FFF2-40B4-BE49-F238E27FC236}">
                <a16:creationId xmlns:a16="http://schemas.microsoft.com/office/drawing/2014/main" id="{5ECF94E5-A0B6-1181-921C-8FB235E366E9}"/>
              </a:ext>
            </a:extLst>
          </p:cNvPr>
          <p:cNvSpPr/>
          <p:nvPr/>
        </p:nvSpPr>
        <p:spPr>
          <a:xfrm>
            <a:off x="7258050" y="0"/>
            <a:ext cx="2854960" cy="6854190"/>
          </a:xfrm>
          <a:prstGeom prst="rect">
            <a:avLst/>
          </a:prstGeom>
          <a:solidFill>
            <a:schemeClr val="tx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2233EE35-625E-5E49-A916-3A84FE149981}"/>
              </a:ext>
            </a:extLst>
          </p:cNvPr>
          <p:cNvSpPr/>
          <p:nvPr>
            <p:custDataLst>
              <p:tags r:id="rId1"/>
            </p:custDataLst>
          </p:nvPr>
        </p:nvSpPr>
        <p:spPr>
          <a:xfrm>
            <a:off x="10033635" y="282575"/>
            <a:ext cx="2158365" cy="65722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3" name="矩形 12">
            <a:extLst>
              <a:ext uri="{FF2B5EF4-FFF2-40B4-BE49-F238E27FC236}">
                <a16:creationId xmlns:a16="http://schemas.microsoft.com/office/drawing/2014/main" id="{BF92E0B0-5E8D-CA9D-FF3F-65D1D8644C44}"/>
              </a:ext>
            </a:extLst>
          </p:cNvPr>
          <p:cNvSpPr/>
          <p:nvPr>
            <p:custDataLst>
              <p:tags r:id="rId2"/>
            </p:custDataLst>
          </p:nvPr>
        </p:nvSpPr>
        <p:spPr>
          <a:xfrm>
            <a:off x="10112375" y="939165"/>
            <a:ext cx="2080895" cy="560070"/>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65" name="直角三角形 64">
            <a:extLst>
              <a:ext uri="{FF2B5EF4-FFF2-40B4-BE49-F238E27FC236}">
                <a16:creationId xmlns:a16="http://schemas.microsoft.com/office/drawing/2014/main" id="{576A94EE-287F-24C0-22E7-1311583CD213}"/>
              </a:ext>
            </a:extLst>
          </p:cNvPr>
          <p:cNvSpPr/>
          <p:nvPr/>
        </p:nvSpPr>
        <p:spPr>
          <a:xfrm rot="10800000">
            <a:off x="10033635" y="939800"/>
            <a:ext cx="83820" cy="10604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a:extLst>
              <a:ext uri="{FF2B5EF4-FFF2-40B4-BE49-F238E27FC236}">
                <a16:creationId xmlns:a16="http://schemas.microsoft.com/office/drawing/2014/main" id="{82D8B710-E035-C399-0FC5-7771C5EF1AF2}"/>
              </a:ext>
            </a:extLst>
          </p:cNvPr>
          <p:cNvCxnSpPr/>
          <p:nvPr>
            <p:custDataLst>
              <p:tags r:id="rId3"/>
            </p:custDataLst>
          </p:nvPr>
        </p:nvCxnSpPr>
        <p:spPr>
          <a:xfrm flipV="1">
            <a:off x="10290810" y="2221230"/>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pic>
        <p:nvPicPr>
          <p:cNvPr id="2" name="图片 1">
            <a:extLst>
              <a:ext uri="{FF2B5EF4-FFF2-40B4-BE49-F238E27FC236}">
                <a16:creationId xmlns:a16="http://schemas.microsoft.com/office/drawing/2014/main" id="{E9EF6694-A3AD-24BE-8493-EA7B3E41B72C}"/>
              </a:ext>
            </a:extLst>
          </p:cNvPr>
          <p:cNvPicPr>
            <a:picLocks noChangeAspect="1"/>
          </p:cNvPicPr>
          <p:nvPr/>
        </p:nvPicPr>
        <p:blipFill>
          <a:blip r:embed="rId8"/>
          <a:srcRect t="474" r="20722"/>
          <a:stretch>
            <a:fillRect/>
          </a:stretch>
        </p:blipFill>
        <p:spPr>
          <a:xfrm>
            <a:off x="10165715" y="5265420"/>
            <a:ext cx="1744345" cy="1465580"/>
          </a:xfrm>
          <a:prstGeom prst="rect">
            <a:avLst/>
          </a:prstGeom>
        </p:spPr>
      </p:pic>
      <p:pic>
        <p:nvPicPr>
          <p:cNvPr id="6" name="图片 5" descr="校徽去背景">
            <a:extLst>
              <a:ext uri="{FF2B5EF4-FFF2-40B4-BE49-F238E27FC236}">
                <a16:creationId xmlns:a16="http://schemas.microsoft.com/office/drawing/2014/main" id="{2F51BECF-66C1-F8E7-BC88-69A2F028CC4A}"/>
              </a:ext>
            </a:extLst>
          </p:cNvPr>
          <p:cNvPicPr>
            <a:picLocks noChangeAspect="1"/>
          </p:cNvPicPr>
          <p:nvPr/>
        </p:nvPicPr>
        <p:blipFill>
          <a:blip r:embed="rId9"/>
          <a:stretch>
            <a:fillRect/>
          </a:stretch>
        </p:blipFill>
        <p:spPr>
          <a:xfrm>
            <a:off x="10290810" y="5094605"/>
            <a:ext cx="1723390" cy="1639570"/>
          </a:xfrm>
          <a:prstGeom prst="rect">
            <a:avLst/>
          </a:prstGeom>
        </p:spPr>
      </p:pic>
      <p:sp>
        <p:nvSpPr>
          <p:cNvPr id="10" name="TextBox 51">
            <a:extLst>
              <a:ext uri="{FF2B5EF4-FFF2-40B4-BE49-F238E27FC236}">
                <a16:creationId xmlns:a16="http://schemas.microsoft.com/office/drawing/2014/main" id="{597B22AF-8EC5-4B28-B92C-A185A75597BE}"/>
              </a:ext>
            </a:extLst>
          </p:cNvPr>
          <p:cNvSpPr txBox="1"/>
          <p:nvPr>
            <p:custDataLst>
              <p:tags r:id="rId4"/>
            </p:custDataLst>
          </p:nvPr>
        </p:nvSpPr>
        <p:spPr>
          <a:xfrm>
            <a:off x="242547" y="506417"/>
            <a:ext cx="2276585" cy="58477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数据集概述</a:t>
            </a:r>
          </a:p>
        </p:txBody>
      </p:sp>
      <p:sp>
        <p:nvSpPr>
          <p:cNvPr id="11" name="TextBox 5">
            <a:extLst>
              <a:ext uri="{FF2B5EF4-FFF2-40B4-BE49-F238E27FC236}">
                <a16:creationId xmlns:a16="http://schemas.microsoft.com/office/drawing/2014/main" id="{85F6C77A-B0C2-FC44-5415-9CB651665DB0}"/>
              </a:ext>
            </a:extLst>
          </p:cNvPr>
          <p:cNvSpPr txBox="1"/>
          <p:nvPr>
            <p:custDataLst>
              <p:tags r:id="rId5"/>
            </p:custDataLst>
          </p:nvPr>
        </p:nvSpPr>
        <p:spPr>
          <a:xfrm>
            <a:off x="255558" y="169030"/>
            <a:ext cx="968535" cy="338554"/>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Datasets</a:t>
            </a:r>
          </a:p>
        </p:txBody>
      </p:sp>
      <p:sp>
        <p:nvSpPr>
          <p:cNvPr id="3" name="文本框 2">
            <a:extLst>
              <a:ext uri="{FF2B5EF4-FFF2-40B4-BE49-F238E27FC236}">
                <a16:creationId xmlns:a16="http://schemas.microsoft.com/office/drawing/2014/main" id="{1D401F3A-201F-D7FB-7257-60D9E7CD6FA1}"/>
              </a:ext>
            </a:extLst>
          </p:cNvPr>
          <p:cNvSpPr txBox="1"/>
          <p:nvPr/>
        </p:nvSpPr>
        <p:spPr>
          <a:xfrm>
            <a:off x="684799" y="1023363"/>
            <a:ext cx="9606011" cy="5570756"/>
          </a:xfrm>
          <a:prstGeom prst="rect">
            <a:avLst/>
          </a:prstGeom>
          <a:noFill/>
        </p:spPr>
        <p:txBody>
          <a:bodyPr wrap="square" rtlCol="0">
            <a:spAutoFit/>
          </a:bodyPr>
          <a:lstStyle/>
          <a:p>
            <a:r>
              <a:rPr lang="en-US" altLang="zh-CN" b="1" dirty="0" err="1"/>
              <a:t>dpo.jsonl</a:t>
            </a:r>
            <a:r>
              <a:rPr lang="en-US" altLang="zh-CN" b="1" dirty="0"/>
              <a:t>:  </a:t>
            </a:r>
            <a:r>
              <a:rPr lang="zh-CN" altLang="en-US" dirty="0"/>
              <a:t>利用</a:t>
            </a:r>
            <a:r>
              <a:rPr lang="en-US" altLang="zh-CN" dirty="0"/>
              <a:t>GPT</a:t>
            </a:r>
            <a:r>
              <a:rPr lang="zh-CN" altLang="en-US" dirty="0"/>
              <a:t>对未遵循的约束逐一修改，形成</a:t>
            </a:r>
            <a:r>
              <a:rPr lang="en-US" altLang="zh-CN" dirty="0" err="1"/>
              <a:t>dpo</a:t>
            </a:r>
            <a:r>
              <a:rPr lang="zh-CN" altLang="en-US" dirty="0"/>
              <a:t>数据集。 </a:t>
            </a:r>
            <a:r>
              <a:rPr lang="en-US" altLang="zh-CN" dirty="0"/>
              <a:t>2781</a:t>
            </a:r>
            <a:r>
              <a:rPr lang="zh-CN" altLang="en-US" dirty="0"/>
              <a:t>条</a:t>
            </a:r>
            <a:r>
              <a:rPr lang="en-US" altLang="zh-CN" dirty="0"/>
              <a:t>+10000</a:t>
            </a:r>
            <a:r>
              <a:rPr lang="zh-CN" altLang="en-US" dirty="0"/>
              <a:t>条通用数据</a:t>
            </a:r>
            <a:endParaRPr lang="en-US" altLang="zh-CN" dirty="0"/>
          </a:p>
          <a:p>
            <a:endParaRPr lang="en-US" altLang="zh-CN" dirty="0"/>
          </a:p>
          <a:p>
            <a:pPr algn="just"/>
            <a:r>
              <a:rPr lang="en-US" altLang="zh-CN" sz="1600" dirty="0"/>
              <a:t>{"</a:t>
            </a:r>
            <a:r>
              <a:rPr lang="en-US" altLang="zh-CN" sz="1600" b="1" dirty="0"/>
              <a:t>prompt</a:t>
            </a:r>
            <a:r>
              <a:rPr lang="en-US" altLang="zh-CN" sz="1600" dirty="0"/>
              <a:t>": "In this task, you will be given a sentence. ……..</a:t>
            </a:r>
          </a:p>
          <a:p>
            <a:pPr algn="just"/>
            <a:r>
              <a:rPr lang="en-US" altLang="zh-CN" sz="1600" dirty="0"/>
              <a:t>input :  In individuals with mutations in either region 2 or region 3 , ……, </a:t>
            </a:r>
          </a:p>
          <a:p>
            <a:pPr algn="just"/>
            <a:endParaRPr lang="en-US" altLang="zh-CN" sz="1600" dirty="0"/>
          </a:p>
          <a:p>
            <a:pPr algn="just"/>
            <a:r>
              <a:rPr lang="en-US" altLang="zh-CN" sz="1600" dirty="0"/>
              <a:t>"</a:t>
            </a:r>
            <a:r>
              <a:rPr lang="en-US" altLang="zh-CN" sz="1600" b="1" dirty="0"/>
              <a:t>constraint</a:t>
            </a:r>
            <a:r>
              <a:rPr lang="en-US" altLang="zh-CN" sz="1600" dirty="0"/>
              <a:t>": "The response must contain at least 1 placeholders (i.e., [restaurant])", </a:t>
            </a:r>
          </a:p>
          <a:p>
            <a:pPr algn="just"/>
            <a:endParaRPr lang="en-US" altLang="zh-CN" sz="1600" dirty="0"/>
          </a:p>
          <a:p>
            <a:pPr algn="just"/>
            <a:r>
              <a:rPr lang="en-US" altLang="zh-CN" sz="1600" dirty="0"/>
              <a:t>"</a:t>
            </a:r>
            <a:r>
              <a:rPr lang="en-US" altLang="zh-CN" sz="1600" b="1" dirty="0"/>
              <a:t>rejected</a:t>
            </a:r>
            <a:r>
              <a:rPr lang="en-US" altLang="zh-CN" sz="1600" dirty="0"/>
              <a:t>": " Sure, I'd be happy to help! Based on the information provided, the name of the disorder or disease being described is likely COLON POLYPS.\n\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 </a:t>
            </a:r>
          </a:p>
          <a:p>
            <a:pPr algn="just"/>
            <a:endParaRPr lang="en-US" altLang="zh-CN" sz="1600" dirty="0"/>
          </a:p>
          <a:p>
            <a:pPr algn="just"/>
            <a:r>
              <a:rPr lang="en-US" altLang="zh-CN" sz="1600" dirty="0"/>
              <a:t>"</a:t>
            </a:r>
            <a:r>
              <a:rPr lang="en-US" altLang="zh-CN" sz="1600" b="1" dirty="0"/>
              <a:t>chosen</a:t>
            </a:r>
            <a:r>
              <a:rPr lang="en-US" altLang="zh-CN" sz="1600" dirty="0"/>
              <a:t>": "SURE I'D BE HAPPY TO HELP! BASED ON THE INFORMATION PROVIDED THE NAME OF THE DISORDER OR DISEASE BEING DESCRIBED IS LIKELY COLON POLYPS WITH MUTATIONS.\n\</a:t>
            </a:r>
            <a:r>
              <a:rPr lang="en-US" altLang="zh-CN" sz="1600" dirty="0" err="1"/>
              <a:t>nP.S</a:t>
            </a:r>
            <a:r>
              <a:rPr lang="en-US" altLang="zh-CN" sz="1600" dirty="0"/>
              <a:t>. IT'S IMPORTANT TO NOTE THAT COLON POLYPS ARE GROWTHS ON THE LINING OF THE COLON THAT CAN DEVELOP INTO COLON CANCER IF LEFT UNTREATED. REGULAR SCREENING FOR COLON POLYPS AND COLON CANCER IS RECOMMENDED FOR INDIVIDUALS WITH A FAMILY HISTORY OF THE CONDITION OR THOSE WITH OTHER RISK FACTORS. IF YOU HAVE ANY CONCERNS OR SYMPTOMS IT'S IMPORTANT TO SPEAK WITH A HEALTHCARE PROFESSIONAL FOR PROPER EVALUATION AND TREATMENT. CAN YOU RECOMMEND A GOOD </a:t>
            </a:r>
            <a:r>
              <a:rPr lang="en-US" altLang="zh-CN" sz="1600" b="1" u="sng" dirty="0"/>
              <a:t>[RESTAURANT] </a:t>
            </a:r>
            <a:r>
              <a:rPr lang="en-US" altLang="zh-CN" sz="1600" dirty="0"/>
              <a:t>FOR A CELEBRATORY DINNER AFTER MY SCREENING?"}</a:t>
            </a:r>
            <a:endParaRPr lang="en-US" altLang="zh-CN" dirty="0"/>
          </a:p>
        </p:txBody>
      </p:sp>
      <p:sp>
        <p:nvSpPr>
          <p:cNvPr id="7" name="文本框 6">
            <a:extLst>
              <a:ext uri="{FF2B5EF4-FFF2-40B4-BE49-F238E27FC236}">
                <a16:creationId xmlns:a16="http://schemas.microsoft.com/office/drawing/2014/main" id="{5B295B0B-C5A2-989C-3114-AD1FF94C9406}"/>
              </a:ext>
            </a:extLst>
          </p:cNvPr>
          <p:cNvSpPr txBox="1"/>
          <p:nvPr/>
        </p:nvSpPr>
        <p:spPr>
          <a:xfrm>
            <a:off x="2446401" y="6477894"/>
            <a:ext cx="9541764" cy="369332"/>
          </a:xfrm>
          <a:prstGeom prst="rect">
            <a:avLst/>
          </a:prstGeom>
          <a:noFill/>
        </p:spPr>
        <p:txBody>
          <a:bodyPr wrap="square">
            <a:spAutoFit/>
          </a:bodyPr>
          <a:lstStyle/>
          <a:p>
            <a:pPr algn="ctr"/>
            <a:r>
              <a:rPr lang="zh-CN" altLang="en-US" sz="1800" dirty="0"/>
              <a:t>示例的指令回复中有</a:t>
            </a:r>
            <a:r>
              <a:rPr lang="en-US" altLang="zh-CN" sz="1800" dirty="0"/>
              <a:t>4</a:t>
            </a:r>
            <a:r>
              <a:rPr lang="zh-CN" altLang="en-US" sz="1800" dirty="0"/>
              <a:t>个约束未遵循，会形成</a:t>
            </a:r>
            <a:r>
              <a:rPr lang="en-US" altLang="zh-CN" sz="1800" dirty="0"/>
              <a:t>4</a:t>
            </a:r>
            <a:r>
              <a:rPr lang="zh-CN" altLang="en-US" sz="1800" dirty="0"/>
              <a:t>个</a:t>
            </a:r>
            <a:r>
              <a:rPr lang="en-US" altLang="zh-CN" sz="1800" dirty="0" err="1"/>
              <a:t>dpo</a:t>
            </a:r>
            <a:r>
              <a:rPr lang="zh-CN" altLang="en-US" sz="1800" dirty="0"/>
              <a:t>数据。</a:t>
            </a:r>
            <a:endParaRPr lang="en-US" altLang="zh-CN" sz="1800" dirty="0"/>
          </a:p>
        </p:txBody>
      </p:sp>
    </p:spTree>
    <p:extLst>
      <p:ext uri="{BB962C8B-B14F-4D97-AF65-F5344CB8AC3E}">
        <p14:creationId xmlns:p14="http://schemas.microsoft.com/office/powerpoint/2010/main" val="2589962930"/>
      </p:ext>
    </p:ext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922145"/>
            <a:ext cx="12192000" cy="3220085"/>
          </a:xfrm>
          <a:prstGeom prst="rect">
            <a:avLst/>
          </a:prstGeom>
          <a:solidFill>
            <a:srgbClr val="495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91965" y="2513847"/>
            <a:ext cx="6179185" cy="791210"/>
          </a:xfrm>
          <a:prstGeom prst="rect">
            <a:avLst/>
          </a:prstGeom>
          <a:noFill/>
        </p:spPr>
        <p:txBody>
          <a:bodyPr wrap="none" rtlCol="0">
            <a:noAutofit/>
          </a:bodyPr>
          <a:lstStyle/>
          <a:p>
            <a:pPr algn="ctr"/>
            <a:r>
              <a:rPr lang="zh-CN" altLang="en-US" sz="4400" b="1" dirty="0">
                <a:solidFill>
                  <a:schemeClr val="bg1"/>
                </a:solidFill>
                <a:latin typeface="仿宋" panose="02010609060101010101" charset="-122"/>
                <a:ea typeface="仿宋" panose="02010609060101010101" charset="-122"/>
                <a:sym typeface="+mn-ea"/>
              </a:rPr>
              <a:t>研究方法</a:t>
            </a:r>
          </a:p>
        </p:txBody>
      </p:sp>
      <p:sp>
        <p:nvSpPr>
          <p:cNvPr id="12" name="Rectangle 11"/>
          <p:cNvSpPr/>
          <p:nvPr/>
        </p:nvSpPr>
        <p:spPr>
          <a:xfrm>
            <a:off x="4349900" y="3502542"/>
            <a:ext cx="3662680" cy="485775"/>
          </a:xfrm>
          <a:prstGeom prst="rect">
            <a:avLst/>
          </a:prstGeom>
        </p:spPr>
        <p:txBody>
          <a:bodyPr wrap="square">
            <a:noAutofit/>
          </a:bodyPr>
          <a:lstStyle/>
          <a:p>
            <a:pPr algn="dist"/>
            <a:r>
              <a:rPr lang="en-US" altLang="zh-CN" sz="2000" dirty="0">
                <a:solidFill>
                  <a:schemeClr val="bg1"/>
                </a:solidFill>
                <a:latin typeface="微软雅黑 Light" panose="020B0502040204020203" charset="-122"/>
                <a:ea typeface="微软雅黑 Light" panose="020B0502040204020203" charset="-122"/>
                <a:cs typeface="思源黑体 CN Normal" panose="020B0400000000000000" pitchFamily="34" charset="-122"/>
                <a:sym typeface="+mn-ea"/>
              </a:rPr>
              <a:t>Research Methods </a:t>
            </a:r>
            <a:endParaRPr lang="zh-CN" altLang="en-US" sz="2000" b="1" dirty="0">
              <a:solidFill>
                <a:srgbClr val="4F4F4F"/>
              </a:solidFill>
              <a:latin typeface="华康黑体 Std W3" panose="020B0300000000000000" charset="-122"/>
              <a:ea typeface="华康黑体 Std W3" panose="020B0300000000000000" charset="-122"/>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043160" y="1823085"/>
            <a:ext cx="2153920" cy="1858645"/>
            <a:chOff x="15816" y="2871"/>
            <a:chExt cx="3392" cy="2927"/>
          </a:xfrm>
        </p:grpSpPr>
        <p:sp>
          <p:nvSpPr>
            <p:cNvPr id="10" name="矩形 9"/>
            <p:cNvSpPr/>
            <p:nvPr>
              <p:custDataLst>
                <p:tags r:id="rId15"/>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15" name="矩形 14"/>
            <p:cNvSpPr/>
            <p:nvPr>
              <p:custDataLst>
                <p:tags r:id="rId16"/>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18" name="直角三角形 17"/>
            <p:cNvSpPr/>
            <p:nvPr>
              <p:custDataLst>
                <p:tags r:id="rId17"/>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Group 1"/>
          <p:cNvGrpSpPr/>
          <p:nvPr/>
        </p:nvGrpSpPr>
        <p:grpSpPr>
          <a:xfrm>
            <a:off x="603399" y="1554480"/>
            <a:ext cx="515620" cy="45720"/>
            <a:chOff x="603399" y="1554480"/>
            <a:chExt cx="515620" cy="45720"/>
          </a:xfrm>
        </p:grpSpPr>
        <p:sp>
          <p:nvSpPr>
            <p:cNvPr id="5"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altLang="en-US" sz="3200" b="1" dirty="0">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05651" y="442568"/>
            <a:ext cx="991235" cy="337185"/>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cxnSp>
        <p:nvCxnSpPr>
          <p:cNvPr id="17" name="直接连接符 16"/>
          <p:cNvCxnSpPr/>
          <p:nvPr>
            <p:custDataLst>
              <p:tags r:id="rId4"/>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0" name="矩形 19">
            <a:hlinkClick r:id="rId20" action="ppaction://hlinksldjump"/>
          </p:cNvPr>
          <p:cNvSpPr/>
          <p:nvPr userDrawn="1">
            <p:custDataLst>
              <p:tags r:id="rId5"/>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hlinkClick r:id="rId21" action="ppaction://hlinksldjump"/>
          </p:cNvPr>
          <p:cNvSpPr/>
          <p:nvPr userDrawn="1">
            <p:custDataLst>
              <p:tags r:id="rId6"/>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rId21" action="ppaction://hlinksldjump"/>
          </p:cNvPr>
          <p:cNvSpPr/>
          <p:nvPr userDrawn="1">
            <p:custDataLst>
              <p:tags r:id="rId7"/>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hlinkClick r:id="rId21" action="ppaction://hlinksldjump"/>
          </p:cNvPr>
          <p:cNvSpPr/>
          <p:nvPr userDrawn="1">
            <p:custDataLst>
              <p:tags r:id="rId8"/>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2"/>
          <a:srcRect t="474" r="20722"/>
          <a:stretch>
            <a:fillRect/>
          </a:stretch>
        </p:blipFill>
        <p:spPr>
          <a:xfrm>
            <a:off x="10165715" y="5265420"/>
            <a:ext cx="1744345" cy="1465580"/>
          </a:xfrm>
          <a:prstGeom prst="rect">
            <a:avLst/>
          </a:prstGeom>
        </p:spPr>
      </p:pic>
      <p:pic>
        <p:nvPicPr>
          <p:cNvPr id="23" name="图片 22" descr="校徽去背景"/>
          <p:cNvPicPr>
            <a:picLocks noChangeAspect="1"/>
          </p:cNvPicPr>
          <p:nvPr/>
        </p:nvPicPr>
        <p:blipFill>
          <a:blip r:embed="rId23"/>
          <a:stretch>
            <a:fillRect/>
          </a:stretch>
        </p:blipFill>
        <p:spPr>
          <a:xfrm>
            <a:off x="10290810" y="5094605"/>
            <a:ext cx="1723390" cy="1639570"/>
          </a:xfrm>
          <a:prstGeom prst="rect">
            <a:avLst/>
          </a:prstGeom>
        </p:spPr>
      </p:pic>
      <p:sp>
        <p:nvSpPr>
          <p:cNvPr id="38" name="文本框 37"/>
          <p:cNvSpPr txBox="1"/>
          <p:nvPr>
            <p:custDataLst>
              <p:tags r:id="rId9"/>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研究方法</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
        <p:nvSpPr>
          <p:cNvPr id="16" name="Rounded Rectangle 2"/>
          <p:cNvSpPr/>
          <p:nvPr/>
        </p:nvSpPr>
        <p:spPr>
          <a:xfrm>
            <a:off x="720725" y="1991360"/>
            <a:ext cx="4376420" cy="4120515"/>
          </a:xfrm>
          <a:prstGeom prst="roundRect">
            <a:avLst>
              <a:gd name="adj" fmla="val 2714"/>
            </a:avLst>
          </a:prstGeom>
          <a:solidFill>
            <a:schemeClr val="accent2">
              <a:lumMod val="75000"/>
              <a:alpha val="72000"/>
            </a:schemeClr>
          </a:solidFill>
        </p:spPr>
        <p:style>
          <a:lnRef idx="0">
            <a:srgbClr val="FFFFFF"/>
          </a:lnRef>
          <a:fillRef idx="1">
            <a:schemeClr val="accent1"/>
          </a:fillRef>
          <a:effectRef idx="1">
            <a:schemeClr val="accent1"/>
          </a:effectRef>
          <a:fontRef idx="minor">
            <a:schemeClr val="lt1"/>
          </a:fontRef>
        </p:style>
        <p:txBody>
          <a:bodyPr rtlCol="0" anchor="ctr"/>
          <a:lstStyle/>
          <a:p>
            <a:pPr algn="ctr"/>
            <a:endParaRPr lang="en-US"/>
          </a:p>
        </p:txBody>
      </p:sp>
      <p:pic>
        <p:nvPicPr>
          <p:cNvPr id="46" name="图片 45"/>
          <p:cNvPicPr>
            <a:picLocks noChangeAspect="1"/>
          </p:cNvPicPr>
          <p:nvPr/>
        </p:nvPicPr>
        <p:blipFill>
          <a:blip r:embed="rId24"/>
          <a:srcRect l="4869" t="9868" b="-1614"/>
          <a:stretch>
            <a:fillRect/>
          </a:stretch>
        </p:blipFill>
        <p:spPr>
          <a:xfrm>
            <a:off x="2494280" y="4062095"/>
            <a:ext cx="2740660" cy="2216785"/>
          </a:xfrm>
          <a:prstGeom prst="round2DiagRect">
            <a:avLst/>
          </a:prstGeom>
        </p:spPr>
      </p:pic>
      <p:sp>
        <p:nvSpPr>
          <p:cNvPr id="28" name="Rounded Rectangle 15"/>
          <p:cNvSpPr/>
          <p:nvPr/>
        </p:nvSpPr>
        <p:spPr>
          <a:xfrm>
            <a:off x="5308600" y="1141730"/>
            <a:ext cx="4156075" cy="5136515"/>
          </a:xfrm>
          <a:prstGeom prst="roundRect">
            <a:avLst>
              <a:gd name="adj" fmla="val 2714"/>
            </a:avLst>
          </a:prstGeom>
          <a:solidFill>
            <a:schemeClr val="accent2">
              <a:lumMod val="60000"/>
              <a:lumOff val="40000"/>
              <a:alpha val="97000"/>
            </a:schemeClr>
          </a:solidFill>
        </p:spPr>
        <p:style>
          <a:lnRef idx="0">
            <a:srgbClr val="FFFFFF"/>
          </a:lnRef>
          <a:fillRef idx="1">
            <a:schemeClr val="accent4"/>
          </a:fillRef>
          <a:effectRef idx="1">
            <a:schemeClr val="accent4"/>
          </a:effectRef>
          <a:fontRef idx="minor">
            <a:schemeClr val="dk1"/>
          </a:fontRef>
        </p:style>
        <p:txBody>
          <a:bodyPr rtlCol="0" anchor="ctr"/>
          <a:lstStyle/>
          <a:p>
            <a:pPr algn="ctr"/>
            <a:endParaRPr lang="en-US"/>
          </a:p>
        </p:txBody>
      </p:sp>
      <p:grpSp>
        <p:nvGrpSpPr>
          <p:cNvPr id="32" name="Group 34"/>
          <p:cNvGrpSpPr/>
          <p:nvPr/>
        </p:nvGrpSpPr>
        <p:grpSpPr>
          <a:xfrm>
            <a:off x="8749030" y="5487035"/>
            <a:ext cx="648335" cy="584200"/>
            <a:chOff x="5298632" y="2914926"/>
            <a:chExt cx="356535" cy="299876"/>
          </a:xfrm>
          <a:solidFill>
            <a:schemeClr val="bg1"/>
          </a:solidFill>
        </p:grpSpPr>
        <p:sp>
          <p:nvSpPr>
            <p:cNvPr id="33" name="Freeform 35"/>
            <p:cNvSpPr>
              <a:spLocks noEditPoints="1"/>
            </p:cNvSpPr>
            <p:nvPr>
              <p:custDataLst>
                <p:tags r:id="rId12"/>
              </p:custDataLst>
            </p:nvPr>
          </p:nvSpPr>
          <p:spPr bwMode="auto">
            <a:xfrm>
              <a:off x="5387075" y="2992314"/>
              <a:ext cx="179650" cy="17826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7" name="Freeform 36"/>
            <p:cNvSpPr/>
            <p:nvPr>
              <p:custDataLst>
                <p:tags r:id="rId13"/>
              </p:custDataLst>
            </p:nvPr>
          </p:nvSpPr>
          <p:spPr bwMode="auto">
            <a:xfrm>
              <a:off x="5432679" y="3036535"/>
              <a:ext cx="49749" cy="51131"/>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4" name="Freeform 37"/>
            <p:cNvSpPr>
              <a:spLocks noEditPoints="1"/>
            </p:cNvSpPr>
            <p:nvPr>
              <p:custDataLst>
                <p:tags r:id="rId14"/>
              </p:custDataLst>
            </p:nvPr>
          </p:nvSpPr>
          <p:spPr bwMode="auto">
            <a:xfrm>
              <a:off x="5298632" y="2914926"/>
              <a:ext cx="356535" cy="299876"/>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42" name="Freeform 167"/>
          <p:cNvSpPr>
            <a:spLocks noEditPoints="1"/>
          </p:cNvSpPr>
          <p:nvPr/>
        </p:nvSpPr>
        <p:spPr bwMode="auto">
          <a:xfrm>
            <a:off x="1022350" y="5186680"/>
            <a:ext cx="692150" cy="675640"/>
          </a:xfrm>
          <a:custGeom>
            <a:avLst/>
            <a:gdLst>
              <a:gd name="T0" fmla="*/ 3 w 141"/>
              <a:gd name="T1" fmla="*/ 1 h 143"/>
              <a:gd name="T2" fmla="*/ 3 w 141"/>
              <a:gd name="T3" fmla="*/ 7 h 143"/>
              <a:gd name="T4" fmla="*/ 16 w 141"/>
              <a:gd name="T5" fmla="*/ 4 h 143"/>
              <a:gd name="T6" fmla="*/ 13 w 141"/>
              <a:gd name="T7" fmla="*/ 58 h 143"/>
              <a:gd name="T8" fmla="*/ 0 w 141"/>
              <a:gd name="T9" fmla="*/ 61 h 143"/>
              <a:gd name="T10" fmla="*/ 13 w 141"/>
              <a:gd name="T11" fmla="*/ 64 h 143"/>
              <a:gd name="T12" fmla="*/ 13 w 141"/>
              <a:gd name="T13" fmla="*/ 58 h 143"/>
              <a:gd name="T14" fmla="*/ 3 w 141"/>
              <a:gd name="T15" fmla="*/ 115 h 143"/>
              <a:gd name="T16" fmla="*/ 3 w 141"/>
              <a:gd name="T17" fmla="*/ 121 h 143"/>
              <a:gd name="T18" fmla="*/ 16 w 141"/>
              <a:gd name="T19" fmla="*/ 118 h 143"/>
              <a:gd name="T20" fmla="*/ 46 w 141"/>
              <a:gd name="T21" fmla="*/ 97 h 143"/>
              <a:gd name="T22" fmla="*/ 65 w 141"/>
              <a:gd name="T23" fmla="*/ 63 h 143"/>
              <a:gd name="T24" fmla="*/ 127 w 141"/>
              <a:gd name="T25" fmla="*/ 30 h 143"/>
              <a:gd name="T26" fmla="*/ 139 w 141"/>
              <a:gd name="T27" fmla="*/ 37 h 143"/>
              <a:gd name="T28" fmla="*/ 127 w 141"/>
              <a:gd name="T29" fmla="*/ 20 h 143"/>
              <a:gd name="T30" fmla="*/ 124 w 141"/>
              <a:gd name="T31" fmla="*/ 19 h 143"/>
              <a:gd name="T32" fmla="*/ 110 w 141"/>
              <a:gd name="T33" fmla="*/ 33 h 143"/>
              <a:gd name="T34" fmla="*/ 112 w 141"/>
              <a:gd name="T35" fmla="*/ 38 h 143"/>
              <a:gd name="T36" fmla="*/ 122 w 141"/>
              <a:gd name="T37" fmla="*/ 29 h 143"/>
              <a:gd name="T38" fmla="*/ 63 w 141"/>
              <a:gd name="T39" fmla="*/ 57 h 143"/>
              <a:gd name="T40" fmla="*/ 46 w 141"/>
              <a:gd name="T41" fmla="*/ 97 h 143"/>
              <a:gd name="T42" fmla="*/ 3 w 141"/>
              <a:gd name="T43" fmla="*/ 86 h 143"/>
              <a:gd name="T44" fmla="*/ 3 w 141"/>
              <a:gd name="T45" fmla="*/ 92 h 143"/>
              <a:gd name="T46" fmla="*/ 16 w 141"/>
              <a:gd name="T47" fmla="*/ 89 h 143"/>
              <a:gd name="T48" fmla="*/ 13 w 141"/>
              <a:gd name="T49" fmla="*/ 29 h 143"/>
              <a:gd name="T50" fmla="*/ 0 w 141"/>
              <a:gd name="T51" fmla="*/ 32 h 143"/>
              <a:gd name="T52" fmla="*/ 13 w 141"/>
              <a:gd name="T53" fmla="*/ 35 h 143"/>
              <a:gd name="T54" fmla="*/ 13 w 141"/>
              <a:gd name="T55" fmla="*/ 29 h 143"/>
              <a:gd name="T56" fmla="*/ 134 w 141"/>
              <a:gd name="T57" fmla="*/ 130 h 143"/>
              <a:gd name="T58" fmla="*/ 137 w 141"/>
              <a:gd name="T59" fmla="*/ 143 h 143"/>
              <a:gd name="T60" fmla="*/ 140 w 141"/>
              <a:gd name="T61" fmla="*/ 130 h 143"/>
              <a:gd name="T62" fmla="*/ 138 w 141"/>
              <a:gd name="T63" fmla="*/ 115 h 143"/>
              <a:gd name="T64" fmla="*/ 24 w 141"/>
              <a:gd name="T65" fmla="*/ 3 h 143"/>
              <a:gd name="T66" fmla="*/ 18 w 141"/>
              <a:gd name="T67" fmla="*/ 3 h 143"/>
              <a:gd name="T68" fmla="*/ 21 w 141"/>
              <a:gd name="T69" fmla="*/ 121 h 143"/>
              <a:gd name="T70" fmla="*/ 141 w 141"/>
              <a:gd name="T71" fmla="*/ 118 h 143"/>
              <a:gd name="T72" fmla="*/ 22 w 141"/>
              <a:gd name="T73" fmla="*/ 127 h 143"/>
              <a:gd name="T74" fmla="*/ 19 w 141"/>
              <a:gd name="T75" fmla="*/ 140 h 143"/>
              <a:gd name="T76" fmla="*/ 25 w 141"/>
              <a:gd name="T77" fmla="*/ 140 h 143"/>
              <a:gd name="T78" fmla="*/ 22 w 141"/>
              <a:gd name="T79" fmla="*/ 127 h 143"/>
              <a:gd name="T80" fmla="*/ 105 w 141"/>
              <a:gd name="T81" fmla="*/ 130 h 143"/>
              <a:gd name="T82" fmla="*/ 108 w 141"/>
              <a:gd name="T83" fmla="*/ 143 h 143"/>
              <a:gd name="T84" fmla="*/ 111 w 141"/>
              <a:gd name="T85" fmla="*/ 130 h 143"/>
              <a:gd name="T86" fmla="*/ 80 w 141"/>
              <a:gd name="T87" fmla="*/ 127 h 143"/>
              <a:gd name="T88" fmla="*/ 77 w 141"/>
              <a:gd name="T89" fmla="*/ 140 h 143"/>
              <a:gd name="T90" fmla="*/ 83 w 141"/>
              <a:gd name="T91" fmla="*/ 140 h 143"/>
              <a:gd name="T92" fmla="*/ 80 w 141"/>
              <a:gd name="T93" fmla="*/ 127 h 143"/>
              <a:gd name="T94" fmla="*/ 48 w 141"/>
              <a:gd name="T95" fmla="*/ 130 h 143"/>
              <a:gd name="T96" fmla="*/ 51 w 141"/>
              <a:gd name="T97" fmla="*/ 143 h 143"/>
              <a:gd name="T98" fmla="*/ 54 w 141"/>
              <a:gd name="T99" fmla="*/ 13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1" h="143">
                <a:moveTo>
                  <a:pt x="13" y="1"/>
                </a:moveTo>
                <a:cubicBezTo>
                  <a:pt x="3" y="1"/>
                  <a:pt x="3" y="1"/>
                  <a:pt x="3" y="1"/>
                </a:cubicBezTo>
                <a:cubicBezTo>
                  <a:pt x="1" y="1"/>
                  <a:pt x="0" y="2"/>
                  <a:pt x="0" y="4"/>
                </a:cubicBezTo>
                <a:cubicBezTo>
                  <a:pt x="0" y="5"/>
                  <a:pt x="1" y="7"/>
                  <a:pt x="3" y="7"/>
                </a:cubicBezTo>
                <a:cubicBezTo>
                  <a:pt x="13" y="7"/>
                  <a:pt x="13" y="7"/>
                  <a:pt x="13" y="7"/>
                </a:cubicBezTo>
                <a:cubicBezTo>
                  <a:pt x="14" y="7"/>
                  <a:pt x="16" y="5"/>
                  <a:pt x="16" y="4"/>
                </a:cubicBezTo>
                <a:cubicBezTo>
                  <a:pt x="16" y="2"/>
                  <a:pt x="14" y="1"/>
                  <a:pt x="13" y="1"/>
                </a:cubicBezTo>
                <a:close/>
                <a:moveTo>
                  <a:pt x="13" y="58"/>
                </a:moveTo>
                <a:cubicBezTo>
                  <a:pt x="3" y="58"/>
                  <a:pt x="3" y="58"/>
                  <a:pt x="3" y="58"/>
                </a:cubicBezTo>
                <a:cubicBezTo>
                  <a:pt x="1" y="58"/>
                  <a:pt x="0" y="59"/>
                  <a:pt x="0" y="61"/>
                </a:cubicBezTo>
                <a:cubicBezTo>
                  <a:pt x="0" y="62"/>
                  <a:pt x="1" y="64"/>
                  <a:pt x="3" y="64"/>
                </a:cubicBezTo>
                <a:cubicBezTo>
                  <a:pt x="13" y="64"/>
                  <a:pt x="13" y="64"/>
                  <a:pt x="13" y="64"/>
                </a:cubicBezTo>
                <a:cubicBezTo>
                  <a:pt x="14" y="64"/>
                  <a:pt x="16" y="62"/>
                  <a:pt x="16" y="61"/>
                </a:cubicBezTo>
                <a:cubicBezTo>
                  <a:pt x="16" y="59"/>
                  <a:pt x="14" y="58"/>
                  <a:pt x="13" y="58"/>
                </a:cubicBezTo>
                <a:close/>
                <a:moveTo>
                  <a:pt x="13" y="115"/>
                </a:moveTo>
                <a:cubicBezTo>
                  <a:pt x="3" y="115"/>
                  <a:pt x="3" y="115"/>
                  <a:pt x="3" y="115"/>
                </a:cubicBezTo>
                <a:cubicBezTo>
                  <a:pt x="1" y="115"/>
                  <a:pt x="0" y="116"/>
                  <a:pt x="0" y="118"/>
                </a:cubicBezTo>
                <a:cubicBezTo>
                  <a:pt x="0" y="119"/>
                  <a:pt x="1" y="121"/>
                  <a:pt x="3" y="121"/>
                </a:cubicBezTo>
                <a:cubicBezTo>
                  <a:pt x="13" y="121"/>
                  <a:pt x="13" y="121"/>
                  <a:pt x="13" y="121"/>
                </a:cubicBezTo>
                <a:cubicBezTo>
                  <a:pt x="14" y="121"/>
                  <a:pt x="16" y="119"/>
                  <a:pt x="16" y="118"/>
                </a:cubicBezTo>
                <a:cubicBezTo>
                  <a:pt x="16" y="116"/>
                  <a:pt x="14" y="115"/>
                  <a:pt x="13" y="115"/>
                </a:cubicBezTo>
                <a:close/>
                <a:moveTo>
                  <a:pt x="46" y="97"/>
                </a:moveTo>
                <a:cubicBezTo>
                  <a:pt x="48" y="97"/>
                  <a:pt x="49" y="96"/>
                  <a:pt x="49" y="94"/>
                </a:cubicBezTo>
                <a:cubicBezTo>
                  <a:pt x="49" y="79"/>
                  <a:pt x="51" y="66"/>
                  <a:pt x="65" y="63"/>
                </a:cubicBezTo>
                <a:cubicBezTo>
                  <a:pt x="72" y="60"/>
                  <a:pt x="80" y="60"/>
                  <a:pt x="87" y="60"/>
                </a:cubicBezTo>
                <a:cubicBezTo>
                  <a:pt x="105" y="60"/>
                  <a:pt x="126" y="60"/>
                  <a:pt x="127" y="30"/>
                </a:cubicBezTo>
                <a:cubicBezTo>
                  <a:pt x="134" y="37"/>
                  <a:pt x="134" y="37"/>
                  <a:pt x="134" y="37"/>
                </a:cubicBezTo>
                <a:cubicBezTo>
                  <a:pt x="136" y="38"/>
                  <a:pt x="137" y="38"/>
                  <a:pt x="139" y="37"/>
                </a:cubicBezTo>
                <a:cubicBezTo>
                  <a:pt x="140" y="36"/>
                  <a:pt x="140" y="34"/>
                  <a:pt x="139" y="33"/>
                </a:cubicBezTo>
                <a:cubicBezTo>
                  <a:pt x="127" y="20"/>
                  <a:pt x="127" y="20"/>
                  <a:pt x="127" y="20"/>
                </a:cubicBezTo>
                <a:cubicBezTo>
                  <a:pt x="126" y="19"/>
                  <a:pt x="125" y="19"/>
                  <a:pt x="124" y="19"/>
                </a:cubicBezTo>
                <a:cubicBezTo>
                  <a:pt x="124" y="19"/>
                  <a:pt x="124" y="19"/>
                  <a:pt x="124" y="19"/>
                </a:cubicBezTo>
                <a:cubicBezTo>
                  <a:pt x="124" y="19"/>
                  <a:pt x="123" y="19"/>
                  <a:pt x="122" y="20"/>
                </a:cubicBezTo>
                <a:cubicBezTo>
                  <a:pt x="110" y="33"/>
                  <a:pt x="110" y="33"/>
                  <a:pt x="110" y="33"/>
                </a:cubicBezTo>
                <a:cubicBezTo>
                  <a:pt x="109" y="34"/>
                  <a:pt x="109" y="36"/>
                  <a:pt x="110" y="37"/>
                </a:cubicBezTo>
                <a:cubicBezTo>
                  <a:pt x="111" y="38"/>
                  <a:pt x="111" y="38"/>
                  <a:pt x="112" y="38"/>
                </a:cubicBezTo>
                <a:cubicBezTo>
                  <a:pt x="113" y="38"/>
                  <a:pt x="114" y="38"/>
                  <a:pt x="114" y="37"/>
                </a:cubicBezTo>
                <a:cubicBezTo>
                  <a:pt x="122" y="29"/>
                  <a:pt x="122" y="29"/>
                  <a:pt x="122" y="29"/>
                </a:cubicBezTo>
                <a:cubicBezTo>
                  <a:pt x="120" y="54"/>
                  <a:pt x="105" y="54"/>
                  <a:pt x="87" y="54"/>
                </a:cubicBezTo>
                <a:cubicBezTo>
                  <a:pt x="79" y="54"/>
                  <a:pt x="71" y="54"/>
                  <a:pt x="63" y="57"/>
                </a:cubicBezTo>
                <a:cubicBezTo>
                  <a:pt x="43" y="62"/>
                  <a:pt x="43" y="81"/>
                  <a:pt x="43" y="94"/>
                </a:cubicBezTo>
                <a:cubicBezTo>
                  <a:pt x="43" y="96"/>
                  <a:pt x="45" y="97"/>
                  <a:pt x="46" y="97"/>
                </a:cubicBezTo>
                <a:close/>
                <a:moveTo>
                  <a:pt x="13" y="86"/>
                </a:moveTo>
                <a:cubicBezTo>
                  <a:pt x="3" y="86"/>
                  <a:pt x="3" y="86"/>
                  <a:pt x="3" y="86"/>
                </a:cubicBezTo>
                <a:cubicBezTo>
                  <a:pt x="1" y="86"/>
                  <a:pt x="0" y="87"/>
                  <a:pt x="0" y="89"/>
                </a:cubicBezTo>
                <a:cubicBezTo>
                  <a:pt x="0" y="91"/>
                  <a:pt x="1" y="92"/>
                  <a:pt x="3" y="92"/>
                </a:cubicBezTo>
                <a:cubicBezTo>
                  <a:pt x="13" y="92"/>
                  <a:pt x="13" y="92"/>
                  <a:pt x="13" y="92"/>
                </a:cubicBezTo>
                <a:cubicBezTo>
                  <a:pt x="14" y="92"/>
                  <a:pt x="16" y="91"/>
                  <a:pt x="16" y="89"/>
                </a:cubicBezTo>
                <a:cubicBezTo>
                  <a:pt x="16" y="87"/>
                  <a:pt x="14" y="86"/>
                  <a:pt x="13" y="86"/>
                </a:cubicBezTo>
                <a:close/>
                <a:moveTo>
                  <a:pt x="13" y="29"/>
                </a:moveTo>
                <a:cubicBezTo>
                  <a:pt x="3" y="29"/>
                  <a:pt x="3" y="29"/>
                  <a:pt x="3" y="29"/>
                </a:cubicBezTo>
                <a:cubicBezTo>
                  <a:pt x="1" y="29"/>
                  <a:pt x="0" y="30"/>
                  <a:pt x="0" y="32"/>
                </a:cubicBezTo>
                <a:cubicBezTo>
                  <a:pt x="0" y="34"/>
                  <a:pt x="1" y="35"/>
                  <a:pt x="3" y="35"/>
                </a:cubicBezTo>
                <a:cubicBezTo>
                  <a:pt x="13" y="35"/>
                  <a:pt x="13" y="35"/>
                  <a:pt x="13" y="35"/>
                </a:cubicBezTo>
                <a:cubicBezTo>
                  <a:pt x="14" y="35"/>
                  <a:pt x="16" y="34"/>
                  <a:pt x="16" y="32"/>
                </a:cubicBezTo>
                <a:cubicBezTo>
                  <a:pt x="16" y="30"/>
                  <a:pt x="14" y="29"/>
                  <a:pt x="13" y="29"/>
                </a:cubicBezTo>
                <a:close/>
                <a:moveTo>
                  <a:pt x="137" y="127"/>
                </a:moveTo>
                <a:cubicBezTo>
                  <a:pt x="135" y="127"/>
                  <a:pt x="134" y="128"/>
                  <a:pt x="134" y="130"/>
                </a:cubicBezTo>
                <a:cubicBezTo>
                  <a:pt x="134" y="140"/>
                  <a:pt x="134" y="140"/>
                  <a:pt x="134" y="140"/>
                </a:cubicBezTo>
                <a:cubicBezTo>
                  <a:pt x="134" y="141"/>
                  <a:pt x="135" y="143"/>
                  <a:pt x="137" y="143"/>
                </a:cubicBezTo>
                <a:cubicBezTo>
                  <a:pt x="138" y="143"/>
                  <a:pt x="140" y="141"/>
                  <a:pt x="140" y="140"/>
                </a:cubicBezTo>
                <a:cubicBezTo>
                  <a:pt x="140" y="130"/>
                  <a:pt x="140" y="130"/>
                  <a:pt x="140" y="130"/>
                </a:cubicBezTo>
                <a:cubicBezTo>
                  <a:pt x="140" y="128"/>
                  <a:pt x="138" y="127"/>
                  <a:pt x="137" y="127"/>
                </a:cubicBezTo>
                <a:close/>
                <a:moveTo>
                  <a:pt x="138" y="115"/>
                </a:moveTo>
                <a:cubicBezTo>
                  <a:pt x="24" y="115"/>
                  <a:pt x="24" y="115"/>
                  <a:pt x="24" y="115"/>
                </a:cubicBezTo>
                <a:cubicBezTo>
                  <a:pt x="24" y="3"/>
                  <a:pt x="24" y="3"/>
                  <a:pt x="24" y="3"/>
                </a:cubicBezTo>
                <a:cubicBezTo>
                  <a:pt x="24" y="1"/>
                  <a:pt x="23" y="0"/>
                  <a:pt x="21" y="0"/>
                </a:cubicBezTo>
                <a:cubicBezTo>
                  <a:pt x="19" y="0"/>
                  <a:pt x="18" y="1"/>
                  <a:pt x="18" y="3"/>
                </a:cubicBezTo>
                <a:cubicBezTo>
                  <a:pt x="18" y="118"/>
                  <a:pt x="18" y="118"/>
                  <a:pt x="18" y="118"/>
                </a:cubicBezTo>
                <a:cubicBezTo>
                  <a:pt x="18" y="119"/>
                  <a:pt x="19" y="121"/>
                  <a:pt x="21" y="121"/>
                </a:cubicBezTo>
                <a:cubicBezTo>
                  <a:pt x="138" y="121"/>
                  <a:pt x="138" y="121"/>
                  <a:pt x="138" y="121"/>
                </a:cubicBezTo>
                <a:cubicBezTo>
                  <a:pt x="139" y="121"/>
                  <a:pt x="141" y="119"/>
                  <a:pt x="141" y="118"/>
                </a:cubicBezTo>
                <a:cubicBezTo>
                  <a:pt x="141" y="116"/>
                  <a:pt x="139" y="115"/>
                  <a:pt x="138" y="115"/>
                </a:cubicBezTo>
                <a:close/>
                <a:moveTo>
                  <a:pt x="22" y="127"/>
                </a:moveTo>
                <a:cubicBezTo>
                  <a:pt x="21" y="127"/>
                  <a:pt x="19" y="128"/>
                  <a:pt x="19" y="130"/>
                </a:cubicBezTo>
                <a:cubicBezTo>
                  <a:pt x="19" y="140"/>
                  <a:pt x="19" y="140"/>
                  <a:pt x="19" y="140"/>
                </a:cubicBezTo>
                <a:cubicBezTo>
                  <a:pt x="19" y="141"/>
                  <a:pt x="21" y="143"/>
                  <a:pt x="22" y="143"/>
                </a:cubicBezTo>
                <a:cubicBezTo>
                  <a:pt x="24" y="143"/>
                  <a:pt x="25" y="141"/>
                  <a:pt x="25" y="140"/>
                </a:cubicBezTo>
                <a:cubicBezTo>
                  <a:pt x="25" y="130"/>
                  <a:pt x="25" y="130"/>
                  <a:pt x="25" y="130"/>
                </a:cubicBezTo>
                <a:cubicBezTo>
                  <a:pt x="25" y="128"/>
                  <a:pt x="24" y="127"/>
                  <a:pt x="22" y="127"/>
                </a:cubicBezTo>
                <a:close/>
                <a:moveTo>
                  <a:pt x="108" y="127"/>
                </a:moveTo>
                <a:cubicBezTo>
                  <a:pt x="106" y="127"/>
                  <a:pt x="105" y="128"/>
                  <a:pt x="105" y="130"/>
                </a:cubicBezTo>
                <a:cubicBezTo>
                  <a:pt x="105" y="140"/>
                  <a:pt x="105" y="140"/>
                  <a:pt x="105" y="140"/>
                </a:cubicBezTo>
                <a:cubicBezTo>
                  <a:pt x="105" y="141"/>
                  <a:pt x="106" y="143"/>
                  <a:pt x="108" y="143"/>
                </a:cubicBezTo>
                <a:cubicBezTo>
                  <a:pt x="110" y="143"/>
                  <a:pt x="111" y="141"/>
                  <a:pt x="111" y="140"/>
                </a:cubicBezTo>
                <a:cubicBezTo>
                  <a:pt x="111" y="130"/>
                  <a:pt x="111" y="130"/>
                  <a:pt x="111" y="130"/>
                </a:cubicBezTo>
                <a:cubicBezTo>
                  <a:pt x="111" y="128"/>
                  <a:pt x="110" y="127"/>
                  <a:pt x="108" y="127"/>
                </a:cubicBezTo>
                <a:close/>
                <a:moveTo>
                  <a:pt x="80" y="127"/>
                </a:moveTo>
                <a:cubicBezTo>
                  <a:pt x="78" y="127"/>
                  <a:pt x="77" y="128"/>
                  <a:pt x="77" y="130"/>
                </a:cubicBezTo>
                <a:cubicBezTo>
                  <a:pt x="77" y="140"/>
                  <a:pt x="77" y="140"/>
                  <a:pt x="77" y="140"/>
                </a:cubicBezTo>
                <a:cubicBezTo>
                  <a:pt x="77" y="141"/>
                  <a:pt x="78" y="143"/>
                  <a:pt x="80" y="143"/>
                </a:cubicBezTo>
                <a:cubicBezTo>
                  <a:pt x="81" y="143"/>
                  <a:pt x="83" y="141"/>
                  <a:pt x="83" y="140"/>
                </a:cubicBezTo>
                <a:cubicBezTo>
                  <a:pt x="83" y="130"/>
                  <a:pt x="83" y="130"/>
                  <a:pt x="83" y="130"/>
                </a:cubicBezTo>
                <a:cubicBezTo>
                  <a:pt x="83" y="128"/>
                  <a:pt x="81" y="127"/>
                  <a:pt x="80" y="127"/>
                </a:cubicBezTo>
                <a:close/>
                <a:moveTo>
                  <a:pt x="51" y="127"/>
                </a:moveTo>
                <a:cubicBezTo>
                  <a:pt x="49" y="127"/>
                  <a:pt x="48" y="128"/>
                  <a:pt x="48" y="130"/>
                </a:cubicBezTo>
                <a:cubicBezTo>
                  <a:pt x="48" y="140"/>
                  <a:pt x="48" y="140"/>
                  <a:pt x="48" y="140"/>
                </a:cubicBezTo>
                <a:cubicBezTo>
                  <a:pt x="48" y="141"/>
                  <a:pt x="49" y="143"/>
                  <a:pt x="51" y="143"/>
                </a:cubicBezTo>
                <a:cubicBezTo>
                  <a:pt x="53" y="143"/>
                  <a:pt x="54" y="141"/>
                  <a:pt x="54" y="140"/>
                </a:cubicBezTo>
                <a:cubicBezTo>
                  <a:pt x="54" y="130"/>
                  <a:pt x="54" y="130"/>
                  <a:pt x="54" y="130"/>
                </a:cubicBezTo>
                <a:cubicBezTo>
                  <a:pt x="54" y="128"/>
                  <a:pt x="53" y="127"/>
                  <a:pt x="51" y="12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Rectangle 56"/>
          <p:cNvSpPr/>
          <p:nvPr>
            <p:custDataLst>
              <p:tags r:id="rId10"/>
            </p:custDataLst>
          </p:nvPr>
        </p:nvSpPr>
        <p:spPr>
          <a:xfrm>
            <a:off x="5564505" y="1480185"/>
            <a:ext cx="3671570" cy="1844675"/>
          </a:xfrm>
          <a:prstGeom prst="rect">
            <a:avLst/>
          </a:prstGeom>
        </p:spPr>
        <p:txBody>
          <a:bodyPr wrap="square">
            <a:noAutofit/>
          </a:bodyPr>
          <a:lstStyle/>
          <a:p>
            <a:pPr indent="0" algn="just">
              <a:lnSpc>
                <a:spcPct val="130000"/>
              </a:lnSpc>
              <a:buClrTx/>
              <a:buSzTx/>
              <a:buFont typeface="Wingdings" panose="05000000000000000000" charset="0"/>
              <a:buNone/>
            </a:pPr>
            <a:r>
              <a:rPr lang="en-US" altLang="zh-CN" sz="1600" dirty="0">
                <a:solidFill>
                  <a:schemeClr val="bg1"/>
                </a:solidFill>
                <a:sym typeface="+mn-ea"/>
              </a:rPr>
              <a:t>2.   </a:t>
            </a:r>
            <a:r>
              <a:rPr lang="zh-CN" altLang="en-US" sz="1600" dirty="0">
                <a:solidFill>
                  <a:schemeClr val="bg1"/>
                </a:solidFill>
                <a:sym typeface="+mn-ea"/>
              </a:rPr>
              <a:t>生成高质量训练数据：</a:t>
            </a:r>
          </a:p>
          <a:p>
            <a:pPr indent="457200" algn="just">
              <a:lnSpc>
                <a:spcPct val="130000"/>
              </a:lnSpc>
              <a:buClrTx/>
              <a:buSzTx/>
              <a:buFont typeface="Wingdings" panose="05000000000000000000" charset="0"/>
              <a:buChar char="Ø"/>
            </a:pPr>
            <a:r>
              <a:rPr lang="zh-CN" altLang="en-US" dirty="0">
                <a:solidFill>
                  <a:schemeClr val="bg1"/>
                </a:solidFill>
                <a:sym typeface="+mn-ea"/>
              </a:rPr>
              <a:t>从多个来源收集初始指令。</a:t>
            </a:r>
          </a:p>
          <a:p>
            <a:pPr indent="457200" algn="just">
              <a:lnSpc>
                <a:spcPct val="130000"/>
              </a:lnSpc>
              <a:buClrTx/>
              <a:buSzTx/>
              <a:buFont typeface="Wingdings" panose="05000000000000000000" charset="0"/>
              <a:buChar char="Ø"/>
            </a:pPr>
            <a:r>
              <a:rPr lang="zh-CN" altLang="en-US" dirty="0">
                <a:solidFill>
                  <a:schemeClr val="bg1"/>
                </a:solidFill>
                <a:sym typeface="+mn-ea"/>
              </a:rPr>
              <a:t>使用学生模型（如LLaMA2）生成初始输出。</a:t>
            </a:r>
          </a:p>
          <a:p>
            <a:pPr indent="457200" algn="just">
              <a:lnSpc>
                <a:spcPct val="130000"/>
              </a:lnSpc>
              <a:buClrTx/>
              <a:buSzTx/>
              <a:buFont typeface="Wingdings" panose="05000000000000000000" charset="0"/>
              <a:buChar char="Ø"/>
            </a:pPr>
            <a:r>
              <a:rPr lang="zh-CN" altLang="en-US" dirty="0">
                <a:solidFill>
                  <a:schemeClr val="bg1"/>
                </a:solidFill>
                <a:sym typeface="+mn-ea"/>
              </a:rPr>
              <a:t>使用测试程序来识别模型未能遵循的约束。</a:t>
            </a:r>
          </a:p>
          <a:p>
            <a:pPr indent="457200" algn="just">
              <a:lnSpc>
                <a:spcPct val="130000"/>
              </a:lnSpc>
              <a:buClrTx/>
              <a:buSzTx/>
              <a:buFont typeface="Wingdings" panose="05000000000000000000" charset="0"/>
              <a:buChar char="Ø"/>
            </a:pPr>
            <a:r>
              <a:rPr lang="zh-CN" altLang="en-US" dirty="0">
                <a:solidFill>
                  <a:schemeClr val="bg1"/>
                </a:solidFill>
                <a:sym typeface="+mn-ea"/>
              </a:rPr>
              <a:t>使用教师模型（如</a:t>
            </a:r>
            <a:r>
              <a:rPr lang="en-US" altLang="zh-CN" dirty="0">
                <a:solidFill>
                  <a:schemeClr val="bg1"/>
                </a:solidFill>
                <a:sym typeface="+mn-ea"/>
              </a:rPr>
              <a:t>Chat</a:t>
            </a:r>
            <a:r>
              <a:rPr lang="zh-CN" altLang="en-US" dirty="0">
                <a:solidFill>
                  <a:schemeClr val="bg1"/>
                </a:solidFill>
                <a:sym typeface="+mn-ea"/>
              </a:rPr>
              <a:t>GPT）</a:t>
            </a:r>
            <a:r>
              <a:rPr lang="zh-CN" altLang="en-US" dirty="0">
                <a:solidFill>
                  <a:srgbClr val="FF0000"/>
                </a:solidFill>
                <a:sym typeface="+mn-ea"/>
              </a:rPr>
              <a:t>逐一</a:t>
            </a:r>
            <a:r>
              <a:rPr lang="zh-CN" altLang="en-US" dirty="0">
                <a:solidFill>
                  <a:schemeClr val="bg1"/>
                </a:solidFill>
                <a:sym typeface="+mn-ea"/>
              </a:rPr>
              <a:t>纠正这些错误。</a:t>
            </a:r>
          </a:p>
          <a:p>
            <a:pPr indent="457200" algn="just">
              <a:lnSpc>
                <a:spcPct val="130000"/>
              </a:lnSpc>
              <a:buClrTx/>
              <a:buSzTx/>
              <a:buFont typeface="Wingdings" panose="05000000000000000000" charset="0"/>
              <a:buChar char="Ø"/>
            </a:pPr>
            <a:r>
              <a:rPr lang="zh-CN" altLang="en-US" dirty="0">
                <a:solidFill>
                  <a:schemeClr val="bg1"/>
                </a:solidFill>
                <a:sym typeface="+mn-ea"/>
              </a:rPr>
              <a:t>修改过程中的数据用于后续训练。</a:t>
            </a:r>
          </a:p>
          <a:p>
            <a:pPr indent="457200" algn="just">
              <a:lnSpc>
                <a:spcPct val="130000"/>
              </a:lnSpc>
              <a:buClrTx/>
              <a:buSzTx/>
              <a:buFont typeface="Wingdings" panose="05000000000000000000" charset="0"/>
              <a:buChar char="Ø"/>
            </a:pPr>
            <a:endParaRPr lang="zh-CN" altLang="en-US" dirty="0">
              <a:solidFill>
                <a:schemeClr val="bg1"/>
              </a:solidFill>
              <a:sym typeface="+mn-ea"/>
            </a:endParaRPr>
          </a:p>
          <a:p>
            <a:pPr indent="457200" algn="just">
              <a:lnSpc>
                <a:spcPct val="130000"/>
              </a:lnSpc>
              <a:buClrTx/>
              <a:buSzTx/>
              <a:buFont typeface="Wingdings" panose="05000000000000000000" charset="0"/>
              <a:buChar char="Ø"/>
            </a:pPr>
            <a:endParaRPr lang="zh-CN" altLang="en-US" sz="2000" dirty="0">
              <a:solidFill>
                <a:schemeClr val="bg1"/>
              </a:solidFill>
              <a:sym typeface="+mn-ea"/>
            </a:endParaRPr>
          </a:p>
          <a:p>
            <a:pPr indent="457200" algn="just">
              <a:lnSpc>
                <a:spcPct val="130000"/>
              </a:lnSpc>
              <a:buClrTx/>
              <a:buSzTx/>
              <a:buFontTx/>
              <a:buNone/>
            </a:pPr>
            <a:endParaRPr lang="zh-CN" sz="1600" dirty="0">
              <a:solidFill>
                <a:schemeClr val="bg1"/>
              </a:solidFill>
            </a:endParaRPr>
          </a:p>
        </p:txBody>
      </p:sp>
      <p:sp>
        <p:nvSpPr>
          <p:cNvPr id="14" name="Rectangle 64"/>
          <p:cNvSpPr/>
          <p:nvPr>
            <p:custDataLst>
              <p:tags r:id="rId11"/>
            </p:custDataLst>
          </p:nvPr>
        </p:nvSpPr>
        <p:spPr>
          <a:xfrm>
            <a:off x="932180" y="2214245"/>
            <a:ext cx="3825240" cy="2137410"/>
          </a:xfrm>
          <a:prstGeom prst="rect">
            <a:avLst/>
          </a:prstGeom>
        </p:spPr>
        <p:txBody>
          <a:bodyPr wrap="square">
            <a:noAutofit/>
          </a:bodyPr>
          <a:lstStyle/>
          <a:p>
            <a:pPr indent="0" algn="just">
              <a:lnSpc>
                <a:spcPct val="130000"/>
              </a:lnSpc>
              <a:buFont typeface="Wingdings" panose="05000000000000000000" charset="0"/>
              <a:buNone/>
            </a:pPr>
            <a:r>
              <a:rPr lang="en-US" altLang="zh-CN" sz="1600" dirty="0">
                <a:solidFill>
                  <a:schemeClr val="bg1"/>
                </a:solidFill>
                <a:sym typeface="+mn-ea"/>
              </a:rPr>
              <a:t>1.  </a:t>
            </a:r>
            <a:r>
              <a:rPr lang="zh-CN" altLang="en-US" sz="1600" dirty="0">
                <a:solidFill>
                  <a:schemeClr val="bg1"/>
                </a:solidFill>
                <a:sym typeface="+mn-ea"/>
              </a:rPr>
              <a:t>确定有效训练数据的类型。</a:t>
            </a:r>
          </a:p>
          <a:p>
            <a:pPr marL="342900" indent="-342900" algn="just">
              <a:lnSpc>
                <a:spcPct val="130000"/>
              </a:lnSpc>
              <a:buFont typeface="Wingdings" panose="05000000000000000000" charset="0"/>
              <a:buChar char="Ø"/>
            </a:pPr>
            <a:r>
              <a:rPr lang="zh-CN" altLang="en-US" sz="1600" dirty="0">
                <a:solidFill>
                  <a:schemeClr val="bg1"/>
                </a:solidFill>
                <a:sym typeface="+mn-ea"/>
              </a:rPr>
              <a:t>将数据分为单一约束（原子数据）和复合约束（复合数据）。</a:t>
            </a:r>
          </a:p>
          <a:p>
            <a:pPr marL="342900" indent="-342900" algn="just">
              <a:lnSpc>
                <a:spcPct val="130000"/>
              </a:lnSpc>
              <a:buFont typeface="Wingdings" panose="05000000000000000000" charset="0"/>
              <a:buChar char="Ø"/>
            </a:pPr>
            <a:r>
              <a:rPr lang="zh-CN" altLang="en-US" sz="1600" dirty="0">
                <a:solidFill>
                  <a:schemeClr val="bg1"/>
                </a:solidFill>
                <a:sym typeface="+mn-ea"/>
              </a:rPr>
              <a:t>分别使用这两类数据训练LLM。</a:t>
            </a:r>
          </a:p>
          <a:p>
            <a:pPr marL="342900" indent="-342900" algn="just">
              <a:lnSpc>
                <a:spcPct val="130000"/>
              </a:lnSpc>
              <a:buFont typeface="Wingdings" panose="05000000000000000000" charset="0"/>
              <a:buChar char="Ø"/>
            </a:pPr>
            <a:r>
              <a:rPr lang="zh-CN" altLang="en-US" sz="1600" dirty="0">
                <a:solidFill>
                  <a:schemeClr val="bg1"/>
                </a:solidFill>
                <a:sym typeface="+mn-ea"/>
              </a:rPr>
              <a:t>评估并比较两种训练数据下的模型性能。</a:t>
            </a:r>
          </a:p>
          <a:p>
            <a:pPr marL="342900" indent="-342900" algn="just">
              <a:lnSpc>
                <a:spcPct val="130000"/>
              </a:lnSpc>
              <a:buFont typeface="Wingdings" panose="05000000000000000000" charset="0"/>
              <a:buChar char="Ø"/>
            </a:pPr>
            <a:endParaRPr lang="zh-CN" altLang="en-US" sz="1600" dirty="0">
              <a:solidFill>
                <a:schemeClr val="bg1"/>
              </a:solidFill>
              <a:sym typeface="+mn-ea"/>
            </a:endParaRPr>
          </a:p>
        </p:txBody>
      </p:sp>
      <p:pic>
        <p:nvPicPr>
          <p:cNvPr id="7" name="图片 6"/>
          <p:cNvPicPr>
            <a:picLocks noChangeAspect="1"/>
          </p:cNvPicPr>
          <p:nvPr/>
        </p:nvPicPr>
        <p:blipFill>
          <a:blip r:embed="rId25"/>
          <a:stretch>
            <a:fillRect/>
          </a:stretch>
        </p:blipFill>
        <p:spPr>
          <a:xfrm>
            <a:off x="2710180" y="4145280"/>
            <a:ext cx="2308860" cy="2049780"/>
          </a:xfrm>
          <a:prstGeom prst="rect">
            <a:avLst/>
          </a:prstGeom>
        </p:spPr>
      </p:pic>
      <p:pic>
        <p:nvPicPr>
          <p:cNvPr id="8" name="图片 7" descr="IMG_20241030_224020"/>
          <p:cNvPicPr>
            <a:picLocks noChangeAspect="1"/>
          </p:cNvPicPr>
          <p:nvPr/>
        </p:nvPicPr>
        <p:blipFill>
          <a:blip r:embed="rId26"/>
          <a:srcRect l="-870" b="1535"/>
          <a:stretch>
            <a:fillRect/>
          </a:stretch>
        </p:blipFill>
        <p:spPr>
          <a:xfrm>
            <a:off x="6659245" y="4868350"/>
            <a:ext cx="1111681" cy="140989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1"/>
          <p:cNvSpPr txBox="1"/>
          <p:nvPr>
            <p:custDataLst>
              <p:tags r:id="rId2"/>
            </p:custDataLst>
          </p:nvPr>
        </p:nvSpPr>
        <p:spPr>
          <a:xfrm>
            <a:off x="492640" y="779955"/>
            <a:ext cx="1816100" cy="583565"/>
          </a:xfrm>
          <a:prstGeom prst="rect">
            <a:avLst/>
          </a:prstGeom>
          <a:noFill/>
        </p:spPr>
        <p:txBody>
          <a:bodyPr wrap="none" rtlCol="0">
            <a:spAutoFit/>
          </a:bodyPr>
          <a:lstStyle/>
          <a:p>
            <a:r>
              <a:rPr lang="zh-CN" sz="3200" b="1">
                <a:solidFill>
                  <a:schemeClr val="tx2">
                    <a:lumMod val="50000"/>
                  </a:schemeClr>
                </a:solidFill>
                <a:ea typeface="宋体" panose="02010600030101010101" pitchFamily="2" charset="-122"/>
                <a:cs typeface="Open Sans" panose="020B0606030504020204" pitchFamily="34" charset="0"/>
              </a:rPr>
              <a:t>研究方法</a:t>
            </a:r>
          </a:p>
        </p:txBody>
      </p:sp>
      <p:sp>
        <p:nvSpPr>
          <p:cNvPr id="4" name="TextBox 5"/>
          <p:cNvSpPr txBox="1"/>
          <p:nvPr>
            <p:custDataLst>
              <p:tags r:id="rId3"/>
            </p:custDataLst>
          </p:nvPr>
        </p:nvSpPr>
        <p:spPr>
          <a:xfrm>
            <a:off x="563436" y="442568"/>
            <a:ext cx="991235" cy="337185"/>
          </a:xfrm>
          <a:prstGeom prst="rect">
            <a:avLst/>
          </a:prstGeom>
          <a:noFill/>
        </p:spPr>
        <p:txBody>
          <a:bodyPr wrap="none" rtlCol="0">
            <a:spAutoFit/>
          </a:bodyPr>
          <a:lstStyle/>
          <a:p>
            <a:r>
              <a:rPr lang="en-US" sz="1600" dirty="0">
                <a:solidFill>
                  <a:schemeClr val="tx2">
                    <a:lumMod val="50000"/>
                  </a:schemeClr>
                </a:solidFill>
                <a:latin typeface="微软雅黑 Light" panose="020B0502040204020203" charset="-122"/>
                <a:ea typeface="微软雅黑 Light" panose="020B0502040204020203" charset="-122"/>
                <a:cs typeface="Open Sans" panose="020B0606030504020204" pitchFamily="34" charset="0"/>
              </a:rPr>
              <a:t>Methods</a:t>
            </a:r>
          </a:p>
        </p:txBody>
      </p:sp>
      <p:sp>
        <p:nvSpPr>
          <p:cNvPr id="22" name="矩形 21">
            <a:hlinkClick r:id="rId18" action="ppaction://hlinksldjump"/>
          </p:cNvPr>
          <p:cNvSpPr/>
          <p:nvPr userDrawn="1">
            <p:custDataLst>
              <p:tags r:id="rId4"/>
            </p:custDataLst>
          </p:nvPr>
        </p:nvSpPr>
        <p:spPr>
          <a:xfrm>
            <a:off x="10113645" y="4379595"/>
            <a:ext cx="2077720" cy="53975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片 35"/>
          <p:cNvPicPr>
            <a:picLocks noChangeAspect="1"/>
          </p:cNvPicPr>
          <p:nvPr/>
        </p:nvPicPr>
        <p:blipFill>
          <a:blip r:embed="rId19"/>
          <a:srcRect t="474" r="20722"/>
          <a:stretch>
            <a:fillRect/>
          </a:stretch>
        </p:blipFill>
        <p:spPr>
          <a:xfrm>
            <a:off x="10165715" y="5265420"/>
            <a:ext cx="1744345" cy="1465580"/>
          </a:xfrm>
          <a:prstGeom prst="rect">
            <a:avLst/>
          </a:prstGeom>
        </p:spPr>
      </p:pic>
      <p:pic>
        <p:nvPicPr>
          <p:cNvPr id="37" name="图片 36" descr="校徽去背景"/>
          <p:cNvPicPr>
            <a:picLocks noChangeAspect="1"/>
          </p:cNvPicPr>
          <p:nvPr/>
        </p:nvPicPr>
        <p:blipFill>
          <a:blip r:embed="rId20"/>
          <a:stretch>
            <a:fillRect/>
          </a:stretch>
        </p:blipFill>
        <p:spPr>
          <a:xfrm>
            <a:off x="10290810" y="5094605"/>
            <a:ext cx="1723390" cy="1639570"/>
          </a:xfrm>
          <a:prstGeom prst="rect">
            <a:avLst/>
          </a:prstGeom>
        </p:spPr>
      </p:pic>
      <p:grpSp>
        <p:nvGrpSpPr>
          <p:cNvPr id="23" name="组合 22"/>
          <p:cNvGrpSpPr/>
          <p:nvPr/>
        </p:nvGrpSpPr>
        <p:grpSpPr>
          <a:xfrm>
            <a:off x="10043160" y="1823085"/>
            <a:ext cx="2153920" cy="1858645"/>
            <a:chOff x="15816" y="2871"/>
            <a:chExt cx="3392" cy="2927"/>
          </a:xfrm>
        </p:grpSpPr>
        <p:sp>
          <p:nvSpPr>
            <p:cNvPr id="24" name="矩形 23"/>
            <p:cNvSpPr/>
            <p:nvPr>
              <p:custDataLst>
                <p:tags r:id="rId14"/>
              </p:custDataLst>
            </p:nvPr>
          </p:nvSpPr>
          <p:spPr>
            <a:xfrm>
              <a:off x="15936" y="3906"/>
              <a:ext cx="3272" cy="1893"/>
            </a:xfrm>
            <a:prstGeom prst="rect">
              <a:avLst/>
            </a:prstGeom>
            <a:solidFill>
              <a:srgbClr val="495F76">
                <a:alpha val="5000"/>
              </a:srgbClr>
            </a:solidFill>
            <a:ln w="3175">
              <a:solidFill>
                <a:srgbClr val="495F76"/>
              </a:solid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5000"/>
                  </a:schemeClr>
                </a:solidFill>
              </a:endParaRPr>
            </a:p>
          </p:txBody>
        </p:sp>
        <p:sp>
          <p:nvSpPr>
            <p:cNvPr id="25" name="矩形 24"/>
            <p:cNvSpPr/>
            <p:nvPr>
              <p:custDataLst>
                <p:tags r:id="rId15"/>
              </p:custDataLst>
            </p:nvPr>
          </p:nvSpPr>
          <p:spPr>
            <a:xfrm>
              <a:off x="15817" y="2871"/>
              <a:ext cx="3383" cy="1035"/>
            </a:xfrm>
            <a:prstGeom prst="rect">
              <a:avLst/>
            </a:prstGeom>
            <a:solidFill>
              <a:srgbClr val="495F7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95F76"/>
                </a:solidFill>
              </a:endParaRPr>
            </a:p>
          </p:txBody>
        </p:sp>
        <p:sp>
          <p:nvSpPr>
            <p:cNvPr id="26" name="直角三角形 25"/>
            <p:cNvSpPr/>
            <p:nvPr>
              <p:custDataLst>
                <p:tags r:id="rId16"/>
              </p:custDataLst>
            </p:nvPr>
          </p:nvSpPr>
          <p:spPr>
            <a:xfrm rot="10800000">
              <a:off x="15816" y="3906"/>
              <a:ext cx="120" cy="167"/>
            </a:xfrm>
            <a:prstGeom prst="rtTriangl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8" name="直接连接符 27"/>
          <p:cNvCxnSpPr/>
          <p:nvPr>
            <p:custDataLst>
              <p:tags r:id="rId5"/>
            </p:custDataLst>
          </p:nvPr>
        </p:nvCxnSpPr>
        <p:spPr>
          <a:xfrm flipV="1">
            <a:off x="10278110" y="989965"/>
            <a:ext cx="1697355" cy="10160"/>
          </a:xfrm>
          <a:prstGeom prst="line">
            <a:avLst/>
          </a:prstGeom>
          <a:ln>
            <a:solidFill>
              <a:schemeClr val="bg1">
                <a:lumMod val="75000"/>
              </a:schemeClr>
            </a:solidFill>
          </a:ln>
        </p:spPr>
        <p:style>
          <a:lnRef idx="2">
            <a:schemeClr val="accent1"/>
          </a:lnRef>
          <a:fillRef idx="0">
            <a:srgbClr val="FFFFFF"/>
          </a:fillRef>
          <a:effectRef idx="0">
            <a:srgbClr val="FFFFFF"/>
          </a:effectRef>
          <a:fontRef idx="minor">
            <a:schemeClr val="tx1"/>
          </a:fontRef>
        </p:style>
      </p:cxnSp>
      <p:sp>
        <p:nvSpPr>
          <p:cNvPr id="29" name="矩形 28">
            <a:hlinkClick r:id="rId21" action="ppaction://hlinksldjump"/>
          </p:cNvPr>
          <p:cNvSpPr/>
          <p:nvPr userDrawn="1">
            <p:custDataLst>
              <p:tags r:id="rId6"/>
            </p:custDataLst>
          </p:nvPr>
        </p:nvSpPr>
        <p:spPr>
          <a:xfrm>
            <a:off x="10113645" y="35941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hlinkClick r:id="rId18" action="ppaction://hlinksldjump"/>
          </p:cNvPr>
          <p:cNvSpPr/>
          <p:nvPr userDrawn="1">
            <p:custDataLst>
              <p:tags r:id="rId7"/>
            </p:custDataLst>
          </p:nvPr>
        </p:nvSpPr>
        <p:spPr>
          <a:xfrm>
            <a:off x="10053955" y="114173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hlinkClick r:id="rId18" action="ppaction://hlinksldjump"/>
          </p:cNvPr>
          <p:cNvSpPr/>
          <p:nvPr userDrawn="1">
            <p:custDataLst>
              <p:tags r:id="rId8"/>
            </p:custDataLst>
          </p:nvPr>
        </p:nvSpPr>
        <p:spPr>
          <a:xfrm>
            <a:off x="10119360" y="3863340"/>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hlinkClick r:id="rId18" action="ppaction://hlinksldjump"/>
          </p:cNvPr>
          <p:cNvSpPr/>
          <p:nvPr userDrawn="1">
            <p:custDataLst>
              <p:tags r:id="rId9"/>
            </p:custDataLst>
          </p:nvPr>
        </p:nvSpPr>
        <p:spPr>
          <a:xfrm>
            <a:off x="10119360" y="1906905"/>
            <a:ext cx="2078355" cy="539750"/>
          </a:xfrm>
          <a:prstGeom prst="rect">
            <a:avLst/>
          </a:prstGeom>
          <a:noFill/>
          <a:ln>
            <a:no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ounded Rectangle 2"/>
          <p:cNvSpPr/>
          <p:nvPr>
            <p:custDataLst>
              <p:tags r:id="rId10"/>
            </p:custDataLst>
          </p:nvPr>
        </p:nvSpPr>
        <p:spPr>
          <a:xfrm>
            <a:off x="0" y="2790190"/>
            <a:ext cx="10113010" cy="2562860"/>
          </a:xfrm>
          <a:prstGeom prst="roundRect">
            <a:avLst>
              <a:gd name="adj" fmla="val 3567"/>
            </a:avLst>
          </a:prstGeom>
          <a:solidFill>
            <a:srgbClr val="495F7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圆角矩形 20"/>
          <p:cNvSpPr/>
          <p:nvPr>
            <p:custDataLst>
              <p:tags r:id="rId11"/>
            </p:custDataLst>
          </p:nvPr>
        </p:nvSpPr>
        <p:spPr>
          <a:xfrm>
            <a:off x="4730115" y="2856230"/>
            <a:ext cx="5041265" cy="2409190"/>
          </a:xfrm>
          <a:prstGeom prst="roundRect">
            <a:avLst/>
          </a:prstGeom>
          <a:solidFill>
            <a:srgbClr val="F5F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12"/>
            </p:custDataLst>
          </p:nvPr>
        </p:nvSpPr>
        <p:spPr>
          <a:xfrm>
            <a:off x="617220" y="1823085"/>
            <a:ext cx="3931285" cy="4533265"/>
          </a:xfrm>
          <a:prstGeom prst="rect">
            <a:avLst/>
          </a:prstGeom>
          <a:solidFill>
            <a:srgbClr val="F5F4EF">
              <a:alpha val="96000"/>
            </a:srgbClr>
          </a:solidFill>
          <a:ln>
            <a:solidFill>
              <a:srgbClr val="495F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48970" y="1834515"/>
            <a:ext cx="3849370" cy="3465830"/>
          </a:xfrm>
          <a:prstGeom prst="rect">
            <a:avLst/>
          </a:prstGeom>
          <a:noFill/>
        </p:spPr>
        <p:txBody>
          <a:bodyPr wrap="square" rtlCol="0">
            <a:noAutofit/>
          </a:bodyPr>
          <a:lstStyle/>
          <a:p>
            <a:pPr indent="0" algn="just" fontAlgn="auto">
              <a:lnSpc>
                <a:spcPct val="150000"/>
              </a:lnSpc>
              <a:buFont typeface="Wingdings" panose="05000000000000000000" charset="0"/>
              <a:buNone/>
            </a:pPr>
            <a:r>
              <a:rPr lang="en-US" altLang="zh-CN" sz="1600" dirty="0"/>
              <a:t>3. </a:t>
            </a:r>
            <a:r>
              <a:rPr lang="zh-CN" altLang="en-US" sz="1600" dirty="0"/>
              <a:t>利用构造的数据进行</a:t>
            </a:r>
            <a:r>
              <a:rPr lang="en-US" altLang="zh-CN" sz="1600" dirty="0"/>
              <a:t>DPO</a:t>
            </a:r>
            <a:r>
              <a:rPr lang="zh-CN" altLang="en-US" sz="1600" dirty="0"/>
              <a:t>训练</a:t>
            </a:r>
          </a:p>
          <a:p>
            <a:pPr marL="285750" indent="-285750" algn="just" fontAlgn="auto">
              <a:lnSpc>
                <a:spcPct val="150000"/>
              </a:lnSpc>
              <a:buFont typeface="Wingdings" panose="05000000000000000000" charset="0"/>
              <a:buChar char="Ø"/>
            </a:pPr>
            <a:r>
              <a:rPr lang="zh-CN" altLang="en-US" sz="1600" dirty="0"/>
              <a:t>对于每个复杂指令，生成正样本集合（教师模型最后一次修改的输出）和负样本集合（教师模型修改的中间输出）。</a:t>
            </a:r>
          </a:p>
          <a:p>
            <a:pPr marL="285750" indent="-285750" algn="just" fontAlgn="auto">
              <a:lnSpc>
                <a:spcPct val="150000"/>
              </a:lnSpc>
              <a:buFont typeface="Wingdings" panose="05000000000000000000" charset="0"/>
              <a:buChar char="Ø"/>
            </a:pPr>
            <a:r>
              <a:rPr lang="zh-CN" altLang="en-US" sz="1600" dirty="0"/>
              <a:t>利用以上数据构造偏好数据集，进行</a:t>
            </a:r>
            <a:r>
              <a:rPr lang="en-US" altLang="zh-CN" sz="1600" dirty="0"/>
              <a:t>DPO</a:t>
            </a:r>
            <a:r>
              <a:rPr lang="zh-CN" altLang="en-US" sz="1600" dirty="0"/>
              <a:t>训练。</a:t>
            </a:r>
          </a:p>
          <a:p>
            <a:pPr indent="0" algn="just" fontAlgn="auto">
              <a:lnSpc>
                <a:spcPct val="150000"/>
              </a:lnSpc>
              <a:buFont typeface="Wingdings" panose="05000000000000000000" charset="0"/>
              <a:buNone/>
            </a:pPr>
            <a:r>
              <a:rPr lang="en-US" altLang="zh-CN" sz="1600" dirty="0"/>
              <a:t>4. </a:t>
            </a:r>
            <a:r>
              <a:rPr lang="zh-CN" altLang="en-US" sz="1600" dirty="0"/>
              <a:t>评估</a:t>
            </a:r>
          </a:p>
          <a:p>
            <a:pPr marL="285750" indent="-285750" algn="just" fontAlgn="auto">
              <a:lnSpc>
                <a:spcPct val="150000"/>
              </a:lnSpc>
              <a:buFont typeface="Wingdings" panose="05000000000000000000" charset="0"/>
              <a:buChar char="Ø"/>
            </a:pPr>
            <a:r>
              <a:rPr lang="zh-CN" altLang="en-US" sz="1600" dirty="0"/>
              <a:t>指令遵循能力测试基准：</a:t>
            </a:r>
            <a:r>
              <a:rPr lang="en-US" altLang="zh-CN" sz="1600" dirty="0"/>
              <a:t>IFEval</a:t>
            </a:r>
            <a:r>
              <a:rPr lang="zh-CN" altLang="en-US" sz="1600" dirty="0"/>
              <a:t>、</a:t>
            </a:r>
            <a:r>
              <a:rPr lang="en-US" altLang="zh-CN" sz="1600" dirty="0"/>
              <a:t>FollowBench</a:t>
            </a:r>
            <a:r>
              <a:rPr lang="zh-CN" altLang="en-US" sz="1600" dirty="0"/>
              <a:t>、</a:t>
            </a:r>
            <a:r>
              <a:rPr lang="en-US" altLang="zh-CN" sz="1600" dirty="0"/>
              <a:t>InfoBench</a:t>
            </a:r>
          </a:p>
          <a:p>
            <a:pPr marL="285750" indent="-285750" algn="just" fontAlgn="auto">
              <a:lnSpc>
                <a:spcPct val="150000"/>
              </a:lnSpc>
              <a:buFont typeface="Wingdings" panose="05000000000000000000" charset="0"/>
              <a:buChar char="Ø"/>
            </a:pPr>
            <a:r>
              <a:rPr lang="zh-CN" altLang="en-US" sz="1600" dirty="0"/>
              <a:t>通用能力测试基准：</a:t>
            </a:r>
            <a:r>
              <a:rPr lang="en-US" altLang="zh-CN" sz="1600" dirty="0"/>
              <a:t>AlpacaEval</a:t>
            </a:r>
            <a:r>
              <a:rPr lang="zh-CN" altLang="en-US" sz="1600" dirty="0"/>
              <a:t>、</a:t>
            </a:r>
            <a:r>
              <a:rPr lang="en-US" altLang="zh-CN" sz="1600" dirty="0"/>
              <a:t>MTBench</a:t>
            </a:r>
            <a:endParaRPr lang="zh-CN" altLang="en-US" sz="1600" dirty="0"/>
          </a:p>
          <a:p>
            <a:pPr indent="0" algn="just" fontAlgn="auto">
              <a:lnSpc>
                <a:spcPct val="150000"/>
              </a:lnSpc>
              <a:buFont typeface="Wingdings" panose="05000000000000000000" charset="0"/>
              <a:buNone/>
            </a:pPr>
            <a:endParaRPr lang="zh-CN" altLang="en-US" sz="1600" dirty="0"/>
          </a:p>
          <a:p>
            <a:pPr marL="285750" indent="-285750" algn="just" fontAlgn="auto">
              <a:lnSpc>
                <a:spcPct val="150000"/>
              </a:lnSpc>
              <a:buFont typeface="Wingdings" panose="05000000000000000000" charset="0"/>
              <a:buChar char="Ø"/>
            </a:pPr>
            <a:endParaRPr lang="zh-CN" altLang="en-US" sz="1600" dirty="0"/>
          </a:p>
          <a:p>
            <a:pPr indent="457200" algn="just" fontAlgn="auto">
              <a:lnSpc>
                <a:spcPct val="150000"/>
              </a:lnSpc>
              <a:buFont typeface="Arial" panose="020B0604020202020204" pitchFamily="34" charset="0"/>
              <a:buNone/>
            </a:pPr>
            <a:endParaRPr lang="zh-CN" altLang="en-US" sz="1600" dirty="0"/>
          </a:p>
        </p:txBody>
      </p:sp>
      <p:grpSp>
        <p:nvGrpSpPr>
          <p:cNvPr id="6" name="Group 1"/>
          <p:cNvGrpSpPr/>
          <p:nvPr/>
        </p:nvGrpSpPr>
        <p:grpSpPr>
          <a:xfrm>
            <a:off x="603399" y="1554480"/>
            <a:ext cx="515620" cy="45720"/>
            <a:chOff x="603399" y="1554480"/>
            <a:chExt cx="515620" cy="45720"/>
          </a:xfrm>
        </p:grpSpPr>
        <p:sp>
          <p:nvSpPr>
            <p:cNvPr id="7" name="Oval 4"/>
            <p:cNvSpPr/>
            <p:nvPr/>
          </p:nvSpPr>
          <p:spPr>
            <a:xfrm>
              <a:off x="6033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4"/>
            <p:cNvSpPr/>
            <p:nvPr/>
          </p:nvSpPr>
          <p:spPr>
            <a:xfrm>
              <a:off x="720874"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5"/>
            <p:cNvSpPr/>
            <p:nvPr/>
          </p:nvSpPr>
          <p:spPr>
            <a:xfrm>
              <a:off x="83834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26"/>
            <p:cNvSpPr/>
            <p:nvPr/>
          </p:nvSpPr>
          <p:spPr>
            <a:xfrm>
              <a:off x="955824" y="1554480"/>
              <a:ext cx="45720" cy="45720"/>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8"/>
            <p:cNvSpPr/>
            <p:nvPr/>
          </p:nvSpPr>
          <p:spPr>
            <a:xfrm>
              <a:off x="1073299" y="1554480"/>
              <a:ext cx="45720" cy="45720"/>
            </a:xfrm>
            <a:prstGeom prst="ellipse">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图片 10"/>
          <p:cNvPicPr>
            <a:picLocks noChangeAspect="1"/>
          </p:cNvPicPr>
          <p:nvPr/>
        </p:nvPicPr>
        <p:blipFill>
          <a:blip r:embed="rId22"/>
          <a:srcRect l="2326" t="6299" r="2142" b="3716"/>
          <a:stretch>
            <a:fillRect/>
          </a:stretch>
        </p:blipFill>
        <p:spPr>
          <a:xfrm>
            <a:off x="4890770" y="3007995"/>
            <a:ext cx="4616450" cy="2167890"/>
          </a:xfrm>
          <a:prstGeom prst="rect">
            <a:avLst/>
          </a:prstGeom>
        </p:spPr>
      </p:pic>
      <p:sp>
        <p:nvSpPr>
          <p:cNvPr id="14" name="文本框 13">
            <a:extLst>
              <a:ext uri="{FF2B5EF4-FFF2-40B4-BE49-F238E27FC236}">
                <a16:creationId xmlns:a16="http://schemas.microsoft.com/office/drawing/2014/main" id="{DCB6017D-4D7D-00C8-83A5-EEF4A309E5EC}"/>
              </a:ext>
            </a:extLst>
          </p:cNvPr>
          <p:cNvSpPr txBox="1"/>
          <p:nvPr>
            <p:custDataLst>
              <p:tags r:id="rId13"/>
            </p:custDataLst>
          </p:nvPr>
        </p:nvSpPr>
        <p:spPr>
          <a:xfrm>
            <a:off x="10212319" y="1389115"/>
            <a:ext cx="1971675" cy="1508105"/>
          </a:xfrm>
          <a:prstGeom prst="rect">
            <a:avLst/>
          </a:prstGeom>
          <a:noFill/>
        </p:spPr>
        <p:txBody>
          <a:bodyPr wrap="square" rtlCol="0">
            <a:spAutoFit/>
          </a:bodyPr>
          <a:lstStyle/>
          <a:p>
            <a:r>
              <a:rPr lang="zh-CN" altLang="en-US" dirty="0">
                <a:solidFill>
                  <a:srgbClr val="495F76"/>
                </a:solidFill>
                <a:sym typeface="+mn-ea"/>
              </a:rPr>
              <a:t> </a:t>
            </a:r>
            <a:endParaRPr lang="zh-CN" altLang="en-US" sz="1600" dirty="0">
              <a:solidFill>
                <a:schemeClr val="bg1"/>
              </a:solidFill>
            </a:endParaRPr>
          </a:p>
          <a:p>
            <a:pPr algn="ctr"/>
            <a:endParaRPr lang="zh-CN" altLang="en-US" dirty="0">
              <a:solidFill>
                <a:srgbClr val="495F76"/>
              </a:solidFill>
            </a:endParaRPr>
          </a:p>
          <a:p>
            <a:pPr algn="ctr"/>
            <a:r>
              <a:rPr lang="zh-CN" altLang="en-US" sz="2000" b="1" dirty="0">
                <a:solidFill>
                  <a:schemeClr val="bg1"/>
                </a:solidFill>
                <a:sym typeface="+mn-ea"/>
              </a:rPr>
              <a:t>研究方法</a:t>
            </a:r>
            <a:endParaRPr lang="zh-CN" altLang="en-US" sz="1600" dirty="0">
              <a:solidFill>
                <a:schemeClr val="bg1"/>
              </a:solidFill>
            </a:endParaRPr>
          </a:p>
          <a:p>
            <a:pPr algn="ctr">
              <a:buClrTx/>
              <a:buSzTx/>
              <a:buNone/>
            </a:pPr>
            <a:endParaRPr lang="zh-CN" altLang="en-US" dirty="0">
              <a:solidFill>
                <a:schemeClr val="bg1"/>
              </a:solidFill>
            </a:endParaRPr>
          </a:p>
          <a:p>
            <a:pPr algn="ctr"/>
            <a:endParaRPr lang="zh-CN" altLang="en-US" dirty="0">
              <a:solidFill>
                <a:srgbClr val="495F76"/>
              </a:solidFill>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U3NzRhNTk2NDM2YmQ2NGE1OGFlN2NhNGY4NDM0ND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TIMING" val="|1.97|4.561|12.664"/>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37.15,&quot;left&quot;:424.05,&quot;top&quot;:82.65,&quot;width&quot;:342.5}"/>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37.15,&quot;left&quot;:424.05,&quot;top&quot;:82.65,&quot;width&quot;:342.5}"/>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TABLE_ENDDRAG_ORIGIN_RECT" val="361*141"/>
  <p:tag name="TABLE_ENDDRAG_RECT" val="236*180*361*141"/>
</p:tagLst>
</file>

<file path=ppt/tags/tag169.xml><?xml version="1.0" encoding="utf-8"?>
<p:tagLst xmlns:a="http://schemas.openxmlformats.org/drawingml/2006/main" xmlns:r="http://schemas.openxmlformats.org/officeDocument/2006/relationships" xmlns:p="http://schemas.openxmlformats.org/presentationml/2006/main">
  <p:tag name="TABLE_ENDDRAG_ORIGIN_RECT" val="369*135"/>
  <p:tag name="TABLE_ENDDRAG_RECT" val="236*378*369*136"/>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TIMING" val="|4.365|92.027|52.295|13.55|3.685|18.965|19.103|24.421|1.796|59.513|4.593"/>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科研蓝">
      <a:dk1>
        <a:srgbClr val="32363F"/>
      </a:dk1>
      <a:lt1>
        <a:srgbClr val="FFFFFF"/>
      </a:lt1>
      <a:dk2>
        <a:srgbClr val="AAB2BD"/>
      </a:dk2>
      <a:lt2>
        <a:srgbClr val="EEF2F5"/>
      </a:lt2>
      <a:accent1>
        <a:srgbClr val="0070AB"/>
      </a:accent1>
      <a:accent2>
        <a:srgbClr val="397DA2"/>
      </a:accent2>
      <a:accent3>
        <a:srgbClr val="359ADB"/>
      </a:accent3>
      <a:accent4>
        <a:srgbClr val="71ABC7"/>
      </a:accent4>
      <a:accent5>
        <a:srgbClr val="88C0ED"/>
      </a:accent5>
      <a:accent6>
        <a:srgbClr val="C1DDF6"/>
      </a:accent6>
      <a:hlink>
        <a:srgbClr val="FFFFFF"/>
      </a:hlink>
      <a:folHlink>
        <a:srgbClr val="FFFFFF"/>
      </a:folHlink>
    </a:clrScheme>
    <a:fontScheme name="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1469</TotalTime>
  <Words>1603</Words>
  <Application>Microsoft Office PowerPoint</Application>
  <PresentationFormat>宽屏</PresentationFormat>
  <Paragraphs>163</Paragraphs>
  <Slides>14</Slides>
  <Notes>10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等线</vt:lpstr>
      <vt:lpstr>仿宋</vt:lpstr>
      <vt:lpstr>华康黑体 Std W3</vt:lpstr>
      <vt:lpstr>微软雅黑</vt:lpstr>
      <vt:lpstr>微软雅黑 Light</vt:lpstr>
      <vt:lpstr>Arial</vt:lpstr>
      <vt:lpstr>Calibri</vt:lpstr>
      <vt:lpstr>Calibri Light</vt:lpstr>
      <vt:lpstr>Palace Script MT</vt:lpstr>
      <vt:lpstr>Roboto</vt:lpstr>
      <vt:lpstr>Wingdings</vt:lpstr>
      <vt:lpstr>Office Theme</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SimpleSmart</dc:creator>
  <cp:lastModifiedBy>rqy</cp:lastModifiedBy>
  <cp:revision>1952</cp:revision>
  <dcterms:created xsi:type="dcterms:W3CDTF">2015-07-02T09:55:00Z</dcterms:created>
  <dcterms:modified xsi:type="dcterms:W3CDTF">2024-11-20T14:45:12Z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B71CB4AF336A4C99AEE35AD4D0BA3944_12</vt:lpwstr>
  </property>
  <property fmtid="{D5CDD505-2E9C-101B-9397-08002B2CF9AE}" pid="3" name="KSOProductBuildVer">
    <vt:lpwstr>2052-12.1.0.18608</vt:lpwstr>
  </property>
</Properties>
</file>