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10017" r:id="rId2"/>
    <p:sldId id="10018" r:id="rId3"/>
  </p:sldIdLst>
  <p:sldSz cx="103933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0D7"/>
    <a:srgbClr val="BFBFBF"/>
    <a:srgbClr val="FBB3B9"/>
    <a:srgbClr val="CF9090"/>
    <a:srgbClr val="B3A64C"/>
    <a:srgbClr val="BDCAE2"/>
    <a:srgbClr val="D5F8BC"/>
    <a:srgbClr val="F5E1C4"/>
    <a:srgbClr val="6E82D7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4D3AF1-DD2C-4A52-9950-48D6EF105222}" v="152" dt="2024-12-15T14:47:50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4" autoAdjust="0"/>
    <p:restoredTop sz="94767"/>
  </p:normalViewPr>
  <p:slideViewPr>
    <p:cSldViewPr snapToGrid="0">
      <p:cViewPr varScale="1">
        <p:scale>
          <a:sx n="71" d="100"/>
          <a:sy n="71" d="100"/>
        </p:scale>
        <p:origin x="7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e Zeng" userId="d61ae017321e8b89" providerId="LiveId" clId="{FD4D3AF1-DD2C-4A52-9950-48D6EF105222}"/>
    <pc:docChg chg="undo redo custSel addSld modSld">
      <pc:chgData name="Jie Zeng" userId="d61ae017321e8b89" providerId="LiveId" clId="{FD4D3AF1-DD2C-4A52-9950-48D6EF105222}" dt="2024-12-15T14:48:21.951" v="866" actId="1582"/>
      <pc:docMkLst>
        <pc:docMk/>
      </pc:docMkLst>
      <pc:sldChg chg="modSp mod">
        <pc:chgData name="Jie Zeng" userId="d61ae017321e8b89" providerId="LiveId" clId="{FD4D3AF1-DD2C-4A52-9950-48D6EF105222}" dt="2024-12-15T14:45:52.952" v="841" actId="14100"/>
        <pc:sldMkLst>
          <pc:docMk/>
          <pc:sldMk cId="1790138346" sldId="10017"/>
        </pc:sldMkLst>
        <pc:spChg chg="mod">
          <ac:chgData name="Jie Zeng" userId="d61ae017321e8b89" providerId="LiveId" clId="{FD4D3AF1-DD2C-4A52-9950-48D6EF105222}" dt="2024-12-15T14:45:52.952" v="841" actId="14100"/>
          <ac:spMkLst>
            <pc:docMk/>
            <pc:sldMk cId="1790138346" sldId="10017"/>
            <ac:spMk id="8" creationId="{4D90391E-586B-DBB9-AA56-B4E1085921E7}"/>
          </ac:spMkLst>
        </pc:spChg>
        <pc:spChg chg="mod">
          <ac:chgData name="Jie Zeng" userId="d61ae017321e8b89" providerId="LiveId" clId="{FD4D3AF1-DD2C-4A52-9950-48D6EF105222}" dt="2024-12-15T14:45:26.014" v="829" actId="1076"/>
          <ac:spMkLst>
            <pc:docMk/>
            <pc:sldMk cId="1790138346" sldId="10017"/>
            <ac:spMk id="328" creationId="{24115BF0-9DAB-E350-896E-D87ABB7515A6}"/>
          </ac:spMkLst>
        </pc:spChg>
        <pc:spChg chg="mod">
          <ac:chgData name="Jie Zeng" userId="d61ae017321e8b89" providerId="LiveId" clId="{FD4D3AF1-DD2C-4A52-9950-48D6EF105222}" dt="2024-12-15T09:49:54.049" v="18" actId="20577"/>
          <ac:spMkLst>
            <pc:docMk/>
            <pc:sldMk cId="1790138346" sldId="10017"/>
            <ac:spMk id="364" creationId="{200407CE-224D-DF35-E088-7A18DF7A92FA}"/>
          </ac:spMkLst>
        </pc:spChg>
        <pc:grpChg chg="mod">
          <ac:chgData name="Jie Zeng" userId="d61ae017321e8b89" providerId="LiveId" clId="{FD4D3AF1-DD2C-4A52-9950-48D6EF105222}" dt="2024-12-15T14:45:51.845" v="836" actId="1076"/>
          <ac:grpSpMkLst>
            <pc:docMk/>
            <pc:sldMk cId="1790138346" sldId="10017"/>
            <ac:grpSpMk id="18" creationId="{E9402F8B-FB8E-2B99-FE3C-CF7CA0307AB3}"/>
          </ac:grpSpMkLst>
        </pc:grpChg>
        <pc:grpChg chg="mod">
          <ac:chgData name="Jie Zeng" userId="d61ae017321e8b89" providerId="LiveId" clId="{FD4D3AF1-DD2C-4A52-9950-48D6EF105222}" dt="2024-12-15T14:45:52.659" v="840" actId="1076"/>
          <ac:grpSpMkLst>
            <pc:docMk/>
            <pc:sldMk cId="1790138346" sldId="10017"/>
            <ac:grpSpMk id="38" creationId="{C09EF6BF-7308-0E1D-ED1C-11B82F5C389B}"/>
          </ac:grpSpMkLst>
        </pc:grpChg>
        <pc:grpChg chg="mod">
          <ac:chgData name="Jie Zeng" userId="d61ae017321e8b89" providerId="LiveId" clId="{FD4D3AF1-DD2C-4A52-9950-48D6EF105222}" dt="2024-12-15T14:45:52.322" v="839" actId="1076"/>
          <ac:grpSpMkLst>
            <pc:docMk/>
            <pc:sldMk cId="1790138346" sldId="10017"/>
            <ac:grpSpMk id="1103" creationId="{98177432-EE37-8A06-7CD1-464AD3E0804A}"/>
          </ac:grpSpMkLst>
        </pc:grpChg>
        <pc:grpChg chg="mod">
          <ac:chgData name="Jie Zeng" userId="d61ae017321e8b89" providerId="LiveId" clId="{FD4D3AF1-DD2C-4A52-9950-48D6EF105222}" dt="2024-12-15T14:45:52.164" v="838" actId="1076"/>
          <ac:grpSpMkLst>
            <pc:docMk/>
            <pc:sldMk cId="1790138346" sldId="10017"/>
            <ac:grpSpMk id="1110" creationId="{E9926887-71CD-6D58-A128-2F5442266620}"/>
          </ac:grpSpMkLst>
        </pc:grpChg>
        <pc:grpChg chg="mod">
          <ac:chgData name="Jie Zeng" userId="d61ae017321e8b89" providerId="LiveId" clId="{FD4D3AF1-DD2C-4A52-9950-48D6EF105222}" dt="2024-12-15T14:45:52.011" v="837" actId="1076"/>
          <ac:grpSpMkLst>
            <pc:docMk/>
            <pc:sldMk cId="1790138346" sldId="10017"/>
            <ac:grpSpMk id="1120" creationId="{27A8B5A9-EB08-7F31-0E2B-9381F14F45B1}"/>
          </ac:grpSpMkLst>
        </pc:grpChg>
      </pc:sldChg>
      <pc:sldChg chg="addSp delSp modSp add mod">
        <pc:chgData name="Jie Zeng" userId="d61ae017321e8b89" providerId="LiveId" clId="{FD4D3AF1-DD2C-4A52-9950-48D6EF105222}" dt="2024-12-15T14:48:21.951" v="866" actId="1582"/>
        <pc:sldMkLst>
          <pc:docMk/>
          <pc:sldMk cId="2294380589" sldId="10018"/>
        </pc:sldMkLst>
        <pc:spChg chg="add del mod">
          <ac:chgData name="Jie Zeng" userId="d61ae017321e8b89" providerId="LiveId" clId="{FD4D3AF1-DD2C-4A52-9950-48D6EF105222}" dt="2024-12-15T13:43:36.100" v="74" actId="478"/>
          <ac:spMkLst>
            <pc:docMk/>
            <pc:sldMk cId="2294380589" sldId="10018"/>
            <ac:spMk id="3" creationId="{65C41057-6394-8F6D-2107-08BA346B0F67}"/>
          </ac:spMkLst>
        </pc:spChg>
        <pc:spChg chg="mod">
          <ac:chgData name="Jie Zeng" userId="d61ae017321e8b89" providerId="LiveId" clId="{FD4D3AF1-DD2C-4A52-9950-48D6EF105222}" dt="2024-12-15T14:30:55.867" v="670" actId="1076"/>
          <ac:spMkLst>
            <pc:docMk/>
            <pc:sldMk cId="2294380589" sldId="10018"/>
            <ac:spMk id="5" creationId="{5F272DE5-85E1-88B2-2E0A-F0BD41DD13AC}"/>
          </ac:spMkLst>
        </pc:spChg>
        <pc:spChg chg="add del mod">
          <ac:chgData name="Jie Zeng" userId="d61ae017321e8b89" providerId="LiveId" clId="{FD4D3AF1-DD2C-4A52-9950-48D6EF105222}" dt="2024-12-15T13:43:37.351" v="75" actId="478"/>
          <ac:spMkLst>
            <pc:docMk/>
            <pc:sldMk cId="2294380589" sldId="10018"/>
            <ac:spMk id="7" creationId="{8C89838B-BE99-C35F-06B8-2BA8F801C8E8}"/>
          </ac:spMkLst>
        </pc:spChg>
        <pc:spChg chg="mod">
          <ac:chgData name="Jie Zeng" userId="d61ae017321e8b89" providerId="LiveId" clId="{FD4D3AF1-DD2C-4A52-9950-48D6EF105222}" dt="2024-12-15T14:46:30.108" v="848" actId="1076"/>
          <ac:spMkLst>
            <pc:docMk/>
            <pc:sldMk cId="2294380589" sldId="10018"/>
            <ac:spMk id="8" creationId="{DB387142-265B-3506-5C66-789033CAE857}"/>
          </ac:spMkLst>
        </pc:spChg>
        <pc:spChg chg="mod topLvl">
          <ac:chgData name="Jie Zeng" userId="d61ae017321e8b89" providerId="LiveId" clId="{FD4D3AF1-DD2C-4A52-9950-48D6EF105222}" dt="2024-12-15T14:13:10.771" v="418" actId="1076"/>
          <ac:spMkLst>
            <pc:docMk/>
            <pc:sldMk cId="2294380589" sldId="10018"/>
            <ac:spMk id="9" creationId="{C4D85C9C-5C6D-5E1B-A0DA-41CBB744D9FF}"/>
          </ac:spMkLst>
        </pc:spChg>
        <pc:spChg chg="del mod topLvl">
          <ac:chgData name="Jie Zeng" userId="d61ae017321e8b89" providerId="LiveId" clId="{FD4D3AF1-DD2C-4A52-9950-48D6EF105222}" dt="2024-12-15T14:12:51.888" v="415" actId="478"/>
          <ac:spMkLst>
            <pc:docMk/>
            <pc:sldMk cId="2294380589" sldId="10018"/>
            <ac:spMk id="10" creationId="{8577A90B-F9DC-54CB-726A-B7069E4F9964}"/>
          </ac:spMkLst>
        </pc:spChg>
        <pc:spChg chg="add mod">
          <ac:chgData name="Jie Zeng" userId="d61ae017321e8b89" providerId="LiveId" clId="{FD4D3AF1-DD2C-4A52-9950-48D6EF105222}" dt="2024-12-15T13:43:40.060" v="77" actId="571"/>
          <ac:spMkLst>
            <pc:docMk/>
            <pc:sldMk cId="2294380589" sldId="10018"/>
            <ac:spMk id="11" creationId="{0DC72947-CB4D-A83D-E180-3A3B3AFCCDB2}"/>
          </ac:spMkLst>
        </pc:spChg>
        <pc:spChg chg="add mod">
          <ac:chgData name="Jie Zeng" userId="d61ae017321e8b89" providerId="LiveId" clId="{FD4D3AF1-DD2C-4A52-9950-48D6EF105222}" dt="2024-12-15T13:43:40.060" v="77" actId="571"/>
          <ac:spMkLst>
            <pc:docMk/>
            <pc:sldMk cId="2294380589" sldId="10018"/>
            <ac:spMk id="12" creationId="{6F491B80-F173-C351-D677-E7D9219E5E76}"/>
          </ac:spMkLst>
        </pc:spChg>
        <pc:spChg chg="mod">
          <ac:chgData name="Jie Zeng" userId="d61ae017321e8b89" providerId="LiveId" clId="{FD4D3AF1-DD2C-4A52-9950-48D6EF105222}" dt="2024-12-15T14:46:43.769" v="855" actId="1076"/>
          <ac:spMkLst>
            <pc:docMk/>
            <pc:sldMk cId="2294380589" sldId="10018"/>
            <ac:spMk id="17" creationId="{EB3EBD26-516B-67D7-74DE-B9D320C6F0C0}"/>
          </ac:spMkLst>
        </pc:spChg>
        <pc:spChg chg="add mod">
          <ac:chgData name="Jie Zeng" userId="d61ae017321e8b89" providerId="LiveId" clId="{FD4D3AF1-DD2C-4A52-9950-48D6EF105222}" dt="2024-12-15T14:28:07.965" v="645" actId="1076"/>
          <ac:spMkLst>
            <pc:docMk/>
            <pc:sldMk cId="2294380589" sldId="10018"/>
            <ac:spMk id="19" creationId="{0AE7EEB5-B314-E7CC-90E6-0C6B3B19A960}"/>
          </ac:spMkLst>
        </pc:spChg>
        <pc:spChg chg="add del mod topLvl">
          <ac:chgData name="Jie Zeng" userId="d61ae017321e8b89" providerId="LiveId" clId="{FD4D3AF1-DD2C-4A52-9950-48D6EF105222}" dt="2024-12-15T13:48:44.141" v="152" actId="478"/>
          <ac:spMkLst>
            <pc:docMk/>
            <pc:sldMk cId="2294380589" sldId="10018"/>
            <ac:spMk id="19" creationId="{DCE193B5-D72B-CD45-44A0-E0CAA1B0B011}"/>
          </ac:spMkLst>
        </pc:spChg>
        <pc:spChg chg="add mod">
          <ac:chgData name="Jie Zeng" userId="d61ae017321e8b89" providerId="LiveId" clId="{FD4D3AF1-DD2C-4A52-9950-48D6EF105222}" dt="2024-12-15T14:29:07.003" v="652" actId="208"/>
          <ac:spMkLst>
            <pc:docMk/>
            <pc:sldMk cId="2294380589" sldId="10018"/>
            <ac:spMk id="20" creationId="{0E7D5633-AC8E-BC1E-4F93-0343B1A9E2C9}"/>
          </ac:spMkLst>
        </pc:spChg>
        <pc:spChg chg="add del mod">
          <ac:chgData name="Jie Zeng" userId="d61ae017321e8b89" providerId="LiveId" clId="{FD4D3AF1-DD2C-4A52-9950-48D6EF105222}" dt="2024-12-15T13:48:35.135" v="148" actId="478"/>
          <ac:spMkLst>
            <pc:docMk/>
            <pc:sldMk cId="2294380589" sldId="10018"/>
            <ac:spMk id="21" creationId="{5D4D3655-98C1-1407-7554-8D0B0E34C79B}"/>
          </ac:spMkLst>
        </pc:spChg>
        <pc:spChg chg="add mod">
          <ac:chgData name="Jie Zeng" userId="d61ae017321e8b89" providerId="LiveId" clId="{FD4D3AF1-DD2C-4A52-9950-48D6EF105222}" dt="2024-12-15T14:30:46.768" v="667" actId="14100"/>
          <ac:spMkLst>
            <pc:docMk/>
            <pc:sldMk cId="2294380589" sldId="10018"/>
            <ac:spMk id="21" creationId="{F03AF943-985C-F24E-7190-61814741096D}"/>
          </ac:spMkLst>
        </pc:spChg>
        <pc:spChg chg="add mod">
          <ac:chgData name="Jie Zeng" userId="d61ae017321e8b89" providerId="LiveId" clId="{FD4D3AF1-DD2C-4A52-9950-48D6EF105222}" dt="2024-12-15T14:32:32.934" v="679" actId="1076"/>
          <ac:spMkLst>
            <pc:docMk/>
            <pc:sldMk cId="2294380589" sldId="10018"/>
            <ac:spMk id="22" creationId="{B79B039E-92E8-4C0B-D567-6083AE23018F}"/>
          </ac:spMkLst>
        </pc:spChg>
        <pc:spChg chg="add del mod">
          <ac:chgData name="Jie Zeng" userId="d61ae017321e8b89" providerId="LiveId" clId="{FD4D3AF1-DD2C-4A52-9950-48D6EF105222}" dt="2024-12-15T13:46:02.934" v="121" actId="478"/>
          <ac:spMkLst>
            <pc:docMk/>
            <pc:sldMk cId="2294380589" sldId="10018"/>
            <ac:spMk id="23" creationId="{3353EC05-EF1A-FF92-E0B0-701C1211F2BF}"/>
          </ac:spMkLst>
        </pc:spChg>
        <pc:spChg chg="add mod">
          <ac:chgData name="Jie Zeng" userId="d61ae017321e8b89" providerId="LiveId" clId="{FD4D3AF1-DD2C-4A52-9950-48D6EF105222}" dt="2024-12-15T14:48:07.775" v="862" actId="1582"/>
          <ac:spMkLst>
            <pc:docMk/>
            <pc:sldMk cId="2294380589" sldId="10018"/>
            <ac:spMk id="23" creationId="{81DC806B-9D9A-6214-D6C5-53B1760A1C8C}"/>
          </ac:spMkLst>
        </pc:spChg>
        <pc:spChg chg="add del mod">
          <ac:chgData name="Jie Zeng" userId="d61ae017321e8b89" providerId="LiveId" clId="{FD4D3AF1-DD2C-4A52-9950-48D6EF105222}" dt="2024-12-15T14:33:24.636" v="689" actId="478"/>
          <ac:spMkLst>
            <pc:docMk/>
            <pc:sldMk cId="2294380589" sldId="10018"/>
            <ac:spMk id="24" creationId="{F07EEA8C-CD01-AB89-DB5D-CD6C33D3CFB5}"/>
          </ac:spMkLst>
        </pc:spChg>
        <pc:spChg chg="add mod">
          <ac:chgData name="Jie Zeng" userId="d61ae017321e8b89" providerId="LiveId" clId="{FD4D3AF1-DD2C-4A52-9950-48D6EF105222}" dt="2024-12-15T14:48:15.174" v="865" actId="1582"/>
          <ac:spMkLst>
            <pc:docMk/>
            <pc:sldMk cId="2294380589" sldId="10018"/>
            <ac:spMk id="25" creationId="{8AA8B13B-B5E0-ADCE-FF92-E973F8941526}"/>
          </ac:spMkLst>
        </pc:spChg>
        <pc:spChg chg="del mod topLvl">
          <ac:chgData name="Jie Zeng" userId="d61ae017321e8b89" providerId="LiveId" clId="{FD4D3AF1-DD2C-4A52-9950-48D6EF105222}" dt="2024-12-15T14:09:22.433" v="346" actId="478"/>
          <ac:spMkLst>
            <pc:docMk/>
            <pc:sldMk cId="2294380589" sldId="10018"/>
            <ac:spMk id="27" creationId="{8C583B16-1C29-BB44-8166-3C708B318C39}"/>
          </ac:spMkLst>
        </pc:spChg>
        <pc:spChg chg="add mod">
          <ac:chgData name="Jie Zeng" userId="d61ae017321e8b89" providerId="LiveId" clId="{FD4D3AF1-DD2C-4A52-9950-48D6EF105222}" dt="2024-12-15T14:48:21.951" v="866" actId="1582"/>
          <ac:spMkLst>
            <pc:docMk/>
            <pc:sldMk cId="2294380589" sldId="10018"/>
            <ac:spMk id="27" creationId="{A9B8BACE-376D-49C9-808A-73C1F17C1ECB}"/>
          </ac:spMkLst>
        </pc:spChg>
        <pc:spChg chg="del mod topLvl">
          <ac:chgData name="Jie Zeng" userId="d61ae017321e8b89" providerId="LiveId" clId="{FD4D3AF1-DD2C-4A52-9950-48D6EF105222}" dt="2024-12-15T14:09:21.782" v="345" actId="478"/>
          <ac:spMkLst>
            <pc:docMk/>
            <pc:sldMk cId="2294380589" sldId="10018"/>
            <ac:spMk id="28" creationId="{7CC69D8F-D4B4-C01A-FAFF-753433B65259}"/>
          </ac:spMkLst>
        </pc:spChg>
        <pc:spChg chg="mod">
          <ac:chgData name="Jie Zeng" userId="d61ae017321e8b89" providerId="LiveId" clId="{FD4D3AF1-DD2C-4A52-9950-48D6EF105222}" dt="2024-12-15T14:09:17.642" v="343" actId="165"/>
          <ac:spMkLst>
            <pc:docMk/>
            <pc:sldMk cId="2294380589" sldId="10018"/>
            <ac:spMk id="29" creationId="{F19D179D-A698-6BA2-265E-02943562CBDC}"/>
          </ac:spMkLst>
        </pc:spChg>
        <pc:spChg chg="mod">
          <ac:chgData name="Jie Zeng" userId="d61ae017321e8b89" providerId="LiveId" clId="{FD4D3AF1-DD2C-4A52-9950-48D6EF105222}" dt="2024-12-15T14:09:17.642" v="343" actId="165"/>
          <ac:spMkLst>
            <pc:docMk/>
            <pc:sldMk cId="2294380589" sldId="10018"/>
            <ac:spMk id="31" creationId="{362239E8-47C3-6270-E12D-6020BCD55EE4}"/>
          </ac:spMkLst>
        </pc:spChg>
        <pc:spChg chg="mod">
          <ac:chgData name="Jie Zeng" userId="d61ae017321e8b89" providerId="LiveId" clId="{FD4D3AF1-DD2C-4A52-9950-48D6EF105222}" dt="2024-12-15T14:09:17.642" v="343" actId="165"/>
          <ac:spMkLst>
            <pc:docMk/>
            <pc:sldMk cId="2294380589" sldId="10018"/>
            <ac:spMk id="32" creationId="{DB0E5661-4B6F-580E-CF14-9A19615A8E3C}"/>
          </ac:spMkLst>
        </pc:spChg>
        <pc:spChg chg="mod">
          <ac:chgData name="Jie Zeng" userId="d61ae017321e8b89" providerId="LiveId" clId="{FD4D3AF1-DD2C-4A52-9950-48D6EF105222}" dt="2024-12-15T14:09:17.642" v="343" actId="165"/>
          <ac:spMkLst>
            <pc:docMk/>
            <pc:sldMk cId="2294380589" sldId="10018"/>
            <ac:spMk id="33" creationId="{A192F5B3-EB22-A82A-5468-FE6159E8C5A7}"/>
          </ac:spMkLst>
        </pc:spChg>
        <pc:spChg chg="del mod topLvl">
          <ac:chgData name="Jie Zeng" userId="d61ae017321e8b89" providerId="LiveId" clId="{FD4D3AF1-DD2C-4A52-9950-48D6EF105222}" dt="2024-12-15T14:09:48.629" v="354" actId="478"/>
          <ac:spMkLst>
            <pc:docMk/>
            <pc:sldMk cId="2294380589" sldId="10018"/>
            <ac:spMk id="36" creationId="{D3274648-003C-8379-7E5D-BB5F7D705119}"/>
          </ac:spMkLst>
        </pc:spChg>
        <pc:spChg chg="del mod topLvl">
          <ac:chgData name="Jie Zeng" userId="d61ae017321e8b89" providerId="LiveId" clId="{FD4D3AF1-DD2C-4A52-9950-48D6EF105222}" dt="2024-12-15T14:09:48.107" v="353" actId="478"/>
          <ac:spMkLst>
            <pc:docMk/>
            <pc:sldMk cId="2294380589" sldId="10018"/>
            <ac:spMk id="37" creationId="{41214118-6EE3-2D6C-2E4B-04687A960337}"/>
          </ac:spMkLst>
        </pc:spChg>
        <pc:spChg chg="mod">
          <ac:chgData name="Jie Zeng" userId="d61ae017321e8b89" providerId="LiveId" clId="{FD4D3AF1-DD2C-4A52-9950-48D6EF105222}" dt="2024-12-15T14:37:38.351" v="727" actId="571"/>
          <ac:spMkLst>
            <pc:docMk/>
            <pc:sldMk cId="2294380589" sldId="10018"/>
            <ac:spMk id="37" creationId="{DC50BF14-2934-28B8-98E5-3D57B0105E9F}"/>
          </ac:spMkLst>
        </pc:spChg>
        <pc:spChg chg="mod">
          <ac:chgData name="Jie Zeng" userId="d61ae017321e8b89" providerId="LiveId" clId="{FD4D3AF1-DD2C-4A52-9950-48D6EF105222}" dt="2024-12-15T14:09:44.415" v="352" actId="165"/>
          <ac:spMkLst>
            <pc:docMk/>
            <pc:sldMk cId="2294380589" sldId="10018"/>
            <ac:spMk id="41" creationId="{76BA8408-FD8E-B0D1-9EE1-42D6AB977819}"/>
          </ac:spMkLst>
        </pc:spChg>
        <pc:spChg chg="mod">
          <ac:chgData name="Jie Zeng" userId="d61ae017321e8b89" providerId="LiveId" clId="{FD4D3AF1-DD2C-4A52-9950-48D6EF105222}" dt="2024-12-15T14:09:44.415" v="352" actId="165"/>
          <ac:spMkLst>
            <pc:docMk/>
            <pc:sldMk cId="2294380589" sldId="10018"/>
            <ac:spMk id="42" creationId="{F95DC988-8DFF-4F73-5A17-1C532467321C}"/>
          </ac:spMkLst>
        </pc:spChg>
        <pc:spChg chg="mod">
          <ac:chgData name="Jie Zeng" userId="d61ae017321e8b89" providerId="LiveId" clId="{FD4D3AF1-DD2C-4A52-9950-48D6EF105222}" dt="2024-12-15T14:09:44.415" v="352" actId="165"/>
          <ac:spMkLst>
            <pc:docMk/>
            <pc:sldMk cId="2294380589" sldId="10018"/>
            <ac:spMk id="43" creationId="{065E76B3-1C9D-6629-3827-C7AEAA26F89F}"/>
          </ac:spMkLst>
        </pc:spChg>
        <pc:spChg chg="mod">
          <ac:chgData name="Jie Zeng" userId="d61ae017321e8b89" providerId="LiveId" clId="{FD4D3AF1-DD2C-4A52-9950-48D6EF105222}" dt="2024-12-15T14:09:44.415" v="352" actId="165"/>
          <ac:spMkLst>
            <pc:docMk/>
            <pc:sldMk cId="2294380589" sldId="10018"/>
            <ac:spMk id="44" creationId="{F7746375-DA56-D0F6-8725-5AA0775A67EE}"/>
          </ac:spMkLst>
        </pc:spChg>
        <pc:spChg chg="mod">
          <ac:chgData name="Jie Zeng" userId="d61ae017321e8b89" providerId="LiveId" clId="{FD4D3AF1-DD2C-4A52-9950-48D6EF105222}" dt="2024-12-15T14:37:38.351" v="727" actId="571"/>
          <ac:spMkLst>
            <pc:docMk/>
            <pc:sldMk cId="2294380589" sldId="10018"/>
            <ac:spMk id="45" creationId="{C94F6735-3DB6-C06B-2AD4-1924DE32420D}"/>
          </ac:spMkLst>
        </pc:spChg>
        <pc:spChg chg="del mod topLvl">
          <ac:chgData name="Jie Zeng" userId="d61ae017321e8b89" providerId="LiveId" clId="{FD4D3AF1-DD2C-4A52-9950-48D6EF105222}" dt="2024-12-15T14:09:23.653" v="348" actId="478"/>
          <ac:spMkLst>
            <pc:docMk/>
            <pc:sldMk cId="2294380589" sldId="10018"/>
            <ac:spMk id="47" creationId="{1B1CDEAE-74D3-32EC-CB34-D4F7ED216BC8}"/>
          </ac:spMkLst>
        </pc:spChg>
        <pc:spChg chg="del mod topLvl">
          <ac:chgData name="Jie Zeng" userId="d61ae017321e8b89" providerId="LiveId" clId="{FD4D3AF1-DD2C-4A52-9950-48D6EF105222}" dt="2024-12-15T14:09:23.184" v="347" actId="478"/>
          <ac:spMkLst>
            <pc:docMk/>
            <pc:sldMk cId="2294380589" sldId="10018"/>
            <ac:spMk id="48" creationId="{1767E2D9-7DF5-54D3-F64C-47A5D0A06822}"/>
          </ac:spMkLst>
        </pc:spChg>
        <pc:spChg chg="mod">
          <ac:chgData name="Jie Zeng" userId="d61ae017321e8b89" providerId="LiveId" clId="{FD4D3AF1-DD2C-4A52-9950-48D6EF105222}" dt="2024-12-15T14:09:19.779" v="344" actId="165"/>
          <ac:spMkLst>
            <pc:docMk/>
            <pc:sldMk cId="2294380589" sldId="10018"/>
            <ac:spMk id="49" creationId="{8243BE0E-2C25-9CC4-12B9-B0A340C0547D}"/>
          </ac:spMkLst>
        </pc:spChg>
        <pc:spChg chg="mod">
          <ac:chgData name="Jie Zeng" userId="d61ae017321e8b89" providerId="LiveId" clId="{FD4D3AF1-DD2C-4A52-9950-48D6EF105222}" dt="2024-12-15T14:09:19.779" v="344" actId="165"/>
          <ac:spMkLst>
            <pc:docMk/>
            <pc:sldMk cId="2294380589" sldId="10018"/>
            <ac:spMk id="50" creationId="{C2C4E1C6-42C7-86D6-DEC8-B2D89BBFCF03}"/>
          </ac:spMkLst>
        </pc:spChg>
        <pc:spChg chg="mod">
          <ac:chgData name="Jie Zeng" userId="d61ae017321e8b89" providerId="LiveId" clId="{FD4D3AF1-DD2C-4A52-9950-48D6EF105222}" dt="2024-12-15T14:09:19.779" v="344" actId="165"/>
          <ac:spMkLst>
            <pc:docMk/>
            <pc:sldMk cId="2294380589" sldId="10018"/>
            <ac:spMk id="54" creationId="{736E3369-71CC-383C-9850-38D0A3DA0ADE}"/>
          </ac:spMkLst>
        </pc:spChg>
        <pc:spChg chg="mod">
          <ac:chgData name="Jie Zeng" userId="d61ae017321e8b89" providerId="LiveId" clId="{FD4D3AF1-DD2C-4A52-9950-48D6EF105222}" dt="2024-12-15T14:09:19.779" v="344" actId="165"/>
          <ac:spMkLst>
            <pc:docMk/>
            <pc:sldMk cId="2294380589" sldId="10018"/>
            <ac:spMk id="55" creationId="{E88E1C9F-7B91-533E-B435-7E1BDB0AF5D1}"/>
          </ac:spMkLst>
        </pc:spChg>
        <pc:spChg chg="add del mod">
          <ac:chgData name="Jie Zeng" userId="d61ae017321e8b89" providerId="LiveId" clId="{FD4D3AF1-DD2C-4A52-9950-48D6EF105222}" dt="2024-12-15T13:46:02.181" v="119" actId="478"/>
          <ac:spMkLst>
            <pc:docMk/>
            <pc:sldMk cId="2294380589" sldId="10018"/>
            <ac:spMk id="56" creationId="{CDE16617-1FFE-9BBC-05E6-6AD226C7C115}"/>
          </ac:spMkLst>
        </pc:spChg>
        <pc:spChg chg="add del mod">
          <ac:chgData name="Jie Zeng" userId="d61ae017321e8b89" providerId="LiveId" clId="{FD4D3AF1-DD2C-4A52-9950-48D6EF105222}" dt="2024-12-15T13:46:04.180" v="123" actId="478"/>
          <ac:spMkLst>
            <pc:docMk/>
            <pc:sldMk cId="2294380589" sldId="10018"/>
            <ac:spMk id="57" creationId="{85A95729-AD73-44CA-F38A-5C5EB1CBDD1F}"/>
          </ac:spMkLst>
        </pc:spChg>
        <pc:spChg chg="add del mod">
          <ac:chgData name="Jie Zeng" userId="d61ae017321e8b89" providerId="LiveId" clId="{FD4D3AF1-DD2C-4A52-9950-48D6EF105222}" dt="2024-12-15T13:46:03.824" v="122" actId="478"/>
          <ac:spMkLst>
            <pc:docMk/>
            <pc:sldMk cId="2294380589" sldId="10018"/>
            <ac:spMk id="58" creationId="{EC19C16C-F45B-7C60-95F7-8F385A091764}"/>
          </ac:spMkLst>
        </pc:spChg>
        <pc:spChg chg="add mod">
          <ac:chgData name="Jie Zeng" userId="d61ae017321e8b89" providerId="LiveId" clId="{FD4D3AF1-DD2C-4A52-9950-48D6EF105222}" dt="2024-12-15T14:40:16.962" v="758" actId="571"/>
          <ac:spMkLst>
            <pc:docMk/>
            <pc:sldMk cId="2294380589" sldId="10018"/>
            <ac:spMk id="59" creationId="{EBC4EC36-2ACC-5033-01E0-7CF8D7F9FE1A}"/>
          </ac:spMkLst>
        </pc:spChg>
        <pc:spChg chg="add mod">
          <ac:chgData name="Jie Zeng" userId="d61ae017321e8b89" providerId="LiveId" clId="{FD4D3AF1-DD2C-4A52-9950-48D6EF105222}" dt="2024-12-15T13:45:47.334" v="115" actId="571"/>
          <ac:spMkLst>
            <pc:docMk/>
            <pc:sldMk cId="2294380589" sldId="10018"/>
            <ac:spMk id="60" creationId="{849ADD1D-0CA4-05A0-2BDE-BF15FF3F013D}"/>
          </ac:spMkLst>
        </pc:spChg>
        <pc:spChg chg="add mod">
          <ac:chgData name="Jie Zeng" userId="d61ae017321e8b89" providerId="LiveId" clId="{FD4D3AF1-DD2C-4A52-9950-48D6EF105222}" dt="2024-12-15T13:45:47.334" v="115" actId="571"/>
          <ac:spMkLst>
            <pc:docMk/>
            <pc:sldMk cId="2294380589" sldId="10018"/>
            <ac:spMk id="61" creationId="{17FA3651-8D93-5607-D335-388E348AED73}"/>
          </ac:spMkLst>
        </pc:spChg>
        <pc:spChg chg="add mod">
          <ac:chgData name="Jie Zeng" userId="d61ae017321e8b89" providerId="LiveId" clId="{FD4D3AF1-DD2C-4A52-9950-48D6EF105222}" dt="2024-12-15T14:40:16.962" v="758" actId="571"/>
          <ac:spMkLst>
            <pc:docMk/>
            <pc:sldMk cId="2294380589" sldId="10018"/>
            <ac:spMk id="61" creationId="{3DF352A3-672B-1DF7-C145-3F9599150699}"/>
          </ac:spMkLst>
        </pc:spChg>
        <pc:spChg chg="add mod">
          <ac:chgData name="Jie Zeng" userId="d61ae017321e8b89" providerId="LiveId" clId="{FD4D3AF1-DD2C-4A52-9950-48D6EF105222}" dt="2024-12-15T14:40:16.962" v="758" actId="571"/>
          <ac:spMkLst>
            <pc:docMk/>
            <pc:sldMk cId="2294380589" sldId="10018"/>
            <ac:spMk id="62" creationId="{0BDDBCE4-517C-31CD-4DA6-75A546477861}"/>
          </ac:spMkLst>
        </pc:spChg>
        <pc:spChg chg="add mod">
          <ac:chgData name="Jie Zeng" userId="d61ae017321e8b89" providerId="LiveId" clId="{FD4D3AF1-DD2C-4A52-9950-48D6EF105222}" dt="2024-12-15T14:40:16.962" v="758" actId="571"/>
          <ac:spMkLst>
            <pc:docMk/>
            <pc:sldMk cId="2294380589" sldId="10018"/>
            <ac:spMk id="63" creationId="{7CE31CA9-8B2F-C1A5-64A5-40FB140BF80C}"/>
          </ac:spMkLst>
        </pc:spChg>
        <pc:spChg chg="mod">
          <ac:chgData name="Jie Zeng" userId="d61ae017321e8b89" providerId="LiveId" clId="{FD4D3AF1-DD2C-4A52-9950-48D6EF105222}" dt="2024-12-15T13:45:47.334" v="115" actId="571"/>
          <ac:spMkLst>
            <pc:docMk/>
            <pc:sldMk cId="2294380589" sldId="10018"/>
            <ac:spMk id="63" creationId="{DCE7E7DA-80D2-98CC-2ECE-44644AD6FFCB}"/>
          </ac:spMkLst>
        </pc:spChg>
        <pc:spChg chg="mod">
          <ac:chgData name="Jie Zeng" userId="d61ae017321e8b89" providerId="LiveId" clId="{FD4D3AF1-DD2C-4A52-9950-48D6EF105222}" dt="2024-12-15T13:45:47.334" v="115" actId="571"/>
          <ac:spMkLst>
            <pc:docMk/>
            <pc:sldMk cId="2294380589" sldId="10018"/>
            <ac:spMk id="65" creationId="{80308A0A-3502-229F-943B-28C914B66867}"/>
          </ac:spMkLst>
        </pc:spChg>
        <pc:spChg chg="mod">
          <ac:chgData name="Jie Zeng" userId="d61ae017321e8b89" providerId="LiveId" clId="{FD4D3AF1-DD2C-4A52-9950-48D6EF105222}" dt="2024-12-15T14:40:33.271" v="762" actId="1076"/>
          <ac:spMkLst>
            <pc:docMk/>
            <pc:sldMk cId="2294380589" sldId="10018"/>
            <ac:spMk id="68" creationId="{86930E5A-9B22-ACC4-B6FD-3E65D2F11243}"/>
          </ac:spMkLst>
        </pc:spChg>
        <pc:spChg chg="mod">
          <ac:chgData name="Jie Zeng" userId="d61ae017321e8b89" providerId="LiveId" clId="{FD4D3AF1-DD2C-4A52-9950-48D6EF105222}" dt="2024-12-15T14:47:50.692" v="860" actId="165"/>
          <ac:spMkLst>
            <pc:docMk/>
            <pc:sldMk cId="2294380589" sldId="10018"/>
            <ac:spMk id="69" creationId="{F8646635-6476-62DC-0DD8-308EDB8AF3BF}"/>
          </ac:spMkLst>
        </pc:spChg>
        <pc:spChg chg="mod">
          <ac:chgData name="Jie Zeng" userId="d61ae017321e8b89" providerId="LiveId" clId="{FD4D3AF1-DD2C-4A52-9950-48D6EF105222}" dt="2024-12-15T14:40:33.271" v="762" actId="1076"/>
          <ac:spMkLst>
            <pc:docMk/>
            <pc:sldMk cId="2294380589" sldId="10018"/>
            <ac:spMk id="70" creationId="{213D43AD-03D3-3501-1EE2-4E0812F9A875}"/>
          </ac:spMkLst>
        </pc:spChg>
        <pc:spChg chg="mod">
          <ac:chgData name="Jie Zeng" userId="d61ae017321e8b89" providerId="LiveId" clId="{FD4D3AF1-DD2C-4A52-9950-48D6EF105222}" dt="2024-12-15T14:47:50.692" v="860" actId="165"/>
          <ac:spMkLst>
            <pc:docMk/>
            <pc:sldMk cId="2294380589" sldId="10018"/>
            <ac:spMk id="71" creationId="{58C0CAC4-33F1-912E-8E28-B9BA58BE9A60}"/>
          </ac:spMkLst>
        </pc:spChg>
        <pc:spChg chg="mod">
          <ac:chgData name="Jie Zeng" userId="d61ae017321e8b89" providerId="LiveId" clId="{FD4D3AF1-DD2C-4A52-9950-48D6EF105222}" dt="2024-12-15T14:47:50.692" v="860" actId="165"/>
          <ac:spMkLst>
            <pc:docMk/>
            <pc:sldMk cId="2294380589" sldId="10018"/>
            <ac:spMk id="74" creationId="{F0F74758-364C-5EEE-395A-CC8C2BFC4CA8}"/>
          </ac:spMkLst>
        </pc:spChg>
        <pc:spChg chg="mod">
          <ac:chgData name="Jie Zeng" userId="d61ae017321e8b89" providerId="LiveId" clId="{FD4D3AF1-DD2C-4A52-9950-48D6EF105222}" dt="2024-12-15T14:40:23.655" v="759" actId="1076"/>
          <ac:spMkLst>
            <pc:docMk/>
            <pc:sldMk cId="2294380589" sldId="10018"/>
            <ac:spMk id="75" creationId="{94C740BA-79D0-691D-F28A-5C5F336A3FE9}"/>
          </ac:spMkLst>
        </pc:spChg>
        <pc:spChg chg="mod">
          <ac:chgData name="Jie Zeng" userId="d61ae017321e8b89" providerId="LiveId" clId="{FD4D3AF1-DD2C-4A52-9950-48D6EF105222}" dt="2024-12-15T14:47:50.692" v="860" actId="165"/>
          <ac:spMkLst>
            <pc:docMk/>
            <pc:sldMk cId="2294380589" sldId="10018"/>
            <ac:spMk id="76" creationId="{0DA8333E-8532-BFE7-37B4-C28D0A667BD5}"/>
          </ac:spMkLst>
        </pc:spChg>
        <pc:spChg chg="mod">
          <ac:chgData name="Jie Zeng" userId="d61ae017321e8b89" providerId="LiveId" clId="{FD4D3AF1-DD2C-4A52-9950-48D6EF105222}" dt="2024-12-15T14:40:16.962" v="758" actId="571"/>
          <ac:spMkLst>
            <pc:docMk/>
            <pc:sldMk cId="2294380589" sldId="10018"/>
            <ac:spMk id="77" creationId="{9DFDDA1B-7B86-FB57-EAA1-B5C513773D2A}"/>
          </ac:spMkLst>
        </pc:spChg>
        <pc:spChg chg="mod">
          <ac:chgData name="Jie Zeng" userId="d61ae017321e8b89" providerId="LiveId" clId="{FD4D3AF1-DD2C-4A52-9950-48D6EF105222}" dt="2024-12-15T14:28:17.997" v="647" actId="14100"/>
          <ac:spMkLst>
            <pc:docMk/>
            <pc:sldMk cId="2294380589" sldId="10018"/>
            <ac:spMk id="78" creationId="{2F60D9E3-A2E4-C1C3-56F4-4CAF8334F5E3}"/>
          </ac:spMkLst>
        </pc:spChg>
        <pc:spChg chg="mod">
          <ac:chgData name="Jie Zeng" userId="d61ae017321e8b89" providerId="LiveId" clId="{FD4D3AF1-DD2C-4A52-9950-48D6EF105222}" dt="2024-12-15T14:40:16.962" v="758" actId="571"/>
          <ac:spMkLst>
            <pc:docMk/>
            <pc:sldMk cId="2294380589" sldId="10018"/>
            <ac:spMk id="79" creationId="{7CA7DD2C-6F32-DC52-3451-8A745754B4B3}"/>
          </ac:spMkLst>
        </pc:spChg>
        <pc:spChg chg="mod">
          <ac:chgData name="Jie Zeng" userId="d61ae017321e8b89" providerId="LiveId" clId="{FD4D3AF1-DD2C-4A52-9950-48D6EF105222}" dt="2024-12-15T13:49:07.872" v="158"/>
          <ac:spMkLst>
            <pc:docMk/>
            <pc:sldMk cId="2294380589" sldId="10018"/>
            <ac:spMk id="85" creationId="{7E2147B4-E588-1FE4-BD8F-AC080C59AA3F}"/>
          </ac:spMkLst>
        </pc:spChg>
        <pc:spChg chg="mod">
          <ac:chgData name="Jie Zeng" userId="d61ae017321e8b89" providerId="LiveId" clId="{FD4D3AF1-DD2C-4A52-9950-48D6EF105222}" dt="2024-12-15T13:51:59.934" v="168" actId="20577"/>
          <ac:spMkLst>
            <pc:docMk/>
            <pc:sldMk cId="2294380589" sldId="10018"/>
            <ac:spMk id="86" creationId="{9B65158C-1731-0D3C-158C-F108D3D33732}"/>
          </ac:spMkLst>
        </pc:spChg>
        <pc:spChg chg="mod">
          <ac:chgData name="Jie Zeng" userId="d61ae017321e8b89" providerId="LiveId" clId="{FD4D3AF1-DD2C-4A52-9950-48D6EF105222}" dt="2024-12-15T13:49:07.872" v="158"/>
          <ac:spMkLst>
            <pc:docMk/>
            <pc:sldMk cId="2294380589" sldId="10018"/>
            <ac:spMk id="89" creationId="{E79A0EF6-6CA9-597C-134D-E393812F9204}"/>
          </ac:spMkLst>
        </pc:spChg>
        <pc:spChg chg="mod">
          <ac:chgData name="Jie Zeng" userId="d61ae017321e8b89" providerId="LiveId" clId="{FD4D3AF1-DD2C-4A52-9950-48D6EF105222}" dt="2024-12-15T13:51:56.739" v="166" actId="20577"/>
          <ac:spMkLst>
            <pc:docMk/>
            <pc:sldMk cId="2294380589" sldId="10018"/>
            <ac:spMk id="90" creationId="{B38349E9-D164-7053-380E-0E1B9B57D78E}"/>
          </ac:spMkLst>
        </pc:spChg>
        <pc:spChg chg="mod">
          <ac:chgData name="Jie Zeng" userId="d61ae017321e8b89" providerId="LiveId" clId="{FD4D3AF1-DD2C-4A52-9950-48D6EF105222}" dt="2024-12-15T13:51:18.373" v="163"/>
          <ac:spMkLst>
            <pc:docMk/>
            <pc:sldMk cId="2294380589" sldId="10018"/>
            <ac:spMk id="92" creationId="{35D45BDF-19AD-91D5-E607-6AF7A983B8E5}"/>
          </ac:spMkLst>
        </pc:spChg>
        <pc:spChg chg="mod">
          <ac:chgData name="Jie Zeng" userId="d61ae017321e8b89" providerId="LiveId" clId="{FD4D3AF1-DD2C-4A52-9950-48D6EF105222}" dt="2024-12-15T13:52:11.877" v="178" actId="20577"/>
          <ac:spMkLst>
            <pc:docMk/>
            <pc:sldMk cId="2294380589" sldId="10018"/>
            <ac:spMk id="93" creationId="{18CB9CB5-6290-C138-8466-E971863BE008}"/>
          </ac:spMkLst>
        </pc:spChg>
        <pc:spChg chg="mod">
          <ac:chgData name="Jie Zeng" userId="d61ae017321e8b89" providerId="LiveId" clId="{FD4D3AF1-DD2C-4A52-9950-48D6EF105222}" dt="2024-12-15T13:51:18.373" v="163"/>
          <ac:spMkLst>
            <pc:docMk/>
            <pc:sldMk cId="2294380589" sldId="10018"/>
            <ac:spMk id="96" creationId="{00877539-D71E-D843-DE16-5A2F1A652278}"/>
          </ac:spMkLst>
        </pc:spChg>
        <pc:spChg chg="mod">
          <ac:chgData name="Jie Zeng" userId="d61ae017321e8b89" providerId="LiveId" clId="{FD4D3AF1-DD2C-4A52-9950-48D6EF105222}" dt="2024-12-15T13:52:08.144" v="174" actId="20577"/>
          <ac:spMkLst>
            <pc:docMk/>
            <pc:sldMk cId="2294380589" sldId="10018"/>
            <ac:spMk id="97" creationId="{071CE704-A99C-9B10-8A6C-06924AD39F78}"/>
          </ac:spMkLst>
        </pc:spChg>
        <pc:spChg chg="mod topLvl">
          <ac:chgData name="Jie Zeng" userId="d61ae017321e8b89" providerId="LiveId" clId="{FD4D3AF1-DD2C-4A52-9950-48D6EF105222}" dt="2024-12-15T14:05:14.581" v="320" actId="164"/>
          <ac:spMkLst>
            <pc:docMk/>
            <pc:sldMk cId="2294380589" sldId="10018"/>
            <ac:spMk id="99" creationId="{72E37563-D5B1-AE2A-BA28-5E3B1EB16363}"/>
          </ac:spMkLst>
        </pc:spChg>
        <pc:spChg chg="mod topLvl">
          <ac:chgData name="Jie Zeng" userId="d61ae017321e8b89" providerId="LiveId" clId="{FD4D3AF1-DD2C-4A52-9950-48D6EF105222}" dt="2024-12-15T14:05:14.581" v="320" actId="164"/>
          <ac:spMkLst>
            <pc:docMk/>
            <pc:sldMk cId="2294380589" sldId="10018"/>
            <ac:spMk id="100" creationId="{AB0034AC-4507-792A-4E96-5AFEC35B435B}"/>
          </ac:spMkLst>
        </pc:spChg>
        <pc:spChg chg="mod">
          <ac:chgData name="Jie Zeng" userId="d61ae017321e8b89" providerId="LiveId" clId="{FD4D3AF1-DD2C-4A52-9950-48D6EF105222}" dt="2024-12-15T14:01:13.902" v="290" actId="165"/>
          <ac:spMkLst>
            <pc:docMk/>
            <pc:sldMk cId="2294380589" sldId="10018"/>
            <ac:spMk id="103" creationId="{C44E46D1-6BA5-7B53-B7F8-3F6D87B32823}"/>
          </ac:spMkLst>
        </pc:spChg>
        <pc:spChg chg="mod">
          <ac:chgData name="Jie Zeng" userId="d61ae017321e8b89" providerId="LiveId" clId="{FD4D3AF1-DD2C-4A52-9950-48D6EF105222}" dt="2024-12-15T14:01:13.902" v="290" actId="165"/>
          <ac:spMkLst>
            <pc:docMk/>
            <pc:sldMk cId="2294380589" sldId="10018"/>
            <ac:spMk id="104" creationId="{C83C20CF-ADEE-AD91-15A0-0AACA1607682}"/>
          </ac:spMkLst>
        </pc:spChg>
        <pc:spChg chg="mod">
          <ac:chgData name="Jie Zeng" userId="d61ae017321e8b89" providerId="LiveId" clId="{FD4D3AF1-DD2C-4A52-9950-48D6EF105222}" dt="2024-12-15T14:40:45.551" v="763" actId="1076"/>
          <ac:spMkLst>
            <pc:docMk/>
            <pc:sldMk cId="2294380589" sldId="10018"/>
            <ac:spMk id="105" creationId="{2E303121-6BAD-429A-0465-112D4DE4C2FA}"/>
          </ac:spMkLst>
        </pc:spChg>
        <pc:spChg chg="mod">
          <ac:chgData name="Jie Zeng" userId="d61ae017321e8b89" providerId="LiveId" clId="{FD4D3AF1-DD2C-4A52-9950-48D6EF105222}" dt="2024-12-15T14:40:45.551" v="763" actId="1076"/>
          <ac:spMkLst>
            <pc:docMk/>
            <pc:sldMk cId="2294380589" sldId="10018"/>
            <ac:spMk id="106" creationId="{8461B298-C75D-9BBE-C6A5-C363707CC751}"/>
          </ac:spMkLst>
        </pc:spChg>
        <pc:spChg chg="del">
          <ac:chgData name="Jie Zeng" userId="d61ae017321e8b89" providerId="LiveId" clId="{FD4D3AF1-DD2C-4A52-9950-48D6EF105222}" dt="2024-12-15T14:10:59.251" v="379" actId="478"/>
          <ac:spMkLst>
            <pc:docMk/>
            <pc:sldMk cId="2294380589" sldId="10018"/>
            <ac:spMk id="107" creationId="{A8AFD782-3833-2B1F-CE8B-C6031218F874}"/>
          </ac:spMkLst>
        </pc:spChg>
        <pc:spChg chg="mod">
          <ac:chgData name="Jie Zeng" userId="d61ae017321e8b89" providerId="LiveId" clId="{FD4D3AF1-DD2C-4A52-9950-48D6EF105222}" dt="2024-12-15T14:40:45.551" v="763" actId="1076"/>
          <ac:spMkLst>
            <pc:docMk/>
            <pc:sldMk cId="2294380589" sldId="10018"/>
            <ac:spMk id="115" creationId="{6428F5F5-5D23-9594-910D-296087D08737}"/>
          </ac:spMkLst>
        </pc:spChg>
        <pc:spChg chg="add mod topLvl">
          <ac:chgData name="Jie Zeng" userId="d61ae017321e8b89" providerId="LiveId" clId="{FD4D3AF1-DD2C-4A52-9950-48D6EF105222}" dt="2024-12-15T14:47:57.425" v="861" actId="1582"/>
          <ac:spMkLst>
            <pc:docMk/>
            <pc:sldMk cId="2294380589" sldId="10018"/>
            <ac:spMk id="121" creationId="{3FA76577-21FA-BEAF-9C85-66721E85EA3C}"/>
          </ac:spMkLst>
        </pc:spChg>
        <pc:spChg chg="add mod">
          <ac:chgData name="Jie Zeng" userId="d61ae017321e8b89" providerId="LiveId" clId="{FD4D3AF1-DD2C-4A52-9950-48D6EF105222}" dt="2024-12-15T14:40:05.051" v="756" actId="1076"/>
          <ac:spMkLst>
            <pc:docMk/>
            <pc:sldMk cId="2294380589" sldId="10018"/>
            <ac:spMk id="122" creationId="{A388C2A7-607B-EF93-6D67-DA19F4BF971C}"/>
          </ac:spMkLst>
        </pc:spChg>
        <pc:spChg chg="mod topLvl">
          <ac:chgData name="Jie Zeng" userId="d61ae017321e8b89" providerId="LiveId" clId="{FD4D3AF1-DD2C-4A52-9950-48D6EF105222}" dt="2024-12-15T14:37:15.830" v="722" actId="164"/>
          <ac:spMkLst>
            <pc:docMk/>
            <pc:sldMk cId="2294380589" sldId="10018"/>
            <ac:spMk id="123" creationId="{B9E63F4E-C104-8C30-1EF7-E66033DD82C1}"/>
          </ac:spMkLst>
        </pc:spChg>
        <pc:spChg chg="mod">
          <ac:chgData name="Jie Zeng" userId="d61ae017321e8b89" providerId="LiveId" clId="{FD4D3AF1-DD2C-4A52-9950-48D6EF105222}" dt="2024-12-15T14:40:45.551" v="763" actId="1076"/>
          <ac:spMkLst>
            <pc:docMk/>
            <pc:sldMk cId="2294380589" sldId="10018"/>
            <ac:spMk id="129" creationId="{214DA148-882D-3FBB-417D-B47E0347FD66}"/>
          </ac:spMkLst>
        </pc:spChg>
        <pc:spChg chg="mod">
          <ac:chgData name="Jie Zeng" userId="d61ae017321e8b89" providerId="LiveId" clId="{FD4D3AF1-DD2C-4A52-9950-48D6EF105222}" dt="2024-12-15T14:42:31.472" v="786" actId="1076"/>
          <ac:spMkLst>
            <pc:docMk/>
            <pc:sldMk cId="2294380589" sldId="10018"/>
            <ac:spMk id="130" creationId="{42C9EF9D-1A04-4A30-B6C2-759CC21F4434}"/>
          </ac:spMkLst>
        </pc:spChg>
        <pc:spChg chg="mod">
          <ac:chgData name="Jie Zeng" userId="d61ae017321e8b89" providerId="LiveId" clId="{FD4D3AF1-DD2C-4A52-9950-48D6EF105222}" dt="2024-12-15T14:42:31.472" v="786" actId="1076"/>
          <ac:spMkLst>
            <pc:docMk/>
            <pc:sldMk cId="2294380589" sldId="10018"/>
            <ac:spMk id="132" creationId="{FC6CEC40-43A2-B88B-6DE9-41230087BF2D}"/>
          </ac:spMkLst>
        </pc:spChg>
        <pc:spChg chg="del">
          <ac:chgData name="Jie Zeng" userId="d61ae017321e8b89" providerId="LiveId" clId="{FD4D3AF1-DD2C-4A52-9950-48D6EF105222}" dt="2024-12-15T14:11:12.436" v="388" actId="478"/>
          <ac:spMkLst>
            <pc:docMk/>
            <pc:sldMk cId="2294380589" sldId="10018"/>
            <ac:spMk id="133" creationId="{41D89B7C-D762-7F94-7700-AF796C38F756}"/>
          </ac:spMkLst>
        </pc:spChg>
        <pc:spChg chg="mod">
          <ac:chgData name="Jie Zeng" userId="d61ae017321e8b89" providerId="LiveId" clId="{FD4D3AF1-DD2C-4A52-9950-48D6EF105222}" dt="2024-12-15T14:42:31.472" v="786" actId="1076"/>
          <ac:spMkLst>
            <pc:docMk/>
            <pc:sldMk cId="2294380589" sldId="10018"/>
            <ac:spMk id="138" creationId="{A5DF9DF4-1797-ED51-D6DA-2CE0F30F306D}"/>
          </ac:spMkLst>
        </pc:spChg>
        <pc:spChg chg="mod">
          <ac:chgData name="Jie Zeng" userId="d61ae017321e8b89" providerId="LiveId" clId="{FD4D3AF1-DD2C-4A52-9950-48D6EF105222}" dt="2024-12-15T14:42:31.472" v="786" actId="1076"/>
          <ac:spMkLst>
            <pc:docMk/>
            <pc:sldMk cId="2294380589" sldId="10018"/>
            <ac:spMk id="148" creationId="{8913E7EF-1C05-640F-5964-D97F34174225}"/>
          </ac:spMkLst>
        </pc:spChg>
        <pc:spChg chg="mod">
          <ac:chgData name="Jie Zeng" userId="d61ae017321e8b89" providerId="LiveId" clId="{FD4D3AF1-DD2C-4A52-9950-48D6EF105222}" dt="2024-12-15T14:42:31.472" v="786" actId="1076"/>
          <ac:spMkLst>
            <pc:docMk/>
            <pc:sldMk cId="2294380589" sldId="10018"/>
            <ac:spMk id="153" creationId="{D3A68927-5118-BC46-30C9-7D3D7C441F67}"/>
          </ac:spMkLst>
        </pc:spChg>
        <pc:spChg chg="del mod">
          <ac:chgData name="Jie Zeng" userId="d61ae017321e8b89" providerId="LiveId" clId="{FD4D3AF1-DD2C-4A52-9950-48D6EF105222}" dt="2024-12-15T14:12:04.219" v="406" actId="478"/>
          <ac:spMkLst>
            <pc:docMk/>
            <pc:sldMk cId="2294380589" sldId="10018"/>
            <ac:spMk id="169" creationId="{16EFF41F-E924-599B-BB64-7BF797B93962}"/>
          </ac:spMkLst>
        </pc:spChg>
        <pc:spChg chg="mod">
          <ac:chgData name="Jie Zeng" userId="d61ae017321e8b89" providerId="LiveId" clId="{FD4D3AF1-DD2C-4A52-9950-48D6EF105222}" dt="2024-12-15T14:43:27.284" v="797" actId="1076"/>
          <ac:spMkLst>
            <pc:docMk/>
            <pc:sldMk cId="2294380589" sldId="10018"/>
            <ac:spMk id="174" creationId="{49ED6FCA-7631-FEA2-3210-7AFE486EA270}"/>
          </ac:spMkLst>
        </pc:spChg>
        <pc:spChg chg="mod">
          <ac:chgData name="Jie Zeng" userId="d61ae017321e8b89" providerId="LiveId" clId="{FD4D3AF1-DD2C-4A52-9950-48D6EF105222}" dt="2024-12-15T14:43:27.284" v="797" actId="1076"/>
          <ac:spMkLst>
            <pc:docMk/>
            <pc:sldMk cId="2294380589" sldId="10018"/>
            <ac:spMk id="175" creationId="{0B4E7B0B-34D1-8001-EC4E-07FC98D4C8FD}"/>
          </ac:spMkLst>
        </pc:spChg>
        <pc:spChg chg="del">
          <ac:chgData name="Jie Zeng" userId="d61ae017321e8b89" providerId="LiveId" clId="{FD4D3AF1-DD2C-4A52-9950-48D6EF105222}" dt="2024-12-15T14:11:25.566" v="392" actId="478"/>
          <ac:spMkLst>
            <pc:docMk/>
            <pc:sldMk cId="2294380589" sldId="10018"/>
            <ac:spMk id="176" creationId="{EB16035A-AF14-865B-36B4-DBAF30BA96D7}"/>
          </ac:spMkLst>
        </pc:spChg>
        <pc:spChg chg="mod">
          <ac:chgData name="Jie Zeng" userId="d61ae017321e8b89" providerId="LiveId" clId="{FD4D3AF1-DD2C-4A52-9950-48D6EF105222}" dt="2024-12-15T14:43:27.284" v="797" actId="1076"/>
          <ac:spMkLst>
            <pc:docMk/>
            <pc:sldMk cId="2294380589" sldId="10018"/>
            <ac:spMk id="181" creationId="{E644E860-CCF6-D910-FE41-66AB5D3C8EF6}"/>
          </ac:spMkLst>
        </pc:spChg>
        <pc:spChg chg="mod">
          <ac:chgData name="Jie Zeng" userId="d61ae017321e8b89" providerId="LiveId" clId="{FD4D3AF1-DD2C-4A52-9950-48D6EF105222}" dt="2024-12-15T14:43:27.284" v="797" actId="1076"/>
          <ac:spMkLst>
            <pc:docMk/>
            <pc:sldMk cId="2294380589" sldId="10018"/>
            <ac:spMk id="192" creationId="{F269C8D5-51D8-7B9B-CE7F-4437C2F69CC6}"/>
          </ac:spMkLst>
        </pc:spChg>
        <pc:spChg chg="add mod">
          <ac:chgData name="Jie Zeng" userId="d61ae017321e8b89" providerId="LiveId" clId="{FD4D3AF1-DD2C-4A52-9950-48D6EF105222}" dt="2024-12-15T14:40:33.271" v="762" actId="1076"/>
          <ac:spMkLst>
            <pc:docMk/>
            <pc:sldMk cId="2294380589" sldId="10018"/>
            <ac:spMk id="196" creationId="{66570062-93C9-6AF5-8937-12C25FAB8DA3}"/>
          </ac:spMkLst>
        </pc:spChg>
        <pc:spChg chg="mod">
          <ac:chgData name="Jie Zeng" userId="d61ae017321e8b89" providerId="LiveId" clId="{FD4D3AF1-DD2C-4A52-9950-48D6EF105222}" dt="2024-12-15T14:43:27.284" v="797" actId="1076"/>
          <ac:spMkLst>
            <pc:docMk/>
            <pc:sldMk cId="2294380589" sldId="10018"/>
            <ac:spMk id="197" creationId="{5AF37ABA-923D-AC19-E8D3-9862BC719979}"/>
          </ac:spMkLst>
        </pc:spChg>
        <pc:spChg chg="mod topLvl">
          <ac:chgData name="Jie Zeng" userId="d61ae017321e8b89" providerId="LiveId" clId="{FD4D3AF1-DD2C-4A52-9950-48D6EF105222}" dt="2024-12-15T14:37:15.830" v="722" actId="164"/>
          <ac:spMkLst>
            <pc:docMk/>
            <pc:sldMk cId="2294380589" sldId="10018"/>
            <ac:spMk id="199" creationId="{C18CC8EA-9097-C76B-6482-C09827990647}"/>
          </ac:spMkLst>
        </pc:spChg>
        <pc:spChg chg="add mod">
          <ac:chgData name="Jie Zeng" userId="d61ae017321e8b89" providerId="LiveId" clId="{FD4D3AF1-DD2C-4A52-9950-48D6EF105222}" dt="2024-12-15T14:10:50.483" v="374" actId="571"/>
          <ac:spMkLst>
            <pc:docMk/>
            <pc:sldMk cId="2294380589" sldId="10018"/>
            <ac:spMk id="200" creationId="{1BE56D87-4F52-A2D3-AB48-D54533BD9E59}"/>
          </ac:spMkLst>
        </pc:spChg>
        <pc:spChg chg="mod">
          <ac:chgData name="Jie Zeng" userId="d61ae017321e8b89" providerId="LiveId" clId="{FD4D3AF1-DD2C-4A52-9950-48D6EF105222}" dt="2024-12-15T14:43:27.284" v="797" actId="1076"/>
          <ac:spMkLst>
            <pc:docMk/>
            <pc:sldMk cId="2294380589" sldId="10018"/>
            <ac:spMk id="204" creationId="{70ED15F8-2EE6-44E1-39CE-337992DAFE1E}"/>
          </ac:spMkLst>
        </pc:spChg>
        <pc:spChg chg="mod">
          <ac:chgData name="Jie Zeng" userId="d61ae017321e8b89" providerId="LiveId" clId="{FD4D3AF1-DD2C-4A52-9950-48D6EF105222}" dt="2024-12-15T14:40:23.655" v="759" actId="1076"/>
          <ac:spMkLst>
            <pc:docMk/>
            <pc:sldMk cId="2294380589" sldId="10018"/>
            <ac:spMk id="205" creationId="{72909473-3226-50ED-A9AD-6F42331B5CE6}"/>
          </ac:spMkLst>
        </pc:spChg>
        <pc:spChg chg="mod">
          <ac:chgData name="Jie Zeng" userId="d61ae017321e8b89" providerId="LiveId" clId="{FD4D3AF1-DD2C-4A52-9950-48D6EF105222}" dt="2024-12-15T14:40:23.655" v="759" actId="1076"/>
          <ac:spMkLst>
            <pc:docMk/>
            <pc:sldMk cId="2294380589" sldId="10018"/>
            <ac:spMk id="206" creationId="{EFB30529-EC14-89FA-7B9F-517C8BFF7DE9}"/>
          </ac:spMkLst>
        </pc:spChg>
        <pc:spChg chg="mod">
          <ac:chgData name="Jie Zeng" userId="d61ae017321e8b89" providerId="LiveId" clId="{FD4D3AF1-DD2C-4A52-9950-48D6EF105222}" dt="2024-12-15T14:40:23.655" v="759" actId="1076"/>
          <ac:spMkLst>
            <pc:docMk/>
            <pc:sldMk cId="2294380589" sldId="10018"/>
            <ac:spMk id="207" creationId="{F436EB02-B698-609F-6088-E3B287A272CA}"/>
          </ac:spMkLst>
        </pc:spChg>
        <pc:spChg chg="add mod">
          <ac:chgData name="Jie Zeng" userId="d61ae017321e8b89" providerId="LiveId" clId="{FD4D3AF1-DD2C-4A52-9950-48D6EF105222}" dt="2024-12-15T14:40:45.551" v="763" actId="1076"/>
          <ac:spMkLst>
            <pc:docMk/>
            <pc:sldMk cId="2294380589" sldId="10018"/>
            <ac:spMk id="210" creationId="{C40B39FE-9E5B-1795-79F9-3EBDC68D70C5}"/>
          </ac:spMkLst>
        </pc:spChg>
        <pc:spChg chg="add mod">
          <ac:chgData name="Jie Zeng" userId="d61ae017321e8b89" providerId="LiveId" clId="{FD4D3AF1-DD2C-4A52-9950-48D6EF105222}" dt="2024-12-15T14:42:31.472" v="786" actId="1076"/>
          <ac:spMkLst>
            <pc:docMk/>
            <pc:sldMk cId="2294380589" sldId="10018"/>
            <ac:spMk id="211" creationId="{7D151B35-90B2-BD74-28C9-811CBD823192}"/>
          </ac:spMkLst>
        </pc:spChg>
        <pc:spChg chg="add mod">
          <ac:chgData name="Jie Zeng" userId="d61ae017321e8b89" providerId="LiveId" clId="{FD4D3AF1-DD2C-4A52-9950-48D6EF105222}" dt="2024-12-15T14:11:33.644" v="396" actId="20577"/>
          <ac:spMkLst>
            <pc:docMk/>
            <pc:sldMk cId="2294380589" sldId="10018"/>
            <ac:spMk id="212" creationId="{73AABF33-A7DA-2CD3-278C-8295412B816C}"/>
          </ac:spMkLst>
        </pc:spChg>
        <pc:spChg chg="add mod">
          <ac:chgData name="Jie Zeng" userId="d61ae017321e8b89" providerId="LiveId" clId="{FD4D3AF1-DD2C-4A52-9950-48D6EF105222}" dt="2024-12-15T14:12:10.573" v="408" actId="1076"/>
          <ac:spMkLst>
            <pc:docMk/>
            <pc:sldMk cId="2294380589" sldId="10018"/>
            <ac:spMk id="213" creationId="{F838DF61-E9C9-ECC8-A677-2E58E17C8786}"/>
          </ac:spMkLst>
        </pc:spChg>
        <pc:spChg chg="del">
          <ac:chgData name="Jie Zeng" userId="d61ae017321e8b89" providerId="LiveId" clId="{FD4D3AF1-DD2C-4A52-9950-48D6EF105222}" dt="2024-12-15T14:10:47.307" v="371" actId="478"/>
          <ac:spMkLst>
            <pc:docMk/>
            <pc:sldMk cId="2294380589" sldId="10018"/>
            <ac:spMk id="214" creationId="{029B2B5F-D015-1514-1B39-F8D2084DED71}"/>
          </ac:spMkLst>
        </pc:spChg>
        <pc:spChg chg="add mod">
          <ac:chgData name="Jie Zeng" userId="d61ae017321e8b89" providerId="LiveId" clId="{FD4D3AF1-DD2C-4A52-9950-48D6EF105222}" dt="2024-12-15T14:13:12.984" v="419" actId="1076"/>
          <ac:spMkLst>
            <pc:docMk/>
            <pc:sldMk cId="2294380589" sldId="10018"/>
            <ac:spMk id="215" creationId="{CD40D572-5C8D-31D6-A4A4-022D2EA4829D}"/>
          </ac:spMkLst>
        </pc:spChg>
        <pc:spChg chg="add mod">
          <ac:chgData name="Jie Zeng" userId="d61ae017321e8b89" providerId="LiveId" clId="{FD4D3AF1-DD2C-4A52-9950-48D6EF105222}" dt="2024-12-15T14:13:30.854" v="425" actId="20577"/>
          <ac:spMkLst>
            <pc:docMk/>
            <pc:sldMk cId="2294380589" sldId="10018"/>
            <ac:spMk id="217" creationId="{CB5F17B6-0989-52F1-B554-5755E4423496}"/>
          </ac:spMkLst>
        </pc:spChg>
        <pc:spChg chg="add mod">
          <ac:chgData name="Jie Zeng" userId="d61ae017321e8b89" providerId="LiveId" clId="{FD4D3AF1-DD2C-4A52-9950-48D6EF105222}" dt="2024-12-15T14:13:41.237" v="431" actId="20577"/>
          <ac:spMkLst>
            <pc:docMk/>
            <pc:sldMk cId="2294380589" sldId="10018"/>
            <ac:spMk id="218" creationId="{DD902B97-BE12-D00B-CD5C-44A010F67A7B}"/>
          </ac:spMkLst>
        </pc:spChg>
        <pc:spChg chg="add mod">
          <ac:chgData name="Jie Zeng" userId="d61ae017321e8b89" providerId="LiveId" clId="{FD4D3AF1-DD2C-4A52-9950-48D6EF105222}" dt="2024-12-15T14:13:50.306" v="436" actId="20577"/>
          <ac:spMkLst>
            <pc:docMk/>
            <pc:sldMk cId="2294380589" sldId="10018"/>
            <ac:spMk id="219" creationId="{B25BEBCC-CA22-13B9-CCC5-054AEB5BD1C6}"/>
          </ac:spMkLst>
        </pc:spChg>
        <pc:spChg chg="mod">
          <ac:chgData name="Jie Zeng" userId="d61ae017321e8b89" providerId="LiveId" clId="{FD4D3AF1-DD2C-4A52-9950-48D6EF105222}" dt="2024-12-15T14:08:58.977" v="338" actId="165"/>
          <ac:spMkLst>
            <pc:docMk/>
            <pc:sldMk cId="2294380589" sldId="10018"/>
            <ac:spMk id="223" creationId="{94B638B7-F7BB-C75A-80AE-6A7FFF16820E}"/>
          </ac:spMkLst>
        </pc:spChg>
        <pc:spChg chg="mod">
          <ac:chgData name="Jie Zeng" userId="d61ae017321e8b89" providerId="LiveId" clId="{FD4D3AF1-DD2C-4A52-9950-48D6EF105222}" dt="2024-12-15T14:08:58.977" v="338" actId="165"/>
          <ac:spMkLst>
            <pc:docMk/>
            <pc:sldMk cId="2294380589" sldId="10018"/>
            <ac:spMk id="224" creationId="{20722149-9711-AE25-9DD6-0B35E099E7E8}"/>
          </ac:spMkLst>
        </pc:spChg>
        <pc:spChg chg="mod">
          <ac:chgData name="Jie Zeng" userId="d61ae017321e8b89" providerId="LiveId" clId="{FD4D3AF1-DD2C-4A52-9950-48D6EF105222}" dt="2024-12-15T14:08:58.977" v="338" actId="165"/>
          <ac:spMkLst>
            <pc:docMk/>
            <pc:sldMk cId="2294380589" sldId="10018"/>
            <ac:spMk id="225" creationId="{193889B7-2FB4-D602-D3B0-E0871CC9E1DD}"/>
          </ac:spMkLst>
        </pc:spChg>
        <pc:spChg chg="mod">
          <ac:chgData name="Jie Zeng" userId="d61ae017321e8b89" providerId="LiveId" clId="{FD4D3AF1-DD2C-4A52-9950-48D6EF105222}" dt="2024-12-15T14:08:58.977" v="338" actId="165"/>
          <ac:spMkLst>
            <pc:docMk/>
            <pc:sldMk cId="2294380589" sldId="10018"/>
            <ac:spMk id="228" creationId="{B121A3E7-B5B7-644D-952D-63FDEED1CC55}"/>
          </ac:spMkLst>
        </pc:spChg>
        <pc:spChg chg="mod">
          <ac:chgData name="Jie Zeng" userId="d61ae017321e8b89" providerId="LiveId" clId="{FD4D3AF1-DD2C-4A52-9950-48D6EF105222}" dt="2024-12-15T14:22:43.733" v="608" actId="1076"/>
          <ac:spMkLst>
            <pc:docMk/>
            <pc:sldMk cId="2294380589" sldId="10018"/>
            <ac:spMk id="229" creationId="{49278C29-D137-8E9B-90DB-5BEB78E20059}"/>
          </ac:spMkLst>
        </pc:spChg>
        <pc:spChg chg="mod">
          <ac:chgData name="Jie Zeng" userId="d61ae017321e8b89" providerId="LiveId" clId="{FD4D3AF1-DD2C-4A52-9950-48D6EF105222}" dt="2024-12-15T14:40:33.271" v="762" actId="1076"/>
          <ac:spMkLst>
            <pc:docMk/>
            <pc:sldMk cId="2294380589" sldId="10018"/>
            <ac:spMk id="233" creationId="{3F40B405-3344-054F-A929-00A28D5DBEA5}"/>
          </ac:spMkLst>
        </pc:spChg>
        <pc:spChg chg="mod">
          <ac:chgData name="Jie Zeng" userId="d61ae017321e8b89" providerId="LiveId" clId="{FD4D3AF1-DD2C-4A52-9950-48D6EF105222}" dt="2024-12-15T14:40:45.551" v="763" actId="1076"/>
          <ac:spMkLst>
            <pc:docMk/>
            <pc:sldMk cId="2294380589" sldId="10018"/>
            <ac:spMk id="234" creationId="{C9D4F9EF-EAD1-DF3F-9DC0-F1A71C2477CF}"/>
          </ac:spMkLst>
        </pc:spChg>
        <pc:spChg chg="mod">
          <ac:chgData name="Jie Zeng" userId="d61ae017321e8b89" providerId="LiveId" clId="{FD4D3AF1-DD2C-4A52-9950-48D6EF105222}" dt="2024-12-15T14:42:31.472" v="786" actId="1076"/>
          <ac:spMkLst>
            <pc:docMk/>
            <pc:sldMk cId="2294380589" sldId="10018"/>
            <ac:spMk id="235" creationId="{464EA26A-72D5-2A7C-0701-C22C33A4C49E}"/>
          </ac:spMkLst>
        </pc:spChg>
        <pc:spChg chg="mod">
          <ac:chgData name="Jie Zeng" userId="d61ae017321e8b89" providerId="LiveId" clId="{FD4D3AF1-DD2C-4A52-9950-48D6EF105222}" dt="2024-12-15T14:43:27.284" v="797" actId="1076"/>
          <ac:spMkLst>
            <pc:docMk/>
            <pc:sldMk cId="2294380589" sldId="10018"/>
            <ac:spMk id="238" creationId="{31E6A13A-61DD-2DF1-B8D6-68D4F51B9AA1}"/>
          </ac:spMkLst>
        </pc:spChg>
        <pc:spChg chg="mod">
          <ac:chgData name="Jie Zeng" userId="d61ae017321e8b89" providerId="LiveId" clId="{FD4D3AF1-DD2C-4A52-9950-48D6EF105222}" dt="2024-12-15T14:46:30.108" v="848" actId="1076"/>
          <ac:spMkLst>
            <pc:docMk/>
            <pc:sldMk cId="2294380589" sldId="10018"/>
            <ac:spMk id="328" creationId="{89281C29-6B0F-1598-6CE8-6F42DCE6573E}"/>
          </ac:spMkLst>
        </pc:spChg>
        <pc:spChg chg="mod">
          <ac:chgData name="Jie Zeng" userId="d61ae017321e8b89" providerId="LiveId" clId="{FD4D3AF1-DD2C-4A52-9950-48D6EF105222}" dt="2024-12-15T14:47:12.159" v="859" actId="14100"/>
          <ac:spMkLst>
            <pc:docMk/>
            <pc:sldMk cId="2294380589" sldId="10018"/>
            <ac:spMk id="330" creationId="{55E6B8B8-B31B-F958-AE9C-929F1565DA42}"/>
          </ac:spMkLst>
        </pc:spChg>
        <pc:spChg chg="mod">
          <ac:chgData name="Jie Zeng" userId="d61ae017321e8b89" providerId="LiveId" clId="{FD4D3AF1-DD2C-4A52-9950-48D6EF105222}" dt="2024-12-15T14:40:33.271" v="762" actId="1076"/>
          <ac:spMkLst>
            <pc:docMk/>
            <pc:sldMk cId="2294380589" sldId="10018"/>
            <ac:spMk id="349" creationId="{799B7DE2-1E65-1772-59FC-42682475A8FD}"/>
          </ac:spMkLst>
        </pc:spChg>
        <pc:spChg chg="mod">
          <ac:chgData name="Jie Zeng" userId="d61ae017321e8b89" providerId="LiveId" clId="{FD4D3AF1-DD2C-4A52-9950-48D6EF105222}" dt="2024-12-15T14:08:39.297" v="336" actId="1076"/>
          <ac:spMkLst>
            <pc:docMk/>
            <pc:sldMk cId="2294380589" sldId="10018"/>
            <ac:spMk id="364" creationId="{41BA29FA-6B40-BF0E-806B-7E609961863F}"/>
          </ac:spMkLst>
        </pc:spChg>
        <pc:spChg chg="mod">
          <ac:chgData name="Jie Zeng" userId="d61ae017321e8b89" providerId="LiveId" clId="{FD4D3AF1-DD2C-4A52-9950-48D6EF105222}" dt="2024-12-15T14:01:28.100" v="293"/>
          <ac:spMkLst>
            <pc:docMk/>
            <pc:sldMk cId="2294380589" sldId="10018"/>
            <ac:spMk id="1042" creationId="{75CAF868-849C-4EFC-82FC-2698FA724A19}"/>
          </ac:spMkLst>
        </pc:spChg>
        <pc:spChg chg="mod">
          <ac:chgData name="Jie Zeng" userId="d61ae017321e8b89" providerId="LiveId" clId="{FD4D3AF1-DD2C-4A52-9950-48D6EF105222}" dt="2024-12-15T14:01:28.100" v="293"/>
          <ac:spMkLst>
            <pc:docMk/>
            <pc:sldMk cId="2294380589" sldId="10018"/>
            <ac:spMk id="1043" creationId="{CB12331E-A522-4F99-2044-5363CC756AAB}"/>
          </ac:spMkLst>
        </pc:spChg>
        <pc:spChg chg="add mod">
          <ac:chgData name="Jie Zeng" userId="d61ae017321e8b89" providerId="LiveId" clId="{FD4D3AF1-DD2C-4A52-9950-48D6EF105222}" dt="2024-12-15T14:01:32.467" v="295"/>
          <ac:spMkLst>
            <pc:docMk/>
            <pc:sldMk cId="2294380589" sldId="10018"/>
            <ac:spMk id="1044" creationId="{3BF12AE8-DA2D-7DE1-02FE-9670D9D8A060}"/>
          </ac:spMkLst>
        </pc:spChg>
        <pc:spChg chg="add mod">
          <ac:chgData name="Jie Zeng" userId="d61ae017321e8b89" providerId="LiveId" clId="{FD4D3AF1-DD2C-4A52-9950-48D6EF105222}" dt="2024-12-15T14:02:20.201" v="303" actId="164"/>
          <ac:spMkLst>
            <pc:docMk/>
            <pc:sldMk cId="2294380589" sldId="10018"/>
            <ac:spMk id="1045" creationId="{BAB9910B-B89B-147A-481E-7E2CB3175C70}"/>
          </ac:spMkLst>
        </pc:spChg>
        <pc:spChg chg="add mod">
          <ac:chgData name="Jie Zeng" userId="d61ae017321e8b89" providerId="LiveId" clId="{FD4D3AF1-DD2C-4A52-9950-48D6EF105222}" dt="2024-12-15T14:02:20.201" v="303" actId="164"/>
          <ac:spMkLst>
            <pc:docMk/>
            <pc:sldMk cId="2294380589" sldId="10018"/>
            <ac:spMk id="1046" creationId="{A90E7539-15F7-66E9-F5B8-F198914AC3AE}"/>
          </ac:spMkLst>
        </pc:spChg>
        <pc:spChg chg="add mod">
          <ac:chgData name="Jie Zeng" userId="d61ae017321e8b89" providerId="LiveId" clId="{FD4D3AF1-DD2C-4A52-9950-48D6EF105222}" dt="2024-12-15T14:22:46.409" v="609" actId="1076"/>
          <ac:spMkLst>
            <pc:docMk/>
            <pc:sldMk cId="2294380589" sldId="10018"/>
            <ac:spMk id="1063" creationId="{295019AF-A300-DA58-B491-606AD399F089}"/>
          </ac:spMkLst>
        </pc:spChg>
        <pc:spChg chg="mod topLvl">
          <ac:chgData name="Jie Zeng" userId="d61ae017321e8b89" providerId="LiveId" clId="{FD4D3AF1-DD2C-4A52-9950-48D6EF105222}" dt="2024-12-15T14:13:18.628" v="422" actId="478"/>
          <ac:spMkLst>
            <pc:docMk/>
            <pc:sldMk cId="2294380589" sldId="10018"/>
            <ac:spMk id="1070" creationId="{7B3756B8-1BAB-8D0B-6014-6F8DCBBF6B64}"/>
          </ac:spMkLst>
        </pc:spChg>
        <pc:spChg chg="del mod topLvl">
          <ac:chgData name="Jie Zeng" userId="d61ae017321e8b89" providerId="LiveId" clId="{FD4D3AF1-DD2C-4A52-9950-48D6EF105222}" dt="2024-12-15T14:13:18.628" v="422" actId="478"/>
          <ac:spMkLst>
            <pc:docMk/>
            <pc:sldMk cId="2294380589" sldId="10018"/>
            <ac:spMk id="1071" creationId="{891655B5-CD1B-70E3-C7D6-4C0265485B44}"/>
          </ac:spMkLst>
        </pc:spChg>
        <pc:spChg chg="mod topLvl">
          <ac:chgData name="Jie Zeng" userId="d61ae017321e8b89" providerId="LiveId" clId="{FD4D3AF1-DD2C-4A52-9950-48D6EF105222}" dt="2024-12-15T14:13:33.910" v="427" actId="478"/>
          <ac:spMkLst>
            <pc:docMk/>
            <pc:sldMk cId="2294380589" sldId="10018"/>
            <ac:spMk id="1073" creationId="{8B61F250-5655-70EB-3698-AD4BCD6CDC6F}"/>
          </ac:spMkLst>
        </pc:spChg>
        <pc:spChg chg="del mod topLvl">
          <ac:chgData name="Jie Zeng" userId="d61ae017321e8b89" providerId="LiveId" clId="{FD4D3AF1-DD2C-4A52-9950-48D6EF105222}" dt="2024-12-15T14:13:33.910" v="427" actId="478"/>
          <ac:spMkLst>
            <pc:docMk/>
            <pc:sldMk cId="2294380589" sldId="10018"/>
            <ac:spMk id="1074" creationId="{8F18F507-08EA-DD63-BB00-D3100B1D5557}"/>
          </ac:spMkLst>
        </pc:spChg>
        <pc:spChg chg="mod">
          <ac:chgData name="Jie Zeng" userId="d61ae017321e8b89" providerId="LiveId" clId="{FD4D3AF1-DD2C-4A52-9950-48D6EF105222}" dt="2024-12-15T13:59:10.801" v="279" actId="164"/>
          <ac:spMkLst>
            <pc:docMk/>
            <pc:sldMk cId="2294380589" sldId="10018"/>
            <ac:spMk id="1076" creationId="{21254F19-6393-051B-8591-6963DA507D18}"/>
          </ac:spMkLst>
        </pc:spChg>
        <pc:spChg chg="mod">
          <ac:chgData name="Jie Zeng" userId="d61ae017321e8b89" providerId="LiveId" clId="{FD4D3AF1-DD2C-4A52-9950-48D6EF105222}" dt="2024-12-15T13:59:10.801" v="279" actId="164"/>
          <ac:spMkLst>
            <pc:docMk/>
            <pc:sldMk cId="2294380589" sldId="10018"/>
            <ac:spMk id="1078" creationId="{DDE15267-BC8C-8325-1D36-63D8320662C6}"/>
          </ac:spMkLst>
        </pc:spChg>
        <pc:spChg chg="mod">
          <ac:chgData name="Jie Zeng" userId="d61ae017321e8b89" providerId="LiveId" clId="{FD4D3AF1-DD2C-4A52-9950-48D6EF105222}" dt="2024-12-15T13:59:10.801" v="279" actId="164"/>
          <ac:spMkLst>
            <pc:docMk/>
            <pc:sldMk cId="2294380589" sldId="10018"/>
            <ac:spMk id="1079" creationId="{E916A5B1-4488-4936-772A-33027B40DC97}"/>
          </ac:spMkLst>
        </pc:spChg>
        <pc:spChg chg="mod topLvl">
          <ac:chgData name="Jie Zeng" userId="d61ae017321e8b89" providerId="LiveId" clId="{FD4D3AF1-DD2C-4A52-9950-48D6EF105222}" dt="2024-12-15T14:13:44.202" v="432" actId="478"/>
          <ac:spMkLst>
            <pc:docMk/>
            <pc:sldMk cId="2294380589" sldId="10018"/>
            <ac:spMk id="1081" creationId="{86602EDF-4DF9-0132-86C6-6B08644046FE}"/>
          </ac:spMkLst>
        </pc:spChg>
        <pc:spChg chg="mod">
          <ac:chgData name="Jie Zeng" userId="d61ae017321e8b89" providerId="LiveId" clId="{FD4D3AF1-DD2C-4A52-9950-48D6EF105222}" dt="2024-12-15T13:59:10.801" v="279" actId="164"/>
          <ac:spMkLst>
            <pc:docMk/>
            <pc:sldMk cId="2294380589" sldId="10018"/>
            <ac:spMk id="1083" creationId="{C45C16C0-BCEE-F7B8-DC05-1E735792FF60}"/>
          </ac:spMkLst>
        </pc:spChg>
        <pc:spChg chg="mod">
          <ac:chgData name="Jie Zeng" userId="d61ae017321e8b89" providerId="LiveId" clId="{FD4D3AF1-DD2C-4A52-9950-48D6EF105222}" dt="2024-12-15T13:59:10.801" v="279" actId="164"/>
          <ac:spMkLst>
            <pc:docMk/>
            <pc:sldMk cId="2294380589" sldId="10018"/>
            <ac:spMk id="1086" creationId="{2BA2E000-63BC-A5F4-8D4F-581677C05C08}"/>
          </ac:spMkLst>
        </pc:spChg>
        <pc:spChg chg="del mod topLvl">
          <ac:chgData name="Jie Zeng" userId="d61ae017321e8b89" providerId="LiveId" clId="{FD4D3AF1-DD2C-4A52-9950-48D6EF105222}" dt="2024-12-15T14:13:44.202" v="432" actId="478"/>
          <ac:spMkLst>
            <pc:docMk/>
            <pc:sldMk cId="2294380589" sldId="10018"/>
            <ac:spMk id="1087" creationId="{A34F9AB0-F970-5996-66E4-3F0799D8F20D}"/>
          </ac:spMkLst>
        </pc:spChg>
        <pc:spChg chg="mod">
          <ac:chgData name="Jie Zeng" userId="d61ae017321e8b89" providerId="LiveId" clId="{FD4D3AF1-DD2C-4A52-9950-48D6EF105222}" dt="2024-12-15T14:44:13.121" v="814" actId="1076"/>
          <ac:spMkLst>
            <pc:docMk/>
            <pc:sldMk cId="2294380589" sldId="10018"/>
            <ac:spMk id="1088" creationId="{946ACECC-41C6-F80A-17F5-AD28B9E0EFFB}"/>
          </ac:spMkLst>
        </pc:spChg>
        <pc:spChg chg="mod">
          <ac:chgData name="Jie Zeng" userId="d61ae017321e8b89" providerId="LiveId" clId="{FD4D3AF1-DD2C-4A52-9950-48D6EF105222}" dt="2024-12-15T14:44:22.016" v="817" actId="14100"/>
          <ac:spMkLst>
            <pc:docMk/>
            <pc:sldMk cId="2294380589" sldId="10018"/>
            <ac:spMk id="1089" creationId="{03C0287C-0CB7-3E49-8B22-985C970A021B}"/>
          </ac:spMkLst>
        </pc:spChg>
        <pc:spChg chg="del mod">
          <ac:chgData name="Jie Zeng" userId="d61ae017321e8b89" providerId="LiveId" clId="{FD4D3AF1-DD2C-4A52-9950-48D6EF105222}" dt="2024-12-15T13:58:59.816" v="275" actId="478"/>
          <ac:spMkLst>
            <pc:docMk/>
            <pc:sldMk cId="2294380589" sldId="10018"/>
            <ac:spMk id="1092" creationId="{EE688CE0-4FE0-356C-6DDB-B4D38372A881}"/>
          </ac:spMkLst>
        </pc:spChg>
        <pc:spChg chg="mod">
          <ac:chgData name="Jie Zeng" userId="d61ae017321e8b89" providerId="LiveId" clId="{FD4D3AF1-DD2C-4A52-9950-48D6EF105222}" dt="2024-12-15T14:47:02.939" v="858" actId="14100"/>
          <ac:spMkLst>
            <pc:docMk/>
            <pc:sldMk cId="2294380589" sldId="10018"/>
            <ac:spMk id="1126" creationId="{86A02612-8391-45F5-C0F3-1EED4DA82265}"/>
          </ac:spMkLst>
        </pc:spChg>
        <pc:grpChg chg="del">
          <ac:chgData name="Jie Zeng" userId="d61ae017321e8b89" providerId="LiveId" clId="{FD4D3AF1-DD2C-4A52-9950-48D6EF105222}" dt="2024-12-15T14:02:29.052" v="306" actId="478"/>
          <ac:grpSpMkLst>
            <pc:docMk/>
            <pc:sldMk cId="2294380589" sldId="10018"/>
            <ac:grpSpMk id="13" creationId="{9348B3A6-3900-2FF9-DA98-61473A508B9B}"/>
          </ac:grpSpMkLst>
        </pc:grpChg>
        <pc:grpChg chg="mod">
          <ac:chgData name="Jie Zeng" userId="d61ae017321e8b89" providerId="LiveId" clId="{FD4D3AF1-DD2C-4A52-9950-48D6EF105222}" dt="2024-12-15T14:46:48.688" v="856" actId="1076"/>
          <ac:grpSpMkLst>
            <pc:docMk/>
            <pc:sldMk cId="2294380589" sldId="10018"/>
            <ac:grpSpMk id="18" creationId="{B4402466-8FC6-ABFD-4C0E-A5CF69797916}"/>
          </ac:grpSpMkLst>
        </pc:grpChg>
        <pc:grpChg chg="del">
          <ac:chgData name="Jie Zeng" userId="d61ae017321e8b89" providerId="LiveId" clId="{FD4D3AF1-DD2C-4A52-9950-48D6EF105222}" dt="2024-12-15T14:09:17.642" v="343" actId="165"/>
          <ac:grpSpMkLst>
            <pc:docMk/>
            <pc:sldMk cId="2294380589" sldId="10018"/>
            <ac:grpSpMk id="25" creationId="{B90D35AC-39FD-24C8-3AF5-7E60C2E62DC0}"/>
          </ac:grpSpMkLst>
        </pc:grpChg>
        <pc:grpChg chg="mod topLvl">
          <ac:chgData name="Jie Zeng" userId="d61ae017321e8b89" providerId="LiveId" clId="{FD4D3AF1-DD2C-4A52-9950-48D6EF105222}" dt="2024-12-15T14:09:17.642" v="343" actId="165"/>
          <ac:grpSpMkLst>
            <pc:docMk/>
            <pc:sldMk cId="2294380589" sldId="10018"/>
            <ac:grpSpMk id="26" creationId="{A31CFBE0-2B84-72E3-DA55-6785C06993F5}"/>
          </ac:grpSpMkLst>
        </pc:grpChg>
        <pc:grpChg chg="add del mod">
          <ac:chgData name="Jie Zeng" userId="d61ae017321e8b89" providerId="LiveId" clId="{FD4D3AF1-DD2C-4A52-9950-48D6EF105222}" dt="2024-12-15T14:47:50.692" v="860" actId="165"/>
          <ac:grpSpMkLst>
            <pc:docMk/>
            <pc:sldMk cId="2294380589" sldId="10018"/>
            <ac:grpSpMk id="28" creationId="{7EDAF370-F719-2739-1AD6-C1CB86ADE5C5}"/>
          </ac:grpSpMkLst>
        </pc:grpChg>
        <pc:grpChg chg="add mod">
          <ac:chgData name="Jie Zeng" userId="d61ae017321e8b89" providerId="LiveId" clId="{FD4D3AF1-DD2C-4A52-9950-48D6EF105222}" dt="2024-12-15T14:40:23.655" v="759" actId="1076"/>
          <ac:grpSpMkLst>
            <pc:docMk/>
            <pc:sldMk cId="2294380589" sldId="10018"/>
            <ac:grpSpMk id="34" creationId="{A307A976-006A-F4FF-D195-D6856C8CADF4}"/>
          </ac:grpSpMkLst>
        </pc:grpChg>
        <pc:grpChg chg="del">
          <ac:chgData name="Jie Zeng" userId="d61ae017321e8b89" providerId="LiveId" clId="{FD4D3AF1-DD2C-4A52-9950-48D6EF105222}" dt="2024-12-15T14:09:44.415" v="352" actId="165"/>
          <ac:grpSpMkLst>
            <pc:docMk/>
            <pc:sldMk cId="2294380589" sldId="10018"/>
            <ac:grpSpMk id="34" creationId="{AABFA1C9-7CDE-7A51-3AB3-4A15979A213C}"/>
          </ac:grpSpMkLst>
        </pc:grpChg>
        <pc:grpChg chg="mod topLvl">
          <ac:chgData name="Jie Zeng" userId="d61ae017321e8b89" providerId="LiveId" clId="{FD4D3AF1-DD2C-4A52-9950-48D6EF105222}" dt="2024-12-15T14:09:44.415" v="352" actId="165"/>
          <ac:grpSpMkLst>
            <pc:docMk/>
            <pc:sldMk cId="2294380589" sldId="10018"/>
            <ac:grpSpMk id="35" creationId="{5EA88FDF-13D3-5941-FE0A-34DFF380FA7E}"/>
          </ac:grpSpMkLst>
        </pc:grpChg>
        <pc:grpChg chg="add mod">
          <ac:chgData name="Jie Zeng" userId="d61ae017321e8b89" providerId="LiveId" clId="{FD4D3AF1-DD2C-4A52-9950-48D6EF105222}" dt="2024-12-15T14:37:38.351" v="727" actId="571"/>
          <ac:grpSpMkLst>
            <pc:docMk/>
            <pc:sldMk cId="2294380589" sldId="10018"/>
            <ac:grpSpMk id="36" creationId="{95D3A6F5-9C47-BD48-9E8B-F21F819E22CB}"/>
          </ac:grpSpMkLst>
        </pc:grpChg>
        <pc:grpChg chg="mod">
          <ac:chgData name="Jie Zeng" userId="d61ae017321e8b89" providerId="LiveId" clId="{FD4D3AF1-DD2C-4A52-9950-48D6EF105222}" dt="2024-12-15T14:46:34.388" v="851" actId="1076"/>
          <ac:grpSpMkLst>
            <pc:docMk/>
            <pc:sldMk cId="2294380589" sldId="10018"/>
            <ac:grpSpMk id="38" creationId="{B23EF559-CEF6-E274-E557-0F2D2B8BB2C3}"/>
          </ac:grpSpMkLst>
        </pc:grpChg>
        <pc:grpChg chg="del">
          <ac:chgData name="Jie Zeng" userId="d61ae017321e8b89" providerId="LiveId" clId="{FD4D3AF1-DD2C-4A52-9950-48D6EF105222}" dt="2024-12-15T14:09:19.779" v="344" actId="165"/>
          <ac:grpSpMkLst>
            <pc:docMk/>
            <pc:sldMk cId="2294380589" sldId="10018"/>
            <ac:grpSpMk id="45" creationId="{008A9F59-EED1-3974-002D-BB436199559E}"/>
          </ac:grpSpMkLst>
        </pc:grpChg>
        <pc:grpChg chg="mod topLvl">
          <ac:chgData name="Jie Zeng" userId="d61ae017321e8b89" providerId="LiveId" clId="{FD4D3AF1-DD2C-4A52-9950-48D6EF105222}" dt="2024-12-15T14:09:19.779" v="344" actId="165"/>
          <ac:grpSpMkLst>
            <pc:docMk/>
            <pc:sldMk cId="2294380589" sldId="10018"/>
            <ac:grpSpMk id="46" creationId="{F6A29DDE-188A-67B3-D316-25C4C2099DC2}"/>
          </ac:grpSpMkLst>
        </pc:grpChg>
        <pc:grpChg chg="mod">
          <ac:chgData name="Jie Zeng" userId="d61ae017321e8b89" providerId="LiveId" clId="{FD4D3AF1-DD2C-4A52-9950-48D6EF105222}" dt="2024-12-15T14:40:33.271" v="762" actId="1076"/>
          <ac:grpSpMkLst>
            <pc:docMk/>
            <pc:sldMk cId="2294380589" sldId="10018"/>
            <ac:grpSpMk id="51" creationId="{3375DCC7-E8FB-3117-CE8C-0C70253DADFA}"/>
          </ac:grpSpMkLst>
        </pc:grpChg>
        <pc:grpChg chg="add del mod">
          <ac:chgData name="Jie Zeng" userId="d61ae017321e8b89" providerId="LiveId" clId="{FD4D3AF1-DD2C-4A52-9950-48D6EF105222}" dt="2024-12-15T13:48:35.135" v="148" actId="478"/>
          <ac:grpSpMkLst>
            <pc:docMk/>
            <pc:sldMk cId="2294380589" sldId="10018"/>
            <ac:grpSpMk id="59" creationId="{C7454F90-7CA4-9DE2-E7D1-F6944A3D663E}"/>
          </ac:grpSpMkLst>
        </pc:grpChg>
        <pc:grpChg chg="add mod">
          <ac:chgData name="Jie Zeng" userId="d61ae017321e8b89" providerId="LiveId" clId="{FD4D3AF1-DD2C-4A52-9950-48D6EF105222}" dt="2024-12-15T13:45:47.334" v="115" actId="571"/>
          <ac:grpSpMkLst>
            <pc:docMk/>
            <pc:sldMk cId="2294380589" sldId="10018"/>
            <ac:grpSpMk id="62" creationId="{9B5A5073-BEFC-BE4B-A9B6-395C5F6621ED}"/>
          </ac:grpSpMkLst>
        </pc:grpChg>
        <pc:grpChg chg="add del mod">
          <ac:chgData name="Jie Zeng" userId="d61ae017321e8b89" providerId="LiveId" clId="{FD4D3AF1-DD2C-4A52-9950-48D6EF105222}" dt="2024-12-15T13:48:42.402" v="151" actId="165"/>
          <ac:grpSpMkLst>
            <pc:docMk/>
            <pc:sldMk cId="2294380589" sldId="10018"/>
            <ac:grpSpMk id="66" creationId="{C0E660BA-1D4D-2B0D-BD4F-8E91DFF81F62}"/>
          </ac:grpSpMkLst>
        </pc:grpChg>
        <pc:grpChg chg="add mod">
          <ac:chgData name="Jie Zeng" userId="d61ae017321e8b89" providerId="LiveId" clId="{FD4D3AF1-DD2C-4A52-9950-48D6EF105222}" dt="2024-12-15T14:40:16.962" v="758" actId="571"/>
          <ac:grpSpMkLst>
            <pc:docMk/>
            <pc:sldMk cId="2294380589" sldId="10018"/>
            <ac:grpSpMk id="66" creationId="{ED3C377C-942A-B086-F88E-FCE35E6FEC8C}"/>
          </ac:grpSpMkLst>
        </pc:grpChg>
        <pc:grpChg chg="add mod topLvl">
          <ac:chgData name="Jie Zeng" userId="d61ae017321e8b89" providerId="LiveId" clId="{FD4D3AF1-DD2C-4A52-9950-48D6EF105222}" dt="2024-12-15T14:47:50.692" v="860" actId="165"/>
          <ac:grpSpMkLst>
            <pc:docMk/>
            <pc:sldMk cId="2294380589" sldId="10018"/>
            <ac:grpSpMk id="67" creationId="{E4DDF236-F743-CE4F-442E-68185974E8BC}"/>
          </ac:grpSpMkLst>
        </pc:grpChg>
        <pc:grpChg chg="mod">
          <ac:chgData name="Jie Zeng" userId="d61ae017321e8b89" providerId="LiveId" clId="{FD4D3AF1-DD2C-4A52-9950-48D6EF105222}" dt="2024-12-15T14:47:50.692" v="860" actId="165"/>
          <ac:grpSpMkLst>
            <pc:docMk/>
            <pc:sldMk cId="2294380589" sldId="10018"/>
            <ac:grpSpMk id="72" creationId="{7791B410-8E36-43E4-2AAD-7A5F70A54A4B}"/>
          </ac:grpSpMkLst>
        </pc:grpChg>
        <pc:grpChg chg="add mod">
          <ac:chgData name="Jie Zeng" userId="d61ae017321e8b89" providerId="LiveId" clId="{FD4D3AF1-DD2C-4A52-9950-48D6EF105222}" dt="2024-12-15T14:41:10.199" v="769" actId="1076"/>
          <ac:grpSpMkLst>
            <pc:docMk/>
            <pc:sldMk cId="2294380589" sldId="10018"/>
            <ac:grpSpMk id="82" creationId="{C29BCCEE-339F-F3C6-9AB2-A4FDDE4097BC}"/>
          </ac:grpSpMkLst>
        </pc:grpChg>
        <pc:grpChg chg="add mod">
          <ac:chgData name="Jie Zeng" userId="d61ae017321e8b89" providerId="LiveId" clId="{FD4D3AF1-DD2C-4A52-9950-48D6EF105222}" dt="2024-12-15T14:41:06.787" v="768" actId="164"/>
          <ac:grpSpMkLst>
            <pc:docMk/>
            <pc:sldMk cId="2294380589" sldId="10018"/>
            <ac:grpSpMk id="84" creationId="{C0748187-C9D8-5202-FE0B-4D2E6792CBFB}"/>
          </ac:grpSpMkLst>
        </pc:grpChg>
        <pc:grpChg chg="mod">
          <ac:chgData name="Jie Zeng" userId="d61ae017321e8b89" providerId="LiveId" clId="{FD4D3AF1-DD2C-4A52-9950-48D6EF105222}" dt="2024-12-15T13:49:07.872" v="158"/>
          <ac:grpSpMkLst>
            <pc:docMk/>
            <pc:sldMk cId="2294380589" sldId="10018"/>
            <ac:grpSpMk id="87" creationId="{3E0ADB3F-20C8-C267-DBEF-5D1D4A1C6694}"/>
          </ac:grpSpMkLst>
        </pc:grpChg>
        <pc:grpChg chg="add mod">
          <ac:chgData name="Jie Zeng" userId="d61ae017321e8b89" providerId="LiveId" clId="{FD4D3AF1-DD2C-4A52-9950-48D6EF105222}" dt="2024-12-15T14:41:49.905" v="776" actId="164"/>
          <ac:grpSpMkLst>
            <pc:docMk/>
            <pc:sldMk cId="2294380589" sldId="10018"/>
            <ac:grpSpMk id="91" creationId="{72BD1BC0-1D6F-E52F-045C-AFAB56278442}"/>
          </ac:grpSpMkLst>
        </pc:grpChg>
        <pc:grpChg chg="mod">
          <ac:chgData name="Jie Zeng" userId="d61ae017321e8b89" providerId="LiveId" clId="{FD4D3AF1-DD2C-4A52-9950-48D6EF105222}" dt="2024-12-15T13:51:18.373" v="163"/>
          <ac:grpSpMkLst>
            <pc:docMk/>
            <pc:sldMk cId="2294380589" sldId="10018"/>
            <ac:grpSpMk id="94" creationId="{3DD0E428-175B-FEC3-EBE2-A9B829468BC7}"/>
          </ac:grpSpMkLst>
        </pc:grpChg>
        <pc:grpChg chg="add del mod">
          <ac:chgData name="Jie Zeng" userId="d61ae017321e8b89" providerId="LiveId" clId="{FD4D3AF1-DD2C-4A52-9950-48D6EF105222}" dt="2024-12-15T14:01:13.902" v="290" actId="165"/>
          <ac:grpSpMkLst>
            <pc:docMk/>
            <pc:sldMk cId="2294380589" sldId="10018"/>
            <ac:grpSpMk id="98" creationId="{49016AE5-BADE-155A-3579-77CB7B25945C}"/>
          </ac:grpSpMkLst>
        </pc:grpChg>
        <pc:grpChg chg="add mod">
          <ac:chgData name="Jie Zeng" userId="d61ae017321e8b89" providerId="LiveId" clId="{FD4D3AF1-DD2C-4A52-9950-48D6EF105222}" dt="2024-12-15T14:48:11.057" v="864" actId="1076"/>
          <ac:grpSpMkLst>
            <pc:docMk/>
            <pc:sldMk cId="2294380589" sldId="10018"/>
            <ac:grpSpMk id="98" creationId="{A608F4CF-EB9A-5DB2-F495-F703EB72808E}"/>
          </ac:grpSpMkLst>
        </pc:grpChg>
        <pc:grpChg chg="mod topLvl">
          <ac:chgData name="Jie Zeng" userId="d61ae017321e8b89" providerId="LiveId" clId="{FD4D3AF1-DD2C-4A52-9950-48D6EF105222}" dt="2024-12-15T14:05:14.581" v="320" actId="164"/>
          <ac:grpSpMkLst>
            <pc:docMk/>
            <pc:sldMk cId="2294380589" sldId="10018"/>
            <ac:grpSpMk id="101" creationId="{961E6B09-691F-650B-9F22-B3D15E9CB3FD}"/>
          </ac:grpSpMkLst>
        </pc:grpChg>
        <pc:grpChg chg="mod">
          <ac:chgData name="Jie Zeng" userId="d61ae017321e8b89" providerId="LiveId" clId="{FD4D3AF1-DD2C-4A52-9950-48D6EF105222}" dt="2024-12-15T14:40:45.551" v="763" actId="1076"/>
          <ac:grpSpMkLst>
            <pc:docMk/>
            <pc:sldMk cId="2294380589" sldId="10018"/>
            <ac:grpSpMk id="111" creationId="{FF5A324C-EB2C-3532-2843-31DFD27F126F}"/>
          </ac:grpSpMkLst>
        </pc:grpChg>
        <pc:grpChg chg="mod">
          <ac:chgData name="Jie Zeng" userId="d61ae017321e8b89" providerId="LiveId" clId="{FD4D3AF1-DD2C-4A52-9950-48D6EF105222}" dt="2024-12-15T14:40:45.551" v="763" actId="1076"/>
          <ac:grpSpMkLst>
            <pc:docMk/>
            <pc:sldMk cId="2294380589" sldId="10018"/>
            <ac:grpSpMk id="116" creationId="{E788A8CA-1A07-9AFE-0824-245C2CC8F543}"/>
          </ac:grpSpMkLst>
        </pc:grpChg>
        <pc:grpChg chg="mod">
          <ac:chgData name="Jie Zeng" userId="d61ae017321e8b89" providerId="LiveId" clId="{FD4D3AF1-DD2C-4A52-9950-48D6EF105222}" dt="2024-12-15T14:40:45.551" v="763" actId="1076"/>
          <ac:grpSpMkLst>
            <pc:docMk/>
            <pc:sldMk cId="2294380589" sldId="10018"/>
            <ac:grpSpMk id="126" creationId="{EE7DB347-D13F-78D2-F931-C22081B6AB18}"/>
          </ac:grpSpMkLst>
        </pc:grpChg>
        <pc:grpChg chg="mod">
          <ac:chgData name="Jie Zeng" userId="d61ae017321e8b89" providerId="LiveId" clId="{FD4D3AF1-DD2C-4A52-9950-48D6EF105222}" dt="2024-12-15T14:42:31.472" v="786" actId="1076"/>
          <ac:grpSpMkLst>
            <pc:docMk/>
            <pc:sldMk cId="2294380589" sldId="10018"/>
            <ac:grpSpMk id="135" creationId="{C70C4F14-7E76-1CA2-6F20-8BFBFC5D6A0C}"/>
          </ac:grpSpMkLst>
        </pc:grpChg>
        <pc:grpChg chg="mod">
          <ac:chgData name="Jie Zeng" userId="d61ae017321e8b89" providerId="LiveId" clId="{FD4D3AF1-DD2C-4A52-9950-48D6EF105222}" dt="2024-12-15T14:42:31.472" v="786" actId="1076"/>
          <ac:grpSpMkLst>
            <pc:docMk/>
            <pc:sldMk cId="2294380589" sldId="10018"/>
            <ac:grpSpMk id="139" creationId="{07967301-AC24-2FFB-F043-FD86414182F8}"/>
          </ac:grpSpMkLst>
        </pc:grpChg>
        <pc:grpChg chg="add mod">
          <ac:chgData name="Jie Zeng" userId="d61ae017321e8b89" providerId="LiveId" clId="{FD4D3AF1-DD2C-4A52-9950-48D6EF105222}" dt="2024-12-15T14:44:03.965" v="813" actId="1076"/>
          <ac:grpSpMkLst>
            <pc:docMk/>
            <pc:sldMk cId="2294380589" sldId="10018"/>
            <ac:grpSpMk id="142" creationId="{1BB17384-754D-6AA4-6537-23786F534015}"/>
          </ac:grpSpMkLst>
        </pc:grpChg>
        <pc:grpChg chg="mod">
          <ac:chgData name="Jie Zeng" userId="d61ae017321e8b89" providerId="LiveId" clId="{FD4D3AF1-DD2C-4A52-9950-48D6EF105222}" dt="2024-12-15T14:42:31.472" v="786" actId="1076"/>
          <ac:grpSpMkLst>
            <pc:docMk/>
            <pc:sldMk cId="2294380589" sldId="10018"/>
            <ac:grpSpMk id="144" creationId="{DA37B490-85E0-CD57-3C1B-753817C0A170}"/>
          </ac:grpSpMkLst>
        </pc:grpChg>
        <pc:grpChg chg="mod">
          <ac:chgData name="Jie Zeng" userId="d61ae017321e8b89" providerId="LiveId" clId="{FD4D3AF1-DD2C-4A52-9950-48D6EF105222}" dt="2024-12-15T14:42:31.472" v="786" actId="1076"/>
          <ac:grpSpMkLst>
            <pc:docMk/>
            <pc:sldMk cId="2294380589" sldId="10018"/>
            <ac:grpSpMk id="149" creationId="{7D7F59A3-7AF9-57D6-F64F-D27B4E41C8D7}"/>
          </ac:grpSpMkLst>
        </pc:grpChg>
        <pc:grpChg chg="mod">
          <ac:chgData name="Jie Zeng" userId="d61ae017321e8b89" providerId="LiveId" clId="{FD4D3AF1-DD2C-4A52-9950-48D6EF105222}" dt="2024-12-15T14:43:27.284" v="797" actId="1076"/>
          <ac:grpSpMkLst>
            <pc:docMk/>
            <pc:sldMk cId="2294380589" sldId="10018"/>
            <ac:grpSpMk id="177" creationId="{1A4C1379-7DAD-4962-9BD6-F178859CC300}"/>
          </ac:grpSpMkLst>
        </pc:grpChg>
        <pc:grpChg chg="mod">
          <ac:chgData name="Jie Zeng" userId="d61ae017321e8b89" providerId="LiveId" clId="{FD4D3AF1-DD2C-4A52-9950-48D6EF105222}" dt="2024-12-15T14:43:27.284" v="797" actId="1076"/>
          <ac:grpSpMkLst>
            <pc:docMk/>
            <pc:sldMk cId="2294380589" sldId="10018"/>
            <ac:grpSpMk id="182" creationId="{81075B2E-1CFD-4437-BCB0-DC09032D69E4}"/>
          </ac:grpSpMkLst>
        </pc:grpChg>
        <pc:grpChg chg="mod">
          <ac:chgData name="Jie Zeng" userId="d61ae017321e8b89" providerId="LiveId" clId="{FD4D3AF1-DD2C-4A52-9950-48D6EF105222}" dt="2024-12-15T14:43:27.284" v="797" actId="1076"/>
          <ac:grpSpMkLst>
            <pc:docMk/>
            <pc:sldMk cId="2294380589" sldId="10018"/>
            <ac:grpSpMk id="188" creationId="{5FFA00A1-C48D-7544-8EB7-4986900A8DCC}"/>
          </ac:grpSpMkLst>
        </pc:grpChg>
        <pc:grpChg chg="mod">
          <ac:chgData name="Jie Zeng" userId="d61ae017321e8b89" providerId="LiveId" clId="{FD4D3AF1-DD2C-4A52-9950-48D6EF105222}" dt="2024-12-15T14:43:27.284" v="797" actId="1076"/>
          <ac:grpSpMkLst>
            <pc:docMk/>
            <pc:sldMk cId="2294380589" sldId="10018"/>
            <ac:grpSpMk id="193" creationId="{31F9BC89-8881-42D5-6F12-9BE13028A9D5}"/>
          </ac:grpSpMkLst>
        </pc:grpChg>
        <pc:grpChg chg="mod">
          <ac:chgData name="Jie Zeng" userId="d61ae017321e8b89" providerId="LiveId" clId="{FD4D3AF1-DD2C-4A52-9950-48D6EF105222}" dt="2024-12-15T14:43:27.284" v="797" actId="1076"/>
          <ac:grpSpMkLst>
            <pc:docMk/>
            <pc:sldMk cId="2294380589" sldId="10018"/>
            <ac:grpSpMk id="198" creationId="{9198FEA6-E6DF-8A4E-5905-B0F6D75614A1}"/>
          </ac:grpSpMkLst>
        </pc:grpChg>
        <pc:grpChg chg="mod topLvl">
          <ac:chgData name="Jie Zeng" userId="d61ae017321e8b89" providerId="LiveId" clId="{FD4D3AF1-DD2C-4A52-9950-48D6EF105222}" dt="2024-12-15T14:08:58.977" v="338" actId="165"/>
          <ac:grpSpMkLst>
            <pc:docMk/>
            <pc:sldMk cId="2294380589" sldId="10018"/>
            <ac:grpSpMk id="222" creationId="{AC777E32-73BF-9575-842D-E42820F32F7E}"/>
          </ac:grpSpMkLst>
        </pc:grpChg>
        <pc:grpChg chg="mod">
          <ac:chgData name="Jie Zeng" userId="d61ae017321e8b89" providerId="LiveId" clId="{FD4D3AF1-DD2C-4A52-9950-48D6EF105222}" dt="2024-12-15T14:22:50" v="610" actId="1076"/>
          <ac:grpSpMkLst>
            <pc:docMk/>
            <pc:sldMk cId="2294380589" sldId="10018"/>
            <ac:grpSpMk id="273" creationId="{04370FB7-5309-D8D4-B0C7-3E2A19A595C9}"/>
          </ac:grpSpMkLst>
        </pc:grpChg>
        <pc:grpChg chg="mod">
          <ac:chgData name="Jie Zeng" userId="d61ae017321e8b89" providerId="LiveId" clId="{FD4D3AF1-DD2C-4A52-9950-48D6EF105222}" dt="2024-12-15T14:18:08.100" v="603" actId="1076"/>
          <ac:grpSpMkLst>
            <pc:docMk/>
            <pc:sldMk cId="2294380589" sldId="10018"/>
            <ac:grpSpMk id="276" creationId="{AF18F845-1014-054D-6FAA-1AB63F56309C}"/>
          </ac:grpSpMkLst>
        </pc:grpChg>
        <pc:grpChg chg="del">
          <ac:chgData name="Jie Zeng" userId="d61ae017321e8b89" providerId="LiveId" clId="{FD4D3AF1-DD2C-4A52-9950-48D6EF105222}" dt="2024-12-15T13:44:17.628" v="85" actId="478"/>
          <ac:grpSpMkLst>
            <pc:docMk/>
            <pc:sldMk cId="2294380589" sldId="10018"/>
            <ac:grpSpMk id="324" creationId="{2CFD0C55-2E11-5F05-7F7C-18D757E33332}"/>
          </ac:grpSpMkLst>
        </pc:grpChg>
        <pc:grpChg chg="del">
          <ac:chgData name="Jie Zeng" userId="d61ae017321e8b89" providerId="LiveId" clId="{FD4D3AF1-DD2C-4A52-9950-48D6EF105222}" dt="2024-12-15T13:44:19.963" v="86" actId="478"/>
          <ac:grpSpMkLst>
            <pc:docMk/>
            <pc:sldMk cId="2294380589" sldId="10018"/>
            <ac:grpSpMk id="335" creationId="{AE34B2F4-80D8-674B-D6C6-BD0C646AB31A}"/>
          </ac:grpSpMkLst>
        </pc:grpChg>
        <pc:grpChg chg="mod">
          <ac:chgData name="Jie Zeng" userId="d61ae017321e8b89" providerId="LiveId" clId="{FD4D3AF1-DD2C-4A52-9950-48D6EF105222}" dt="2024-12-15T14:44:43.955" v="820" actId="1076"/>
          <ac:grpSpMkLst>
            <pc:docMk/>
            <pc:sldMk cId="2294380589" sldId="10018"/>
            <ac:grpSpMk id="336" creationId="{C8C03B71-E1E8-099A-2702-AF662D0519AF}"/>
          </ac:grpSpMkLst>
        </pc:grpChg>
        <pc:grpChg chg="del">
          <ac:chgData name="Jie Zeng" userId="d61ae017321e8b89" providerId="LiveId" clId="{FD4D3AF1-DD2C-4A52-9950-48D6EF105222}" dt="2024-12-15T13:44:21.310" v="87" actId="478"/>
          <ac:grpSpMkLst>
            <pc:docMk/>
            <pc:sldMk cId="2294380589" sldId="10018"/>
            <ac:grpSpMk id="342" creationId="{AD183CCF-2429-1F34-AF1D-B9F03A7C5888}"/>
          </ac:grpSpMkLst>
        </pc:grpChg>
        <pc:grpChg chg="del">
          <ac:chgData name="Jie Zeng" userId="d61ae017321e8b89" providerId="LiveId" clId="{FD4D3AF1-DD2C-4A52-9950-48D6EF105222}" dt="2024-12-15T13:44:22.369" v="88" actId="478"/>
          <ac:grpSpMkLst>
            <pc:docMk/>
            <pc:sldMk cId="2294380589" sldId="10018"/>
            <ac:grpSpMk id="355" creationId="{3BBA9E16-3F50-B685-F710-6B469A052FAE}"/>
          </ac:grpSpMkLst>
        </pc:grpChg>
        <pc:grpChg chg="add mod">
          <ac:chgData name="Jie Zeng" userId="d61ae017321e8b89" providerId="LiveId" clId="{FD4D3AF1-DD2C-4A52-9950-48D6EF105222}" dt="2024-12-15T14:30:53.182" v="668" actId="1076"/>
          <ac:grpSpMkLst>
            <pc:docMk/>
            <pc:sldMk cId="2294380589" sldId="10018"/>
            <ac:grpSpMk id="1038" creationId="{C1297C60-5647-1261-0ABE-095DAEB3908F}"/>
          </ac:grpSpMkLst>
        </pc:grpChg>
        <pc:grpChg chg="add mod">
          <ac:chgData name="Jie Zeng" userId="d61ae017321e8b89" providerId="LiveId" clId="{FD4D3AF1-DD2C-4A52-9950-48D6EF105222}" dt="2024-12-15T14:28:07.965" v="645" actId="1076"/>
          <ac:grpSpMkLst>
            <pc:docMk/>
            <pc:sldMk cId="2294380589" sldId="10018"/>
            <ac:grpSpMk id="1040" creationId="{D972D114-A0AA-6BCB-77F1-20260F6EFE54}"/>
          </ac:grpSpMkLst>
        </pc:grpChg>
        <pc:grpChg chg="mod">
          <ac:chgData name="Jie Zeng" userId="d61ae017321e8b89" providerId="LiveId" clId="{FD4D3AF1-DD2C-4A52-9950-48D6EF105222}" dt="2024-12-15T14:30:59.047" v="671" actId="1076"/>
          <ac:grpSpMkLst>
            <pc:docMk/>
            <pc:sldMk cId="2294380589" sldId="10018"/>
            <ac:grpSpMk id="1047" creationId="{0BA26D63-1A8F-4E58-15B8-E1DB50FFE7E5}"/>
          </ac:grpSpMkLst>
        </pc:grpChg>
        <pc:grpChg chg="add mod">
          <ac:chgData name="Jie Zeng" userId="d61ae017321e8b89" providerId="LiveId" clId="{FD4D3AF1-DD2C-4A52-9950-48D6EF105222}" dt="2024-12-15T14:28:07.965" v="645" actId="1076"/>
          <ac:grpSpMkLst>
            <pc:docMk/>
            <pc:sldMk cId="2294380589" sldId="10018"/>
            <ac:grpSpMk id="1062" creationId="{26A3B46B-93E6-FBB9-32F4-6584FD6383D6}"/>
          </ac:grpSpMkLst>
        </pc:grpChg>
        <pc:grpChg chg="add mod">
          <ac:chgData name="Jie Zeng" userId="d61ae017321e8b89" providerId="LiveId" clId="{FD4D3AF1-DD2C-4A52-9950-48D6EF105222}" dt="2024-12-15T14:43:58.458" v="812" actId="164"/>
          <ac:grpSpMkLst>
            <pc:docMk/>
            <pc:sldMk cId="2294380589" sldId="10018"/>
            <ac:grpSpMk id="1067" creationId="{98E2B952-E7B3-1AE5-1F29-1049EDA4AF92}"/>
          </ac:grpSpMkLst>
        </pc:grpChg>
        <pc:grpChg chg="add del mod">
          <ac:chgData name="Jie Zeng" userId="d61ae017321e8b89" providerId="LiveId" clId="{FD4D3AF1-DD2C-4A52-9950-48D6EF105222}" dt="2024-12-15T14:12:51.888" v="415" actId="478"/>
          <ac:grpSpMkLst>
            <pc:docMk/>
            <pc:sldMk cId="2294380589" sldId="10018"/>
            <ac:grpSpMk id="1068" creationId="{71AFEF83-699B-85E6-94F8-77FF20E60AF1}"/>
          </ac:grpSpMkLst>
        </pc:grpChg>
        <pc:grpChg chg="add del mod">
          <ac:chgData name="Jie Zeng" userId="d61ae017321e8b89" providerId="LiveId" clId="{FD4D3AF1-DD2C-4A52-9950-48D6EF105222}" dt="2024-12-15T14:13:18.628" v="422" actId="478"/>
          <ac:grpSpMkLst>
            <pc:docMk/>
            <pc:sldMk cId="2294380589" sldId="10018"/>
            <ac:grpSpMk id="1069" creationId="{B7F327EF-3921-4936-AD61-409977739C2D}"/>
          </ac:grpSpMkLst>
        </pc:grpChg>
        <pc:grpChg chg="add del mod">
          <ac:chgData name="Jie Zeng" userId="d61ae017321e8b89" providerId="LiveId" clId="{FD4D3AF1-DD2C-4A52-9950-48D6EF105222}" dt="2024-12-15T14:13:33.910" v="427" actId="478"/>
          <ac:grpSpMkLst>
            <pc:docMk/>
            <pc:sldMk cId="2294380589" sldId="10018"/>
            <ac:grpSpMk id="1072" creationId="{936F7BEA-0D70-0A26-111D-512A31D1CB5F}"/>
          </ac:grpSpMkLst>
        </pc:grpChg>
        <pc:grpChg chg="add del mod">
          <ac:chgData name="Jie Zeng" userId="d61ae017321e8b89" providerId="LiveId" clId="{FD4D3AF1-DD2C-4A52-9950-48D6EF105222}" dt="2024-12-15T14:13:44.202" v="432" actId="478"/>
          <ac:grpSpMkLst>
            <pc:docMk/>
            <pc:sldMk cId="2294380589" sldId="10018"/>
            <ac:grpSpMk id="1075" creationId="{02DF3AC3-5CD8-9DBF-E3A3-33D853246DBA}"/>
          </ac:grpSpMkLst>
        </pc:grpChg>
        <pc:grpChg chg="mod">
          <ac:chgData name="Jie Zeng" userId="d61ae017321e8b89" providerId="LiveId" clId="{FD4D3AF1-DD2C-4A52-9950-48D6EF105222}" dt="2024-12-15T14:40:33.271" v="762" actId="1076"/>
          <ac:grpSpMkLst>
            <pc:docMk/>
            <pc:sldMk cId="2294380589" sldId="10018"/>
            <ac:grpSpMk id="1093" creationId="{242681A9-109F-D949-ED5E-CCE7E7A8620A}"/>
          </ac:grpSpMkLst>
        </pc:grpChg>
        <pc:grpChg chg="mod">
          <ac:chgData name="Jie Zeng" userId="d61ae017321e8b89" providerId="LiveId" clId="{FD4D3AF1-DD2C-4A52-9950-48D6EF105222}" dt="2024-12-15T14:41:40.121" v="774" actId="1076"/>
          <ac:grpSpMkLst>
            <pc:docMk/>
            <pc:sldMk cId="2294380589" sldId="10018"/>
            <ac:grpSpMk id="1094" creationId="{0E074FFB-43DE-CD2B-9480-DC002740B0A8}"/>
          </ac:grpSpMkLst>
        </pc:grpChg>
        <pc:grpChg chg="mod">
          <ac:chgData name="Jie Zeng" userId="d61ae017321e8b89" providerId="LiveId" clId="{FD4D3AF1-DD2C-4A52-9950-48D6EF105222}" dt="2024-12-15T14:42:53.077" v="788" actId="1076"/>
          <ac:grpSpMkLst>
            <pc:docMk/>
            <pc:sldMk cId="2294380589" sldId="10018"/>
            <ac:grpSpMk id="1097" creationId="{5F67FC97-8250-C0A4-B2DB-9AA22B81011B}"/>
          </ac:grpSpMkLst>
        </pc:grpChg>
        <pc:grpChg chg="mod">
          <ac:chgData name="Jie Zeng" userId="d61ae017321e8b89" providerId="LiveId" clId="{FD4D3AF1-DD2C-4A52-9950-48D6EF105222}" dt="2024-12-15T14:43:34.242" v="798" actId="1076"/>
          <ac:grpSpMkLst>
            <pc:docMk/>
            <pc:sldMk cId="2294380589" sldId="10018"/>
            <ac:grpSpMk id="1100" creationId="{5DA6A9EA-6CF4-8372-C1EE-769652EFC2CC}"/>
          </ac:grpSpMkLst>
        </pc:grpChg>
        <pc:grpChg chg="mod">
          <ac:chgData name="Jie Zeng" userId="d61ae017321e8b89" providerId="LiveId" clId="{FD4D3AF1-DD2C-4A52-9950-48D6EF105222}" dt="2024-12-15T14:46:36.908" v="852" actId="1076"/>
          <ac:grpSpMkLst>
            <pc:docMk/>
            <pc:sldMk cId="2294380589" sldId="10018"/>
            <ac:grpSpMk id="1103" creationId="{52CF2D1D-986D-E2F1-1C2D-78146CD3F004}"/>
          </ac:grpSpMkLst>
        </pc:grpChg>
        <pc:grpChg chg="mod">
          <ac:chgData name="Jie Zeng" userId="d61ae017321e8b89" providerId="LiveId" clId="{FD4D3AF1-DD2C-4A52-9950-48D6EF105222}" dt="2024-12-15T14:46:39.565" v="853" actId="1076"/>
          <ac:grpSpMkLst>
            <pc:docMk/>
            <pc:sldMk cId="2294380589" sldId="10018"/>
            <ac:grpSpMk id="1110" creationId="{FFFCF9D9-333B-27A9-1618-9465323E5968}"/>
          </ac:grpSpMkLst>
        </pc:grpChg>
        <pc:grpChg chg="del">
          <ac:chgData name="Jie Zeng" userId="d61ae017321e8b89" providerId="LiveId" clId="{FD4D3AF1-DD2C-4A52-9950-48D6EF105222}" dt="2024-12-15T14:02:22.462" v="304" actId="478"/>
          <ac:grpSpMkLst>
            <pc:docMk/>
            <pc:sldMk cId="2294380589" sldId="10018"/>
            <ac:grpSpMk id="1115" creationId="{1423889E-D916-828B-3AC5-1F15130C7D1D}"/>
          </ac:grpSpMkLst>
        </pc:grpChg>
        <pc:grpChg chg="mod">
          <ac:chgData name="Jie Zeng" userId="d61ae017321e8b89" providerId="LiveId" clId="{FD4D3AF1-DD2C-4A52-9950-48D6EF105222}" dt="2024-12-15T14:46:30.108" v="848" actId="1076"/>
          <ac:grpSpMkLst>
            <pc:docMk/>
            <pc:sldMk cId="2294380589" sldId="10018"/>
            <ac:grpSpMk id="1120" creationId="{F239929F-A355-2AF8-4DA9-89AFA2AFA780}"/>
          </ac:grpSpMkLst>
        </pc:grpChg>
        <pc:grpChg chg="del">
          <ac:chgData name="Jie Zeng" userId="d61ae017321e8b89" providerId="LiveId" clId="{FD4D3AF1-DD2C-4A52-9950-48D6EF105222}" dt="2024-12-15T14:08:58.977" v="338" actId="165"/>
          <ac:grpSpMkLst>
            <pc:docMk/>
            <pc:sldMk cId="2294380589" sldId="10018"/>
            <ac:grpSpMk id="1139" creationId="{C4A8A7C4-0658-EBE7-1923-388577C4262F}"/>
          </ac:grpSpMkLst>
        </pc:grpChg>
        <pc:picChg chg="mod">
          <ac:chgData name="Jie Zeng" userId="d61ae017321e8b89" providerId="LiveId" clId="{FD4D3AF1-DD2C-4A52-9950-48D6EF105222}" dt="2024-12-15T14:08:30.702" v="334" actId="1076"/>
          <ac:picMkLst>
            <pc:docMk/>
            <pc:sldMk cId="2294380589" sldId="10018"/>
            <ac:picMk id="2" creationId="{B51BBC62-383C-ADD5-783F-CBBB5270D73F}"/>
          </ac:picMkLst>
        </pc:picChg>
        <pc:picChg chg="mod">
          <ac:chgData name="Jie Zeng" userId="d61ae017321e8b89" providerId="LiveId" clId="{FD4D3AF1-DD2C-4A52-9950-48D6EF105222}" dt="2024-12-15T14:08:26.312" v="332" actId="1076"/>
          <ac:picMkLst>
            <pc:docMk/>
            <pc:sldMk cId="2294380589" sldId="10018"/>
            <ac:picMk id="4" creationId="{046598EE-B70C-0679-272F-699B8E155259}"/>
          </ac:picMkLst>
        </pc:picChg>
        <pc:picChg chg="add mod">
          <ac:chgData name="Jie Zeng" userId="d61ae017321e8b89" providerId="LiveId" clId="{FD4D3AF1-DD2C-4A52-9950-48D6EF105222}" dt="2024-12-15T13:44:14.508" v="84" actId="571"/>
          <ac:picMkLst>
            <pc:docMk/>
            <pc:sldMk cId="2294380589" sldId="10018"/>
            <ac:picMk id="22" creationId="{BAF94BCC-15C3-6FBC-10B5-63AF2CDA87E8}"/>
          </ac:picMkLst>
        </pc:picChg>
        <pc:picChg chg="add del mod">
          <ac:chgData name="Jie Zeng" userId="d61ae017321e8b89" providerId="LiveId" clId="{FD4D3AF1-DD2C-4A52-9950-48D6EF105222}" dt="2024-12-15T13:46:02.617" v="120" actId="478"/>
          <ac:picMkLst>
            <pc:docMk/>
            <pc:sldMk cId="2294380589" sldId="10018"/>
            <ac:picMk id="24" creationId="{B91BE5EE-FFCE-B6CE-1176-5FA8283F987F}"/>
          </ac:picMkLst>
        </pc:picChg>
        <pc:picChg chg="mod">
          <ac:chgData name="Jie Zeng" userId="d61ae017321e8b89" providerId="LiveId" clId="{FD4D3AF1-DD2C-4A52-9950-48D6EF105222}" dt="2024-12-15T14:37:38.351" v="727" actId="571"/>
          <ac:picMkLst>
            <pc:docMk/>
            <pc:sldMk cId="2294380589" sldId="10018"/>
            <ac:picMk id="47" creationId="{217647E9-1FC5-D207-B415-2A7F1D2688A8}"/>
          </ac:picMkLst>
        </pc:picChg>
        <pc:picChg chg="mod">
          <ac:chgData name="Jie Zeng" userId="d61ae017321e8b89" providerId="LiveId" clId="{FD4D3AF1-DD2C-4A52-9950-48D6EF105222}" dt="2024-12-15T14:08:20.085" v="328" actId="1076"/>
          <ac:picMkLst>
            <pc:docMk/>
            <pc:sldMk cId="2294380589" sldId="10018"/>
            <ac:picMk id="64" creationId="{C1F6A296-74B9-6AC4-F50B-440EBFA7D93D}"/>
          </ac:picMkLst>
        </pc:picChg>
        <pc:picChg chg="mod">
          <ac:chgData name="Jie Zeng" userId="d61ae017321e8b89" providerId="LiveId" clId="{FD4D3AF1-DD2C-4A52-9950-48D6EF105222}" dt="2024-12-15T14:47:50.692" v="860" actId="165"/>
          <ac:picMkLst>
            <pc:docMk/>
            <pc:sldMk cId="2294380589" sldId="10018"/>
            <ac:picMk id="73" creationId="{97CD5B88-3CCA-7B13-3B8A-8CFAB3582217}"/>
          </ac:picMkLst>
        </pc:picChg>
        <pc:picChg chg="mod">
          <ac:chgData name="Jie Zeng" userId="d61ae017321e8b89" providerId="LiveId" clId="{FD4D3AF1-DD2C-4A52-9950-48D6EF105222}" dt="2024-12-15T14:40:16.962" v="758" actId="571"/>
          <ac:picMkLst>
            <pc:docMk/>
            <pc:sldMk cId="2294380589" sldId="10018"/>
            <ac:picMk id="80" creationId="{591AAC7A-C028-E89A-ECCE-1A7590CED9BD}"/>
          </ac:picMkLst>
        </pc:picChg>
        <pc:picChg chg="add mod">
          <ac:chgData name="Jie Zeng" userId="d61ae017321e8b89" providerId="LiveId" clId="{FD4D3AF1-DD2C-4A52-9950-48D6EF105222}" dt="2024-12-15T14:40:16.962" v="758" actId="571"/>
          <ac:picMkLst>
            <pc:docMk/>
            <pc:sldMk cId="2294380589" sldId="10018"/>
            <ac:picMk id="81" creationId="{E8772D3C-6772-4827-DF07-17459A644909}"/>
          </ac:picMkLst>
        </pc:picChg>
        <pc:picChg chg="mod">
          <ac:chgData name="Jie Zeng" userId="d61ae017321e8b89" providerId="LiveId" clId="{FD4D3AF1-DD2C-4A52-9950-48D6EF105222}" dt="2024-12-15T13:49:07.872" v="158"/>
          <ac:picMkLst>
            <pc:docMk/>
            <pc:sldMk cId="2294380589" sldId="10018"/>
            <ac:picMk id="88" creationId="{EF12B87D-7840-208B-DCA4-8F80593B017D}"/>
          </ac:picMkLst>
        </pc:picChg>
        <pc:picChg chg="mod">
          <ac:chgData name="Jie Zeng" userId="d61ae017321e8b89" providerId="LiveId" clId="{FD4D3AF1-DD2C-4A52-9950-48D6EF105222}" dt="2024-12-15T13:51:18.373" v="163"/>
          <ac:picMkLst>
            <pc:docMk/>
            <pc:sldMk cId="2294380589" sldId="10018"/>
            <ac:picMk id="95" creationId="{67EB9353-9C04-470D-C126-A1C2BCDE1E23}"/>
          </ac:picMkLst>
        </pc:picChg>
        <pc:picChg chg="mod topLvl">
          <ac:chgData name="Jie Zeng" userId="d61ae017321e8b89" providerId="LiveId" clId="{FD4D3AF1-DD2C-4A52-9950-48D6EF105222}" dt="2024-12-15T14:05:14.581" v="320" actId="164"/>
          <ac:picMkLst>
            <pc:docMk/>
            <pc:sldMk cId="2294380589" sldId="10018"/>
            <ac:picMk id="102" creationId="{FFEFE246-738F-5651-9272-ACC4F5C3A170}"/>
          </ac:picMkLst>
        </pc:picChg>
        <pc:picChg chg="mod ord">
          <ac:chgData name="Jie Zeng" userId="d61ae017321e8b89" providerId="LiveId" clId="{FD4D3AF1-DD2C-4A52-9950-48D6EF105222}" dt="2024-12-15T14:43:10.612" v="794" actId="1076"/>
          <ac:picMkLst>
            <pc:docMk/>
            <pc:sldMk cId="2294380589" sldId="10018"/>
            <ac:picMk id="109" creationId="{A1E9278C-6448-18C5-0B34-D0D010697F4D}"/>
          </ac:picMkLst>
        </pc:picChg>
        <pc:picChg chg="mod ord topLvl">
          <ac:chgData name="Jie Zeng" userId="d61ae017321e8b89" providerId="LiveId" clId="{FD4D3AF1-DD2C-4A52-9950-48D6EF105222}" dt="2024-12-15T14:37:15.830" v="722" actId="164"/>
          <ac:picMkLst>
            <pc:docMk/>
            <pc:sldMk cId="2294380589" sldId="10018"/>
            <ac:picMk id="119" creationId="{539A16D0-5439-25F1-4D87-8093E469ACE9}"/>
          </ac:picMkLst>
        </pc:picChg>
        <pc:picChg chg="mod">
          <ac:chgData name="Jie Zeng" userId="d61ae017321e8b89" providerId="LiveId" clId="{FD4D3AF1-DD2C-4A52-9950-48D6EF105222}" dt="2024-12-15T13:59:10.801" v="279" actId="164"/>
          <ac:picMkLst>
            <pc:docMk/>
            <pc:sldMk cId="2294380589" sldId="10018"/>
            <ac:picMk id="202" creationId="{6333DC51-299D-C2BA-D57A-12133393396B}"/>
          </ac:picMkLst>
        </pc:picChg>
        <pc:picChg chg="mod">
          <ac:chgData name="Jie Zeng" userId="d61ae017321e8b89" providerId="LiveId" clId="{FD4D3AF1-DD2C-4A52-9950-48D6EF105222}" dt="2024-12-15T13:59:10.801" v="279" actId="164"/>
          <ac:picMkLst>
            <pc:docMk/>
            <pc:sldMk cId="2294380589" sldId="10018"/>
            <ac:picMk id="208" creationId="{F5D84C73-BDD8-D95C-7DA6-CC50D673CCD3}"/>
          </ac:picMkLst>
        </pc:picChg>
        <pc:picChg chg="mod">
          <ac:chgData name="Jie Zeng" userId="d61ae017321e8b89" providerId="LiveId" clId="{FD4D3AF1-DD2C-4A52-9950-48D6EF105222}" dt="2024-12-15T13:59:10.801" v="279" actId="164"/>
          <ac:picMkLst>
            <pc:docMk/>
            <pc:sldMk cId="2294380589" sldId="10018"/>
            <ac:picMk id="209" creationId="{4B28A796-5EE5-C338-DB25-3066C0D44847}"/>
          </ac:picMkLst>
        </pc:picChg>
        <pc:picChg chg="mod ord">
          <ac:chgData name="Jie Zeng" userId="d61ae017321e8b89" providerId="LiveId" clId="{FD4D3AF1-DD2C-4A52-9950-48D6EF105222}" dt="2024-12-15T14:44:15.197" v="815" actId="1076"/>
          <ac:picMkLst>
            <pc:docMk/>
            <pc:sldMk cId="2294380589" sldId="10018"/>
            <ac:picMk id="230" creationId="{2CE37B8A-FF89-6816-3914-BBADE2649F50}"/>
          </ac:picMkLst>
        </pc:picChg>
        <pc:picChg chg="add mod">
          <ac:chgData name="Jie Zeng" userId="d61ae017321e8b89" providerId="LiveId" clId="{FD4D3AF1-DD2C-4A52-9950-48D6EF105222}" dt="2024-12-15T14:02:20.201" v="303" actId="164"/>
          <ac:picMkLst>
            <pc:docMk/>
            <pc:sldMk cId="2294380589" sldId="10018"/>
            <ac:picMk id="1061" creationId="{2EB8F693-5E49-A0C7-D983-724F5165949B}"/>
          </ac:picMkLst>
        </pc:picChg>
        <pc:picChg chg="mod">
          <ac:chgData name="Jie Zeng" userId="d61ae017321e8b89" providerId="LiveId" clId="{FD4D3AF1-DD2C-4A52-9950-48D6EF105222}" dt="2024-12-15T13:59:10.801" v="279" actId="164"/>
          <ac:picMkLst>
            <pc:docMk/>
            <pc:sldMk cId="2294380589" sldId="10018"/>
            <ac:picMk id="1080" creationId="{D77C5FD9-42E3-38A3-4DD7-1FC701DDBEC1}"/>
          </ac:picMkLst>
        </pc:picChg>
        <pc:picChg chg="mod">
          <ac:chgData name="Jie Zeng" userId="d61ae017321e8b89" providerId="LiveId" clId="{FD4D3AF1-DD2C-4A52-9950-48D6EF105222}" dt="2024-12-15T14:08:08.113" v="324" actId="14100"/>
          <ac:picMkLst>
            <pc:docMk/>
            <pc:sldMk cId="2294380589" sldId="10018"/>
            <ac:picMk id="1138" creationId="{3746EB1C-2688-AA73-9923-2B2317D977C6}"/>
          </ac:picMkLst>
        </pc:picChg>
        <pc:cxnChg chg="del mod">
          <ac:chgData name="Jie Zeng" userId="d61ae017321e8b89" providerId="LiveId" clId="{FD4D3AF1-DD2C-4A52-9950-48D6EF105222}" dt="2024-12-15T14:26:41.056" v="632" actId="478"/>
          <ac:cxnSpMkLst>
            <pc:docMk/>
            <pc:sldMk cId="2294380589" sldId="10018"/>
            <ac:cxnSpMk id="6" creationId="{650E39A6-CEEB-2AF3-D173-0ABB4E735774}"/>
          </ac:cxnSpMkLst>
        </pc:cxnChg>
        <pc:cxnChg chg="add mod">
          <ac:chgData name="Jie Zeng" userId="d61ae017321e8b89" providerId="LiveId" clId="{FD4D3AF1-DD2C-4A52-9950-48D6EF105222}" dt="2024-12-15T14:40:16.962" v="758" actId="571"/>
          <ac:cxnSpMkLst>
            <pc:docMk/>
            <pc:sldMk cId="2294380589" sldId="10018"/>
            <ac:cxnSpMk id="60" creationId="{C386A2E6-E46F-B7BF-D942-782CC3C2FEF2}"/>
          </ac:cxnSpMkLst>
        </pc:cxnChg>
        <pc:cxnChg chg="add mod">
          <ac:chgData name="Jie Zeng" userId="d61ae017321e8b89" providerId="LiveId" clId="{FD4D3AF1-DD2C-4A52-9950-48D6EF105222}" dt="2024-12-15T14:40:16.962" v="758" actId="571"/>
          <ac:cxnSpMkLst>
            <pc:docMk/>
            <pc:sldMk cId="2294380589" sldId="10018"/>
            <ac:cxnSpMk id="65" creationId="{CC2B03E4-CE32-99C4-AB3B-1E5230DF41DE}"/>
          </ac:cxnSpMkLst>
        </pc:cxnChg>
        <pc:cxnChg chg="add mod">
          <ac:chgData name="Jie Zeng" userId="d61ae017321e8b89" providerId="LiveId" clId="{FD4D3AF1-DD2C-4A52-9950-48D6EF105222}" dt="2024-12-15T14:41:17.676" v="771" actId="1076"/>
          <ac:cxnSpMkLst>
            <pc:docMk/>
            <pc:sldMk cId="2294380589" sldId="10018"/>
            <ac:cxnSpMk id="83" creationId="{1ADDF621-F5E7-B103-9E4E-D0EAF934E383}"/>
          </ac:cxnSpMkLst>
        </pc:cxnChg>
        <pc:cxnChg chg="add mod">
          <ac:chgData name="Jie Zeng" userId="d61ae017321e8b89" providerId="LiveId" clId="{FD4D3AF1-DD2C-4A52-9950-48D6EF105222}" dt="2024-12-15T14:43:40.317" v="803" actId="1076"/>
          <ac:cxnSpMkLst>
            <pc:docMk/>
            <pc:sldMk cId="2294380589" sldId="10018"/>
            <ac:cxnSpMk id="110" creationId="{0AF7404A-D8C2-2517-8092-F028406D0DB3}"/>
          </ac:cxnSpMkLst>
        </pc:cxnChg>
        <pc:cxnChg chg="add del mod">
          <ac:chgData name="Jie Zeng" userId="d61ae017321e8b89" providerId="LiveId" clId="{FD4D3AF1-DD2C-4A52-9950-48D6EF105222}" dt="2024-12-15T13:58:13.932" v="265" actId="478"/>
          <ac:cxnSpMkLst>
            <pc:docMk/>
            <pc:sldMk cId="2294380589" sldId="10018"/>
            <ac:cxnSpMk id="110" creationId="{8F5A0EC1-77FD-7D70-7738-5DB1D6175DDE}"/>
          </ac:cxnSpMkLst>
        </pc:cxnChg>
        <pc:cxnChg chg="add mod">
          <ac:chgData name="Jie Zeng" userId="d61ae017321e8b89" providerId="LiveId" clId="{FD4D3AF1-DD2C-4A52-9950-48D6EF105222}" dt="2024-12-15T14:43:47.033" v="808" actId="1076"/>
          <ac:cxnSpMkLst>
            <pc:docMk/>
            <pc:sldMk cId="2294380589" sldId="10018"/>
            <ac:cxnSpMk id="113" creationId="{9A0CD121-C887-3B3A-B21D-CDFD389FE58A}"/>
          </ac:cxnSpMkLst>
        </pc:cxnChg>
        <pc:cxnChg chg="add del mod">
          <ac:chgData name="Jie Zeng" userId="d61ae017321e8b89" providerId="LiveId" clId="{FD4D3AF1-DD2C-4A52-9950-48D6EF105222}" dt="2024-12-15T13:58:14.637" v="266" actId="478"/>
          <ac:cxnSpMkLst>
            <pc:docMk/>
            <pc:sldMk cId="2294380589" sldId="10018"/>
            <ac:cxnSpMk id="113" creationId="{B60A321C-B6A8-C261-121D-CBD622384A96}"/>
          </ac:cxnSpMkLst>
        </pc:cxnChg>
        <pc:cxnChg chg="add del mod">
          <ac:chgData name="Jie Zeng" userId="d61ae017321e8b89" providerId="LiveId" clId="{FD4D3AF1-DD2C-4A52-9950-48D6EF105222}" dt="2024-12-15T14:39:12.888" v="748" actId="478"/>
          <ac:cxnSpMkLst>
            <pc:docMk/>
            <pc:sldMk cId="2294380589" sldId="10018"/>
            <ac:cxnSpMk id="120" creationId="{11923DE7-3816-920C-120A-11147AB763D1}"/>
          </ac:cxnSpMkLst>
        </pc:cxnChg>
        <pc:cxnChg chg="add mod">
          <ac:chgData name="Jie Zeng" userId="d61ae017321e8b89" providerId="LiveId" clId="{FD4D3AF1-DD2C-4A52-9950-48D6EF105222}" dt="2024-12-15T14:43:39.574" v="802"/>
          <ac:cxnSpMkLst>
            <pc:docMk/>
            <pc:sldMk cId="2294380589" sldId="10018"/>
            <ac:cxnSpMk id="124" creationId="{10E675E6-C58A-5922-B358-289ECC70A0C3}"/>
          </ac:cxnSpMkLst>
        </pc:cxnChg>
        <pc:cxnChg chg="add del mod">
          <ac:chgData name="Jie Zeng" userId="d61ae017321e8b89" providerId="LiveId" clId="{FD4D3AF1-DD2C-4A52-9950-48D6EF105222}" dt="2024-12-15T13:56:32.797" v="232" actId="478"/>
          <ac:cxnSpMkLst>
            <pc:docMk/>
            <pc:sldMk cId="2294380589" sldId="10018"/>
            <ac:cxnSpMk id="124" creationId="{66F08E35-2EB6-0909-D0CA-0F890BB0F27D}"/>
          </ac:cxnSpMkLst>
        </pc:cxnChg>
        <pc:cxnChg chg="add mod">
          <ac:chgData name="Jie Zeng" userId="d61ae017321e8b89" providerId="LiveId" clId="{FD4D3AF1-DD2C-4A52-9950-48D6EF105222}" dt="2024-12-15T14:43:44.214" v="805" actId="1076"/>
          <ac:cxnSpMkLst>
            <pc:docMk/>
            <pc:sldMk cId="2294380589" sldId="10018"/>
            <ac:cxnSpMk id="125" creationId="{E44E1B0D-76DE-B815-2044-9E1AD20DFAF5}"/>
          </ac:cxnSpMkLst>
        </pc:cxnChg>
        <pc:cxnChg chg="add del mod">
          <ac:chgData name="Jie Zeng" userId="d61ae017321e8b89" providerId="LiveId" clId="{FD4D3AF1-DD2C-4A52-9950-48D6EF105222}" dt="2024-12-15T13:56:32" v="231" actId="478"/>
          <ac:cxnSpMkLst>
            <pc:docMk/>
            <pc:sldMk cId="2294380589" sldId="10018"/>
            <ac:cxnSpMk id="125" creationId="{E7E6FCC3-21C9-2A06-8CA8-D8D241B63DF6}"/>
          </ac:cxnSpMkLst>
        </pc:cxnChg>
        <pc:cxnChg chg="mod ord">
          <ac:chgData name="Jie Zeng" userId="d61ae017321e8b89" providerId="LiveId" clId="{FD4D3AF1-DD2C-4A52-9950-48D6EF105222}" dt="2024-12-15T14:41:24.554" v="773" actId="1076"/>
          <ac:cxnSpMkLst>
            <pc:docMk/>
            <pc:sldMk cId="2294380589" sldId="10018"/>
            <ac:cxnSpMk id="131" creationId="{E01C4F77-9448-A4C8-48A0-2C6AE4714947}"/>
          </ac:cxnSpMkLst>
        </pc:cxnChg>
        <pc:cxnChg chg="add mod">
          <ac:chgData name="Jie Zeng" userId="d61ae017321e8b89" providerId="LiveId" clId="{FD4D3AF1-DD2C-4A52-9950-48D6EF105222}" dt="2024-12-15T14:43:52.309" v="811" actId="1076"/>
          <ac:cxnSpMkLst>
            <pc:docMk/>
            <pc:sldMk cId="2294380589" sldId="10018"/>
            <ac:cxnSpMk id="133" creationId="{E4485171-814E-40E0-275C-DD3355D91FDC}"/>
          </ac:cxnSpMkLst>
        </pc:cxnChg>
        <pc:cxnChg chg="mod">
          <ac:chgData name="Jie Zeng" userId="d61ae017321e8b89" providerId="LiveId" clId="{FD4D3AF1-DD2C-4A52-9950-48D6EF105222}" dt="2024-12-15T14:40:23.655" v="759" actId="1076"/>
          <ac:cxnSpMkLst>
            <pc:docMk/>
            <pc:sldMk cId="2294380589" sldId="10018"/>
            <ac:cxnSpMk id="134" creationId="{77E2C967-C01C-F894-AB17-F27EA63C0743}"/>
          </ac:cxnSpMkLst>
        </pc:cxnChg>
        <pc:cxnChg chg="add del mod">
          <ac:chgData name="Jie Zeng" userId="d61ae017321e8b89" providerId="LiveId" clId="{FD4D3AF1-DD2C-4A52-9950-48D6EF105222}" dt="2024-12-15T13:56:31.411" v="230" actId="478"/>
          <ac:cxnSpMkLst>
            <pc:docMk/>
            <pc:sldMk cId="2294380589" sldId="10018"/>
            <ac:cxnSpMk id="142" creationId="{9FF11F8D-89C2-605A-712B-413745A706C0}"/>
          </ac:cxnSpMkLst>
        </pc:cxnChg>
        <pc:cxnChg chg="add mod">
          <ac:chgData name="Jie Zeng" userId="d61ae017321e8b89" providerId="LiveId" clId="{FD4D3AF1-DD2C-4A52-9950-48D6EF105222}" dt="2024-12-15T14:40:45.551" v="763" actId="1076"/>
          <ac:cxnSpMkLst>
            <pc:docMk/>
            <pc:sldMk cId="2294380589" sldId="10018"/>
            <ac:cxnSpMk id="161" creationId="{5589B66F-95C4-9811-9242-B84CE174E87C}"/>
          </ac:cxnSpMkLst>
        </pc:cxnChg>
        <pc:cxnChg chg="add mod">
          <ac:chgData name="Jie Zeng" userId="d61ae017321e8b89" providerId="LiveId" clId="{FD4D3AF1-DD2C-4A52-9950-48D6EF105222}" dt="2024-12-15T14:42:31.472" v="786" actId="1076"/>
          <ac:cxnSpMkLst>
            <pc:docMk/>
            <pc:sldMk cId="2294380589" sldId="10018"/>
            <ac:cxnSpMk id="162" creationId="{7294EE5E-08D4-28BB-F4AE-BABEF0079F8C}"/>
          </ac:cxnSpMkLst>
        </pc:cxnChg>
        <pc:cxnChg chg="add mod">
          <ac:chgData name="Jie Zeng" userId="d61ae017321e8b89" providerId="LiveId" clId="{FD4D3AF1-DD2C-4A52-9950-48D6EF105222}" dt="2024-12-15T14:43:27.284" v="797" actId="1076"/>
          <ac:cxnSpMkLst>
            <pc:docMk/>
            <pc:sldMk cId="2294380589" sldId="10018"/>
            <ac:cxnSpMk id="163" creationId="{3AFAF0FF-F9DB-02BC-5756-4F55A9BB4818}"/>
          </ac:cxnSpMkLst>
        </pc:cxnChg>
        <pc:cxnChg chg="mod">
          <ac:chgData name="Jie Zeng" userId="d61ae017321e8b89" providerId="LiveId" clId="{FD4D3AF1-DD2C-4A52-9950-48D6EF105222}" dt="2024-12-15T14:40:23.655" v="759" actId="1076"/>
          <ac:cxnSpMkLst>
            <pc:docMk/>
            <pc:sldMk cId="2294380589" sldId="10018"/>
            <ac:cxnSpMk id="231" creationId="{0752B33A-5012-7E9E-E0B4-51E27D4E8382}"/>
          </ac:cxnSpMkLst>
        </pc:cxnChg>
        <pc:cxnChg chg="mod">
          <ac:chgData name="Jie Zeng" userId="d61ae017321e8b89" providerId="LiveId" clId="{FD4D3AF1-DD2C-4A52-9950-48D6EF105222}" dt="2024-12-15T14:40:33.271" v="762" actId="1076"/>
          <ac:cxnSpMkLst>
            <pc:docMk/>
            <pc:sldMk cId="2294380589" sldId="10018"/>
            <ac:cxnSpMk id="239" creationId="{CD320C65-A789-A193-C20C-0CC67ED79111}"/>
          </ac:cxnSpMkLst>
        </pc:cxnChg>
        <pc:cxnChg chg="mod">
          <ac:chgData name="Jie Zeng" userId="d61ae017321e8b89" providerId="LiveId" clId="{FD4D3AF1-DD2C-4A52-9950-48D6EF105222}" dt="2024-12-15T14:40:45.551" v="763" actId="1076"/>
          <ac:cxnSpMkLst>
            <pc:docMk/>
            <pc:sldMk cId="2294380589" sldId="10018"/>
            <ac:cxnSpMk id="241" creationId="{9136239B-86E0-6C72-BB42-4E39CF252AB4}"/>
          </ac:cxnSpMkLst>
        </pc:cxnChg>
        <pc:cxnChg chg="mod">
          <ac:chgData name="Jie Zeng" userId="d61ae017321e8b89" providerId="LiveId" clId="{FD4D3AF1-DD2C-4A52-9950-48D6EF105222}" dt="2024-12-15T14:42:31.472" v="786" actId="1076"/>
          <ac:cxnSpMkLst>
            <pc:docMk/>
            <pc:sldMk cId="2294380589" sldId="10018"/>
            <ac:cxnSpMk id="244" creationId="{174FD0FB-4FFF-6DAB-75EB-BD6212394770}"/>
          </ac:cxnSpMkLst>
        </pc:cxnChg>
        <pc:cxnChg chg="del">
          <ac:chgData name="Jie Zeng" userId="d61ae017321e8b89" providerId="LiveId" clId="{FD4D3AF1-DD2C-4A52-9950-48D6EF105222}" dt="2024-12-15T13:53:42.855" v="193" actId="478"/>
          <ac:cxnSpMkLst>
            <pc:docMk/>
            <pc:sldMk cId="2294380589" sldId="10018"/>
            <ac:cxnSpMk id="321" creationId="{CD66F24F-A99A-1F8C-6D3C-A7FB93EA576D}"/>
          </ac:cxnSpMkLst>
        </pc:cxnChg>
        <pc:cxnChg chg="del">
          <ac:chgData name="Jie Zeng" userId="d61ae017321e8b89" providerId="LiveId" clId="{FD4D3AF1-DD2C-4A52-9950-48D6EF105222}" dt="2024-12-15T13:48:12.610" v="144" actId="478"/>
          <ac:cxnSpMkLst>
            <pc:docMk/>
            <pc:sldMk cId="2294380589" sldId="10018"/>
            <ac:cxnSpMk id="334" creationId="{572D593B-3AE7-D28F-B008-0FEE4BE4A8F3}"/>
          </ac:cxnSpMkLst>
        </pc:cxnChg>
        <pc:cxnChg chg="del">
          <ac:chgData name="Jie Zeng" userId="d61ae017321e8b89" providerId="LiveId" clId="{FD4D3AF1-DD2C-4A52-9950-48D6EF105222}" dt="2024-12-15T13:53:45.017" v="194" actId="478"/>
          <ac:cxnSpMkLst>
            <pc:docMk/>
            <pc:sldMk cId="2294380589" sldId="10018"/>
            <ac:cxnSpMk id="341" creationId="{3C3A856B-2E7B-4D33-9019-655189B99497}"/>
          </ac:cxnSpMkLst>
        </pc:cxnChg>
        <pc:cxnChg chg="del mod">
          <ac:chgData name="Jie Zeng" userId="d61ae017321e8b89" providerId="LiveId" clId="{FD4D3AF1-DD2C-4A52-9950-48D6EF105222}" dt="2024-12-15T13:48:11.535" v="143" actId="478"/>
          <ac:cxnSpMkLst>
            <pc:docMk/>
            <pc:sldMk cId="2294380589" sldId="10018"/>
            <ac:cxnSpMk id="347" creationId="{6162DABD-324D-5462-2A54-A79452F148D5}"/>
          </ac:cxnSpMkLst>
        </pc:cxnChg>
        <pc:cxnChg chg="del mod">
          <ac:chgData name="Jie Zeng" userId="d61ae017321e8b89" providerId="LiveId" clId="{FD4D3AF1-DD2C-4A52-9950-48D6EF105222}" dt="2024-12-15T13:58:13.353" v="263" actId="478"/>
          <ac:cxnSpMkLst>
            <pc:docMk/>
            <pc:sldMk cId="2294380589" sldId="10018"/>
            <ac:cxnSpMk id="348" creationId="{95253B3E-D287-6FF1-0E77-CE208705B37E}"/>
          </ac:cxnSpMkLst>
        </pc:cxnChg>
        <pc:cxnChg chg="del">
          <ac:chgData name="Jie Zeng" userId="d61ae017321e8b89" providerId="LiveId" clId="{FD4D3AF1-DD2C-4A52-9950-48D6EF105222}" dt="2024-12-15T13:48:13.282" v="145" actId="478"/>
          <ac:cxnSpMkLst>
            <pc:docMk/>
            <pc:sldMk cId="2294380589" sldId="10018"/>
            <ac:cxnSpMk id="353" creationId="{5B459CAE-826C-B55E-BBD6-4F5DB263B543}"/>
          </ac:cxnSpMkLst>
        </pc:cxnChg>
        <pc:cxnChg chg="del">
          <ac:chgData name="Jie Zeng" userId="d61ae017321e8b89" providerId="LiveId" clId="{FD4D3AF1-DD2C-4A52-9950-48D6EF105222}" dt="2024-12-15T13:53:45.625" v="195" actId="478"/>
          <ac:cxnSpMkLst>
            <pc:docMk/>
            <pc:sldMk cId="2294380589" sldId="10018"/>
            <ac:cxnSpMk id="354" creationId="{7758F7E7-D698-80D4-DB59-8984D97EA1AF}"/>
          </ac:cxnSpMkLst>
        </pc:cxnChg>
        <pc:cxnChg chg="mod">
          <ac:chgData name="Jie Zeng" userId="d61ae017321e8b89" providerId="LiveId" clId="{FD4D3AF1-DD2C-4A52-9950-48D6EF105222}" dt="2024-12-15T14:08:43.720" v="337" actId="1076"/>
          <ac:cxnSpMkLst>
            <pc:docMk/>
            <pc:sldMk cId="2294380589" sldId="10018"/>
            <ac:cxnSpMk id="363" creationId="{01C56E55-622E-E461-4D76-14A8E5AAF030}"/>
          </ac:cxnSpMkLst>
        </pc:cxnChg>
        <pc:cxnChg chg="del">
          <ac:chgData name="Jie Zeng" userId="d61ae017321e8b89" providerId="LiveId" clId="{FD4D3AF1-DD2C-4A52-9950-48D6EF105222}" dt="2024-12-15T13:57:31.746" v="253" actId="478"/>
          <ac:cxnSpMkLst>
            <pc:docMk/>
            <pc:sldMk cId="2294380589" sldId="10018"/>
            <ac:cxnSpMk id="370" creationId="{BF500EC7-9B99-6A9B-7801-87C59A9D68A0}"/>
          </ac:cxnSpMkLst>
        </pc:cxnChg>
        <pc:cxnChg chg="del">
          <ac:chgData name="Jie Zeng" userId="d61ae017321e8b89" providerId="LiveId" clId="{FD4D3AF1-DD2C-4A52-9950-48D6EF105222}" dt="2024-12-15T13:57:30.704" v="252" actId="478"/>
          <ac:cxnSpMkLst>
            <pc:docMk/>
            <pc:sldMk cId="2294380589" sldId="10018"/>
            <ac:cxnSpMk id="371" creationId="{A9AF3ABD-6BD2-5106-F516-01B658E5F04E}"/>
          </ac:cxnSpMkLst>
        </pc:cxnChg>
        <pc:cxnChg chg="mod">
          <ac:chgData name="Jie Zeng" userId="d61ae017321e8b89" providerId="LiveId" clId="{FD4D3AF1-DD2C-4A52-9950-48D6EF105222}" dt="2024-12-15T14:40:33.271" v="762" actId="1076"/>
          <ac:cxnSpMkLst>
            <pc:docMk/>
            <pc:sldMk cId="2294380589" sldId="10018"/>
            <ac:cxnSpMk id="374" creationId="{0834F51B-2C97-FB92-ECC3-7A4F304FF3C5}"/>
          </ac:cxnSpMkLst>
        </pc:cxnChg>
        <pc:cxnChg chg="add mod">
          <ac:chgData name="Jie Zeng" userId="d61ae017321e8b89" providerId="LiveId" clId="{FD4D3AF1-DD2C-4A52-9950-48D6EF105222}" dt="2024-12-15T14:40:33.271" v="762" actId="1076"/>
          <ac:cxnSpMkLst>
            <pc:docMk/>
            <pc:sldMk cId="2294380589" sldId="10018"/>
            <ac:cxnSpMk id="1034" creationId="{5AE97076-36D5-DF58-8354-B0EE610D02A3}"/>
          </ac:cxnSpMkLst>
        </pc:cxnChg>
        <pc:cxnChg chg="add del mod">
          <ac:chgData name="Jie Zeng" userId="d61ae017321e8b89" providerId="LiveId" clId="{FD4D3AF1-DD2C-4A52-9950-48D6EF105222}" dt="2024-12-15T14:42:56.730" v="790" actId="478"/>
          <ac:cxnSpMkLst>
            <pc:docMk/>
            <pc:sldMk cId="2294380589" sldId="10018"/>
            <ac:cxnSpMk id="1035" creationId="{B6B9FF78-D5FE-1FE4-145F-CF1437B1707D}"/>
          </ac:cxnSpMkLst>
        </pc:cxnChg>
        <pc:cxnChg chg="add del mod">
          <ac:chgData name="Jie Zeng" userId="d61ae017321e8b89" providerId="LiveId" clId="{FD4D3AF1-DD2C-4A52-9950-48D6EF105222}" dt="2024-12-15T14:43:46.246" v="807" actId="478"/>
          <ac:cxnSpMkLst>
            <pc:docMk/>
            <pc:sldMk cId="2294380589" sldId="10018"/>
            <ac:cxnSpMk id="1036" creationId="{15365AC0-C422-C6CD-2F11-1DD75C739E4B}"/>
          </ac:cxnSpMkLst>
        </pc:cxnChg>
        <pc:cxnChg chg="add mod">
          <ac:chgData name="Jie Zeng" userId="d61ae017321e8b89" providerId="LiveId" clId="{FD4D3AF1-DD2C-4A52-9950-48D6EF105222}" dt="2024-12-15T14:42:14.841" v="783" actId="1076"/>
          <ac:cxnSpMkLst>
            <pc:docMk/>
            <pc:sldMk cId="2294380589" sldId="10018"/>
            <ac:cxnSpMk id="1064" creationId="{28D06BD4-9F3E-3E6A-E7AD-CEC91D3375B7}"/>
          </ac:cxnSpMkLst>
        </pc:cxnChg>
        <pc:cxnChg chg="add del mod ord">
          <ac:chgData name="Jie Zeng" userId="d61ae017321e8b89" providerId="LiveId" clId="{FD4D3AF1-DD2C-4A52-9950-48D6EF105222}" dt="2024-12-15T14:42:14.156" v="782" actId="478"/>
          <ac:cxnSpMkLst>
            <pc:docMk/>
            <pc:sldMk cId="2294380589" sldId="10018"/>
            <ac:cxnSpMk id="1065" creationId="{F07B0242-50AC-D385-4F3A-93432BE958AB}"/>
          </ac:cxnSpMkLst>
        </pc:cxnChg>
        <pc:cxnChg chg="add del mod">
          <ac:chgData name="Jie Zeng" userId="d61ae017321e8b89" providerId="LiveId" clId="{FD4D3AF1-DD2C-4A52-9950-48D6EF105222}" dt="2024-12-15T14:43:37.824" v="800" actId="478"/>
          <ac:cxnSpMkLst>
            <pc:docMk/>
            <pc:sldMk cId="2294380589" sldId="10018"/>
            <ac:cxnSpMk id="1066" creationId="{9BD5B26D-4CCF-9132-B94A-97F1EE4441F2}"/>
          </ac:cxnSpMkLst>
        </pc:cxnChg>
        <pc:cxnChg chg="mod">
          <ac:chgData name="Jie Zeng" userId="d61ae017321e8b89" providerId="LiveId" clId="{FD4D3AF1-DD2C-4A52-9950-48D6EF105222}" dt="2024-12-15T13:59:10.801" v="279" actId="164"/>
          <ac:cxnSpMkLst>
            <pc:docMk/>
            <pc:sldMk cId="2294380589" sldId="10018"/>
            <ac:cxnSpMk id="1077" creationId="{D2CB1293-FE49-D7F5-08D5-0359149D53A7}"/>
          </ac:cxnSpMkLst>
        </pc:cxnChg>
        <pc:cxnChg chg="mod">
          <ac:chgData name="Jie Zeng" userId="d61ae017321e8b89" providerId="LiveId" clId="{FD4D3AF1-DD2C-4A52-9950-48D6EF105222}" dt="2024-12-15T13:59:10.801" v="279" actId="164"/>
          <ac:cxnSpMkLst>
            <pc:docMk/>
            <pc:sldMk cId="2294380589" sldId="10018"/>
            <ac:cxnSpMk id="1082" creationId="{23D29FF5-1CAF-E71D-D616-BE6772AF5F25}"/>
          </ac:cxnSpMkLst>
        </pc:cxnChg>
        <pc:cxnChg chg="mod">
          <ac:chgData name="Jie Zeng" userId="d61ae017321e8b89" providerId="LiveId" clId="{FD4D3AF1-DD2C-4A52-9950-48D6EF105222}" dt="2024-12-15T13:59:10.801" v="279" actId="164"/>
          <ac:cxnSpMkLst>
            <pc:docMk/>
            <pc:sldMk cId="2294380589" sldId="10018"/>
            <ac:cxnSpMk id="1084" creationId="{DDC7C6EE-ADDA-5EA5-D54E-AA44FFBD0834}"/>
          </ac:cxnSpMkLst>
        </pc:cxnChg>
        <pc:cxnChg chg="del">
          <ac:chgData name="Jie Zeng" userId="d61ae017321e8b89" providerId="LiveId" clId="{FD4D3AF1-DD2C-4A52-9950-48D6EF105222}" dt="2024-12-15T13:57:32.301" v="254" actId="478"/>
          <ac:cxnSpMkLst>
            <pc:docMk/>
            <pc:sldMk cId="2294380589" sldId="10018"/>
            <ac:cxnSpMk id="1085" creationId="{20B1A8E3-31A5-DF00-F037-D8BA7D5A933A}"/>
          </ac:cxnSpMkLst>
        </pc:cxnChg>
        <pc:cxnChg chg="mod ord">
          <ac:chgData name="Jie Zeng" userId="d61ae017321e8b89" providerId="LiveId" clId="{FD4D3AF1-DD2C-4A52-9950-48D6EF105222}" dt="2024-12-15T14:28:10.174" v="646" actId="1076"/>
          <ac:cxnSpMkLst>
            <pc:docMk/>
            <pc:sldMk cId="2294380589" sldId="10018"/>
            <ac:cxnSpMk id="1091" creationId="{8E2AF186-C0B1-FEB3-6E82-0D941C14E7B9}"/>
          </ac:cxnSpMkLst>
        </pc:cxnChg>
        <pc:cxnChg chg="mod">
          <ac:chgData name="Jie Zeng" userId="d61ae017321e8b89" providerId="LiveId" clId="{FD4D3AF1-DD2C-4A52-9950-48D6EF105222}" dt="2024-12-15T13:59:10.801" v="279" actId="164"/>
          <ac:cxnSpMkLst>
            <pc:docMk/>
            <pc:sldMk cId="2294380589" sldId="10018"/>
            <ac:cxnSpMk id="1107" creationId="{A256125D-9688-75B0-5E98-BC4A189CA74E}"/>
          </ac:cxnSpMkLst>
        </pc:cxnChg>
        <pc:cxnChg chg="mod">
          <ac:chgData name="Jie Zeng" userId="d61ae017321e8b89" providerId="LiveId" clId="{FD4D3AF1-DD2C-4A52-9950-48D6EF105222}" dt="2024-12-15T14:43:27.284" v="797" actId="1076"/>
          <ac:cxnSpMkLst>
            <pc:docMk/>
            <pc:sldMk cId="2294380589" sldId="10018"/>
            <ac:cxnSpMk id="1124" creationId="{2602661B-D4D7-A6C8-6CA6-0D5D6E9E56E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0F317-3D45-D243-964B-9124EF2726CA}" type="datetimeFigureOut">
              <a:rPr kumimoji="1" lang="zh-CN" altLang="en-US" smtClean="0"/>
              <a:t>2024/12/16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1143000"/>
            <a:ext cx="4454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D60EE-E2CC-2349-BFD0-CE355E7BF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81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1pPr>
    <a:lvl2pPr marL="491764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2pPr>
    <a:lvl3pPr marL="983529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3pPr>
    <a:lvl4pPr marL="1475293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4pPr>
    <a:lvl5pPr marL="1967057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5pPr>
    <a:lvl6pPr marL="2458822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6pPr>
    <a:lvl7pPr marL="2950586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7pPr>
    <a:lvl8pPr marL="3442350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8pPr>
    <a:lvl9pPr marL="3934115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01756-F6F0-6A8A-D7AD-97F5645CC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B7489F-5AB2-BADC-A389-1D1825534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033287-DCC5-0F51-7B13-0E22E9EF5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C46809-6685-C788-E13D-475BEA757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D60EE-E2CC-2349-BFD0-CE355E7BF96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89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0F1DB-AAE6-A634-F125-F05983BFC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4B7236-6B9C-9687-350E-15F1583C8D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6FA92A5-9A83-C086-0A71-EAFF8782A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6A48A7-9958-FC65-A721-C033CA7FC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D60EE-E2CC-2349-BFD0-CE355E7BF96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93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502" y="1178222"/>
            <a:ext cx="883435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171" y="3781306"/>
            <a:ext cx="77950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6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7751" y="383297"/>
            <a:ext cx="2241069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544" y="383297"/>
            <a:ext cx="6593290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2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0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31" y="1794831"/>
            <a:ext cx="896427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131" y="4817876"/>
            <a:ext cx="896427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92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544" y="1916484"/>
            <a:ext cx="4417179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1640" y="1916484"/>
            <a:ext cx="4417179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4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383299"/>
            <a:ext cx="8964276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99" y="1764832"/>
            <a:ext cx="4396879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99" y="2629749"/>
            <a:ext cx="4396879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1641" y="1764832"/>
            <a:ext cx="441853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1641" y="2629749"/>
            <a:ext cx="4418533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9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3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3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79954"/>
            <a:ext cx="3352130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533" y="1036570"/>
            <a:ext cx="526164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159794"/>
            <a:ext cx="3352130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2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79954"/>
            <a:ext cx="3352130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8533" y="1036570"/>
            <a:ext cx="526164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159794"/>
            <a:ext cx="3352130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2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544" y="383299"/>
            <a:ext cx="896427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544" y="1916484"/>
            <a:ext cx="896427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544" y="6672698"/>
            <a:ext cx="233850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FF653-5699-404F-AD58-CD110ED3DE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802" y="6672698"/>
            <a:ext cx="350776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0312" y="6672698"/>
            <a:ext cx="233850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8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.png"/><Relationship Id="rId39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40.png"/><Relationship Id="rId34" Type="http://schemas.openxmlformats.org/officeDocument/2006/relationships/image" Target="../media/image17.png"/><Relationship Id="rId42" Type="http://schemas.openxmlformats.org/officeDocument/2006/relationships/image" Target="../media/image25.png"/><Relationship Id="rId7" Type="http://schemas.openxmlformats.org/officeDocument/2006/relationships/image" Target="../media/image4.png"/><Relationship Id="rId25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39.png"/><Relationship Id="rId29" Type="http://schemas.openxmlformats.org/officeDocument/2006/relationships/image" Target="../media/image12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24" Type="http://schemas.openxmlformats.org/officeDocument/2006/relationships/image" Target="../media/image7.png"/><Relationship Id="rId32" Type="http://schemas.openxmlformats.org/officeDocument/2006/relationships/image" Target="../media/image15.png"/><Relationship Id="rId37" Type="http://schemas.openxmlformats.org/officeDocument/2006/relationships/image" Target="../media/image20.png"/><Relationship Id="rId40" Type="http://schemas.openxmlformats.org/officeDocument/2006/relationships/image" Target="../media/image23.png"/><Relationship Id="rId5" Type="http://schemas.openxmlformats.org/officeDocument/2006/relationships/image" Target="../media/image2.png"/><Relationship Id="rId23" Type="http://schemas.openxmlformats.org/officeDocument/2006/relationships/image" Target="../media/image42.png"/><Relationship Id="rId28" Type="http://schemas.openxmlformats.org/officeDocument/2006/relationships/image" Target="../media/image11.png"/><Relationship Id="rId36" Type="http://schemas.openxmlformats.org/officeDocument/2006/relationships/image" Target="../media/image19.png"/><Relationship Id="rId31" Type="http://schemas.openxmlformats.org/officeDocument/2006/relationships/image" Target="../media/image14.png"/><Relationship Id="rId4" Type="http://schemas.openxmlformats.org/officeDocument/2006/relationships/image" Target="../media/image36.png"/><Relationship Id="rId9" Type="http://schemas.openxmlformats.org/officeDocument/2006/relationships/image" Target="../media/image6.png"/><Relationship Id="rId22" Type="http://schemas.openxmlformats.org/officeDocument/2006/relationships/image" Target="../media/image41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Relationship Id="rId35" Type="http://schemas.openxmlformats.org/officeDocument/2006/relationships/image" Target="../media/image18.png"/><Relationship Id="rId43" Type="http://schemas.openxmlformats.org/officeDocument/2006/relationships/image" Target="../media/image26.png"/><Relationship Id="rId8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39" Type="http://schemas.openxmlformats.org/officeDocument/2006/relationships/image" Target="../media/image22.png"/><Relationship Id="rId34" Type="http://schemas.openxmlformats.org/officeDocument/2006/relationships/image" Target="../media/image17.png"/><Relationship Id="rId42" Type="http://schemas.openxmlformats.org/officeDocument/2006/relationships/image" Target="../media/image25.png"/><Relationship Id="rId47" Type="http://schemas.openxmlformats.org/officeDocument/2006/relationships/image" Target="../media/image300.png"/><Relationship Id="rId55" Type="http://schemas.openxmlformats.org/officeDocument/2006/relationships/image" Target="../media/image43.png"/><Relationship Id="rId63" Type="http://schemas.openxmlformats.org/officeDocument/2006/relationships/image" Target="../media/image51.png"/><Relationship Id="rId50" Type="http://schemas.openxmlformats.org/officeDocument/2006/relationships/image" Target="../media/image33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32" Type="http://schemas.openxmlformats.org/officeDocument/2006/relationships/image" Target="../media/image15.png"/><Relationship Id="rId37" Type="http://schemas.openxmlformats.org/officeDocument/2006/relationships/image" Target="../media/image20.png"/><Relationship Id="rId40" Type="http://schemas.openxmlformats.org/officeDocument/2006/relationships/image" Target="../media/image23.png"/><Relationship Id="rId45" Type="http://schemas.openxmlformats.org/officeDocument/2006/relationships/image" Target="../media/image2.png"/><Relationship Id="rId58" Type="http://schemas.openxmlformats.org/officeDocument/2006/relationships/image" Target="../media/image37.png"/><Relationship Id="rId53" Type="http://schemas.openxmlformats.org/officeDocument/2006/relationships/image" Target="../media/image370.png"/><Relationship Id="rId66" Type="http://schemas.openxmlformats.org/officeDocument/2006/relationships/image" Target="../media/image44.png"/><Relationship Id="rId28" Type="http://schemas.openxmlformats.org/officeDocument/2006/relationships/image" Target="../media/image11.png"/><Relationship Id="rId36" Type="http://schemas.openxmlformats.org/officeDocument/2006/relationships/image" Target="../media/image19.png"/><Relationship Id="rId57" Type="http://schemas.openxmlformats.org/officeDocument/2006/relationships/image" Target="../media/image35.png"/><Relationship Id="rId61" Type="http://schemas.openxmlformats.org/officeDocument/2006/relationships/image" Target="../media/image49.png"/><Relationship Id="rId10" Type="http://schemas.openxmlformats.org/officeDocument/2006/relationships/image" Target="../media/image29.png"/><Relationship Id="rId31" Type="http://schemas.openxmlformats.org/officeDocument/2006/relationships/image" Target="../media/image13.png"/><Relationship Id="rId44" Type="http://schemas.openxmlformats.org/officeDocument/2006/relationships/image" Target="../media/image331.png"/><Relationship Id="rId60" Type="http://schemas.openxmlformats.org/officeDocument/2006/relationships/image" Target="../media/image48.png"/><Relationship Id="rId52" Type="http://schemas.openxmlformats.org/officeDocument/2006/relationships/image" Target="../media/image350.png"/><Relationship Id="rId65" Type="http://schemas.openxmlformats.org/officeDocument/2006/relationships/image" Target="../media/image1.png"/><Relationship Id="rId9" Type="http://schemas.openxmlformats.org/officeDocument/2006/relationships/image" Target="../media/image28.png"/><Relationship Id="rId30" Type="http://schemas.openxmlformats.org/officeDocument/2006/relationships/image" Target="../media/image12.png"/><Relationship Id="rId35" Type="http://schemas.openxmlformats.org/officeDocument/2006/relationships/image" Target="../media/image18.png"/><Relationship Id="rId43" Type="http://schemas.openxmlformats.org/officeDocument/2006/relationships/image" Target="../media/image26.png"/><Relationship Id="rId56" Type="http://schemas.openxmlformats.org/officeDocument/2006/relationships/image" Target="../media/image34.png"/><Relationship Id="rId64" Type="http://schemas.openxmlformats.org/officeDocument/2006/relationships/image" Target="../media/image6.png"/><Relationship Id="rId8" Type="http://schemas.openxmlformats.org/officeDocument/2006/relationships/image" Target="../media/image5.png"/><Relationship Id="rId51" Type="http://schemas.openxmlformats.org/officeDocument/2006/relationships/image" Target="../media/image340.png"/><Relationship Id="rId3" Type="http://schemas.openxmlformats.org/officeDocument/2006/relationships/image" Target="../media/image27.png"/><Relationship Id="rId12" Type="http://schemas.openxmlformats.org/officeDocument/2006/relationships/image" Target="../media/image31.png"/><Relationship Id="rId38" Type="http://schemas.openxmlformats.org/officeDocument/2006/relationships/image" Target="../media/image21.png"/><Relationship Id="rId46" Type="http://schemas.openxmlformats.org/officeDocument/2006/relationships/image" Target="../media/image290.png"/><Relationship Id="rId59" Type="http://schemas.openxmlformats.org/officeDocument/2006/relationships/image" Target="../media/image47.png"/><Relationship Id="rId67" Type="http://schemas.openxmlformats.org/officeDocument/2006/relationships/image" Target="../media/image45.png"/><Relationship Id="rId41" Type="http://schemas.openxmlformats.org/officeDocument/2006/relationships/image" Target="../media/image24.png"/><Relationship Id="rId54" Type="http://schemas.openxmlformats.org/officeDocument/2006/relationships/image" Target="../media/image38.png"/><Relationship Id="rId62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BD594-B22A-A8DC-61AE-AAAB93105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34B51A2-139B-872A-E4B2-FDE6025917E6}"/>
              </a:ext>
            </a:extLst>
          </p:cNvPr>
          <p:cNvSpPr/>
          <p:nvPr/>
        </p:nvSpPr>
        <p:spPr>
          <a:xfrm>
            <a:off x="5749726" y="990846"/>
            <a:ext cx="2917085" cy="4408468"/>
          </a:xfrm>
          <a:custGeom>
            <a:avLst/>
            <a:gdLst>
              <a:gd name="connsiteX0" fmla="*/ 0 w 2435700"/>
              <a:gd name="connsiteY0" fmla="*/ 220894 h 4408468"/>
              <a:gd name="connsiteX1" fmla="*/ 220894 w 2435700"/>
              <a:gd name="connsiteY1" fmla="*/ 0 h 4408468"/>
              <a:gd name="connsiteX2" fmla="*/ 2214806 w 2435700"/>
              <a:gd name="connsiteY2" fmla="*/ 0 h 4408468"/>
              <a:gd name="connsiteX3" fmla="*/ 2435700 w 2435700"/>
              <a:gd name="connsiteY3" fmla="*/ 220894 h 4408468"/>
              <a:gd name="connsiteX4" fmla="*/ 2435700 w 2435700"/>
              <a:gd name="connsiteY4" fmla="*/ 4187574 h 4408468"/>
              <a:gd name="connsiteX5" fmla="*/ 2214806 w 2435700"/>
              <a:gd name="connsiteY5" fmla="*/ 4408468 h 4408468"/>
              <a:gd name="connsiteX6" fmla="*/ 220894 w 2435700"/>
              <a:gd name="connsiteY6" fmla="*/ 4408468 h 4408468"/>
              <a:gd name="connsiteX7" fmla="*/ 0 w 2435700"/>
              <a:gd name="connsiteY7" fmla="*/ 4187574 h 4408468"/>
              <a:gd name="connsiteX8" fmla="*/ 0 w 2435700"/>
              <a:gd name="connsiteY8" fmla="*/ 220894 h 4408468"/>
              <a:gd name="connsiteX0" fmla="*/ 324594 w 2760294"/>
              <a:gd name="connsiteY0" fmla="*/ 220894 h 4408468"/>
              <a:gd name="connsiteX1" fmla="*/ 545488 w 2760294"/>
              <a:gd name="connsiteY1" fmla="*/ 0 h 4408468"/>
              <a:gd name="connsiteX2" fmla="*/ 2539400 w 2760294"/>
              <a:gd name="connsiteY2" fmla="*/ 0 h 4408468"/>
              <a:gd name="connsiteX3" fmla="*/ 2760294 w 2760294"/>
              <a:gd name="connsiteY3" fmla="*/ 220894 h 4408468"/>
              <a:gd name="connsiteX4" fmla="*/ 2760294 w 2760294"/>
              <a:gd name="connsiteY4" fmla="*/ 4187574 h 4408468"/>
              <a:gd name="connsiteX5" fmla="*/ 2539400 w 2760294"/>
              <a:gd name="connsiteY5" fmla="*/ 4408468 h 4408468"/>
              <a:gd name="connsiteX6" fmla="*/ 545488 w 2760294"/>
              <a:gd name="connsiteY6" fmla="*/ 4408468 h 4408468"/>
              <a:gd name="connsiteX7" fmla="*/ 324594 w 2760294"/>
              <a:gd name="connsiteY7" fmla="*/ 4187574 h 4408468"/>
              <a:gd name="connsiteX8" fmla="*/ 324594 w 2760294"/>
              <a:gd name="connsiteY8" fmla="*/ 220894 h 4408468"/>
              <a:gd name="connsiteX0" fmla="*/ 537196 w 2972896"/>
              <a:gd name="connsiteY0" fmla="*/ 220894 h 4408468"/>
              <a:gd name="connsiteX1" fmla="*/ 758090 w 2972896"/>
              <a:gd name="connsiteY1" fmla="*/ 0 h 4408468"/>
              <a:gd name="connsiteX2" fmla="*/ 2752002 w 2972896"/>
              <a:gd name="connsiteY2" fmla="*/ 0 h 4408468"/>
              <a:gd name="connsiteX3" fmla="*/ 2972896 w 2972896"/>
              <a:gd name="connsiteY3" fmla="*/ 220894 h 4408468"/>
              <a:gd name="connsiteX4" fmla="*/ 2972896 w 2972896"/>
              <a:gd name="connsiteY4" fmla="*/ 4187574 h 4408468"/>
              <a:gd name="connsiteX5" fmla="*/ 2752002 w 2972896"/>
              <a:gd name="connsiteY5" fmla="*/ 4408468 h 4408468"/>
              <a:gd name="connsiteX6" fmla="*/ 758090 w 2972896"/>
              <a:gd name="connsiteY6" fmla="*/ 4408468 h 4408468"/>
              <a:gd name="connsiteX7" fmla="*/ 275938 w 2972896"/>
              <a:gd name="connsiteY7" fmla="*/ 3882774 h 4408468"/>
              <a:gd name="connsiteX8" fmla="*/ 537196 w 2972896"/>
              <a:gd name="connsiteY8" fmla="*/ 220894 h 4408468"/>
              <a:gd name="connsiteX0" fmla="*/ 530336 w 2966036"/>
              <a:gd name="connsiteY0" fmla="*/ 220894 h 4408468"/>
              <a:gd name="connsiteX1" fmla="*/ 751230 w 2966036"/>
              <a:gd name="connsiteY1" fmla="*/ 0 h 4408468"/>
              <a:gd name="connsiteX2" fmla="*/ 2745142 w 2966036"/>
              <a:gd name="connsiteY2" fmla="*/ 0 h 4408468"/>
              <a:gd name="connsiteX3" fmla="*/ 2966036 w 2966036"/>
              <a:gd name="connsiteY3" fmla="*/ 220894 h 4408468"/>
              <a:gd name="connsiteX4" fmla="*/ 2966036 w 2966036"/>
              <a:gd name="connsiteY4" fmla="*/ 4187574 h 4408468"/>
              <a:gd name="connsiteX5" fmla="*/ 2745142 w 2966036"/>
              <a:gd name="connsiteY5" fmla="*/ 4408468 h 4408468"/>
              <a:gd name="connsiteX6" fmla="*/ 751230 w 2966036"/>
              <a:gd name="connsiteY6" fmla="*/ 4408468 h 4408468"/>
              <a:gd name="connsiteX7" fmla="*/ 277243 w 2966036"/>
              <a:gd name="connsiteY7" fmla="*/ 3931760 h 4408468"/>
              <a:gd name="connsiteX8" fmla="*/ 530336 w 2966036"/>
              <a:gd name="connsiteY8" fmla="*/ 220894 h 4408468"/>
              <a:gd name="connsiteX0" fmla="*/ 544067 w 2979767"/>
              <a:gd name="connsiteY0" fmla="*/ 220894 h 4408468"/>
              <a:gd name="connsiteX1" fmla="*/ 764961 w 2979767"/>
              <a:gd name="connsiteY1" fmla="*/ 0 h 4408468"/>
              <a:gd name="connsiteX2" fmla="*/ 2758873 w 2979767"/>
              <a:gd name="connsiteY2" fmla="*/ 0 h 4408468"/>
              <a:gd name="connsiteX3" fmla="*/ 2979767 w 2979767"/>
              <a:gd name="connsiteY3" fmla="*/ 220894 h 4408468"/>
              <a:gd name="connsiteX4" fmla="*/ 2979767 w 2979767"/>
              <a:gd name="connsiteY4" fmla="*/ 4187574 h 4408468"/>
              <a:gd name="connsiteX5" fmla="*/ 2758873 w 2979767"/>
              <a:gd name="connsiteY5" fmla="*/ 4408468 h 4408468"/>
              <a:gd name="connsiteX6" fmla="*/ 764961 w 2979767"/>
              <a:gd name="connsiteY6" fmla="*/ 4408468 h 4408468"/>
              <a:gd name="connsiteX7" fmla="*/ 274646 w 2979767"/>
              <a:gd name="connsiteY7" fmla="*/ 3934481 h 4408468"/>
              <a:gd name="connsiteX8" fmla="*/ 544067 w 2979767"/>
              <a:gd name="connsiteY8" fmla="*/ 220894 h 4408468"/>
              <a:gd name="connsiteX0" fmla="*/ 474628 w 2910328"/>
              <a:gd name="connsiteY0" fmla="*/ 220894 h 4408468"/>
              <a:gd name="connsiteX1" fmla="*/ 695522 w 2910328"/>
              <a:gd name="connsiteY1" fmla="*/ 0 h 4408468"/>
              <a:gd name="connsiteX2" fmla="*/ 2689434 w 2910328"/>
              <a:gd name="connsiteY2" fmla="*/ 0 h 4408468"/>
              <a:gd name="connsiteX3" fmla="*/ 2910328 w 2910328"/>
              <a:gd name="connsiteY3" fmla="*/ 220894 h 4408468"/>
              <a:gd name="connsiteX4" fmla="*/ 2910328 w 2910328"/>
              <a:gd name="connsiteY4" fmla="*/ 4187574 h 4408468"/>
              <a:gd name="connsiteX5" fmla="*/ 2689434 w 2910328"/>
              <a:gd name="connsiteY5" fmla="*/ 4408468 h 4408468"/>
              <a:gd name="connsiteX6" fmla="*/ 695522 w 2910328"/>
              <a:gd name="connsiteY6" fmla="*/ 4408468 h 4408468"/>
              <a:gd name="connsiteX7" fmla="*/ 205207 w 2910328"/>
              <a:gd name="connsiteY7" fmla="*/ 3934481 h 4408468"/>
              <a:gd name="connsiteX8" fmla="*/ 474628 w 2910328"/>
              <a:gd name="connsiteY8" fmla="*/ 220894 h 4408468"/>
              <a:gd name="connsiteX0" fmla="*/ 481385 w 2917085"/>
              <a:gd name="connsiteY0" fmla="*/ 220894 h 4408468"/>
              <a:gd name="connsiteX1" fmla="*/ 702279 w 2917085"/>
              <a:gd name="connsiteY1" fmla="*/ 0 h 4408468"/>
              <a:gd name="connsiteX2" fmla="*/ 2696191 w 2917085"/>
              <a:gd name="connsiteY2" fmla="*/ 0 h 4408468"/>
              <a:gd name="connsiteX3" fmla="*/ 2917085 w 2917085"/>
              <a:gd name="connsiteY3" fmla="*/ 220894 h 4408468"/>
              <a:gd name="connsiteX4" fmla="*/ 2917085 w 2917085"/>
              <a:gd name="connsiteY4" fmla="*/ 4187574 h 4408468"/>
              <a:gd name="connsiteX5" fmla="*/ 2696191 w 2917085"/>
              <a:gd name="connsiteY5" fmla="*/ 4408468 h 4408468"/>
              <a:gd name="connsiteX6" fmla="*/ 702279 w 2917085"/>
              <a:gd name="connsiteY6" fmla="*/ 4408468 h 4408468"/>
              <a:gd name="connsiteX7" fmla="*/ 211964 w 2917085"/>
              <a:gd name="connsiteY7" fmla="*/ 3934481 h 4408468"/>
              <a:gd name="connsiteX8" fmla="*/ 481385 w 2917085"/>
              <a:gd name="connsiteY8" fmla="*/ 220894 h 440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7085" h="4408468">
                <a:moveTo>
                  <a:pt x="481385" y="220894"/>
                </a:moveTo>
                <a:cubicBezTo>
                  <a:pt x="481385" y="98898"/>
                  <a:pt x="580283" y="0"/>
                  <a:pt x="702279" y="0"/>
                </a:cubicBezTo>
                <a:lnTo>
                  <a:pt x="2696191" y="0"/>
                </a:lnTo>
                <a:cubicBezTo>
                  <a:pt x="2818187" y="0"/>
                  <a:pt x="2917085" y="98898"/>
                  <a:pt x="2917085" y="220894"/>
                </a:cubicBezTo>
                <a:lnTo>
                  <a:pt x="2917085" y="4187574"/>
                </a:lnTo>
                <a:cubicBezTo>
                  <a:pt x="2917085" y="4309570"/>
                  <a:pt x="2818187" y="4408468"/>
                  <a:pt x="2696191" y="4408468"/>
                </a:cubicBezTo>
                <a:lnTo>
                  <a:pt x="702279" y="4408468"/>
                </a:lnTo>
                <a:cubicBezTo>
                  <a:pt x="580283" y="4408468"/>
                  <a:pt x="-430294" y="3965764"/>
                  <a:pt x="211964" y="3934481"/>
                </a:cubicBezTo>
                <a:lnTo>
                  <a:pt x="481385" y="220894"/>
                </a:lnTo>
                <a:close/>
              </a:path>
            </a:pathLst>
          </a:cu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: 圆角 245">
            <a:extLst>
              <a:ext uri="{FF2B5EF4-FFF2-40B4-BE49-F238E27FC236}">
                <a16:creationId xmlns:a16="http://schemas.microsoft.com/office/drawing/2014/main" id="{305A52C5-F19F-71B0-87DE-68324B0EED30}"/>
              </a:ext>
            </a:extLst>
          </p:cNvPr>
          <p:cNvSpPr/>
          <p:nvPr/>
        </p:nvSpPr>
        <p:spPr>
          <a:xfrm>
            <a:off x="6421889" y="4318673"/>
            <a:ext cx="2105925" cy="10401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E040A119-0741-FC44-55BF-04DAA765761B}"/>
              </a:ext>
            </a:extLst>
          </p:cNvPr>
          <p:cNvSpPr/>
          <p:nvPr/>
        </p:nvSpPr>
        <p:spPr>
          <a:xfrm>
            <a:off x="6421889" y="1829467"/>
            <a:ext cx="2166372" cy="10401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A3DEE5C6-792F-52CB-4308-776F21707029}"/>
              </a:ext>
            </a:extLst>
          </p:cNvPr>
          <p:cNvSpPr/>
          <p:nvPr/>
        </p:nvSpPr>
        <p:spPr>
          <a:xfrm>
            <a:off x="210570" y="2271939"/>
            <a:ext cx="5961140" cy="3127375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24115BF0-9DAB-E350-896E-D87ABB7515A6}"/>
              </a:ext>
            </a:extLst>
          </p:cNvPr>
          <p:cNvSpPr/>
          <p:nvPr/>
        </p:nvSpPr>
        <p:spPr>
          <a:xfrm>
            <a:off x="218995" y="989425"/>
            <a:ext cx="5941897" cy="1040113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90391E-586B-DBB9-AA56-B4E1085921E7}"/>
              </a:ext>
            </a:extLst>
          </p:cNvPr>
          <p:cNvSpPr txBox="1"/>
          <p:nvPr/>
        </p:nvSpPr>
        <p:spPr>
          <a:xfrm>
            <a:off x="420681" y="1130712"/>
            <a:ext cx="5738942" cy="88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altLang="zh-CN" sz="1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story. </a:t>
            </a:r>
            <a:r>
              <a:rPr lang="en-US" altLang="zh-CN" sz="1600" i="1" dirty="0">
                <a:highlight>
                  <a:srgbClr val="F5E1C4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a cat named Whiskers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600" i="1" dirty="0">
                <a:highlight>
                  <a:srgbClr val="FBB3B9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story takes place in the autumn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600" i="1" dirty="0">
                <a:highlight>
                  <a:srgbClr val="BDCAE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 the cat playing with a dog named Buddy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600" i="1" dirty="0">
                <a:highlight>
                  <a:srgbClr val="D5F8BC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story ends with discovering a mysterious treasure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sz="1600" i="1" dirty="0">
              <a:highlight>
                <a:srgbClr val="FBB3B9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E2388644-B1A0-11D9-C3F9-ECCA3DD44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58" y="2492028"/>
            <a:ext cx="343355" cy="351623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E9402F8B-FB8E-2B99-FE3C-CF7CA0307AB3}"/>
              </a:ext>
            </a:extLst>
          </p:cNvPr>
          <p:cNvGrpSpPr/>
          <p:nvPr/>
        </p:nvGrpSpPr>
        <p:grpSpPr>
          <a:xfrm>
            <a:off x="1588080" y="602197"/>
            <a:ext cx="3231839" cy="373639"/>
            <a:chOff x="2595846" y="725434"/>
            <a:chExt cx="3288243" cy="424482"/>
          </a:xfrm>
        </p:grpSpPr>
        <p:sp>
          <p:nvSpPr>
            <p:cNvPr id="14" name="Rounded Rectangle 18">
              <a:extLst>
                <a:ext uri="{FF2B5EF4-FFF2-40B4-BE49-F238E27FC236}">
                  <a16:creationId xmlns:a16="http://schemas.microsoft.com/office/drawing/2014/main" id="{9D17D953-AFEE-BB04-B275-877C96B1F81B}"/>
                </a:ext>
              </a:extLst>
            </p:cNvPr>
            <p:cNvSpPr/>
            <p:nvPr/>
          </p:nvSpPr>
          <p:spPr>
            <a:xfrm>
              <a:off x="2595846" y="725434"/>
              <a:ext cx="3288243" cy="419957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831B82A-F970-4E57-7591-00DFF46B53C9}"/>
                </a:ext>
              </a:extLst>
            </p:cNvPr>
            <p:cNvSpPr txBox="1"/>
            <p:nvPr/>
          </p:nvSpPr>
          <p:spPr>
            <a:xfrm>
              <a:off x="2798184" y="730327"/>
              <a:ext cx="3000367" cy="419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Multi-Constraint Instruction</a:t>
              </a:r>
              <a:endParaRPr lang="zh-CN" altLang="en-US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697CAD68-AFAA-5F6B-0C81-F8BBA9EEF1A6}"/>
              </a:ext>
            </a:extLst>
          </p:cNvPr>
          <p:cNvSpPr txBox="1"/>
          <p:nvPr/>
        </p:nvSpPr>
        <p:spPr>
          <a:xfrm>
            <a:off x="195112" y="-1092807"/>
            <a:ext cx="74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84577603-CB79-8EA8-8D25-7703E91E70E5}"/>
              </a:ext>
            </a:extLst>
          </p:cNvPr>
          <p:cNvGrpSpPr/>
          <p:nvPr/>
        </p:nvGrpSpPr>
        <p:grpSpPr>
          <a:xfrm>
            <a:off x="1312327" y="2041630"/>
            <a:ext cx="3816960" cy="369332"/>
            <a:chOff x="2351675" y="717673"/>
            <a:chExt cx="3816960" cy="419589"/>
          </a:xfrm>
        </p:grpSpPr>
        <p:sp>
          <p:nvSpPr>
            <p:cNvPr id="340" name="Rounded Rectangle 18">
              <a:extLst>
                <a:ext uri="{FF2B5EF4-FFF2-40B4-BE49-F238E27FC236}">
                  <a16:creationId xmlns:a16="http://schemas.microsoft.com/office/drawing/2014/main" id="{F36EF166-4410-0D77-E77C-83E603FAA604}"/>
                </a:ext>
              </a:extLst>
            </p:cNvPr>
            <p:cNvSpPr/>
            <p:nvPr/>
          </p:nvSpPr>
          <p:spPr>
            <a:xfrm>
              <a:off x="2595846" y="737001"/>
              <a:ext cx="3288243" cy="395109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4" name="文本框 343">
              <a:extLst>
                <a:ext uri="{FF2B5EF4-FFF2-40B4-BE49-F238E27FC236}">
                  <a16:creationId xmlns:a16="http://schemas.microsoft.com/office/drawing/2014/main" id="{B6BFA6A0-A9EF-0111-5DC6-3DFC4E21AA80}"/>
                </a:ext>
              </a:extLst>
            </p:cNvPr>
            <p:cNvSpPr txBox="1"/>
            <p:nvPr/>
          </p:nvSpPr>
          <p:spPr>
            <a:xfrm>
              <a:off x="2351675" y="717673"/>
              <a:ext cx="3816960" cy="419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Pipeline for High-Quality Outputs</a:t>
              </a:r>
              <a:endParaRPr lang="zh-CN" altLang="en-US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3CC60D5-2257-3EB2-BE50-263D44EA2EEC}"/>
              </a:ext>
            </a:extLst>
          </p:cNvPr>
          <p:cNvSpPr/>
          <p:nvPr/>
        </p:nvSpPr>
        <p:spPr>
          <a:xfrm flipV="1">
            <a:off x="433803" y="3333230"/>
            <a:ext cx="1332133" cy="311272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文本框 348">
            <a:extLst>
              <a:ext uri="{FF2B5EF4-FFF2-40B4-BE49-F238E27FC236}">
                <a16:creationId xmlns:a16="http://schemas.microsoft.com/office/drawing/2014/main" id="{24F6FC91-16B5-A092-EB89-1E063145F2A2}"/>
              </a:ext>
            </a:extLst>
          </p:cNvPr>
          <p:cNvSpPr txBox="1"/>
          <p:nvPr/>
        </p:nvSpPr>
        <p:spPr>
          <a:xfrm>
            <a:off x="357341" y="3361199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278D709-CE7B-580E-4A62-8D89F3DA8576}"/>
                  </a:ext>
                </a:extLst>
              </p:cNvPr>
              <p:cNvSpPr txBox="1"/>
              <p:nvPr/>
            </p:nvSpPr>
            <p:spPr>
              <a:xfrm flipH="1">
                <a:off x="2656588" y="2854514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0C87EF3-93AB-6AF7-5F52-1202E6A37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56588" y="2854514"/>
                <a:ext cx="1226674" cy="307777"/>
              </a:xfrm>
              <a:prstGeom prst="rect">
                <a:avLst/>
              </a:prstGeom>
              <a:blipFill>
                <a:blip r:embed="rId4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C117B4F-1602-8826-04DD-D481D8A70ED4}"/>
              </a:ext>
            </a:extLst>
          </p:cNvPr>
          <p:cNvCxnSpPr>
            <a:cxnSpLocks/>
          </p:cNvCxnSpPr>
          <p:nvPr/>
        </p:nvCxnSpPr>
        <p:spPr>
          <a:xfrm flipH="1">
            <a:off x="4726600" y="3168037"/>
            <a:ext cx="425718" cy="288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8DEFEDB-2D8F-DF36-2D12-16ACAAF6FE40}"/>
              </a:ext>
            </a:extLst>
          </p:cNvPr>
          <p:cNvCxnSpPr>
            <a:cxnSpLocks/>
          </p:cNvCxnSpPr>
          <p:nvPr/>
        </p:nvCxnSpPr>
        <p:spPr>
          <a:xfrm>
            <a:off x="3624405" y="3045037"/>
            <a:ext cx="1572276" cy="414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436A043E-E455-2331-56A1-E2192DA2684A}"/>
              </a:ext>
            </a:extLst>
          </p:cNvPr>
          <p:cNvSpPr/>
          <p:nvPr/>
        </p:nvSpPr>
        <p:spPr>
          <a:xfrm>
            <a:off x="5342858" y="2863940"/>
            <a:ext cx="653700" cy="329007"/>
          </a:xfrm>
          <a:prstGeom prst="roundRect">
            <a:avLst/>
          </a:prstGeom>
          <a:solidFill>
            <a:srgbClr val="FBB3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27D0F937-17EA-3359-9810-F0008E843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605" y="2617500"/>
            <a:ext cx="439851" cy="439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F05E1608-D056-16B1-64C6-B18934FC689D}"/>
                  </a:ext>
                </a:extLst>
              </p:cNvPr>
              <p:cNvSpPr txBox="1"/>
              <p:nvPr/>
            </p:nvSpPr>
            <p:spPr>
              <a:xfrm flipH="1">
                <a:off x="5288964" y="2847502"/>
                <a:ext cx="7715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F05E1608-D056-16B1-64C6-B18934FC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88964" y="2847502"/>
                <a:ext cx="771588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文本框 213">
            <a:extLst>
              <a:ext uri="{FF2B5EF4-FFF2-40B4-BE49-F238E27FC236}">
                <a16:creationId xmlns:a16="http://schemas.microsoft.com/office/drawing/2014/main" id="{5075686F-C08C-3183-8862-169BC6F26E23}"/>
              </a:ext>
            </a:extLst>
          </p:cNvPr>
          <p:cNvSpPr txBox="1"/>
          <p:nvPr/>
        </p:nvSpPr>
        <p:spPr>
          <a:xfrm>
            <a:off x="475440" y="3154018"/>
            <a:ext cx="1177773" cy="282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1</a:t>
            </a:r>
            <a:endParaRPr kumimoji="1"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9" name="组合 1138">
            <a:extLst>
              <a:ext uri="{FF2B5EF4-FFF2-40B4-BE49-F238E27FC236}">
                <a16:creationId xmlns:a16="http://schemas.microsoft.com/office/drawing/2014/main" id="{44F612DC-A13D-D21D-9B72-B2A546065242}"/>
              </a:ext>
            </a:extLst>
          </p:cNvPr>
          <p:cNvGrpSpPr/>
          <p:nvPr/>
        </p:nvGrpSpPr>
        <p:grpSpPr>
          <a:xfrm>
            <a:off x="590377" y="5602964"/>
            <a:ext cx="1603253" cy="760602"/>
            <a:chOff x="730278" y="5623432"/>
            <a:chExt cx="1603253" cy="760602"/>
          </a:xfrm>
        </p:grpSpPr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FEB0CA3-BA98-04E9-F469-6D3935846A93}"/>
                </a:ext>
              </a:extLst>
            </p:cNvPr>
            <p:cNvGrpSpPr/>
            <p:nvPr/>
          </p:nvGrpSpPr>
          <p:grpSpPr>
            <a:xfrm>
              <a:off x="730278" y="5817788"/>
              <a:ext cx="1603253" cy="566246"/>
              <a:chOff x="8559440" y="5748371"/>
              <a:chExt cx="1603253" cy="566246"/>
            </a:xfrm>
          </p:grpSpPr>
          <p:sp>
            <p:nvSpPr>
              <p:cNvPr id="223" name="圆角矩形 203">
                <a:extLst>
                  <a:ext uri="{FF2B5EF4-FFF2-40B4-BE49-F238E27FC236}">
                    <a16:creationId xmlns:a16="http://schemas.microsoft.com/office/drawing/2014/main" id="{53917DD9-996C-30B9-0DEB-BB63FA22B45E}"/>
                  </a:ext>
                </a:extLst>
              </p:cNvPr>
              <p:cNvSpPr/>
              <p:nvPr/>
            </p:nvSpPr>
            <p:spPr>
              <a:xfrm>
                <a:off x="8559440" y="5748371"/>
                <a:ext cx="1603253" cy="56624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362D90AF-159A-841F-5FC9-C8F74521AFA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362D90AF-159A-841F-5FC9-C8F74521AF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56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F0EC70AB-4492-5F18-84F5-C086ABFDE201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F0EC70AB-4492-5F18-84F5-C086ABFDE2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1" r="-2703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D9703FBF-347A-B24E-C597-57B2AD543CB9}"/>
                  </a:ext>
                </a:extLst>
              </p:cNvPr>
              <p:cNvSpPr txBox="1"/>
              <p:nvPr/>
            </p:nvSpPr>
            <p:spPr>
              <a:xfrm>
                <a:off x="9157274" y="5859743"/>
                <a:ext cx="507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＞</a:t>
                </a:r>
              </a:p>
            </p:txBody>
          </p:sp>
        </p:grp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790DC38-9CED-0B46-2F02-53B398F60905}"/>
                </a:ext>
              </a:extLst>
            </p:cNvPr>
            <p:cNvSpPr/>
            <p:nvPr/>
          </p:nvSpPr>
          <p:spPr>
            <a:xfrm>
              <a:off x="1009912" y="5623432"/>
              <a:ext cx="1046653" cy="353525"/>
            </a:xfrm>
            <a:prstGeom prst="roundRect">
              <a:avLst>
                <a:gd name="adj" fmla="val 25915"/>
              </a:avLst>
            </a:prstGeom>
            <a:solidFill>
              <a:srgbClr val="F5E1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DA53C17-C6F6-EE71-488D-BB4CB06B5E06}"/>
                </a:ext>
              </a:extLst>
            </p:cNvPr>
            <p:cNvSpPr txBox="1"/>
            <p:nvPr/>
          </p:nvSpPr>
          <p:spPr>
            <a:xfrm>
              <a:off x="932397" y="5635722"/>
              <a:ext cx="1177773" cy="298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1</a:t>
              </a:r>
              <a:endParaRPr kumimoji="1"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09EF6BF-7308-0E1D-ED1C-11B82F5C389B}"/>
              </a:ext>
            </a:extLst>
          </p:cNvPr>
          <p:cNvGrpSpPr/>
          <p:nvPr/>
        </p:nvGrpSpPr>
        <p:grpSpPr>
          <a:xfrm>
            <a:off x="1597642" y="961183"/>
            <a:ext cx="228199" cy="307777"/>
            <a:chOff x="5721437" y="-325515"/>
            <a:chExt cx="209503" cy="282563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2A3C6AB-E99B-5EBD-7663-9D025CE3F2AF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9D4901D-F730-11C1-D525-A5A159CB026C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D7C6833-AB34-500F-1B76-4701825B6D39}"/>
              </a:ext>
            </a:extLst>
          </p:cNvPr>
          <p:cNvGrpSpPr/>
          <p:nvPr/>
        </p:nvGrpSpPr>
        <p:grpSpPr>
          <a:xfrm>
            <a:off x="1507471" y="3379957"/>
            <a:ext cx="158808" cy="230832"/>
            <a:chOff x="5733161" y="-334711"/>
            <a:chExt cx="255684" cy="363408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DE8CAC3-684D-9E32-126C-589E6FCD3365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4E95B74-A367-B159-B957-F6FE99AFD3B0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006A5A6E-9981-B800-FAF4-33EA8852C871}"/>
              </a:ext>
            </a:extLst>
          </p:cNvPr>
          <p:cNvSpPr txBox="1"/>
          <p:nvPr/>
        </p:nvSpPr>
        <p:spPr>
          <a:xfrm>
            <a:off x="1212736" y="3324535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AB05BE-A634-3B55-D8CC-9FBA0B1C74A3}"/>
              </a:ext>
            </a:extLst>
          </p:cNvPr>
          <p:cNvSpPr txBox="1"/>
          <p:nvPr/>
        </p:nvSpPr>
        <p:spPr>
          <a:xfrm>
            <a:off x="6454278" y="4384133"/>
            <a:ext cx="2073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altLang="zh-CN" sz="1400" i="1" dirty="0">
                <a:highlight>
                  <a:srgbClr val="FBB3B9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autumn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morning, the little cat </a:t>
            </a:r>
            <a:r>
              <a:rPr lang="en-US" altLang="zh-CN" sz="1400" i="1" dirty="0">
                <a:highlight>
                  <a:srgbClr val="F5E1C4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Whiskers 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 a </a:t>
            </a:r>
            <a:r>
              <a:rPr lang="en-US" altLang="zh-CN" sz="1400" i="1" dirty="0">
                <a:highlight>
                  <a:srgbClr val="BDCAE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dog named Buddy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They chased falling leaves …</a:t>
            </a:r>
            <a:endParaRPr lang="zh-CN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DCEB5E-A802-16D7-F2EC-BE6029C7A1E6}"/>
              </a:ext>
            </a:extLst>
          </p:cNvPr>
          <p:cNvSpPr txBox="1"/>
          <p:nvPr/>
        </p:nvSpPr>
        <p:spPr>
          <a:xfrm>
            <a:off x="6407577" y="1878698"/>
            <a:ext cx="22063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i="1" dirty="0">
                <a:highlight>
                  <a:srgbClr val="F5E1C4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Whiskers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was a clever little cat. One day, …realized it might be a </a:t>
            </a:r>
            <a:r>
              <a:rPr lang="en-US" altLang="zh-CN" sz="1400" i="1" dirty="0">
                <a:highlight>
                  <a:srgbClr val="D5F8BC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mysterious treasure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Excited, …</a:t>
            </a:r>
            <a:endParaRPr lang="zh-CN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5C074F6D-D860-1C3E-3BDB-1290888307BD}"/>
              </a:ext>
            </a:extLst>
          </p:cNvPr>
          <p:cNvSpPr/>
          <p:nvPr/>
        </p:nvSpPr>
        <p:spPr>
          <a:xfrm flipV="1">
            <a:off x="429721" y="3808040"/>
            <a:ext cx="1655138" cy="333105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BA4D016-DBBC-E97A-7D1A-2F12E9BD2266}"/>
              </a:ext>
            </a:extLst>
          </p:cNvPr>
          <p:cNvSpPr txBox="1"/>
          <p:nvPr/>
        </p:nvSpPr>
        <p:spPr>
          <a:xfrm>
            <a:off x="350242" y="3847309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0ADE054-80AA-3767-3D9C-EE080E7DD438}"/>
              </a:ext>
            </a:extLst>
          </p:cNvPr>
          <p:cNvSpPr txBox="1"/>
          <p:nvPr/>
        </p:nvSpPr>
        <p:spPr>
          <a:xfrm>
            <a:off x="925360" y="3644642"/>
            <a:ext cx="622829" cy="282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2</a:t>
            </a:r>
            <a:endParaRPr kumimoji="1"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2B490640-8A64-C570-129D-D02B4EB55B81}"/>
              </a:ext>
            </a:extLst>
          </p:cNvPr>
          <p:cNvGrpSpPr/>
          <p:nvPr/>
        </p:nvGrpSpPr>
        <p:grpSpPr>
          <a:xfrm>
            <a:off x="1520410" y="3874884"/>
            <a:ext cx="158808" cy="230832"/>
            <a:chOff x="5733161" y="-334711"/>
            <a:chExt cx="255684" cy="363408"/>
          </a:xfrm>
        </p:grpSpPr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6D3AC92D-0BE9-717E-42B9-07D54D2459B4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A815AA9-477B-AE51-AE47-07D38029131D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C4CB73D-2B72-A7F6-B30C-3DDBE55E2297}"/>
              </a:ext>
            </a:extLst>
          </p:cNvPr>
          <p:cNvSpPr txBox="1"/>
          <p:nvPr/>
        </p:nvSpPr>
        <p:spPr>
          <a:xfrm>
            <a:off x="1214649" y="3822955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3AADF13B-2042-F092-1054-664C96912050}"/>
              </a:ext>
            </a:extLst>
          </p:cNvPr>
          <p:cNvGrpSpPr/>
          <p:nvPr/>
        </p:nvGrpSpPr>
        <p:grpSpPr>
          <a:xfrm>
            <a:off x="1526001" y="3874884"/>
            <a:ext cx="158808" cy="230832"/>
            <a:chOff x="5733161" y="-334711"/>
            <a:chExt cx="255684" cy="363408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7DAE9B61-3B9B-08D5-5870-A02CBD84437A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A3840149-33C1-B9EA-4742-3F3277FB87FD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28F62DB-CEB6-6E1D-F3ED-4A86A6521BF3}"/>
              </a:ext>
            </a:extLst>
          </p:cNvPr>
          <p:cNvGrpSpPr/>
          <p:nvPr/>
        </p:nvGrpSpPr>
        <p:grpSpPr>
          <a:xfrm>
            <a:off x="1869893" y="3874475"/>
            <a:ext cx="158808" cy="230832"/>
            <a:chOff x="5733161" y="-334711"/>
            <a:chExt cx="255684" cy="363408"/>
          </a:xfrm>
        </p:grpSpPr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4654EB20-62A2-F7EE-772F-AA2DD0631165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2825A980-2270-61BC-3B7E-47C4D1E07F10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29C5AB2-C5D5-B807-CC27-3EB6E540E796}"/>
              </a:ext>
            </a:extLst>
          </p:cNvPr>
          <p:cNvSpPr txBox="1"/>
          <p:nvPr/>
        </p:nvSpPr>
        <p:spPr>
          <a:xfrm>
            <a:off x="1567416" y="3816340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8B67E9B5-43E9-4EFD-B2BB-917288B41AD3}"/>
              </a:ext>
            </a:extLst>
          </p:cNvPr>
          <p:cNvSpPr/>
          <p:nvPr/>
        </p:nvSpPr>
        <p:spPr>
          <a:xfrm flipV="1">
            <a:off x="442038" y="4338059"/>
            <a:ext cx="1939129" cy="299747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E8E78BD5-3C75-AC3C-C9DB-F33A32B5D761}"/>
              </a:ext>
            </a:extLst>
          </p:cNvPr>
          <p:cNvSpPr txBox="1"/>
          <p:nvPr/>
        </p:nvSpPr>
        <p:spPr>
          <a:xfrm>
            <a:off x="356979" y="4343744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38B5B99-40E4-2046-DC84-890075D00C18}"/>
              </a:ext>
            </a:extLst>
          </p:cNvPr>
          <p:cNvSpPr txBox="1"/>
          <p:nvPr/>
        </p:nvSpPr>
        <p:spPr>
          <a:xfrm>
            <a:off x="782196" y="4157098"/>
            <a:ext cx="1177773" cy="282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3</a:t>
            </a:r>
            <a:endParaRPr kumimoji="1"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76F6685A-FAEE-7055-A2A6-24242ACF202A}"/>
              </a:ext>
            </a:extLst>
          </p:cNvPr>
          <p:cNvGrpSpPr/>
          <p:nvPr/>
        </p:nvGrpSpPr>
        <p:grpSpPr>
          <a:xfrm>
            <a:off x="1507524" y="4370602"/>
            <a:ext cx="158808" cy="230832"/>
            <a:chOff x="5733161" y="-334711"/>
            <a:chExt cx="255684" cy="363408"/>
          </a:xfrm>
        </p:grpSpPr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A7C7C96B-695F-39F5-F05B-933E77056E0F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A1866F7F-8FA2-94FA-C506-A33A80A040FE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9BC3863-F1C3-1D2F-AE37-7887CFBCA0D1}"/>
              </a:ext>
            </a:extLst>
          </p:cNvPr>
          <p:cNvSpPr txBox="1"/>
          <p:nvPr/>
        </p:nvSpPr>
        <p:spPr>
          <a:xfrm>
            <a:off x="1217843" y="4318673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FD86DC68-B593-8523-CE9D-4148EB6A9CC9}"/>
              </a:ext>
            </a:extLst>
          </p:cNvPr>
          <p:cNvGrpSpPr/>
          <p:nvPr/>
        </p:nvGrpSpPr>
        <p:grpSpPr>
          <a:xfrm>
            <a:off x="1513115" y="4370602"/>
            <a:ext cx="158808" cy="230832"/>
            <a:chOff x="5733161" y="-334711"/>
            <a:chExt cx="255684" cy="363408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F21A5FF2-2280-BB7C-D85A-F92F8AE6D5AA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C35B9C1D-6251-F509-6B11-98255AEF049E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7F2C751-7512-FD25-EABC-8235A7B3E368}"/>
              </a:ext>
            </a:extLst>
          </p:cNvPr>
          <p:cNvGrpSpPr/>
          <p:nvPr/>
        </p:nvGrpSpPr>
        <p:grpSpPr>
          <a:xfrm>
            <a:off x="1857007" y="4370193"/>
            <a:ext cx="158808" cy="230832"/>
            <a:chOff x="5733161" y="-334711"/>
            <a:chExt cx="255684" cy="363408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4B90370B-3E4D-EF1A-2A9C-8DB39E8BA155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7A6C67C7-5785-D98B-26BE-443421B72B1C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73FDA5CE-9827-E83D-B307-5B6857F3DE80}"/>
              </a:ext>
            </a:extLst>
          </p:cNvPr>
          <p:cNvSpPr txBox="1"/>
          <p:nvPr/>
        </p:nvSpPr>
        <p:spPr>
          <a:xfrm>
            <a:off x="1554530" y="4312058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D5E561B1-9D5B-D90F-9E72-35FB6B2AA61D}"/>
              </a:ext>
            </a:extLst>
          </p:cNvPr>
          <p:cNvGrpSpPr/>
          <p:nvPr/>
        </p:nvGrpSpPr>
        <p:grpSpPr>
          <a:xfrm>
            <a:off x="2187953" y="4368529"/>
            <a:ext cx="158808" cy="230832"/>
            <a:chOff x="5733161" y="-334711"/>
            <a:chExt cx="255684" cy="363408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D3D9499C-851D-899D-F43E-B71FE348204E}"/>
                </a:ext>
              </a:extLst>
            </p:cNvPr>
            <p:cNvSpPr/>
            <p:nvPr/>
          </p:nvSpPr>
          <p:spPr>
            <a:xfrm>
              <a:off x="5733161" y="-276338"/>
              <a:ext cx="255684" cy="25884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9E1FF485-1BB9-5D8C-76B6-6F64883A45CC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F93E0EBC-70B5-D6A7-60FC-4E0B9476E7A8}"/>
              </a:ext>
            </a:extLst>
          </p:cNvPr>
          <p:cNvSpPr txBox="1"/>
          <p:nvPr/>
        </p:nvSpPr>
        <p:spPr>
          <a:xfrm>
            <a:off x="1892522" y="4312058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651F596D-A9FA-6A64-D8ED-01A7680D940F}"/>
              </a:ext>
            </a:extLst>
          </p:cNvPr>
          <p:cNvSpPr/>
          <p:nvPr/>
        </p:nvSpPr>
        <p:spPr>
          <a:xfrm flipV="1">
            <a:off x="442038" y="4794888"/>
            <a:ext cx="2292085" cy="335290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0AF157D4-CF30-519C-AD5B-0840EC4CA621}"/>
              </a:ext>
            </a:extLst>
          </p:cNvPr>
          <p:cNvSpPr txBox="1"/>
          <p:nvPr/>
        </p:nvSpPr>
        <p:spPr>
          <a:xfrm>
            <a:off x="339568" y="4821789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00EFFB01-4FD6-58BA-9D3E-DEA479757B54}"/>
              </a:ext>
            </a:extLst>
          </p:cNvPr>
          <p:cNvSpPr txBox="1"/>
          <p:nvPr/>
        </p:nvSpPr>
        <p:spPr>
          <a:xfrm>
            <a:off x="979658" y="4615646"/>
            <a:ext cx="1177773" cy="282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4</a:t>
            </a:r>
            <a:endParaRPr kumimoji="1"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D6EEA259-10D2-1BED-7EB6-FDDDE3514097}"/>
              </a:ext>
            </a:extLst>
          </p:cNvPr>
          <p:cNvGrpSpPr/>
          <p:nvPr/>
        </p:nvGrpSpPr>
        <p:grpSpPr>
          <a:xfrm>
            <a:off x="1490328" y="4841659"/>
            <a:ext cx="158808" cy="230832"/>
            <a:chOff x="5733161" y="-334711"/>
            <a:chExt cx="255684" cy="363408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11BADBAC-3CCA-BC2A-A9C9-47741F268201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7C298923-621B-20B4-E826-D70D55C19B6E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1" name="文本框 180">
            <a:extLst>
              <a:ext uri="{FF2B5EF4-FFF2-40B4-BE49-F238E27FC236}">
                <a16:creationId xmlns:a16="http://schemas.microsoft.com/office/drawing/2014/main" id="{ADA38A87-638B-AD20-9B9E-E04480DC08C9}"/>
              </a:ext>
            </a:extLst>
          </p:cNvPr>
          <p:cNvSpPr txBox="1"/>
          <p:nvPr/>
        </p:nvSpPr>
        <p:spPr>
          <a:xfrm>
            <a:off x="1185340" y="4786721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404A50A9-7705-C919-E4ED-34FA17FB01ED}"/>
              </a:ext>
            </a:extLst>
          </p:cNvPr>
          <p:cNvGrpSpPr/>
          <p:nvPr/>
        </p:nvGrpSpPr>
        <p:grpSpPr>
          <a:xfrm>
            <a:off x="1495919" y="4841659"/>
            <a:ext cx="158808" cy="230832"/>
            <a:chOff x="5733161" y="-334711"/>
            <a:chExt cx="255684" cy="363408"/>
          </a:xfrm>
        </p:grpSpPr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B1194772-ACE1-B9DE-A693-894A738E524B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D0CB61FF-004E-9926-8CAF-EFCE02318477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D1F0E63D-11F4-3447-5968-67825239A8E0}"/>
              </a:ext>
            </a:extLst>
          </p:cNvPr>
          <p:cNvGrpSpPr/>
          <p:nvPr/>
        </p:nvGrpSpPr>
        <p:grpSpPr>
          <a:xfrm>
            <a:off x="1839811" y="4841250"/>
            <a:ext cx="158808" cy="230832"/>
            <a:chOff x="5733161" y="-334711"/>
            <a:chExt cx="255684" cy="363408"/>
          </a:xfrm>
        </p:grpSpPr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A898E863-97E7-E1AA-7C28-B0DFB222FBE8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BD26D37A-3584-F444-0693-425B50279775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文本框 191">
            <a:extLst>
              <a:ext uri="{FF2B5EF4-FFF2-40B4-BE49-F238E27FC236}">
                <a16:creationId xmlns:a16="http://schemas.microsoft.com/office/drawing/2014/main" id="{E3E82084-86D3-AA42-80BF-444AA7741BA9}"/>
              </a:ext>
            </a:extLst>
          </p:cNvPr>
          <p:cNvSpPr txBox="1"/>
          <p:nvPr/>
        </p:nvSpPr>
        <p:spPr>
          <a:xfrm>
            <a:off x="1537334" y="4783115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D50F826-B55B-9C1E-D1F1-B012F332AFB2}"/>
              </a:ext>
            </a:extLst>
          </p:cNvPr>
          <p:cNvGrpSpPr/>
          <p:nvPr/>
        </p:nvGrpSpPr>
        <p:grpSpPr>
          <a:xfrm>
            <a:off x="2170757" y="4839586"/>
            <a:ext cx="158808" cy="230832"/>
            <a:chOff x="5733161" y="-334711"/>
            <a:chExt cx="255684" cy="363408"/>
          </a:xfrm>
        </p:grpSpPr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88C17C1F-5D2D-4722-2BCB-C126F5BC03E2}"/>
                </a:ext>
              </a:extLst>
            </p:cNvPr>
            <p:cNvSpPr/>
            <p:nvPr/>
          </p:nvSpPr>
          <p:spPr>
            <a:xfrm>
              <a:off x="5733161" y="-276338"/>
              <a:ext cx="255684" cy="25884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6BAEF168-5C43-5501-8CB6-7635332FB8F5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7" name="文本框 196">
            <a:extLst>
              <a:ext uri="{FF2B5EF4-FFF2-40B4-BE49-F238E27FC236}">
                <a16:creationId xmlns:a16="http://schemas.microsoft.com/office/drawing/2014/main" id="{3BE308F7-EC20-6A78-A17D-1A2ABBE8D712}"/>
              </a:ext>
            </a:extLst>
          </p:cNvPr>
          <p:cNvSpPr txBox="1"/>
          <p:nvPr/>
        </p:nvSpPr>
        <p:spPr>
          <a:xfrm>
            <a:off x="1875326" y="4783115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B4706D55-00E1-FD9F-1222-5DF53887D402}"/>
              </a:ext>
            </a:extLst>
          </p:cNvPr>
          <p:cNvGrpSpPr/>
          <p:nvPr/>
        </p:nvGrpSpPr>
        <p:grpSpPr>
          <a:xfrm>
            <a:off x="2473855" y="4837405"/>
            <a:ext cx="158808" cy="230832"/>
            <a:chOff x="5733161" y="-334711"/>
            <a:chExt cx="255684" cy="363408"/>
          </a:xfrm>
        </p:grpSpPr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E903E392-4C28-1F89-FC9F-832B40F28C32}"/>
                </a:ext>
              </a:extLst>
            </p:cNvPr>
            <p:cNvSpPr/>
            <p:nvPr/>
          </p:nvSpPr>
          <p:spPr>
            <a:xfrm>
              <a:off x="5733161" y="-276338"/>
              <a:ext cx="255684" cy="25884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E254E8FB-7690-EA7F-0162-7E927BFF4136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4" name="文本框 203">
            <a:extLst>
              <a:ext uri="{FF2B5EF4-FFF2-40B4-BE49-F238E27FC236}">
                <a16:creationId xmlns:a16="http://schemas.microsoft.com/office/drawing/2014/main" id="{6FD692A7-016A-4BA1-F192-BDAC7503E7B1}"/>
              </a:ext>
            </a:extLst>
          </p:cNvPr>
          <p:cNvSpPr txBox="1"/>
          <p:nvPr/>
        </p:nvSpPr>
        <p:spPr>
          <a:xfrm>
            <a:off x="2193630" y="4780998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45072B0E-C11F-74E0-38F1-35E617EEE4E3}"/>
              </a:ext>
            </a:extLst>
          </p:cNvPr>
          <p:cNvSpPr/>
          <p:nvPr/>
        </p:nvSpPr>
        <p:spPr>
          <a:xfrm flipV="1">
            <a:off x="420681" y="2846777"/>
            <a:ext cx="947638" cy="299455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7A259579-D80F-3B9F-5763-ED1E6727551B}"/>
              </a:ext>
            </a:extLst>
          </p:cNvPr>
          <p:cNvSpPr txBox="1"/>
          <p:nvPr/>
        </p:nvSpPr>
        <p:spPr>
          <a:xfrm>
            <a:off x="357680" y="2868351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6D3F9418-75E8-0A1F-E83F-3CC21EF7B9A7}"/>
              </a:ext>
            </a:extLst>
          </p:cNvPr>
          <p:cNvSpPr txBox="1"/>
          <p:nvPr/>
        </p:nvSpPr>
        <p:spPr>
          <a:xfrm>
            <a:off x="283640" y="2701932"/>
            <a:ext cx="1177773" cy="282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</a:t>
            </a:r>
            <a:endParaRPr kumimoji="1"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0" name="图片 229">
            <a:extLst>
              <a:ext uri="{FF2B5EF4-FFF2-40B4-BE49-F238E27FC236}">
                <a16:creationId xmlns:a16="http://schemas.microsoft.com/office/drawing/2014/main" id="{4FF6AA1C-30B9-DF4C-0B3F-56BE245C88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101" y="2487692"/>
            <a:ext cx="296382" cy="296382"/>
          </a:xfrm>
          <a:prstGeom prst="rect">
            <a:avLst/>
          </a:prstGeom>
        </p:spPr>
      </p:pic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1672622A-968A-DEB5-A675-86F3F7E17D58}"/>
              </a:ext>
            </a:extLst>
          </p:cNvPr>
          <p:cNvCxnSpPr>
            <a:cxnSpLocks/>
          </p:cNvCxnSpPr>
          <p:nvPr/>
        </p:nvCxnSpPr>
        <p:spPr>
          <a:xfrm>
            <a:off x="1506677" y="3031465"/>
            <a:ext cx="148823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2F12EBCA-505C-A395-CCEF-E6D2D79F501F}"/>
                  </a:ext>
                </a:extLst>
              </p:cNvPr>
              <p:cNvSpPr txBox="1"/>
              <p:nvPr/>
            </p:nvSpPr>
            <p:spPr>
              <a:xfrm flipH="1">
                <a:off x="2664120" y="3366474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A4C3F61A-3E71-0DC2-3A81-16ABA1D36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64120" y="3366474"/>
                <a:ext cx="1226674" cy="307777"/>
              </a:xfrm>
              <a:prstGeom prst="rect">
                <a:avLst/>
              </a:prstGeom>
              <a:blipFill>
                <a:blip r:embed="rId20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238C88D1-67C7-0646-F9F7-0B747B4D7010}"/>
                  </a:ext>
                </a:extLst>
              </p:cNvPr>
              <p:cNvSpPr txBox="1"/>
              <p:nvPr/>
            </p:nvSpPr>
            <p:spPr>
              <a:xfrm flipH="1">
                <a:off x="2655111" y="3868665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1F0FEF88-28A5-8D61-5553-C3D6EC47F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55111" y="3868665"/>
                <a:ext cx="1226674" cy="307777"/>
              </a:xfrm>
              <a:prstGeom prst="rect">
                <a:avLst/>
              </a:prstGeom>
              <a:blipFill>
                <a:blip r:embed="rId21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D62F78CF-E32E-D9C6-30F0-47EA7A0F13F9}"/>
                  </a:ext>
                </a:extLst>
              </p:cNvPr>
              <p:cNvSpPr txBox="1"/>
              <p:nvPr/>
            </p:nvSpPr>
            <p:spPr>
              <a:xfrm flipH="1">
                <a:off x="2660085" y="4350445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08502174-431E-044A-8976-5505ACB7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60085" y="4350445"/>
                <a:ext cx="1226674" cy="307777"/>
              </a:xfrm>
              <a:prstGeom prst="rect">
                <a:avLst/>
              </a:prstGeom>
              <a:blipFill>
                <a:blip r:embed="rId22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8B1DBF0A-F748-0C6D-02B4-13BE306D3A5F}"/>
                  </a:ext>
                </a:extLst>
              </p:cNvPr>
              <p:cNvSpPr txBox="1"/>
              <p:nvPr/>
            </p:nvSpPr>
            <p:spPr>
              <a:xfrm flipH="1">
                <a:off x="2665193" y="4835675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309B8BAA-C9E8-5729-F472-2791AC5D5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65193" y="4835675"/>
                <a:ext cx="1226674" cy="307777"/>
              </a:xfrm>
              <a:prstGeom prst="rect">
                <a:avLst/>
              </a:prstGeom>
              <a:blipFill>
                <a:blip r:embed="rId23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4C1534EE-D24D-3DBA-804E-4E7AD6165CFB}"/>
              </a:ext>
            </a:extLst>
          </p:cNvPr>
          <p:cNvCxnSpPr>
            <a:cxnSpLocks/>
          </p:cNvCxnSpPr>
          <p:nvPr/>
        </p:nvCxnSpPr>
        <p:spPr>
          <a:xfrm flipV="1">
            <a:off x="1839947" y="3542202"/>
            <a:ext cx="1162500" cy="523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C7987F92-7FD8-04E9-4227-4EF204C89876}"/>
              </a:ext>
            </a:extLst>
          </p:cNvPr>
          <p:cNvCxnSpPr>
            <a:cxnSpLocks/>
          </p:cNvCxnSpPr>
          <p:nvPr/>
        </p:nvCxnSpPr>
        <p:spPr>
          <a:xfrm>
            <a:off x="2111762" y="4022567"/>
            <a:ext cx="86672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5E75EA12-0288-2C0E-7077-7F91454671CB}"/>
              </a:ext>
            </a:extLst>
          </p:cNvPr>
          <p:cNvCxnSpPr>
            <a:cxnSpLocks/>
          </p:cNvCxnSpPr>
          <p:nvPr/>
        </p:nvCxnSpPr>
        <p:spPr>
          <a:xfrm>
            <a:off x="2406600" y="4526289"/>
            <a:ext cx="58831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5" name="直接箭头连接符 1084">
            <a:extLst>
              <a:ext uri="{FF2B5EF4-FFF2-40B4-BE49-F238E27FC236}">
                <a16:creationId xmlns:a16="http://schemas.microsoft.com/office/drawing/2014/main" id="{F0E8E3E3-B5BF-161A-4AF9-0A9BB0076B52}"/>
              </a:ext>
            </a:extLst>
          </p:cNvPr>
          <p:cNvCxnSpPr>
            <a:cxnSpLocks/>
          </p:cNvCxnSpPr>
          <p:nvPr/>
        </p:nvCxnSpPr>
        <p:spPr>
          <a:xfrm>
            <a:off x="3624405" y="4989563"/>
            <a:ext cx="448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9F919913-16F1-2601-344F-B08B9851A992}"/>
              </a:ext>
            </a:extLst>
          </p:cNvPr>
          <p:cNvCxnSpPr>
            <a:cxnSpLocks/>
          </p:cNvCxnSpPr>
          <p:nvPr/>
        </p:nvCxnSpPr>
        <p:spPr>
          <a:xfrm>
            <a:off x="4772764" y="3566254"/>
            <a:ext cx="39718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4" name="组合 323">
            <a:extLst>
              <a:ext uri="{FF2B5EF4-FFF2-40B4-BE49-F238E27FC236}">
                <a16:creationId xmlns:a16="http://schemas.microsoft.com/office/drawing/2014/main" id="{4259EA31-D81A-8DF4-C571-098C92AAD8CC}"/>
              </a:ext>
            </a:extLst>
          </p:cNvPr>
          <p:cNvGrpSpPr/>
          <p:nvPr/>
        </p:nvGrpSpPr>
        <p:grpSpPr>
          <a:xfrm>
            <a:off x="5171772" y="3151421"/>
            <a:ext cx="896947" cy="575447"/>
            <a:chOff x="4934842" y="2736289"/>
            <a:chExt cx="896947" cy="575447"/>
          </a:xfrm>
        </p:grpSpPr>
        <p:sp>
          <p:nvSpPr>
            <p:cNvPr id="325" name="矩形: 圆角 324">
              <a:extLst>
                <a:ext uri="{FF2B5EF4-FFF2-40B4-BE49-F238E27FC236}">
                  <a16:creationId xmlns:a16="http://schemas.microsoft.com/office/drawing/2014/main" id="{529C821F-2D88-2B4D-7DE2-928C4F57CD5E}"/>
                </a:ext>
              </a:extLst>
            </p:cNvPr>
            <p:cNvSpPr/>
            <p:nvPr/>
          </p:nvSpPr>
          <p:spPr>
            <a:xfrm>
              <a:off x="5114095" y="2982729"/>
              <a:ext cx="653700" cy="329007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6" name="图片 325">
              <a:extLst>
                <a:ext uri="{FF2B5EF4-FFF2-40B4-BE49-F238E27FC236}">
                  <a16:creationId xmlns:a16="http://schemas.microsoft.com/office/drawing/2014/main" id="{9979BC0A-097E-EB1F-71F6-959311249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842" y="2736289"/>
              <a:ext cx="439851" cy="43985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文本框 326">
                  <a:extLst>
                    <a:ext uri="{FF2B5EF4-FFF2-40B4-BE49-F238E27FC236}">
                      <a16:creationId xmlns:a16="http://schemas.microsoft.com/office/drawing/2014/main" id="{8A16E269-354E-6BEE-13F4-A586A537AF63}"/>
                    </a:ext>
                  </a:extLst>
                </p:cNvPr>
                <p:cNvSpPr txBox="1"/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文本框 326">
                  <a:extLst>
                    <a:ext uri="{FF2B5EF4-FFF2-40B4-BE49-F238E27FC236}">
                      <a16:creationId xmlns:a16="http://schemas.microsoft.com/office/drawing/2014/main" id="{8A16E269-354E-6BEE-13F4-A586A537A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blipFill>
                  <a:blip r:embed="rId24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56040AF2-9CC3-05E4-297D-82AFEEE9E717}"/>
              </a:ext>
            </a:extLst>
          </p:cNvPr>
          <p:cNvCxnSpPr>
            <a:cxnSpLocks/>
          </p:cNvCxnSpPr>
          <p:nvPr/>
        </p:nvCxnSpPr>
        <p:spPr>
          <a:xfrm flipH="1">
            <a:off x="4751846" y="4126568"/>
            <a:ext cx="425718" cy="288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F60275ED-CCE9-2120-BFF8-3AA7A163A035}"/>
              </a:ext>
            </a:extLst>
          </p:cNvPr>
          <p:cNvGrpSpPr/>
          <p:nvPr/>
        </p:nvGrpSpPr>
        <p:grpSpPr>
          <a:xfrm>
            <a:off x="5163605" y="3598695"/>
            <a:ext cx="896947" cy="575447"/>
            <a:chOff x="4934842" y="2736289"/>
            <a:chExt cx="896947" cy="575447"/>
          </a:xfrm>
        </p:grpSpPr>
        <p:sp>
          <p:nvSpPr>
            <p:cNvPr id="337" name="矩形: 圆角 336">
              <a:extLst>
                <a:ext uri="{FF2B5EF4-FFF2-40B4-BE49-F238E27FC236}">
                  <a16:creationId xmlns:a16="http://schemas.microsoft.com/office/drawing/2014/main" id="{2E0AC126-0728-FB42-DA98-D2ED976DADA2}"/>
                </a:ext>
              </a:extLst>
            </p:cNvPr>
            <p:cNvSpPr/>
            <p:nvPr/>
          </p:nvSpPr>
          <p:spPr>
            <a:xfrm>
              <a:off x="5114095" y="2982729"/>
              <a:ext cx="653700" cy="329007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38" name="图片 337">
              <a:extLst>
                <a:ext uri="{FF2B5EF4-FFF2-40B4-BE49-F238E27FC236}">
                  <a16:creationId xmlns:a16="http://schemas.microsoft.com/office/drawing/2014/main" id="{E8FBEF28-721F-CC5E-C5BE-171549A97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842" y="2736289"/>
              <a:ext cx="439851" cy="43985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8D66104E-B5C5-ADCA-734D-74974D30B680}"/>
                    </a:ext>
                  </a:extLst>
                </p:cNvPr>
                <p:cNvSpPr txBox="1"/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8D66104E-B5C5-ADCA-734D-74974D30B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blipFill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5D4FD815-39ED-E98C-DE1C-D833807DD934}"/>
              </a:ext>
            </a:extLst>
          </p:cNvPr>
          <p:cNvCxnSpPr>
            <a:cxnSpLocks/>
          </p:cNvCxnSpPr>
          <p:nvPr/>
        </p:nvCxnSpPr>
        <p:spPr>
          <a:xfrm>
            <a:off x="4772764" y="4547449"/>
            <a:ext cx="39718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0F49BB52-2FBE-C125-8BDF-953C5E17C233}"/>
              </a:ext>
            </a:extLst>
          </p:cNvPr>
          <p:cNvGrpSpPr/>
          <p:nvPr/>
        </p:nvGrpSpPr>
        <p:grpSpPr>
          <a:xfrm>
            <a:off x="5171772" y="4132616"/>
            <a:ext cx="896947" cy="575447"/>
            <a:chOff x="4934842" y="2736289"/>
            <a:chExt cx="896947" cy="575447"/>
          </a:xfrm>
        </p:grpSpPr>
        <p:sp>
          <p:nvSpPr>
            <p:cNvPr id="343" name="矩形: 圆角 342">
              <a:extLst>
                <a:ext uri="{FF2B5EF4-FFF2-40B4-BE49-F238E27FC236}">
                  <a16:creationId xmlns:a16="http://schemas.microsoft.com/office/drawing/2014/main" id="{15CF626D-8546-A8E4-BE61-642BF6229A8A}"/>
                </a:ext>
              </a:extLst>
            </p:cNvPr>
            <p:cNvSpPr/>
            <p:nvPr/>
          </p:nvSpPr>
          <p:spPr>
            <a:xfrm>
              <a:off x="5114095" y="2982729"/>
              <a:ext cx="653700" cy="329007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5" name="图片 344">
              <a:extLst>
                <a:ext uri="{FF2B5EF4-FFF2-40B4-BE49-F238E27FC236}">
                  <a16:creationId xmlns:a16="http://schemas.microsoft.com/office/drawing/2014/main" id="{58989B79-553D-B881-CCF4-B5F9F2BB2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842" y="2736289"/>
              <a:ext cx="439851" cy="43985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文本框 345">
                  <a:extLst>
                    <a:ext uri="{FF2B5EF4-FFF2-40B4-BE49-F238E27FC236}">
                      <a16:creationId xmlns:a16="http://schemas.microsoft.com/office/drawing/2014/main" id="{D9A76B60-290C-A5E0-CB08-2F3820F05654}"/>
                    </a:ext>
                  </a:extLst>
                </p:cNvPr>
                <p:cNvSpPr txBox="1"/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6" name="文本框 345">
                  <a:extLst>
                    <a:ext uri="{FF2B5EF4-FFF2-40B4-BE49-F238E27FC236}">
                      <a16:creationId xmlns:a16="http://schemas.microsoft.com/office/drawing/2014/main" id="{D9A76B60-290C-A5E0-CB08-2F3820F05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blipFill>
                  <a:blip r:embed="rId26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21A3FC99-A15D-6EB4-8468-170D6D8A3A7B}"/>
              </a:ext>
            </a:extLst>
          </p:cNvPr>
          <p:cNvCxnSpPr>
            <a:cxnSpLocks/>
          </p:cNvCxnSpPr>
          <p:nvPr/>
        </p:nvCxnSpPr>
        <p:spPr>
          <a:xfrm flipH="1">
            <a:off x="4726600" y="3635809"/>
            <a:ext cx="425718" cy="288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FDA8375F-24C2-C487-08C3-D6518F198B98}"/>
              </a:ext>
            </a:extLst>
          </p:cNvPr>
          <p:cNvCxnSpPr>
            <a:cxnSpLocks/>
          </p:cNvCxnSpPr>
          <p:nvPr/>
        </p:nvCxnSpPr>
        <p:spPr>
          <a:xfrm>
            <a:off x="4772764" y="4021082"/>
            <a:ext cx="39718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3" name="直接箭头连接符 352">
            <a:extLst>
              <a:ext uri="{FF2B5EF4-FFF2-40B4-BE49-F238E27FC236}">
                <a16:creationId xmlns:a16="http://schemas.microsoft.com/office/drawing/2014/main" id="{3A11ACD9-4E76-EED2-57A5-1A801E052CCA}"/>
              </a:ext>
            </a:extLst>
          </p:cNvPr>
          <p:cNvCxnSpPr>
            <a:cxnSpLocks/>
          </p:cNvCxnSpPr>
          <p:nvPr/>
        </p:nvCxnSpPr>
        <p:spPr>
          <a:xfrm flipH="1">
            <a:off x="4744671" y="4625231"/>
            <a:ext cx="425718" cy="288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E7E0F934-2C01-7CC8-C925-A3C54842D61B}"/>
              </a:ext>
            </a:extLst>
          </p:cNvPr>
          <p:cNvCxnSpPr>
            <a:cxnSpLocks/>
          </p:cNvCxnSpPr>
          <p:nvPr/>
        </p:nvCxnSpPr>
        <p:spPr>
          <a:xfrm>
            <a:off x="4772764" y="5034196"/>
            <a:ext cx="39718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962B9181-906B-0FCC-251C-8B2A4288796C}"/>
              </a:ext>
            </a:extLst>
          </p:cNvPr>
          <p:cNvGrpSpPr/>
          <p:nvPr/>
        </p:nvGrpSpPr>
        <p:grpSpPr>
          <a:xfrm>
            <a:off x="5171772" y="4619363"/>
            <a:ext cx="896947" cy="575447"/>
            <a:chOff x="4934842" y="2736289"/>
            <a:chExt cx="896947" cy="575447"/>
          </a:xfrm>
        </p:grpSpPr>
        <p:sp>
          <p:nvSpPr>
            <p:cNvPr id="356" name="矩形: 圆角 355">
              <a:extLst>
                <a:ext uri="{FF2B5EF4-FFF2-40B4-BE49-F238E27FC236}">
                  <a16:creationId xmlns:a16="http://schemas.microsoft.com/office/drawing/2014/main" id="{AB0677AA-0DCC-0D3A-C156-79055ADF56EF}"/>
                </a:ext>
              </a:extLst>
            </p:cNvPr>
            <p:cNvSpPr/>
            <p:nvPr/>
          </p:nvSpPr>
          <p:spPr>
            <a:xfrm>
              <a:off x="5114095" y="2982729"/>
              <a:ext cx="653700" cy="329007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57" name="图片 356">
              <a:extLst>
                <a:ext uri="{FF2B5EF4-FFF2-40B4-BE49-F238E27FC236}">
                  <a16:creationId xmlns:a16="http://schemas.microsoft.com/office/drawing/2014/main" id="{309A2728-E189-0999-4AB5-501FF055B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842" y="2736289"/>
              <a:ext cx="439851" cy="43985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6CB813C0-32CD-5ABC-9124-A3C5026F7F7B}"/>
                    </a:ext>
                  </a:extLst>
                </p:cNvPr>
                <p:cNvSpPr txBox="1"/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6CB813C0-32CD-5ABC-9124-A3C5026F7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blipFill>
                  <a:blip r:embed="rId27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3" name="组合 1092">
            <a:extLst>
              <a:ext uri="{FF2B5EF4-FFF2-40B4-BE49-F238E27FC236}">
                <a16:creationId xmlns:a16="http://schemas.microsoft.com/office/drawing/2014/main" id="{4B0EE40D-CF18-2C83-0938-531BDFE5B1C4}"/>
              </a:ext>
            </a:extLst>
          </p:cNvPr>
          <p:cNvGrpSpPr/>
          <p:nvPr/>
        </p:nvGrpSpPr>
        <p:grpSpPr>
          <a:xfrm>
            <a:off x="4100697" y="3384935"/>
            <a:ext cx="574656" cy="254392"/>
            <a:chOff x="4100697" y="3384935"/>
            <a:chExt cx="574656" cy="254392"/>
          </a:xfrm>
        </p:grpSpPr>
        <p:sp>
          <p:nvSpPr>
            <p:cNvPr id="359" name="流程图: 过程 358">
              <a:extLst>
                <a:ext uri="{FF2B5EF4-FFF2-40B4-BE49-F238E27FC236}">
                  <a16:creationId xmlns:a16="http://schemas.microsoft.com/office/drawing/2014/main" id="{910E50C7-B17A-126E-6834-C120C31580DD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16491DAC-1D1A-AE1C-3854-69C6BA72142C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12C0D9FB-82A2-002A-FEC1-315C3FB2034B}"/>
              </a:ext>
            </a:extLst>
          </p:cNvPr>
          <p:cNvCxnSpPr>
            <a:cxnSpLocks/>
          </p:cNvCxnSpPr>
          <p:nvPr/>
        </p:nvCxnSpPr>
        <p:spPr>
          <a:xfrm>
            <a:off x="3624405" y="4526289"/>
            <a:ext cx="448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36633BC9-51F6-1328-6804-4984C0CF5A3E}"/>
              </a:ext>
            </a:extLst>
          </p:cNvPr>
          <p:cNvCxnSpPr>
            <a:cxnSpLocks/>
          </p:cNvCxnSpPr>
          <p:nvPr/>
        </p:nvCxnSpPr>
        <p:spPr>
          <a:xfrm>
            <a:off x="3597666" y="4022553"/>
            <a:ext cx="448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847D0FEE-D3B5-0BA8-7556-A9BCEA220ECF}"/>
              </a:ext>
            </a:extLst>
          </p:cNvPr>
          <p:cNvCxnSpPr>
            <a:cxnSpLocks/>
          </p:cNvCxnSpPr>
          <p:nvPr/>
        </p:nvCxnSpPr>
        <p:spPr>
          <a:xfrm>
            <a:off x="3597666" y="3542202"/>
            <a:ext cx="448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8" name="矩形 1087">
            <a:extLst>
              <a:ext uri="{FF2B5EF4-FFF2-40B4-BE49-F238E27FC236}">
                <a16:creationId xmlns:a16="http://schemas.microsoft.com/office/drawing/2014/main" id="{239DD323-6374-0216-0CC6-6E3164DEB14A}"/>
              </a:ext>
            </a:extLst>
          </p:cNvPr>
          <p:cNvSpPr/>
          <p:nvPr/>
        </p:nvSpPr>
        <p:spPr>
          <a:xfrm>
            <a:off x="3002447" y="2487692"/>
            <a:ext cx="535817" cy="277282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9" name="矩形 1088">
            <a:extLst>
              <a:ext uri="{FF2B5EF4-FFF2-40B4-BE49-F238E27FC236}">
                <a16:creationId xmlns:a16="http://schemas.microsoft.com/office/drawing/2014/main" id="{B6C3667F-9AAA-DDD3-9C02-0F1D938C8277}"/>
              </a:ext>
            </a:extLst>
          </p:cNvPr>
          <p:cNvSpPr/>
          <p:nvPr/>
        </p:nvSpPr>
        <p:spPr>
          <a:xfrm>
            <a:off x="4121886" y="2505004"/>
            <a:ext cx="535817" cy="277282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4" name="组合 1093">
            <a:extLst>
              <a:ext uri="{FF2B5EF4-FFF2-40B4-BE49-F238E27FC236}">
                <a16:creationId xmlns:a16="http://schemas.microsoft.com/office/drawing/2014/main" id="{D05E6490-BAF3-7E47-8D9B-A43AF146B7E4}"/>
              </a:ext>
            </a:extLst>
          </p:cNvPr>
          <p:cNvGrpSpPr/>
          <p:nvPr/>
        </p:nvGrpSpPr>
        <p:grpSpPr>
          <a:xfrm>
            <a:off x="4100697" y="3878256"/>
            <a:ext cx="574656" cy="254392"/>
            <a:chOff x="4100697" y="3384935"/>
            <a:chExt cx="574656" cy="254392"/>
          </a:xfrm>
        </p:grpSpPr>
        <p:sp>
          <p:nvSpPr>
            <p:cNvPr id="1095" name="流程图: 过程 1094">
              <a:extLst>
                <a:ext uri="{FF2B5EF4-FFF2-40B4-BE49-F238E27FC236}">
                  <a16:creationId xmlns:a16="http://schemas.microsoft.com/office/drawing/2014/main" id="{CBDD84FA-F189-A9CA-EF7F-8891018BB70B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6" name="文本框 1095">
              <a:extLst>
                <a:ext uri="{FF2B5EF4-FFF2-40B4-BE49-F238E27FC236}">
                  <a16:creationId xmlns:a16="http://schemas.microsoft.com/office/drawing/2014/main" id="{2D19271F-7616-E533-3183-2A7B00A1C072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1097" name="组合 1096">
            <a:extLst>
              <a:ext uri="{FF2B5EF4-FFF2-40B4-BE49-F238E27FC236}">
                <a16:creationId xmlns:a16="http://schemas.microsoft.com/office/drawing/2014/main" id="{EDE7865B-234C-CA7E-C312-7E92BF910D6B}"/>
              </a:ext>
            </a:extLst>
          </p:cNvPr>
          <p:cNvGrpSpPr/>
          <p:nvPr/>
        </p:nvGrpSpPr>
        <p:grpSpPr>
          <a:xfrm>
            <a:off x="4100697" y="4379099"/>
            <a:ext cx="574656" cy="254392"/>
            <a:chOff x="4100697" y="3384935"/>
            <a:chExt cx="574656" cy="254392"/>
          </a:xfrm>
        </p:grpSpPr>
        <p:sp>
          <p:nvSpPr>
            <p:cNvPr id="1098" name="流程图: 过程 1097">
              <a:extLst>
                <a:ext uri="{FF2B5EF4-FFF2-40B4-BE49-F238E27FC236}">
                  <a16:creationId xmlns:a16="http://schemas.microsoft.com/office/drawing/2014/main" id="{9E78D00C-7534-6FF7-8DD3-410F8B3A0001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9" name="文本框 1098">
              <a:extLst>
                <a:ext uri="{FF2B5EF4-FFF2-40B4-BE49-F238E27FC236}">
                  <a16:creationId xmlns:a16="http://schemas.microsoft.com/office/drawing/2014/main" id="{BA4F5E42-4A56-9824-20A6-E9A935163FB4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1100" name="组合 1099">
            <a:extLst>
              <a:ext uri="{FF2B5EF4-FFF2-40B4-BE49-F238E27FC236}">
                <a16:creationId xmlns:a16="http://schemas.microsoft.com/office/drawing/2014/main" id="{6626F806-DF85-6FAA-3C74-798DFE922EC2}"/>
              </a:ext>
            </a:extLst>
          </p:cNvPr>
          <p:cNvGrpSpPr/>
          <p:nvPr/>
        </p:nvGrpSpPr>
        <p:grpSpPr>
          <a:xfrm>
            <a:off x="4100697" y="4834740"/>
            <a:ext cx="574656" cy="254392"/>
            <a:chOff x="4100697" y="3384935"/>
            <a:chExt cx="574656" cy="254392"/>
          </a:xfrm>
        </p:grpSpPr>
        <p:sp>
          <p:nvSpPr>
            <p:cNvPr id="1101" name="流程图: 过程 1100">
              <a:extLst>
                <a:ext uri="{FF2B5EF4-FFF2-40B4-BE49-F238E27FC236}">
                  <a16:creationId xmlns:a16="http://schemas.microsoft.com/office/drawing/2014/main" id="{9D0D8386-2A8F-896A-5B92-37D90DF91D70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2" name="文本框 1101">
              <a:extLst>
                <a:ext uri="{FF2B5EF4-FFF2-40B4-BE49-F238E27FC236}">
                  <a16:creationId xmlns:a16="http://schemas.microsoft.com/office/drawing/2014/main" id="{F306BD58-6A60-1D19-9F1C-961F1AE9E7AF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1103" name="组合 1102">
            <a:extLst>
              <a:ext uri="{FF2B5EF4-FFF2-40B4-BE49-F238E27FC236}">
                <a16:creationId xmlns:a16="http://schemas.microsoft.com/office/drawing/2014/main" id="{98177432-EE37-8A06-7CD1-464AD3E0804A}"/>
              </a:ext>
            </a:extLst>
          </p:cNvPr>
          <p:cNvGrpSpPr/>
          <p:nvPr/>
        </p:nvGrpSpPr>
        <p:grpSpPr>
          <a:xfrm>
            <a:off x="4100217" y="993300"/>
            <a:ext cx="228199" cy="307777"/>
            <a:chOff x="5721437" y="-325515"/>
            <a:chExt cx="209503" cy="282563"/>
          </a:xfrm>
        </p:grpSpPr>
        <p:sp>
          <p:nvSpPr>
            <p:cNvPr id="1104" name="椭圆 1103">
              <a:extLst>
                <a:ext uri="{FF2B5EF4-FFF2-40B4-BE49-F238E27FC236}">
                  <a16:creationId xmlns:a16="http://schemas.microsoft.com/office/drawing/2014/main" id="{D9B46F04-057F-9FA7-B20C-36BE5C75EAFB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05" name="文本框 1104">
              <a:extLst>
                <a:ext uri="{FF2B5EF4-FFF2-40B4-BE49-F238E27FC236}">
                  <a16:creationId xmlns:a16="http://schemas.microsoft.com/office/drawing/2014/main" id="{FCD8340C-C7DB-75C8-5E34-BE1AA559469E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10" name="组合 1109">
            <a:extLst>
              <a:ext uri="{FF2B5EF4-FFF2-40B4-BE49-F238E27FC236}">
                <a16:creationId xmlns:a16="http://schemas.microsoft.com/office/drawing/2014/main" id="{E9926887-71CD-6D58-A128-2F5442266620}"/>
              </a:ext>
            </a:extLst>
          </p:cNvPr>
          <p:cNvGrpSpPr/>
          <p:nvPr/>
        </p:nvGrpSpPr>
        <p:grpSpPr>
          <a:xfrm>
            <a:off x="1643530" y="1327449"/>
            <a:ext cx="228199" cy="307777"/>
            <a:chOff x="5721437" y="-325515"/>
            <a:chExt cx="209503" cy="282563"/>
          </a:xfrm>
        </p:grpSpPr>
        <p:sp>
          <p:nvSpPr>
            <p:cNvPr id="1111" name="椭圆 1110">
              <a:extLst>
                <a:ext uri="{FF2B5EF4-FFF2-40B4-BE49-F238E27FC236}">
                  <a16:creationId xmlns:a16="http://schemas.microsoft.com/office/drawing/2014/main" id="{19E6C618-21AC-499B-849B-38E553FAA5BF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12" name="文本框 1111">
              <a:extLst>
                <a:ext uri="{FF2B5EF4-FFF2-40B4-BE49-F238E27FC236}">
                  <a16:creationId xmlns:a16="http://schemas.microsoft.com/office/drawing/2014/main" id="{D544282C-C152-88C2-A82B-E72FC5AED794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20" name="组合 1119">
            <a:extLst>
              <a:ext uri="{FF2B5EF4-FFF2-40B4-BE49-F238E27FC236}">
                <a16:creationId xmlns:a16="http://schemas.microsoft.com/office/drawing/2014/main" id="{27A8B5A9-EB08-7F31-0E2B-9381F14F45B1}"/>
              </a:ext>
            </a:extLst>
          </p:cNvPr>
          <p:cNvGrpSpPr/>
          <p:nvPr/>
        </p:nvGrpSpPr>
        <p:grpSpPr>
          <a:xfrm>
            <a:off x="392091" y="1584349"/>
            <a:ext cx="228199" cy="307777"/>
            <a:chOff x="5721437" y="-325515"/>
            <a:chExt cx="209503" cy="282563"/>
          </a:xfrm>
        </p:grpSpPr>
        <p:sp>
          <p:nvSpPr>
            <p:cNvPr id="1121" name="椭圆 1120">
              <a:extLst>
                <a:ext uri="{FF2B5EF4-FFF2-40B4-BE49-F238E27FC236}">
                  <a16:creationId xmlns:a16="http://schemas.microsoft.com/office/drawing/2014/main" id="{FF07063F-CCC8-DBED-C59A-88DCB2890673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22" name="文本框 1121">
              <a:extLst>
                <a:ext uri="{FF2B5EF4-FFF2-40B4-BE49-F238E27FC236}">
                  <a16:creationId xmlns:a16="http://schemas.microsoft.com/office/drawing/2014/main" id="{580BA4DE-15B5-01BF-1F50-CB28162B05B7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24" name="直接箭头连接符 1123">
            <a:extLst>
              <a:ext uri="{FF2B5EF4-FFF2-40B4-BE49-F238E27FC236}">
                <a16:creationId xmlns:a16="http://schemas.microsoft.com/office/drawing/2014/main" id="{BDE9699A-E044-9DEE-E390-9CA32D60D73D}"/>
              </a:ext>
            </a:extLst>
          </p:cNvPr>
          <p:cNvCxnSpPr>
            <a:cxnSpLocks/>
          </p:cNvCxnSpPr>
          <p:nvPr/>
        </p:nvCxnSpPr>
        <p:spPr>
          <a:xfrm>
            <a:off x="2737280" y="4975325"/>
            <a:ext cx="24120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6" name="矩形 1125">
            <a:extLst>
              <a:ext uri="{FF2B5EF4-FFF2-40B4-BE49-F238E27FC236}">
                <a16:creationId xmlns:a16="http://schemas.microsoft.com/office/drawing/2014/main" id="{BDF34BC0-F273-15D5-B787-3FF08059651D}"/>
              </a:ext>
            </a:extLst>
          </p:cNvPr>
          <p:cNvSpPr/>
          <p:nvPr/>
        </p:nvSpPr>
        <p:spPr>
          <a:xfrm>
            <a:off x="218996" y="5435504"/>
            <a:ext cx="8447816" cy="1471839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37" name="组合 1036">
            <a:extLst>
              <a:ext uri="{FF2B5EF4-FFF2-40B4-BE49-F238E27FC236}">
                <a16:creationId xmlns:a16="http://schemas.microsoft.com/office/drawing/2014/main" id="{492CEAC2-6FDE-1E1A-47E7-FB0D33BD37EB}"/>
              </a:ext>
            </a:extLst>
          </p:cNvPr>
          <p:cNvGrpSpPr/>
          <p:nvPr/>
        </p:nvGrpSpPr>
        <p:grpSpPr>
          <a:xfrm>
            <a:off x="6208233" y="1004793"/>
            <a:ext cx="2394555" cy="540407"/>
            <a:chOff x="6823074" y="926448"/>
            <a:chExt cx="2394555" cy="540407"/>
          </a:xfrm>
        </p:grpSpPr>
        <p:sp>
          <p:nvSpPr>
            <p:cNvPr id="167" name="矩形: 圆角 166">
              <a:extLst>
                <a:ext uri="{FF2B5EF4-FFF2-40B4-BE49-F238E27FC236}">
                  <a16:creationId xmlns:a16="http://schemas.microsoft.com/office/drawing/2014/main" id="{70638AF8-C525-7E43-6F67-26E12B8E869B}"/>
                </a:ext>
              </a:extLst>
            </p:cNvPr>
            <p:cNvSpPr/>
            <p:nvPr/>
          </p:nvSpPr>
          <p:spPr>
            <a:xfrm flipV="1">
              <a:off x="6925544" y="1105690"/>
              <a:ext cx="2292085" cy="335290"/>
            </a:xfrm>
            <a:prstGeom prst="roundRect">
              <a:avLst>
                <a:gd name="adj" fmla="val 25915"/>
              </a:avLst>
            </a:prstGeom>
            <a:solidFill>
              <a:srgbClr val="F5E1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DA5548F0-B57A-D8C8-C81C-DC474B8F1CF3}"/>
                </a:ext>
              </a:extLst>
            </p:cNvPr>
            <p:cNvSpPr txBox="1"/>
            <p:nvPr/>
          </p:nvSpPr>
          <p:spPr>
            <a:xfrm>
              <a:off x="6823074" y="1132591"/>
              <a:ext cx="1123373" cy="2814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200" b="1" i="1" dirty="0">
                  <a:solidFill>
                    <a:schemeClr val="accent5">
                      <a:lumMod val="75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Seed Inst</a:t>
              </a:r>
              <a:endParaRPr kumimoji="1" lang="zh-CN" alt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CD2BEB70-C32A-0964-A4B1-724A00B68A9B}"/>
                </a:ext>
              </a:extLst>
            </p:cNvPr>
            <p:cNvSpPr txBox="1"/>
            <p:nvPr/>
          </p:nvSpPr>
          <p:spPr>
            <a:xfrm>
              <a:off x="7463164" y="926448"/>
              <a:ext cx="1177773" cy="28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4</a:t>
              </a:r>
              <a:endParaRPr kumimoji="1" lang="zh-CN" alt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E839FF57-EA74-BEBB-F40A-A8C675FDB82A}"/>
                </a:ext>
              </a:extLst>
            </p:cNvPr>
            <p:cNvGrpSpPr/>
            <p:nvPr/>
          </p:nvGrpSpPr>
          <p:grpSpPr>
            <a:xfrm>
              <a:off x="7973834" y="1152461"/>
              <a:ext cx="158808" cy="230832"/>
              <a:chOff x="5733161" y="-334711"/>
              <a:chExt cx="255684" cy="363408"/>
            </a:xfrm>
          </p:grpSpPr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91C0EBF8-A253-5D91-4F3D-0D212CA140A6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1B26C7EB-E1CF-EE03-E59D-2F48E8C28F71}"/>
                  </a:ext>
                </a:extLst>
              </p:cNvPr>
              <p:cNvSpPr txBox="1"/>
              <p:nvPr/>
            </p:nvSpPr>
            <p:spPr>
              <a:xfrm>
                <a:off x="573358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74055785-E634-3359-F265-BEE5BB742EC2}"/>
                </a:ext>
              </a:extLst>
            </p:cNvPr>
            <p:cNvSpPr txBox="1"/>
            <p:nvPr/>
          </p:nvSpPr>
          <p:spPr>
            <a:xfrm>
              <a:off x="7668846" y="1097523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CE2216F0-77A9-AAC9-1006-269C9DDE329A}"/>
                </a:ext>
              </a:extLst>
            </p:cNvPr>
            <p:cNvGrpSpPr/>
            <p:nvPr/>
          </p:nvGrpSpPr>
          <p:grpSpPr>
            <a:xfrm>
              <a:off x="7979425" y="1152461"/>
              <a:ext cx="158808" cy="230832"/>
              <a:chOff x="5733161" y="-334711"/>
              <a:chExt cx="255684" cy="363408"/>
            </a:xfrm>
          </p:grpSpPr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6848D243-58ED-2E84-FB21-D221F8F45C88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44F033F3-038C-741F-71C1-F5FA5BC8621A}"/>
                  </a:ext>
                </a:extLst>
              </p:cNvPr>
              <p:cNvSpPr txBox="1"/>
              <p:nvPr/>
            </p:nvSpPr>
            <p:spPr>
              <a:xfrm>
                <a:off x="573358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89203F56-DEDB-E034-9612-02B948C83EB6}"/>
                </a:ext>
              </a:extLst>
            </p:cNvPr>
            <p:cNvGrpSpPr/>
            <p:nvPr/>
          </p:nvGrpSpPr>
          <p:grpSpPr>
            <a:xfrm>
              <a:off x="8323317" y="1152052"/>
              <a:ext cx="158808" cy="230832"/>
              <a:chOff x="5733161" y="-334711"/>
              <a:chExt cx="255684" cy="363408"/>
            </a:xfrm>
          </p:grpSpPr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66197F77-094B-3C23-06B0-1D48F62C25F2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4" name="文本框 1023">
                <a:extLst>
                  <a:ext uri="{FF2B5EF4-FFF2-40B4-BE49-F238E27FC236}">
                    <a16:creationId xmlns:a16="http://schemas.microsoft.com/office/drawing/2014/main" id="{CB447F08-B165-165D-5287-F7777291B105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25" name="文本框 1024">
              <a:extLst>
                <a:ext uri="{FF2B5EF4-FFF2-40B4-BE49-F238E27FC236}">
                  <a16:creationId xmlns:a16="http://schemas.microsoft.com/office/drawing/2014/main" id="{1201405A-7719-D374-598D-7D102D1DE3B4}"/>
                </a:ext>
              </a:extLst>
            </p:cNvPr>
            <p:cNvSpPr txBox="1"/>
            <p:nvPr/>
          </p:nvSpPr>
          <p:spPr>
            <a:xfrm>
              <a:off x="8020840" y="1093917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026" name="组合 1025">
              <a:extLst>
                <a:ext uri="{FF2B5EF4-FFF2-40B4-BE49-F238E27FC236}">
                  <a16:creationId xmlns:a16="http://schemas.microsoft.com/office/drawing/2014/main" id="{B8506E0C-FB84-74F1-CDA3-2C146115E6BD}"/>
                </a:ext>
              </a:extLst>
            </p:cNvPr>
            <p:cNvGrpSpPr/>
            <p:nvPr/>
          </p:nvGrpSpPr>
          <p:grpSpPr>
            <a:xfrm>
              <a:off x="8654263" y="1150388"/>
              <a:ext cx="158808" cy="230832"/>
              <a:chOff x="5733161" y="-334711"/>
              <a:chExt cx="255684" cy="363408"/>
            </a:xfrm>
          </p:grpSpPr>
          <p:sp>
            <p:nvSpPr>
              <p:cNvPr id="1027" name="椭圆 1026">
                <a:extLst>
                  <a:ext uri="{FF2B5EF4-FFF2-40B4-BE49-F238E27FC236}">
                    <a16:creationId xmlns:a16="http://schemas.microsoft.com/office/drawing/2014/main" id="{DED913AD-5A06-A228-5A31-FCA5CEA14981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8" name="文本框 1027">
                <a:extLst>
                  <a:ext uri="{FF2B5EF4-FFF2-40B4-BE49-F238E27FC236}">
                    <a16:creationId xmlns:a16="http://schemas.microsoft.com/office/drawing/2014/main" id="{14B99A8D-C3E5-E401-244E-CA57D0B99970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id="{F03EF68F-CC54-7282-A0F4-A9F3F2F29A2D}"/>
                </a:ext>
              </a:extLst>
            </p:cNvPr>
            <p:cNvSpPr txBox="1"/>
            <p:nvPr/>
          </p:nvSpPr>
          <p:spPr>
            <a:xfrm>
              <a:off x="8358832" y="1093917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030" name="组合 1029">
              <a:extLst>
                <a:ext uri="{FF2B5EF4-FFF2-40B4-BE49-F238E27FC236}">
                  <a16:creationId xmlns:a16="http://schemas.microsoft.com/office/drawing/2014/main" id="{6E461FE1-1480-5E43-6FA1-C8058EEA13AB}"/>
                </a:ext>
              </a:extLst>
            </p:cNvPr>
            <p:cNvGrpSpPr/>
            <p:nvPr/>
          </p:nvGrpSpPr>
          <p:grpSpPr>
            <a:xfrm>
              <a:off x="8957361" y="1148207"/>
              <a:ext cx="158808" cy="230832"/>
              <a:chOff x="5733161" y="-334711"/>
              <a:chExt cx="255684" cy="363408"/>
            </a:xfrm>
          </p:grpSpPr>
          <p:sp>
            <p:nvSpPr>
              <p:cNvPr id="1031" name="椭圆 1030">
                <a:extLst>
                  <a:ext uri="{FF2B5EF4-FFF2-40B4-BE49-F238E27FC236}">
                    <a16:creationId xmlns:a16="http://schemas.microsoft.com/office/drawing/2014/main" id="{84A9ECBB-9655-991E-12D5-9A849F375502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2" name="文本框 1031">
                <a:extLst>
                  <a:ext uri="{FF2B5EF4-FFF2-40B4-BE49-F238E27FC236}">
                    <a16:creationId xmlns:a16="http://schemas.microsoft.com/office/drawing/2014/main" id="{69CA762B-105F-FEB5-6B5C-2F86C4FDBB27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33" name="文本框 1032">
              <a:extLst>
                <a:ext uri="{FF2B5EF4-FFF2-40B4-BE49-F238E27FC236}">
                  <a16:creationId xmlns:a16="http://schemas.microsoft.com/office/drawing/2014/main" id="{FB01BFE9-832B-2694-1FF6-A6A69B55302A}"/>
                </a:ext>
              </a:extLst>
            </p:cNvPr>
            <p:cNvSpPr txBox="1"/>
            <p:nvPr/>
          </p:nvSpPr>
          <p:spPr>
            <a:xfrm>
              <a:off x="8677136" y="1091800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962C0A2F-8517-F911-67BF-B6ADE8C88F56}"/>
              </a:ext>
            </a:extLst>
          </p:cNvPr>
          <p:cNvGrpSpPr/>
          <p:nvPr/>
        </p:nvGrpSpPr>
        <p:grpSpPr>
          <a:xfrm>
            <a:off x="6226331" y="4042268"/>
            <a:ext cx="771588" cy="278163"/>
            <a:chOff x="6277902" y="4996628"/>
            <a:chExt cx="771588" cy="278163"/>
          </a:xfrm>
        </p:grpSpPr>
        <p:sp>
          <p:nvSpPr>
            <p:cNvPr id="1039" name="矩形: 圆角 1038">
              <a:extLst>
                <a:ext uri="{FF2B5EF4-FFF2-40B4-BE49-F238E27FC236}">
                  <a16:creationId xmlns:a16="http://schemas.microsoft.com/office/drawing/2014/main" id="{E34D97BA-2EC1-A2E7-30F8-EF04B922AD2D}"/>
                </a:ext>
              </a:extLst>
            </p:cNvPr>
            <p:cNvSpPr/>
            <p:nvPr/>
          </p:nvSpPr>
          <p:spPr>
            <a:xfrm>
              <a:off x="6410852" y="5025868"/>
              <a:ext cx="463234" cy="248923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1" name="文本框 1040">
                  <a:extLst>
                    <a:ext uri="{FF2B5EF4-FFF2-40B4-BE49-F238E27FC236}">
                      <a16:creationId xmlns:a16="http://schemas.microsoft.com/office/drawing/2014/main" id="{613DBDF9-DF68-FB1A-5065-9AF91E7A0CB7}"/>
                    </a:ext>
                  </a:extLst>
                </p:cNvPr>
                <p:cNvSpPr txBox="1"/>
                <p:nvPr/>
              </p:nvSpPr>
              <p:spPr>
                <a:xfrm flipH="1">
                  <a:off x="6277902" y="4996628"/>
                  <a:ext cx="7715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41" name="文本框 1040">
                  <a:extLst>
                    <a:ext uri="{FF2B5EF4-FFF2-40B4-BE49-F238E27FC236}">
                      <a16:creationId xmlns:a16="http://schemas.microsoft.com/office/drawing/2014/main" id="{613DBDF9-DF68-FB1A-5065-9AF91E7A0C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277902" y="4996628"/>
                  <a:ext cx="771588" cy="215444"/>
                </a:xfrm>
                <a:prstGeom prst="rect">
                  <a:avLst/>
                </a:prstGeom>
                <a:blipFill>
                  <a:blip r:embed="rId28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9" name="流程图: 过程 228">
            <a:extLst>
              <a:ext uri="{FF2B5EF4-FFF2-40B4-BE49-F238E27FC236}">
                <a16:creationId xmlns:a16="http://schemas.microsoft.com/office/drawing/2014/main" id="{C2BB852A-5990-EC77-E8C3-78FDA5B8FCE9}"/>
              </a:ext>
            </a:extLst>
          </p:cNvPr>
          <p:cNvSpPr/>
          <p:nvPr/>
        </p:nvSpPr>
        <p:spPr>
          <a:xfrm>
            <a:off x="6464413" y="3321338"/>
            <a:ext cx="1362100" cy="6015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7" name="组合 1046">
            <a:extLst>
              <a:ext uri="{FF2B5EF4-FFF2-40B4-BE49-F238E27FC236}">
                <a16:creationId xmlns:a16="http://schemas.microsoft.com/office/drawing/2014/main" id="{0BD81684-72F0-AABE-6531-0C57FAC796AC}"/>
              </a:ext>
            </a:extLst>
          </p:cNvPr>
          <p:cNvGrpSpPr/>
          <p:nvPr/>
        </p:nvGrpSpPr>
        <p:grpSpPr>
          <a:xfrm>
            <a:off x="6527711" y="3301165"/>
            <a:ext cx="471431" cy="621739"/>
            <a:chOff x="11439237" y="4101882"/>
            <a:chExt cx="563128" cy="711215"/>
          </a:xfrm>
        </p:grpSpPr>
        <p:sp>
          <p:nvSpPr>
            <p:cNvPr id="1048" name="椭圆 1047">
              <a:extLst>
                <a:ext uri="{FF2B5EF4-FFF2-40B4-BE49-F238E27FC236}">
                  <a16:creationId xmlns:a16="http://schemas.microsoft.com/office/drawing/2014/main" id="{6065EB02-8EE7-5996-C525-A2049DA30B68}"/>
                </a:ext>
              </a:extLst>
            </p:cNvPr>
            <p:cNvSpPr/>
            <p:nvPr/>
          </p:nvSpPr>
          <p:spPr>
            <a:xfrm>
              <a:off x="11503504" y="4281014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9" name="直接连接符 1048">
              <a:extLst>
                <a:ext uri="{FF2B5EF4-FFF2-40B4-BE49-F238E27FC236}">
                  <a16:creationId xmlns:a16="http://schemas.microsoft.com/office/drawing/2014/main" id="{2FC40BD6-AE9D-B74B-AE52-13A0973D34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02776" y="4313580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矩形: 圆角 1049">
              <a:extLst>
                <a:ext uri="{FF2B5EF4-FFF2-40B4-BE49-F238E27FC236}">
                  <a16:creationId xmlns:a16="http://schemas.microsoft.com/office/drawing/2014/main" id="{4E5FD258-9C23-A3BA-5F08-95EA1D4318C9}"/>
                </a:ext>
              </a:extLst>
            </p:cNvPr>
            <p:cNvSpPr/>
            <p:nvPr/>
          </p:nvSpPr>
          <p:spPr>
            <a:xfrm>
              <a:off x="11439300" y="4191228"/>
              <a:ext cx="472465" cy="54897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1" name="椭圆 1050">
              <a:extLst>
                <a:ext uri="{FF2B5EF4-FFF2-40B4-BE49-F238E27FC236}">
                  <a16:creationId xmlns:a16="http://schemas.microsoft.com/office/drawing/2014/main" id="{64DA0410-E71B-705A-D522-CDED27ED13EB}"/>
                </a:ext>
              </a:extLst>
            </p:cNvPr>
            <p:cNvSpPr/>
            <p:nvPr/>
          </p:nvSpPr>
          <p:spPr>
            <a:xfrm>
              <a:off x="11503504" y="4380239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52" name="图片 1051">
              <a:extLst>
                <a:ext uri="{FF2B5EF4-FFF2-40B4-BE49-F238E27FC236}">
                  <a16:creationId xmlns:a16="http://schemas.microsoft.com/office/drawing/2014/main" id="{9AB2E46B-46EF-173C-EC95-47AA9D8C0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651" y="4101877"/>
              <a:ext cx="293662" cy="293662"/>
            </a:xfrm>
            <a:prstGeom prst="rect">
              <a:avLst/>
            </a:prstGeom>
          </p:spPr>
        </p:pic>
        <p:cxnSp>
          <p:nvCxnSpPr>
            <p:cNvPr id="1053" name="直接连接符 1052">
              <a:extLst>
                <a:ext uri="{FF2B5EF4-FFF2-40B4-BE49-F238E27FC236}">
                  <a16:creationId xmlns:a16="http://schemas.microsoft.com/office/drawing/2014/main" id="{6F114DEB-AA99-E00E-C1B2-CA3BAF60AB58}"/>
                </a:ext>
              </a:extLst>
            </p:cNvPr>
            <p:cNvCxnSpPr>
              <a:cxnSpLocks/>
            </p:cNvCxnSpPr>
            <p:nvPr/>
          </p:nvCxnSpPr>
          <p:spPr>
            <a:xfrm>
              <a:off x="11602776" y="4412805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4" name="椭圆 1053">
              <a:extLst>
                <a:ext uri="{FF2B5EF4-FFF2-40B4-BE49-F238E27FC236}">
                  <a16:creationId xmlns:a16="http://schemas.microsoft.com/office/drawing/2014/main" id="{BFB7EAA5-9FCC-8B8C-3CBF-118C75ED5A43}"/>
                </a:ext>
              </a:extLst>
            </p:cNvPr>
            <p:cNvSpPr/>
            <p:nvPr/>
          </p:nvSpPr>
          <p:spPr>
            <a:xfrm>
              <a:off x="11503504" y="4484353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5" name="直接连接符 1054">
              <a:extLst>
                <a:ext uri="{FF2B5EF4-FFF2-40B4-BE49-F238E27FC236}">
                  <a16:creationId xmlns:a16="http://schemas.microsoft.com/office/drawing/2014/main" id="{09577098-4C36-470B-164D-9ED4D9D4E422}"/>
                </a:ext>
              </a:extLst>
            </p:cNvPr>
            <p:cNvCxnSpPr>
              <a:cxnSpLocks/>
            </p:cNvCxnSpPr>
            <p:nvPr/>
          </p:nvCxnSpPr>
          <p:spPr>
            <a:xfrm>
              <a:off x="11602776" y="4516919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6" name="椭圆 1055">
              <a:extLst>
                <a:ext uri="{FF2B5EF4-FFF2-40B4-BE49-F238E27FC236}">
                  <a16:creationId xmlns:a16="http://schemas.microsoft.com/office/drawing/2014/main" id="{FFC78D69-EB34-A8FD-4D39-1D999C1AEDF2}"/>
                </a:ext>
              </a:extLst>
            </p:cNvPr>
            <p:cNvSpPr/>
            <p:nvPr/>
          </p:nvSpPr>
          <p:spPr>
            <a:xfrm>
              <a:off x="11506170" y="4581661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7" name="直接连接符 1056">
              <a:extLst>
                <a:ext uri="{FF2B5EF4-FFF2-40B4-BE49-F238E27FC236}">
                  <a16:creationId xmlns:a16="http://schemas.microsoft.com/office/drawing/2014/main" id="{29D54E12-C517-22FD-4578-BC5236A1E303}"/>
                </a:ext>
              </a:extLst>
            </p:cNvPr>
            <p:cNvCxnSpPr>
              <a:cxnSpLocks/>
            </p:cNvCxnSpPr>
            <p:nvPr/>
          </p:nvCxnSpPr>
          <p:spPr>
            <a:xfrm>
              <a:off x="11605442" y="4614227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8" name="图片 1057">
              <a:extLst>
                <a:ext uri="{FF2B5EF4-FFF2-40B4-BE49-F238E27FC236}">
                  <a16:creationId xmlns:a16="http://schemas.microsoft.com/office/drawing/2014/main" id="{C65E2CE7-C9FD-F4D0-A29E-721B7F564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872" y="4267227"/>
              <a:ext cx="212135" cy="212135"/>
            </a:xfrm>
            <a:prstGeom prst="rect">
              <a:avLst/>
            </a:prstGeom>
          </p:spPr>
        </p:pic>
        <p:pic>
          <p:nvPicPr>
            <p:cNvPr id="1059" name="图片 1058">
              <a:extLst>
                <a:ext uri="{FF2B5EF4-FFF2-40B4-BE49-F238E27FC236}">
                  <a16:creationId xmlns:a16="http://schemas.microsoft.com/office/drawing/2014/main" id="{748DB0CB-58EA-07B7-0F7D-49B8CB6C4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8781" y="4519426"/>
              <a:ext cx="293662" cy="293662"/>
            </a:xfrm>
            <a:prstGeom prst="rect">
              <a:avLst/>
            </a:prstGeom>
          </p:spPr>
        </p:pic>
        <p:pic>
          <p:nvPicPr>
            <p:cNvPr id="1060" name="图片 1059">
              <a:extLst>
                <a:ext uri="{FF2B5EF4-FFF2-40B4-BE49-F238E27FC236}">
                  <a16:creationId xmlns:a16="http://schemas.microsoft.com/office/drawing/2014/main" id="{833939DC-92BE-7314-4905-2436E2591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6672" y="4412199"/>
              <a:ext cx="212135" cy="212135"/>
            </a:xfrm>
            <a:prstGeom prst="rect">
              <a:avLst/>
            </a:prstGeom>
          </p:spPr>
        </p:pic>
      </p:grpSp>
      <p:sp>
        <p:nvSpPr>
          <p:cNvPr id="1076" name="椭圆 1075">
            <a:extLst>
              <a:ext uri="{FF2B5EF4-FFF2-40B4-BE49-F238E27FC236}">
                <a16:creationId xmlns:a16="http://schemas.microsoft.com/office/drawing/2014/main" id="{5D4F321F-E994-7179-545C-059101A63934}"/>
              </a:ext>
            </a:extLst>
          </p:cNvPr>
          <p:cNvSpPr/>
          <p:nvPr/>
        </p:nvSpPr>
        <p:spPr>
          <a:xfrm>
            <a:off x="7367829" y="3449751"/>
            <a:ext cx="57992" cy="569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7" name="直接连接符 1076">
            <a:extLst>
              <a:ext uri="{FF2B5EF4-FFF2-40B4-BE49-F238E27FC236}">
                <a16:creationId xmlns:a16="http://schemas.microsoft.com/office/drawing/2014/main" id="{BD40BF88-DDE1-A182-CB11-F3B385C69C3D}"/>
              </a:ext>
            </a:extLst>
          </p:cNvPr>
          <p:cNvCxnSpPr>
            <a:cxnSpLocks/>
          </p:cNvCxnSpPr>
          <p:nvPr/>
        </p:nvCxnSpPr>
        <p:spPr>
          <a:xfrm>
            <a:off x="7450936" y="3478220"/>
            <a:ext cx="163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矩形: 圆角 1077">
            <a:extLst>
              <a:ext uri="{FF2B5EF4-FFF2-40B4-BE49-F238E27FC236}">
                <a16:creationId xmlns:a16="http://schemas.microsoft.com/office/drawing/2014/main" id="{CF9D4199-E060-CC41-8817-1ED7847A63A4}"/>
              </a:ext>
            </a:extLst>
          </p:cNvPr>
          <p:cNvSpPr/>
          <p:nvPr/>
        </p:nvSpPr>
        <p:spPr>
          <a:xfrm>
            <a:off x="7314080" y="3371261"/>
            <a:ext cx="395531" cy="47990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9" name="椭圆 1078">
            <a:extLst>
              <a:ext uri="{FF2B5EF4-FFF2-40B4-BE49-F238E27FC236}">
                <a16:creationId xmlns:a16="http://schemas.microsoft.com/office/drawing/2014/main" id="{4E3CAD8F-A4BD-C3DA-B028-32D192716D3E}"/>
              </a:ext>
            </a:extLst>
          </p:cNvPr>
          <p:cNvSpPr/>
          <p:nvPr/>
        </p:nvSpPr>
        <p:spPr>
          <a:xfrm>
            <a:off x="7367829" y="3536493"/>
            <a:ext cx="57992" cy="569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0" name="图片 1079">
            <a:extLst>
              <a:ext uri="{FF2B5EF4-FFF2-40B4-BE49-F238E27FC236}">
                <a16:creationId xmlns:a16="http://schemas.microsoft.com/office/drawing/2014/main" id="{26A869D9-C8F1-1F18-A4DE-C2EC01F2CC1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22" y="3293151"/>
            <a:ext cx="245844" cy="256717"/>
          </a:xfrm>
          <a:prstGeom prst="rect">
            <a:avLst/>
          </a:prstGeom>
        </p:spPr>
      </p:pic>
      <p:cxnSp>
        <p:nvCxnSpPr>
          <p:cNvPr id="1082" name="直接连接符 1081">
            <a:extLst>
              <a:ext uri="{FF2B5EF4-FFF2-40B4-BE49-F238E27FC236}">
                <a16:creationId xmlns:a16="http://schemas.microsoft.com/office/drawing/2014/main" id="{EDB4E62F-50B3-2101-3EBE-413404EB6B14}"/>
              </a:ext>
            </a:extLst>
          </p:cNvPr>
          <p:cNvCxnSpPr>
            <a:cxnSpLocks/>
          </p:cNvCxnSpPr>
          <p:nvPr/>
        </p:nvCxnSpPr>
        <p:spPr>
          <a:xfrm>
            <a:off x="7450936" y="3564962"/>
            <a:ext cx="163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椭圆 1082">
            <a:extLst>
              <a:ext uri="{FF2B5EF4-FFF2-40B4-BE49-F238E27FC236}">
                <a16:creationId xmlns:a16="http://schemas.microsoft.com/office/drawing/2014/main" id="{2C27E9C5-0C4D-05FB-6F67-58E54AB1C207}"/>
              </a:ext>
            </a:extLst>
          </p:cNvPr>
          <p:cNvSpPr/>
          <p:nvPr/>
        </p:nvSpPr>
        <p:spPr>
          <a:xfrm>
            <a:off x="7367829" y="3627508"/>
            <a:ext cx="57992" cy="569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4" name="直接连接符 1083">
            <a:extLst>
              <a:ext uri="{FF2B5EF4-FFF2-40B4-BE49-F238E27FC236}">
                <a16:creationId xmlns:a16="http://schemas.microsoft.com/office/drawing/2014/main" id="{E07F4BF9-38BF-CE5B-4443-648B159FA5D7}"/>
              </a:ext>
            </a:extLst>
          </p:cNvPr>
          <p:cNvCxnSpPr>
            <a:cxnSpLocks/>
          </p:cNvCxnSpPr>
          <p:nvPr/>
        </p:nvCxnSpPr>
        <p:spPr>
          <a:xfrm>
            <a:off x="7450936" y="3655977"/>
            <a:ext cx="163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椭圆 1085">
            <a:extLst>
              <a:ext uri="{FF2B5EF4-FFF2-40B4-BE49-F238E27FC236}">
                <a16:creationId xmlns:a16="http://schemas.microsoft.com/office/drawing/2014/main" id="{0D2227DC-C689-6C2C-B553-7A465ADC6139}"/>
              </a:ext>
            </a:extLst>
          </p:cNvPr>
          <p:cNvSpPr/>
          <p:nvPr/>
        </p:nvSpPr>
        <p:spPr>
          <a:xfrm>
            <a:off x="7370061" y="3712574"/>
            <a:ext cx="57992" cy="569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2" name="图片 201">
            <a:extLst>
              <a:ext uri="{FF2B5EF4-FFF2-40B4-BE49-F238E27FC236}">
                <a16:creationId xmlns:a16="http://schemas.microsoft.com/office/drawing/2014/main" id="{1D8AF25C-F06A-B2F5-88F0-0527FD4E46E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577" y="3672394"/>
            <a:ext cx="177592" cy="185447"/>
          </a:xfrm>
          <a:prstGeom prst="rect">
            <a:avLst/>
          </a:prstGeom>
        </p:spPr>
      </p:pic>
      <p:pic>
        <p:nvPicPr>
          <p:cNvPr id="208" name="图片 207">
            <a:extLst>
              <a:ext uri="{FF2B5EF4-FFF2-40B4-BE49-F238E27FC236}">
                <a16:creationId xmlns:a16="http://schemas.microsoft.com/office/drawing/2014/main" id="{600850C2-ACA3-06F1-5EE3-C16E3F2C6B2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14" y="3425153"/>
            <a:ext cx="245844" cy="256717"/>
          </a:xfrm>
          <a:prstGeom prst="rect">
            <a:avLst/>
          </a:prstGeom>
        </p:spPr>
      </p:pic>
      <p:pic>
        <p:nvPicPr>
          <p:cNvPr id="209" name="图片 208">
            <a:extLst>
              <a:ext uri="{FF2B5EF4-FFF2-40B4-BE49-F238E27FC236}">
                <a16:creationId xmlns:a16="http://schemas.microsoft.com/office/drawing/2014/main" id="{5028D603-80DF-8A05-66E2-7F2BEDA95F9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62" y="3531272"/>
            <a:ext cx="245844" cy="256717"/>
          </a:xfrm>
          <a:prstGeom prst="rect">
            <a:avLst/>
          </a:prstGeom>
        </p:spPr>
      </p:pic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D71AF990-012D-292B-4CF2-D311F6B5BD84}"/>
              </a:ext>
            </a:extLst>
          </p:cNvPr>
          <p:cNvCxnSpPr>
            <a:cxnSpLocks/>
          </p:cNvCxnSpPr>
          <p:nvPr/>
        </p:nvCxnSpPr>
        <p:spPr>
          <a:xfrm>
            <a:off x="6736627" y="2910413"/>
            <a:ext cx="0" cy="444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026847C-EC54-9C40-12A1-D67AAE599F83}"/>
              </a:ext>
            </a:extLst>
          </p:cNvPr>
          <p:cNvCxnSpPr>
            <a:cxnSpLocks/>
          </p:cNvCxnSpPr>
          <p:nvPr/>
        </p:nvCxnSpPr>
        <p:spPr>
          <a:xfrm flipV="1">
            <a:off x="7514748" y="3882732"/>
            <a:ext cx="0" cy="531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1" name="直接箭头连接符 1090">
            <a:extLst>
              <a:ext uri="{FF2B5EF4-FFF2-40B4-BE49-F238E27FC236}">
                <a16:creationId xmlns:a16="http://schemas.microsoft.com/office/drawing/2014/main" id="{4B7C13DD-40C3-FE97-B35D-2BDA56BC83DE}"/>
              </a:ext>
            </a:extLst>
          </p:cNvPr>
          <p:cNvCxnSpPr>
            <a:cxnSpLocks/>
          </p:cNvCxnSpPr>
          <p:nvPr/>
        </p:nvCxnSpPr>
        <p:spPr>
          <a:xfrm flipV="1">
            <a:off x="7975466" y="3938699"/>
            <a:ext cx="217395" cy="3440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2" name="文本框 1091">
            <a:extLst>
              <a:ext uri="{FF2B5EF4-FFF2-40B4-BE49-F238E27FC236}">
                <a16:creationId xmlns:a16="http://schemas.microsoft.com/office/drawing/2014/main" id="{FAACC84F-4A16-F0EA-6CC3-FACA4DEA8367}"/>
              </a:ext>
            </a:extLst>
          </p:cNvPr>
          <p:cNvSpPr txBox="1"/>
          <p:nvPr/>
        </p:nvSpPr>
        <p:spPr>
          <a:xfrm>
            <a:off x="6908646" y="3401428"/>
            <a:ext cx="436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＜</a:t>
            </a:r>
          </a:p>
        </p:txBody>
      </p:sp>
      <p:cxnSp>
        <p:nvCxnSpPr>
          <p:cNvPr id="1107" name="直接连接符 1106">
            <a:extLst>
              <a:ext uri="{FF2B5EF4-FFF2-40B4-BE49-F238E27FC236}">
                <a16:creationId xmlns:a16="http://schemas.microsoft.com/office/drawing/2014/main" id="{8F9EA555-3F1B-BE82-BCFD-0F21D2E49AA6}"/>
              </a:ext>
            </a:extLst>
          </p:cNvPr>
          <p:cNvCxnSpPr>
            <a:cxnSpLocks/>
          </p:cNvCxnSpPr>
          <p:nvPr/>
        </p:nvCxnSpPr>
        <p:spPr>
          <a:xfrm>
            <a:off x="7453420" y="3761988"/>
            <a:ext cx="163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5" name="组合 1114">
            <a:extLst>
              <a:ext uri="{FF2B5EF4-FFF2-40B4-BE49-F238E27FC236}">
                <a16:creationId xmlns:a16="http://schemas.microsoft.com/office/drawing/2014/main" id="{E9032696-02BC-FE91-E739-17A7F5D0F15F}"/>
              </a:ext>
            </a:extLst>
          </p:cNvPr>
          <p:cNvGrpSpPr/>
          <p:nvPr/>
        </p:nvGrpSpPr>
        <p:grpSpPr>
          <a:xfrm>
            <a:off x="7896767" y="3431604"/>
            <a:ext cx="699859" cy="497430"/>
            <a:chOff x="4934842" y="2736289"/>
            <a:chExt cx="907490" cy="575447"/>
          </a:xfrm>
        </p:grpSpPr>
        <p:sp>
          <p:nvSpPr>
            <p:cNvPr id="1116" name="矩形: 圆角 1115">
              <a:extLst>
                <a:ext uri="{FF2B5EF4-FFF2-40B4-BE49-F238E27FC236}">
                  <a16:creationId xmlns:a16="http://schemas.microsoft.com/office/drawing/2014/main" id="{D86D8D30-CFED-13C6-94AF-B53893F622C7}"/>
                </a:ext>
              </a:extLst>
            </p:cNvPr>
            <p:cNvSpPr/>
            <p:nvPr/>
          </p:nvSpPr>
          <p:spPr>
            <a:xfrm>
              <a:off x="5114095" y="2982729"/>
              <a:ext cx="653700" cy="329007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17" name="图片 1116">
              <a:extLst>
                <a:ext uri="{FF2B5EF4-FFF2-40B4-BE49-F238E27FC236}">
                  <a16:creationId xmlns:a16="http://schemas.microsoft.com/office/drawing/2014/main" id="{C9DF6E6C-3B86-3E72-6A53-F80B4837D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842" y="2736289"/>
              <a:ext cx="439851" cy="43985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8" name="文本框 1117">
                  <a:extLst>
                    <a:ext uri="{FF2B5EF4-FFF2-40B4-BE49-F238E27FC236}">
                      <a16:creationId xmlns:a16="http://schemas.microsoft.com/office/drawing/2014/main" id="{DD9653C4-2AAE-276C-D377-F87A43FCFF05}"/>
                    </a:ext>
                  </a:extLst>
                </p:cNvPr>
                <p:cNvSpPr txBox="1"/>
                <p:nvPr/>
              </p:nvSpPr>
              <p:spPr>
                <a:xfrm flipH="1">
                  <a:off x="5070744" y="2987396"/>
                  <a:ext cx="771588" cy="2492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18" name="文本框 1117">
                  <a:extLst>
                    <a:ext uri="{FF2B5EF4-FFF2-40B4-BE49-F238E27FC236}">
                      <a16:creationId xmlns:a16="http://schemas.microsoft.com/office/drawing/2014/main" id="{DD9653C4-2AAE-276C-D377-F87A43FCF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70744" y="2987396"/>
                  <a:ext cx="771588" cy="249234"/>
                </a:xfrm>
                <a:prstGeom prst="rect">
                  <a:avLst/>
                </a:prstGeom>
                <a:blipFill>
                  <a:blip r:embed="rId31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38" name="图片 1137">
            <a:extLst>
              <a:ext uri="{FF2B5EF4-FFF2-40B4-BE49-F238E27FC236}">
                <a16:creationId xmlns:a16="http://schemas.microsoft.com/office/drawing/2014/main" id="{BF88F75C-9D99-57BE-13F8-7A85A19E65C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58" y="6068601"/>
            <a:ext cx="513144" cy="513144"/>
          </a:xfrm>
          <a:prstGeom prst="rect">
            <a:avLst/>
          </a:prstGeom>
        </p:spPr>
      </p:pic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18E12D9D-32F9-E22D-41A3-DD7E1D759E50}"/>
              </a:ext>
            </a:extLst>
          </p:cNvPr>
          <p:cNvCxnSpPr/>
          <p:nvPr/>
        </p:nvCxnSpPr>
        <p:spPr>
          <a:xfrm>
            <a:off x="725459" y="6835679"/>
            <a:ext cx="769428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4" name="文本框 363">
            <a:extLst>
              <a:ext uri="{FF2B5EF4-FFF2-40B4-BE49-F238E27FC236}">
                <a16:creationId xmlns:a16="http://schemas.microsoft.com/office/drawing/2014/main" id="{200407CE-224D-DF35-E088-7A18DF7A92FA}"/>
              </a:ext>
            </a:extLst>
          </p:cNvPr>
          <p:cNvSpPr txBox="1"/>
          <p:nvPr/>
        </p:nvSpPr>
        <p:spPr>
          <a:xfrm>
            <a:off x="3731926" y="6493044"/>
            <a:ext cx="32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Hard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0E083E4-F4B3-0858-7691-6C1B00AFCC1D}"/>
              </a:ext>
            </a:extLst>
          </p:cNvPr>
          <p:cNvCxnSpPr>
            <a:cxnSpLocks/>
          </p:cNvCxnSpPr>
          <p:nvPr/>
        </p:nvCxnSpPr>
        <p:spPr>
          <a:xfrm>
            <a:off x="7943850" y="2898265"/>
            <a:ext cx="225878" cy="29988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86779A4-DD48-F4C3-0B94-367DBD4B9A40}"/>
              </a:ext>
            </a:extLst>
          </p:cNvPr>
          <p:cNvGrpSpPr/>
          <p:nvPr/>
        </p:nvGrpSpPr>
        <p:grpSpPr>
          <a:xfrm>
            <a:off x="8004208" y="3215493"/>
            <a:ext cx="595051" cy="284401"/>
            <a:chOff x="5070744" y="2982729"/>
            <a:chExt cx="771588" cy="329007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6AD3179-71ED-F6BC-FA68-3771756EE4EE}"/>
                </a:ext>
              </a:extLst>
            </p:cNvPr>
            <p:cNvSpPr/>
            <p:nvPr/>
          </p:nvSpPr>
          <p:spPr>
            <a:xfrm>
              <a:off x="5114095" y="2982729"/>
              <a:ext cx="653700" cy="32900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5AFB4C4-C51F-BB51-4FFE-A76F21FC5770}"/>
                    </a:ext>
                  </a:extLst>
                </p:cNvPr>
                <p:cNvSpPr txBox="1"/>
                <p:nvPr/>
              </p:nvSpPr>
              <p:spPr>
                <a:xfrm flipH="1">
                  <a:off x="5070744" y="2987396"/>
                  <a:ext cx="771588" cy="2492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5AFB4C4-C51F-BB51-4FFE-A76F21FC5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70744" y="2987396"/>
                  <a:ext cx="771588" cy="249234"/>
                </a:xfrm>
                <a:prstGeom prst="rect">
                  <a:avLst/>
                </a:prstGeom>
                <a:blipFill>
                  <a:blip r:embed="rId3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37E7389-B484-0D53-6775-9F679E4BE058}"/>
              </a:ext>
            </a:extLst>
          </p:cNvPr>
          <p:cNvGrpSpPr/>
          <p:nvPr/>
        </p:nvGrpSpPr>
        <p:grpSpPr>
          <a:xfrm>
            <a:off x="2650005" y="5601913"/>
            <a:ext cx="1603253" cy="760602"/>
            <a:chOff x="730278" y="5623432"/>
            <a:chExt cx="1603253" cy="760602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9D8411FF-B8F7-F22B-4AF9-309BC053970A}"/>
                </a:ext>
              </a:extLst>
            </p:cNvPr>
            <p:cNvGrpSpPr/>
            <p:nvPr/>
          </p:nvGrpSpPr>
          <p:grpSpPr>
            <a:xfrm>
              <a:off x="730278" y="5817788"/>
              <a:ext cx="1603253" cy="566246"/>
              <a:chOff x="8559440" y="5748371"/>
              <a:chExt cx="1603253" cy="566246"/>
            </a:xfrm>
          </p:grpSpPr>
          <p:sp>
            <p:nvSpPr>
              <p:cNvPr id="29" name="圆角矩形 203">
                <a:extLst>
                  <a:ext uri="{FF2B5EF4-FFF2-40B4-BE49-F238E27FC236}">
                    <a16:creationId xmlns:a16="http://schemas.microsoft.com/office/drawing/2014/main" id="{A5850A0F-8FE8-52E1-E08E-248CB8D0ACDB}"/>
                  </a:ext>
                </a:extLst>
              </p:cNvPr>
              <p:cNvSpPr/>
              <p:nvPr/>
            </p:nvSpPr>
            <p:spPr>
              <a:xfrm>
                <a:off x="8559440" y="5748371"/>
                <a:ext cx="1603253" cy="56624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72EDA29E-F20E-15BB-3693-DEF18487E41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72EDA29E-F20E-15BB-3693-DEF18487E4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4FC699D6-ED3E-5D36-1704-066F5EB95B4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4FC699D6-ED3E-5D36-1704-066F5EB95B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351" r="-270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89CE10A-9522-4648-E8F3-011A9FECE0C5}"/>
                  </a:ext>
                </a:extLst>
              </p:cNvPr>
              <p:cNvSpPr txBox="1"/>
              <p:nvPr/>
            </p:nvSpPr>
            <p:spPr>
              <a:xfrm>
                <a:off x="9157274" y="5859743"/>
                <a:ext cx="507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＞</a:t>
                </a:r>
              </a:p>
            </p:txBody>
          </p:sp>
        </p:grp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F5E899B4-09C9-F395-75B9-0480A9882469}"/>
                </a:ext>
              </a:extLst>
            </p:cNvPr>
            <p:cNvSpPr/>
            <p:nvPr/>
          </p:nvSpPr>
          <p:spPr>
            <a:xfrm>
              <a:off x="1009912" y="5623432"/>
              <a:ext cx="1046653" cy="353525"/>
            </a:xfrm>
            <a:prstGeom prst="roundRect">
              <a:avLst>
                <a:gd name="adj" fmla="val 25915"/>
              </a:avLst>
            </a:prstGeom>
            <a:solidFill>
              <a:srgbClr val="F5E1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5FC4031-10D3-05B2-60CB-934122ED8D8E}"/>
                </a:ext>
              </a:extLst>
            </p:cNvPr>
            <p:cNvSpPr txBox="1"/>
            <p:nvPr/>
          </p:nvSpPr>
          <p:spPr>
            <a:xfrm>
              <a:off x="932397" y="5635722"/>
              <a:ext cx="1177773" cy="298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2</a:t>
              </a:r>
              <a:endParaRPr kumimoji="1"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CFFDFA0-8B69-C004-4D3F-7A9BBFF1F268}"/>
              </a:ext>
            </a:extLst>
          </p:cNvPr>
          <p:cNvGrpSpPr/>
          <p:nvPr/>
        </p:nvGrpSpPr>
        <p:grpSpPr>
          <a:xfrm>
            <a:off x="6595198" y="5601913"/>
            <a:ext cx="1603253" cy="760602"/>
            <a:chOff x="730278" y="5623432"/>
            <a:chExt cx="1603253" cy="760602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A95BFAEB-A85F-6483-8927-7749D67D0D35}"/>
                </a:ext>
              </a:extLst>
            </p:cNvPr>
            <p:cNvGrpSpPr/>
            <p:nvPr/>
          </p:nvGrpSpPr>
          <p:grpSpPr>
            <a:xfrm>
              <a:off x="730278" y="5817788"/>
              <a:ext cx="1603253" cy="566246"/>
              <a:chOff x="8559440" y="5748371"/>
              <a:chExt cx="1603253" cy="566246"/>
            </a:xfrm>
          </p:grpSpPr>
          <p:sp>
            <p:nvSpPr>
              <p:cNvPr id="41" name="圆角矩形 203">
                <a:extLst>
                  <a:ext uri="{FF2B5EF4-FFF2-40B4-BE49-F238E27FC236}">
                    <a16:creationId xmlns:a16="http://schemas.microsoft.com/office/drawing/2014/main" id="{026FF414-4FB4-2719-8418-368C196E067B}"/>
                  </a:ext>
                </a:extLst>
              </p:cNvPr>
              <p:cNvSpPr/>
              <p:nvPr/>
            </p:nvSpPr>
            <p:spPr>
              <a:xfrm>
                <a:off x="8559440" y="5748371"/>
                <a:ext cx="1603253" cy="56624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110BAE40-9F5A-A074-F007-BCBF25132797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110BAE40-9F5A-A074-F007-BCBF251327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A18E197F-4305-5917-3B44-098DC4FF076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A18E197F-4305-5917-3B44-098DC4FF07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333" r="-133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044B8A8-8C03-25E6-BD5F-873D7CFCC04A}"/>
                  </a:ext>
                </a:extLst>
              </p:cNvPr>
              <p:cNvSpPr txBox="1"/>
              <p:nvPr/>
            </p:nvSpPr>
            <p:spPr>
              <a:xfrm>
                <a:off x="9157274" y="5859743"/>
                <a:ext cx="507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＞</a:t>
                </a:r>
              </a:p>
            </p:txBody>
          </p:sp>
        </p:grp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AAC7BDEB-F820-8B3B-372A-FE4430AD1A34}"/>
                </a:ext>
              </a:extLst>
            </p:cNvPr>
            <p:cNvSpPr/>
            <p:nvPr/>
          </p:nvSpPr>
          <p:spPr>
            <a:xfrm>
              <a:off x="1009912" y="5623432"/>
              <a:ext cx="1046653" cy="353525"/>
            </a:xfrm>
            <a:prstGeom prst="roundRect">
              <a:avLst>
                <a:gd name="adj" fmla="val 25915"/>
              </a:avLst>
            </a:prstGeom>
            <a:solidFill>
              <a:srgbClr val="F5E1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6C87424-CBE9-B33C-B4F1-C82E157B8D28}"/>
                </a:ext>
              </a:extLst>
            </p:cNvPr>
            <p:cNvSpPr txBox="1"/>
            <p:nvPr/>
          </p:nvSpPr>
          <p:spPr>
            <a:xfrm>
              <a:off x="932397" y="5635722"/>
              <a:ext cx="1177773" cy="298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4</a:t>
              </a:r>
              <a:endParaRPr kumimoji="1"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592E95E-E9B9-5855-6F56-C02D28E4A41C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045942" y="6097447"/>
            <a:ext cx="535454" cy="535454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B64A4BF4-363B-FEC5-B714-DA9A924F6096}"/>
              </a:ext>
            </a:extLst>
          </p:cNvPr>
          <p:cNvGrpSpPr/>
          <p:nvPr/>
        </p:nvGrpSpPr>
        <p:grpSpPr>
          <a:xfrm>
            <a:off x="4658221" y="5601913"/>
            <a:ext cx="1603253" cy="760602"/>
            <a:chOff x="730278" y="5623432"/>
            <a:chExt cx="1603253" cy="760602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017F1FA3-C185-A048-C739-FF58AEBDDEE1}"/>
                </a:ext>
              </a:extLst>
            </p:cNvPr>
            <p:cNvGrpSpPr/>
            <p:nvPr/>
          </p:nvGrpSpPr>
          <p:grpSpPr>
            <a:xfrm>
              <a:off x="730278" y="5817788"/>
              <a:ext cx="1603253" cy="566246"/>
              <a:chOff x="8559440" y="5748371"/>
              <a:chExt cx="1603253" cy="566246"/>
            </a:xfrm>
          </p:grpSpPr>
          <p:sp>
            <p:nvSpPr>
              <p:cNvPr id="49" name="圆角矩形 203">
                <a:extLst>
                  <a:ext uri="{FF2B5EF4-FFF2-40B4-BE49-F238E27FC236}">
                    <a16:creationId xmlns:a16="http://schemas.microsoft.com/office/drawing/2014/main" id="{8EA11E0F-88EB-46FE-268C-C150B07F2291}"/>
                  </a:ext>
                </a:extLst>
              </p:cNvPr>
              <p:cNvSpPr/>
              <p:nvPr/>
            </p:nvSpPr>
            <p:spPr>
              <a:xfrm>
                <a:off x="8559440" y="5748371"/>
                <a:ext cx="1603253" cy="56624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A2CF61ED-6E8E-733B-3C6F-38450B8045B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A2CF61ED-6E8E-733B-3C6F-38450B8045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17C9F28D-8A4A-CA31-7F9C-F420BD3144B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17C9F28D-8A4A-CA31-7F9C-F420BD3144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1333" r="-133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B2F48C-D70A-5F5E-62EC-E12FCBB154B0}"/>
                  </a:ext>
                </a:extLst>
              </p:cNvPr>
              <p:cNvSpPr txBox="1"/>
              <p:nvPr/>
            </p:nvSpPr>
            <p:spPr>
              <a:xfrm>
                <a:off x="9157274" y="5859743"/>
                <a:ext cx="507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＞</a:t>
                </a:r>
              </a:p>
            </p:txBody>
          </p:sp>
        </p:grp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9C4CB8C3-F1E9-33C5-8130-81081071CF6B}"/>
                </a:ext>
              </a:extLst>
            </p:cNvPr>
            <p:cNvSpPr/>
            <p:nvPr/>
          </p:nvSpPr>
          <p:spPr>
            <a:xfrm>
              <a:off x="1009912" y="5623432"/>
              <a:ext cx="1046653" cy="353525"/>
            </a:xfrm>
            <a:prstGeom prst="roundRect">
              <a:avLst>
                <a:gd name="adj" fmla="val 25915"/>
              </a:avLst>
            </a:prstGeom>
            <a:solidFill>
              <a:srgbClr val="F5E1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FE2103A-F329-C3EA-121E-84BD6B9AF029}"/>
                </a:ext>
              </a:extLst>
            </p:cNvPr>
            <p:cNvSpPr txBox="1"/>
            <p:nvPr/>
          </p:nvSpPr>
          <p:spPr>
            <a:xfrm>
              <a:off x="932397" y="5635722"/>
              <a:ext cx="1177773" cy="298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3</a:t>
              </a:r>
              <a:endParaRPr kumimoji="1"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4" name="图片 63">
            <a:extLst>
              <a:ext uri="{FF2B5EF4-FFF2-40B4-BE49-F238E27FC236}">
                <a16:creationId xmlns:a16="http://schemas.microsoft.com/office/drawing/2014/main" id="{F0E6E3D0-F857-668D-FD70-D11F606BACA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6114776" y="6062061"/>
            <a:ext cx="497954" cy="4979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395BDEE-8ECE-13DA-B1B0-43B866F82E00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028437" y="6066976"/>
            <a:ext cx="499377" cy="499377"/>
          </a:xfrm>
          <a:prstGeom prst="rect">
            <a:avLst/>
          </a:prstGeom>
        </p:spPr>
      </p:pic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CDA9AFF2-20DA-45F4-8103-38F3024941DD}"/>
              </a:ext>
            </a:extLst>
          </p:cNvPr>
          <p:cNvSpPr/>
          <p:nvPr/>
        </p:nvSpPr>
        <p:spPr>
          <a:xfrm>
            <a:off x="6320211" y="1590138"/>
            <a:ext cx="463234" cy="2489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DAFEF8D7-262D-409E-9F07-52B0BE764B6E}"/>
                  </a:ext>
                </a:extLst>
              </p:cNvPr>
              <p:cNvSpPr txBox="1"/>
              <p:nvPr/>
            </p:nvSpPr>
            <p:spPr>
              <a:xfrm flipH="1">
                <a:off x="5956189" y="1579330"/>
                <a:ext cx="122667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DAFEF8D7-262D-409E-9F07-52B0BE764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56189" y="1579330"/>
                <a:ext cx="1226674" cy="246221"/>
              </a:xfrm>
              <a:prstGeom prst="rect">
                <a:avLst/>
              </a:prstGeom>
              <a:blipFill>
                <a:blip r:embed="rId43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0511B262-C9D8-4F34-BD16-C250BFA97494}"/>
              </a:ext>
            </a:extLst>
          </p:cNvPr>
          <p:cNvGrpSpPr/>
          <p:nvPr/>
        </p:nvGrpSpPr>
        <p:grpSpPr>
          <a:xfrm>
            <a:off x="6843212" y="3103301"/>
            <a:ext cx="574656" cy="254392"/>
            <a:chOff x="4100697" y="3384935"/>
            <a:chExt cx="574656" cy="254392"/>
          </a:xfrm>
        </p:grpSpPr>
        <p:sp>
          <p:nvSpPr>
            <p:cNvPr id="274" name="流程图: 过程 273">
              <a:extLst>
                <a:ext uri="{FF2B5EF4-FFF2-40B4-BE49-F238E27FC236}">
                  <a16:creationId xmlns:a16="http://schemas.microsoft.com/office/drawing/2014/main" id="{9DE7061B-51F5-45EA-B0C3-39DDCEA18F05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文本框 274">
              <a:extLst>
                <a:ext uri="{FF2B5EF4-FFF2-40B4-BE49-F238E27FC236}">
                  <a16:creationId xmlns:a16="http://schemas.microsoft.com/office/drawing/2014/main" id="{1118871A-D59B-4FAE-BBAB-EB12CA6E4B6B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AEEF2FA7-D89F-46ED-AA5A-79BCA2A51025}"/>
              </a:ext>
            </a:extLst>
          </p:cNvPr>
          <p:cNvGrpSpPr/>
          <p:nvPr/>
        </p:nvGrpSpPr>
        <p:grpSpPr>
          <a:xfrm>
            <a:off x="1494003" y="5220516"/>
            <a:ext cx="3816960" cy="369332"/>
            <a:chOff x="2444645" y="717311"/>
            <a:chExt cx="3816960" cy="419589"/>
          </a:xfrm>
        </p:grpSpPr>
        <p:sp>
          <p:nvSpPr>
            <p:cNvPr id="277" name="Rounded Rectangle 18">
              <a:extLst>
                <a:ext uri="{FF2B5EF4-FFF2-40B4-BE49-F238E27FC236}">
                  <a16:creationId xmlns:a16="http://schemas.microsoft.com/office/drawing/2014/main" id="{86DB4C02-F837-4D9C-9188-C57B674FA354}"/>
                </a:ext>
              </a:extLst>
            </p:cNvPr>
            <p:cNvSpPr/>
            <p:nvPr/>
          </p:nvSpPr>
          <p:spPr>
            <a:xfrm>
              <a:off x="2595846" y="737001"/>
              <a:ext cx="3288243" cy="395109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1A7BCEAD-3FE3-4FA5-BF3E-85B2366F0E50}"/>
                </a:ext>
              </a:extLst>
            </p:cNvPr>
            <p:cNvSpPr txBox="1"/>
            <p:nvPr/>
          </p:nvSpPr>
          <p:spPr>
            <a:xfrm>
              <a:off x="2444645" y="717311"/>
              <a:ext cx="3816960" cy="419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CL-based Training Paradigm</a:t>
              </a:r>
              <a:endParaRPr lang="zh-CN" altLang="en-US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13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3390F-616E-EC2C-93E7-CF4B5E65C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F60D9E3-A2E4-C1C3-56F4-4CAF8334F5E3}"/>
              </a:ext>
            </a:extLst>
          </p:cNvPr>
          <p:cNvSpPr/>
          <p:nvPr/>
        </p:nvSpPr>
        <p:spPr>
          <a:xfrm>
            <a:off x="5749726" y="990846"/>
            <a:ext cx="2962474" cy="4408468"/>
          </a:xfrm>
          <a:custGeom>
            <a:avLst/>
            <a:gdLst>
              <a:gd name="connsiteX0" fmla="*/ 0 w 2435700"/>
              <a:gd name="connsiteY0" fmla="*/ 220894 h 4408468"/>
              <a:gd name="connsiteX1" fmla="*/ 220894 w 2435700"/>
              <a:gd name="connsiteY1" fmla="*/ 0 h 4408468"/>
              <a:gd name="connsiteX2" fmla="*/ 2214806 w 2435700"/>
              <a:gd name="connsiteY2" fmla="*/ 0 h 4408468"/>
              <a:gd name="connsiteX3" fmla="*/ 2435700 w 2435700"/>
              <a:gd name="connsiteY3" fmla="*/ 220894 h 4408468"/>
              <a:gd name="connsiteX4" fmla="*/ 2435700 w 2435700"/>
              <a:gd name="connsiteY4" fmla="*/ 4187574 h 4408468"/>
              <a:gd name="connsiteX5" fmla="*/ 2214806 w 2435700"/>
              <a:gd name="connsiteY5" fmla="*/ 4408468 h 4408468"/>
              <a:gd name="connsiteX6" fmla="*/ 220894 w 2435700"/>
              <a:gd name="connsiteY6" fmla="*/ 4408468 h 4408468"/>
              <a:gd name="connsiteX7" fmla="*/ 0 w 2435700"/>
              <a:gd name="connsiteY7" fmla="*/ 4187574 h 4408468"/>
              <a:gd name="connsiteX8" fmla="*/ 0 w 2435700"/>
              <a:gd name="connsiteY8" fmla="*/ 220894 h 4408468"/>
              <a:gd name="connsiteX0" fmla="*/ 324594 w 2760294"/>
              <a:gd name="connsiteY0" fmla="*/ 220894 h 4408468"/>
              <a:gd name="connsiteX1" fmla="*/ 545488 w 2760294"/>
              <a:gd name="connsiteY1" fmla="*/ 0 h 4408468"/>
              <a:gd name="connsiteX2" fmla="*/ 2539400 w 2760294"/>
              <a:gd name="connsiteY2" fmla="*/ 0 h 4408468"/>
              <a:gd name="connsiteX3" fmla="*/ 2760294 w 2760294"/>
              <a:gd name="connsiteY3" fmla="*/ 220894 h 4408468"/>
              <a:gd name="connsiteX4" fmla="*/ 2760294 w 2760294"/>
              <a:gd name="connsiteY4" fmla="*/ 4187574 h 4408468"/>
              <a:gd name="connsiteX5" fmla="*/ 2539400 w 2760294"/>
              <a:gd name="connsiteY5" fmla="*/ 4408468 h 4408468"/>
              <a:gd name="connsiteX6" fmla="*/ 545488 w 2760294"/>
              <a:gd name="connsiteY6" fmla="*/ 4408468 h 4408468"/>
              <a:gd name="connsiteX7" fmla="*/ 324594 w 2760294"/>
              <a:gd name="connsiteY7" fmla="*/ 4187574 h 4408468"/>
              <a:gd name="connsiteX8" fmla="*/ 324594 w 2760294"/>
              <a:gd name="connsiteY8" fmla="*/ 220894 h 4408468"/>
              <a:gd name="connsiteX0" fmla="*/ 537196 w 2972896"/>
              <a:gd name="connsiteY0" fmla="*/ 220894 h 4408468"/>
              <a:gd name="connsiteX1" fmla="*/ 758090 w 2972896"/>
              <a:gd name="connsiteY1" fmla="*/ 0 h 4408468"/>
              <a:gd name="connsiteX2" fmla="*/ 2752002 w 2972896"/>
              <a:gd name="connsiteY2" fmla="*/ 0 h 4408468"/>
              <a:gd name="connsiteX3" fmla="*/ 2972896 w 2972896"/>
              <a:gd name="connsiteY3" fmla="*/ 220894 h 4408468"/>
              <a:gd name="connsiteX4" fmla="*/ 2972896 w 2972896"/>
              <a:gd name="connsiteY4" fmla="*/ 4187574 h 4408468"/>
              <a:gd name="connsiteX5" fmla="*/ 2752002 w 2972896"/>
              <a:gd name="connsiteY5" fmla="*/ 4408468 h 4408468"/>
              <a:gd name="connsiteX6" fmla="*/ 758090 w 2972896"/>
              <a:gd name="connsiteY6" fmla="*/ 4408468 h 4408468"/>
              <a:gd name="connsiteX7" fmla="*/ 275938 w 2972896"/>
              <a:gd name="connsiteY7" fmla="*/ 3882774 h 4408468"/>
              <a:gd name="connsiteX8" fmla="*/ 537196 w 2972896"/>
              <a:gd name="connsiteY8" fmla="*/ 220894 h 4408468"/>
              <a:gd name="connsiteX0" fmla="*/ 530336 w 2966036"/>
              <a:gd name="connsiteY0" fmla="*/ 220894 h 4408468"/>
              <a:gd name="connsiteX1" fmla="*/ 751230 w 2966036"/>
              <a:gd name="connsiteY1" fmla="*/ 0 h 4408468"/>
              <a:gd name="connsiteX2" fmla="*/ 2745142 w 2966036"/>
              <a:gd name="connsiteY2" fmla="*/ 0 h 4408468"/>
              <a:gd name="connsiteX3" fmla="*/ 2966036 w 2966036"/>
              <a:gd name="connsiteY3" fmla="*/ 220894 h 4408468"/>
              <a:gd name="connsiteX4" fmla="*/ 2966036 w 2966036"/>
              <a:gd name="connsiteY4" fmla="*/ 4187574 h 4408468"/>
              <a:gd name="connsiteX5" fmla="*/ 2745142 w 2966036"/>
              <a:gd name="connsiteY5" fmla="*/ 4408468 h 4408468"/>
              <a:gd name="connsiteX6" fmla="*/ 751230 w 2966036"/>
              <a:gd name="connsiteY6" fmla="*/ 4408468 h 4408468"/>
              <a:gd name="connsiteX7" fmla="*/ 277243 w 2966036"/>
              <a:gd name="connsiteY7" fmla="*/ 3931760 h 4408468"/>
              <a:gd name="connsiteX8" fmla="*/ 530336 w 2966036"/>
              <a:gd name="connsiteY8" fmla="*/ 220894 h 4408468"/>
              <a:gd name="connsiteX0" fmla="*/ 544067 w 2979767"/>
              <a:gd name="connsiteY0" fmla="*/ 220894 h 4408468"/>
              <a:gd name="connsiteX1" fmla="*/ 764961 w 2979767"/>
              <a:gd name="connsiteY1" fmla="*/ 0 h 4408468"/>
              <a:gd name="connsiteX2" fmla="*/ 2758873 w 2979767"/>
              <a:gd name="connsiteY2" fmla="*/ 0 h 4408468"/>
              <a:gd name="connsiteX3" fmla="*/ 2979767 w 2979767"/>
              <a:gd name="connsiteY3" fmla="*/ 220894 h 4408468"/>
              <a:gd name="connsiteX4" fmla="*/ 2979767 w 2979767"/>
              <a:gd name="connsiteY4" fmla="*/ 4187574 h 4408468"/>
              <a:gd name="connsiteX5" fmla="*/ 2758873 w 2979767"/>
              <a:gd name="connsiteY5" fmla="*/ 4408468 h 4408468"/>
              <a:gd name="connsiteX6" fmla="*/ 764961 w 2979767"/>
              <a:gd name="connsiteY6" fmla="*/ 4408468 h 4408468"/>
              <a:gd name="connsiteX7" fmla="*/ 274646 w 2979767"/>
              <a:gd name="connsiteY7" fmla="*/ 3934481 h 4408468"/>
              <a:gd name="connsiteX8" fmla="*/ 544067 w 2979767"/>
              <a:gd name="connsiteY8" fmla="*/ 220894 h 4408468"/>
              <a:gd name="connsiteX0" fmla="*/ 474628 w 2910328"/>
              <a:gd name="connsiteY0" fmla="*/ 220894 h 4408468"/>
              <a:gd name="connsiteX1" fmla="*/ 695522 w 2910328"/>
              <a:gd name="connsiteY1" fmla="*/ 0 h 4408468"/>
              <a:gd name="connsiteX2" fmla="*/ 2689434 w 2910328"/>
              <a:gd name="connsiteY2" fmla="*/ 0 h 4408468"/>
              <a:gd name="connsiteX3" fmla="*/ 2910328 w 2910328"/>
              <a:gd name="connsiteY3" fmla="*/ 220894 h 4408468"/>
              <a:gd name="connsiteX4" fmla="*/ 2910328 w 2910328"/>
              <a:gd name="connsiteY4" fmla="*/ 4187574 h 4408468"/>
              <a:gd name="connsiteX5" fmla="*/ 2689434 w 2910328"/>
              <a:gd name="connsiteY5" fmla="*/ 4408468 h 4408468"/>
              <a:gd name="connsiteX6" fmla="*/ 695522 w 2910328"/>
              <a:gd name="connsiteY6" fmla="*/ 4408468 h 4408468"/>
              <a:gd name="connsiteX7" fmla="*/ 205207 w 2910328"/>
              <a:gd name="connsiteY7" fmla="*/ 3934481 h 4408468"/>
              <a:gd name="connsiteX8" fmla="*/ 474628 w 2910328"/>
              <a:gd name="connsiteY8" fmla="*/ 220894 h 4408468"/>
              <a:gd name="connsiteX0" fmla="*/ 481385 w 2917085"/>
              <a:gd name="connsiteY0" fmla="*/ 220894 h 4408468"/>
              <a:gd name="connsiteX1" fmla="*/ 702279 w 2917085"/>
              <a:gd name="connsiteY1" fmla="*/ 0 h 4408468"/>
              <a:gd name="connsiteX2" fmla="*/ 2696191 w 2917085"/>
              <a:gd name="connsiteY2" fmla="*/ 0 h 4408468"/>
              <a:gd name="connsiteX3" fmla="*/ 2917085 w 2917085"/>
              <a:gd name="connsiteY3" fmla="*/ 220894 h 4408468"/>
              <a:gd name="connsiteX4" fmla="*/ 2917085 w 2917085"/>
              <a:gd name="connsiteY4" fmla="*/ 4187574 h 4408468"/>
              <a:gd name="connsiteX5" fmla="*/ 2696191 w 2917085"/>
              <a:gd name="connsiteY5" fmla="*/ 4408468 h 4408468"/>
              <a:gd name="connsiteX6" fmla="*/ 702279 w 2917085"/>
              <a:gd name="connsiteY6" fmla="*/ 4408468 h 4408468"/>
              <a:gd name="connsiteX7" fmla="*/ 211964 w 2917085"/>
              <a:gd name="connsiteY7" fmla="*/ 3934481 h 4408468"/>
              <a:gd name="connsiteX8" fmla="*/ 481385 w 2917085"/>
              <a:gd name="connsiteY8" fmla="*/ 220894 h 440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7085" h="4408468">
                <a:moveTo>
                  <a:pt x="481385" y="220894"/>
                </a:moveTo>
                <a:cubicBezTo>
                  <a:pt x="481385" y="98898"/>
                  <a:pt x="580283" y="0"/>
                  <a:pt x="702279" y="0"/>
                </a:cubicBezTo>
                <a:lnTo>
                  <a:pt x="2696191" y="0"/>
                </a:lnTo>
                <a:cubicBezTo>
                  <a:pt x="2818187" y="0"/>
                  <a:pt x="2917085" y="98898"/>
                  <a:pt x="2917085" y="220894"/>
                </a:cubicBezTo>
                <a:lnTo>
                  <a:pt x="2917085" y="4187574"/>
                </a:lnTo>
                <a:cubicBezTo>
                  <a:pt x="2917085" y="4309570"/>
                  <a:pt x="2818187" y="4408468"/>
                  <a:pt x="2696191" y="4408468"/>
                </a:cubicBezTo>
                <a:lnTo>
                  <a:pt x="702279" y="4408468"/>
                </a:lnTo>
                <a:cubicBezTo>
                  <a:pt x="580283" y="4408468"/>
                  <a:pt x="-430294" y="3965764"/>
                  <a:pt x="211964" y="3934481"/>
                </a:cubicBezTo>
                <a:lnTo>
                  <a:pt x="481385" y="220894"/>
                </a:lnTo>
                <a:close/>
              </a:path>
            </a:pathLst>
          </a:cu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: 圆角 245">
            <a:extLst>
              <a:ext uri="{FF2B5EF4-FFF2-40B4-BE49-F238E27FC236}">
                <a16:creationId xmlns:a16="http://schemas.microsoft.com/office/drawing/2014/main" id="{86B20103-5F43-43E3-DB13-C6EFEC172D54}"/>
              </a:ext>
            </a:extLst>
          </p:cNvPr>
          <p:cNvSpPr/>
          <p:nvPr/>
        </p:nvSpPr>
        <p:spPr>
          <a:xfrm>
            <a:off x="6421889" y="4318673"/>
            <a:ext cx="2105925" cy="10401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0D53D991-50DF-ACF7-3630-B9467B2196D8}"/>
              </a:ext>
            </a:extLst>
          </p:cNvPr>
          <p:cNvSpPr/>
          <p:nvPr/>
        </p:nvSpPr>
        <p:spPr>
          <a:xfrm>
            <a:off x="6421889" y="1829467"/>
            <a:ext cx="2166372" cy="10401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55E6B8B8-B31B-F958-AE9C-929F1565DA42}"/>
              </a:ext>
            </a:extLst>
          </p:cNvPr>
          <p:cNvSpPr/>
          <p:nvPr/>
        </p:nvSpPr>
        <p:spPr>
          <a:xfrm>
            <a:off x="364988" y="2414036"/>
            <a:ext cx="5806722" cy="2769710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89281C29-6B0F-1598-6CE8-6F42DCE6573E}"/>
              </a:ext>
            </a:extLst>
          </p:cNvPr>
          <p:cNvSpPr/>
          <p:nvPr/>
        </p:nvSpPr>
        <p:spPr>
          <a:xfrm>
            <a:off x="360879" y="1047171"/>
            <a:ext cx="5788302" cy="1040113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387142-265B-3506-5C66-789033CAE857}"/>
              </a:ext>
            </a:extLst>
          </p:cNvPr>
          <p:cNvSpPr txBox="1"/>
          <p:nvPr/>
        </p:nvSpPr>
        <p:spPr>
          <a:xfrm>
            <a:off x="343299" y="1188458"/>
            <a:ext cx="5804613" cy="88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altLang="zh-CN" sz="16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story</a:t>
            </a:r>
            <a:r>
              <a:rPr lang="en-US" altLang="zh-CN" sz="1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600" i="1" dirty="0">
                <a:highlight>
                  <a:srgbClr val="F5E1C4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a cat named Whiskers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600" i="1" dirty="0">
                <a:highlight>
                  <a:srgbClr val="FBB3B9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story takes place in the autumn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600" i="1" dirty="0">
                <a:highlight>
                  <a:srgbClr val="BDCAE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 the cat playing with a dog named Buddy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600" i="1" dirty="0">
                <a:highlight>
                  <a:srgbClr val="D5F8BC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story ends with discovering a mysterious treasure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sz="1600" i="1" dirty="0">
              <a:highlight>
                <a:srgbClr val="FBB3B9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4402466-8FC6-ABFD-4C0E-A5CF69797916}"/>
              </a:ext>
            </a:extLst>
          </p:cNvPr>
          <p:cNvGrpSpPr/>
          <p:nvPr/>
        </p:nvGrpSpPr>
        <p:grpSpPr>
          <a:xfrm>
            <a:off x="1570787" y="764946"/>
            <a:ext cx="3231839" cy="373639"/>
            <a:chOff x="2595846" y="725434"/>
            <a:chExt cx="3288243" cy="424482"/>
          </a:xfrm>
        </p:grpSpPr>
        <p:sp>
          <p:nvSpPr>
            <p:cNvPr id="14" name="Rounded Rectangle 18">
              <a:extLst>
                <a:ext uri="{FF2B5EF4-FFF2-40B4-BE49-F238E27FC236}">
                  <a16:creationId xmlns:a16="http://schemas.microsoft.com/office/drawing/2014/main" id="{9E03258F-3075-DED8-12A3-FFF524A57E16}"/>
                </a:ext>
              </a:extLst>
            </p:cNvPr>
            <p:cNvSpPr/>
            <p:nvPr/>
          </p:nvSpPr>
          <p:spPr>
            <a:xfrm>
              <a:off x="2595846" y="725434"/>
              <a:ext cx="3288243" cy="419957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B3EBD26-516B-67D7-74DE-B9D320C6F0C0}"/>
                </a:ext>
              </a:extLst>
            </p:cNvPr>
            <p:cNvSpPr txBox="1"/>
            <p:nvPr/>
          </p:nvSpPr>
          <p:spPr>
            <a:xfrm>
              <a:off x="2798184" y="730327"/>
              <a:ext cx="3000367" cy="419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Multi-Constraint Instruction</a:t>
              </a:r>
              <a:endParaRPr lang="zh-CN" altLang="en-US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DA272438-6E72-6C85-E98D-DAEE325761BF}"/>
              </a:ext>
            </a:extLst>
          </p:cNvPr>
          <p:cNvSpPr txBox="1"/>
          <p:nvPr/>
        </p:nvSpPr>
        <p:spPr>
          <a:xfrm>
            <a:off x="195112" y="-1092807"/>
            <a:ext cx="74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C8C03B71-E1E8-099A-2702-AF662D0519AF}"/>
              </a:ext>
            </a:extLst>
          </p:cNvPr>
          <p:cNvGrpSpPr/>
          <p:nvPr/>
        </p:nvGrpSpPr>
        <p:grpSpPr>
          <a:xfrm>
            <a:off x="1310558" y="2119020"/>
            <a:ext cx="3816960" cy="369332"/>
            <a:chOff x="2351675" y="717673"/>
            <a:chExt cx="3816960" cy="419589"/>
          </a:xfrm>
        </p:grpSpPr>
        <p:sp>
          <p:nvSpPr>
            <p:cNvPr id="340" name="Rounded Rectangle 18">
              <a:extLst>
                <a:ext uri="{FF2B5EF4-FFF2-40B4-BE49-F238E27FC236}">
                  <a16:creationId xmlns:a16="http://schemas.microsoft.com/office/drawing/2014/main" id="{23A392E3-4FBD-548B-CA48-E2ACB5571744}"/>
                </a:ext>
              </a:extLst>
            </p:cNvPr>
            <p:cNvSpPr/>
            <p:nvPr/>
          </p:nvSpPr>
          <p:spPr>
            <a:xfrm>
              <a:off x="2595846" y="737001"/>
              <a:ext cx="3288243" cy="395109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4" name="文本框 343">
              <a:extLst>
                <a:ext uri="{FF2B5EF4-FFF2-40B4-BE49-F238E27FC236}">
                  <a16:creationId xmlns:a16="http://schemas.microsoft.com/office/drawing/2014/main" id="{DD590A97-D129-0F08-B869-15C5A0B1BA3E}"/>
                </a:ext>
              </a:extLst>
            </p:cNvPr>
            <p:cNvSpPr txBox="1"/>
            <p:nvPr/>
          </p:nvSpPr>
          <p:spPr>
            <a:xfrm>
              <a:off x="2351675" y="717673"/>
              <a:ext cx="3816960" cy="419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Pipeline for High-Quality Outputs</a:t>
              </a:r>
              <a:endParaRPr lang="zh-CN" altLang="en-US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13D43AD-03D3-3501-1EE2-4E0812F9A875}"/>
              </a:ext>
            </a:extLst>
          </p:cNvPr>
          <p:cNvSpPr/>
          <p:nvPr/>
        </p:nvSpPr>
        <p:spPr>
          <a:xfrm flipV="1">
            <a:off x="441450" y="3123109"/>
            <a:ext cx="1332133" cy="311272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文本框 348">
            <a:extLst>
              <a:ext uri="{FF2B5EF4-FFF2-40B4-BE49-F238E27FC236}">
                <a16:creationId xmlns:a16="http://schemas.microsoft.com/office/drawing/2014/main" id="{799B7DE2-1E65-1772-59FC-42682475A8FD}"/>
              </a:ext>
            </a:extLst>
          </p:cNvPr>
          <p:cNvSpPr txBox="1"/>
          <p:nvPr/>
        </p:nvSpPr>
        <p:spPr>
          <a:xfrm>
            <a:off x="364988" y="3151078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4C740BA-79D0-691D-F28A-5C5F336A3FE9}"/>
                  </a:ext>
                </a:extLst>
              </p:cNvPr>
              <p:cNvSpPr txBox="1"/>
              <p:nvPr/>
            </p:nvSpPr>
            <p:spPr>
              <a:xfrm flipH="1">
                <a:off x="2669207" y="2718774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4C740BA-79D0-691D-F28A-5C5F336A3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69207" y="2718774"/>
                <a:ext cx="1226674" cy="307777"/>
              </a:xfrm>
              <a:prstGeom prst="rect">
                <a:avLst/>
              </a:prstGeom>
              <a:blipFill>
                <a:blip r:embed="rId3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77E2C967-C01C-F894-AB17-F27EA63C0743}"/>
              </a:ext>
            </a:extLst>
          </p:cNvPr>
          <p:cNvCxnSpPr>
            <a:cxnSpLocks/>
          </p:cNvCxnSpPr>
          <p:nvPr/>
        </p:nvCxnSpPr>
        <p:spPr>
          <a:xfrm>
            <a:off x="3639314" y="2843436"/>
            <a:ext cx="1572276" cy="414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AC777E32-73BF-9575-842D-E42820F32F7E}"/>
              </a:ext>
            </a:extLst>
          </p:cNvPr>
          <p:cNvGrpSpPr/>
          <p:nvPr/>
        </p:nvGrpSpPr>
        <p:grpSpPr>
          <a:xfrm>
            <a:off x="590377" y="5797320"/>
            <a:ext cx="1603253" cy="566246"/>
            <a:chOff x="8559440" y="5748371"/>
            <a:chExt cx="1603253" cy="566246"/>
          </a:xfrm>
        </p:grpSpPr>
        <p:sp>
          <p:nvSpPr>
            <p:cNvPr id="223" name="圆角矩形 203">
              <a:extLst>
                <a:ext uri="{FF2B5EF4-FFF2-40B4-BE49-F238E27FC236}">
                  <a16:creationId xmlns:a16="http://schemas.microsoft.com/office/drawing/2014/main" id="{94B638B7-F7BB-C75A-80AE-6A7FFF16820E}"/>
                </a:ext>
              </a:extLst>
            </p:cNvPr>
            <p:cNvSpPr/>
            <p:nvPr/>
          </p:nvSpPr>
          <p:spPr>
            <a:xfrm>
              <a:off x="8559440" y="5748371"/>
              <a:ext cx="1603253" cy="566246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20722149-9711-AE25-9DD6-0B35E099E7E8}"/>
                    </a:ext>
                  </a:extLst>
                </p:cNvPr>
                <p:cNvSpPr txBox="1"/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362D90AF-159A-841F-5FC9-C8F74521A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193889B7-2FB4-D602-D3B0-E0871CC9E1DD}"/>
                    </a:ext>
                  </a:extLst>
                </p:cNvPr>
                <p:cNvSpPr txBox="1"/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F0EC70AB-4492-5F18-84F5-C086ABFDE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351" r="-2703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B121A3E7-B5B7-644D-952D-63FDEED1CC55}"/>
                </a:ext>
              </a:extLst>
            </p:cNvPr>
            <p:cNvSpPr txBox="1"/>
            <p:nvPr/>
          </p:nvSpPr>
          <p:spPr>
            <a:xfrm>
              <a:off x="9157274" y="5859743"/>
              <a:ext cx="507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＞</a:t>
              </a: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4D85C9C-5C6D-5E1B-A0DA-41CBB744D9FF}"/>
              </a:ext>
            </a:extLst>
          </p:cNvPr>
          <p:cNvSpPr/>
          <p:nvPr/>
        </p:nvSpPr>
        <p:spPr>
          <a:xfrm>
            <a:off x="866998" y="5631660"/>
            <a:ext cx="1046653" cy="255411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23EF559-CEF6-E274-E557-0F2D2B8BB2C3}"/>
              </a:ext>
            </a:extLst>
          </p:cNvPr>
          <p:cNvGrpSpPr/>
          <p:nvPr/>
        </p:nvGrpSpPr>
        <p:grpSpPr>
          <a:xfrm>
            <a:off x="1517154" y="1065095"/>
            <a:ext cx="228199" cy="307777"/>
            <a:chOff x="5721437" y="-325515"/>
            <a:chExt cx="209503" cy="282563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6337BC4-540A-1B1D-8FE9-CF700D223517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B8E69B9-D38D-07BA-DB4F-86BFCC535CA3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375DCC7-E8FB-3117-CE8C-0C70253DADFA}"/>
              </a:ext>
            </a:extLst>
          </p:cNvPr>
          <p:cNvGrpSpPr/>
          <p:nvPr/>
        </p:nvGrpSpPr>
        <p:grpSpPr>
          <a:xfrm>
            <a:off x="1515118" y="3169836"/>
            <a:ext cx="158808" cy="230832"/>
            <a:chOff x="5733161" y="-334711"/>
            <a:chExt cx="255684" cy="363408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62AA665-B606-0C5B-DDDB-9D2611F2E9E3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6BBB7DF-8EDB-8693-AA77-5D06466FDFFE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86930E5A-9B22-ACC4-B6FD-3E65D2F11243}"/>
              </a:ext>
            </a:extLst>
          </p:cNvPr>
          <p:cNvSpPr txBox="1"/>
          <p:nvPr/>
        </p:nvSpPr>
        <p:spPr>
          <a:xfrm>
            <a:off x="1220383" y="3114414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A3E1D4-4014-563C-360C-07CB39D071EA}"/>
              </a:ext>
            </a:extLst>
          </p:cNvPr>
          <p:cNvSpPr txBox="1"/>
          <p:nvPr/>
        </p:nvSpPr>
        <p:spPr>
          <a:xfrm>
            <a:off x="6454278" y="4384133"/>
            <a:ext cx="2073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altLang="zh-CN" sz="1400" i="1" dirty="0">
                <a:highlight>
                  <a:srgbClr val="FBB3B9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autumn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morning, the little cat </a:t>
            </a:r>
            <a:r>
              <a:rPr lang="en-US" altLang="zh-CN" sz="1400" i="1" dirty="0">
                <a:highlight>
                  <a:srgbClr val="F5E1C4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Whiskers 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 a </a:t>
            </a:r>
            <a:r>
              <a:rPr lang="en-US" altLang="zh-CN" sz="1400" i="1" dirty="0">
                <a:highlight>
                  <a:srgbClr val="BDCAE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dog named Buddy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They chased falling leaves …</a:t>
            </a:r>
            <a:endParaRPr lang="zh-CN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272DE5-85E1-88B2-2E0A-F0BD41DD13AC}"/>
              </a:ext>
            </a:extLst>
          </p:cNvPr>
          <p:cNvSpPr txBox="1"/>
          <p:nvPr/>
        </p:nvSpPr>
        <p:spPr>
          <a:xfrm>
            <a:off x="6407577" y="1878698"/>
            <a:ext cx="22063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i="1" dirty="0">
                <a:highlight>
                  <a:srgbClr val="F5E1C4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Whiskers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was a clever little cat. One day, …realized it might be a </a:t>
            </a:r>
            <a:r>
              <a:rPr lang="en-US" altLang="zh-CN" sz="1400" i="1" dirty="0">
                <a:highlight>
                  <a:srgbClr val="D5F8BC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mysterious treasure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Excited, …</a:t>
            </a:r>
            <a:endParaRPr lang="zh-CN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2E303121-6BAD-429A-0465-112D4DE4C2FA}"/>
              </a:ext>
            </a:extLst>
          </p:cNvPr>
          <p:cNvSpPr/>
          <p:nvPr/>
        </p:nvSpPr>
        <p:spPr>
          <a:xfrm flipV="1">
            <a:off x="429721" y="3659398"/>
            <a:ext cx="1655138" cy="333105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461B298-C75D-9BBE-C6A5-C363707CC751}"/>
              </a:ext>
            </a:extLst>
          </p:cNvPr>
          <p:cNvSpPr txBox="1"/>
          <p:nvPr/>
        </p:nvSpPr>
        <p:spPr>
          <a:xfrm>
            <a:off x="350242" y="3698667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FF5A324C-EB2C-3532-2843-31DFD27F126F}"/>
              </a:ext>
            </a:extLst>
          </p:cNvPr>
          <p:cNvGrpSpPr/>
          <p:nvPr/>
        </p:nvGrpSpPr>
        <p:grpSpPr>
          <a:xfrm>
            <a:off x="1520410" y="3726242"/>
            <a:ext cx="158808" cy="230832"/>
            <a:chOff x="5733161" y="-334711"/>
            <a:chExt cx="255684" cy="363408"/>
          </a:xfrm>
        </p:grpSpPr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F64000DB-B659-696E-6D69-3F76A056A049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84EF602-E426-7EC9-540A-2150A68E806B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428F5F5-5D23-9594-910D-296087D08737}"/>
              </a:ext>
            </a:extLst>
          </p:cNvPr>
          <p:cNvSpPr txBox="1"/>
          <p:nvPr/>
        </p:nvSpPr>
        <p:spPr>
          <a:xfrm>
            <a:off x="1214649" y="3674313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E788A8CA-1A07-9AFE-0824-245C2CC8F543}"/>
              </a:ext>
            </a:extLst>
          </p:cNvPr>
          <p:cNvGrpSpPr/>
          <p:nvPr/>
        </p:nvGrpSpPr>
        <p:grpSpPr>
          <a:xfrm>
            <a:off x="1526001" y="3726242"/>
            <a:ext cx="158808" cy="230832"/>
            <a:chOff x="5733161" y="-334711"/>
            <a:chExt cx="255684" cy="363408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DD9AAB66-FDE9-D025-4F6A-F22596FC7E7C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E238221F-EF06-64D5-039F-FD2D3199DBAE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E7DB347-D13F-78D2-F931-C22081B6AB18}"/>
              </a:ext>
            </a:extLst>
          </p:cNvPr>
          <p:cNvGrpSpPr/>
          <p:nvPr/>
        </p:nvGrpSpPr>
        <p:grpSpPr>
          <a:xfrm>
            <a:off x="1869893" y="3725833"/>
            <a:ext cx="158808" cy="230832"/>
            <a:chOff x="5733161" y="-334711"/>
            <a:chExt cx="255684" cy="363408"/>
          </a:xfrm>
        </p:grpSpPr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FCB27F98-0742-82DB-7666-BFECAB54A083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4AFCBC8-83EF-7A2F-601D-738561548F37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14DA148-882D-3FBB-417D-B47E0347FD66}"/>
              </a:ext>
            </a:extLst>
          </p:cNvPr>
          <p:cNvSpPr txBox="1"/>
          <p:nvPr/>
        </p:nvSpPr>
        <p:spPr>
          <a:xfrm>
            <a:off x="1567416" y="3667698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42C9EF9D-1A04-4A30-B6C2-759CC21F4434}"/>
              </a:ext>
            </a:extLst>
          </p:cNvPr>
          <p:cNvSpPr/>
          <p:nvPr/>
        </p:nvSpPr>
        <p:spPr>
          <a:xfrm flipV="1">
            <a:off x="440069" y="4176241"/>
            <a:ext cx="1939129" cy="299747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C6CEC40-43A2-B88B-6DE9-41230087BF2D}"/>
              </a:ext>
            </a:extLst>
          </p:cNvPr>
          <p:cNvSpPr txBox="1"/>
          <p:nvPr/>
        </p:nvSpPr>
        <p:spPr>
          <a:xfrm>
            <a:off x="355010" y="4181926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C70C4F14-7E76-1CA2-6F20-8BFBFC5D6A0C}"/>
              </a:ext>
            </a:extLst>
          </p:cNvPr>
          <p:cNvGrpSpPr/>
          <p:nvPr/>
        </p:nvGrpSpPr>
        <p:grpSpPr>
          <a:xfrm>
            <a:off x="1505555" y="4208784"/>
            <a:ext cx="158808" cy="230832"/>
            <a:chOff x="5733161" y="-334711"/>
            <a:chExt cx="255684" cy="363408"/>
          </a:xfrm>
        </p:grpSpPr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6FA33B82-933B-2B04-04D4-78447FEF17F4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05571DC7-AC84-A4AE-BE27-8AB8EB4C77D2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5DF9DF4-1797-ED51-D6DA-2CE0F30F306D}"/>
              </a:ext>
            </a:extLst>
          </p:cNvPr>
          <p:cNvSpPr txBox="1"/>
          <p:nvPr/>
        </p:nvSpPr>
        <p:spPr>
          <a:xfrm>
            <a:off x="1215874" y="4156855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07967301-AC24-2FFB-F043-FD86414182F8}"/>
              </a:ext>
            </a:extLst>
          </p:cNvPr>
          <p:cNvGrpSpPr/>
          <p:nvPr/>
        </p:nvGrpSpPr>
        <p:grpSpPr>
          <a:xfrm>
            <a:off x="1511146" y="4208784"/>
            <a:ext cx="158808" cy="230832"/>
            <a:chOff x="5733161" y="-334711"/>
            <a:chExt cx="255684" cy="363408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A774E6B7-EB9F-7C75-9D6A-F3DE7183B3A2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498D54CB-96F7-3E74-57D8-7FFB2BC7B51E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DA37B490-85E0-CD57-3C1B-753817C0A170}"/>
              </a:ext>
            </a:extLst>
          </p:cNvPr>
          <p:cNvGrpSpPr/>
          <p:nvPr/>
        </p:nvGrpSpPr>
        <p:grpSpPr>
          <a:xfrm>
            <a:off x="1855038" y="4208375"/>
            <a:ext cx="158808" cy="230832"/>
            <a:chOff x="5733161" y="-334711"/>
            <a:chExt cx="255684" cy="363408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8D8A7418-6D13-B2DA-725D-AC9DF3B937D7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17F997CB-1B35-A40D-01A0-035C014AF946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8913E7EF-1C05-640F-5964-D97F34174225}"/>
              </a:ext>
            </a:extLst>
          </p:cNvPr>
          <p:cNvSpPr txBox="1"/>
          <p:nvPr/>
        </p:nvSpPr>
        <p:spPr>
          <a:xfrm>
            <a:off x="1552561" y="4150240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D7F59A3-7AF9-57D6-F64F-D27B4E41C8D7}"/>
              </a:ext>
            </a:extLst>
          </p:cNvPr>
          <p:cNvGrpSpPr/>
          <p:nvPr/>
        </p:nvGrpSpPr>
        <p:grpSpPr>
          <a:xfrm>
            <a:off x="2185984" y="4206711"/>
            <a:ext cx="158808" cy="230832"/>
            <a:chOff x="5733161" y="-334711"/>
            <a:chExt cx="255684" cy="363408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7F3A7D38-C0B2-2DAD-4C31-1D71AF02619C}"/>
                </a:ext>
              </a:extLst>
            </p:cNvPr>
            <p:cNvSpPr/>
            <p:nvPr/>
          </p:nvSpPr>
          <p:spPr>
            <a:xfrm>
              <a:off x="5733161" y="-276338"/>
              <a:ext cx="255684" cy="25884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6E01C4D2-BEA3-C3E7-A893-66B2967C607F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D3A68927-5118-BC46-30C9-7D3D7C441F67}"/>
              </a:ext>
            </a:extLst>
          </p:cNvPr>
          <p:cNvSpPr txBox="1"/>
          <p:nvPr/>
        </p:nvSpPr>
        <p:spPr>
          <a:xfrm>
            <a:off x="1890553" y="4150240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49ED6FCA-7631-FEA2-3210-7AFE486EA270}"/>
              </a:ext>
            </a:extLst>
          </p:cNvPr>
          <p:cNvSpPr/>
          <p:nvPr/>
        </p:nvSpPr>
        <p:spPr>
          <a:xfrm flipV="1">
            <a:off x="429747" y="4676615"/>
            <a:ext cx="2292085" cy="335290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0B4E7B0B-34D1-8001-EC4E-07FC98D4C8FD}"/>
              </a:ext>
            </a:extLst>
          </p:cNvPr>
          <p:cNvSpPr txBox="1"/>
          <p:nvPr/>
        </p:nvSpPr>
        <p:spPr>
          <a:xfrm>
            <a:off x="327277" y="4703516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1A4C1379-7DAD-4962-9BD6-F178859CC300}"/>
              </a:ext>
            </a:extLst>
          </p:cNvPr>
          <p:cNvGrpSpPr/>
          <p:nvPr/>
        </p:nvGrpSpPr>
        <p:grpSpPr>
          <a:xfrm>
            <a:off x="1478037" y="4723386"/>
            <a:ext cx="158808" cy="230832"/>
            <a:chOff x="5733161" y="-334711"/>
            <a:chExt cx="255684" cy="363408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E6B1839F-3135-9BED-1F3A-AB55456E005B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67B48825-62BE-F26B-220C-CBF8449AB533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1" name="文本框 180">
            <a:extLst>
              <a:ext uri="{FF2B5EF4-FFF2-40B4-BE49-F238E27FC236}">
                <a16:creationId xmlns:a16="http://schemas.microsoft.com/office/drawing/2014/main" id="{E644E860-CCF6-D910-FE41-66AB5D3C8EF6}"/>
              </a:ext>
            </a:extLst>
          </p:cNvPr>
          <p:cNvSpPr txBox="1"/>
          <p:nvPr/>
        </p:nvSpPr>
        <p:spPr>
          <a:xfrm>
            <a:off x="1173049" y="4668448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81075B2E-1CFD-4437-BCB0-DC09032D69E4}"/>
              </a:ext>
            </a:extLst>
          </p:cNvPr>
          <p:cNvGrpSpPr/>
          <p:nvPr/>
        </p:nvGrpSpPr>
        <p:grpSpPr>
          <a:xfrm>
            <a:off x="1483628" y="4723386"/>
            <a:ext cx="158808" cy="230832"/>
            <a:chOff x="5733161" y="-334711"/>
            <a:chExt cx="255684" cy="363408"/>
          </a:xfrm>
        </p:grpSpPr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DADCCCE5-D529-AA84-E507-BC8D912AF323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F8403D50-428E-E201-D0FD-B916DD19DBD5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5FFA00A1-C48D-7544-8EB7-4986900A8DCC}"/>
              </a:ext>
            </a:extLst>
          </p:cNvPr>
          <p:cNvGrpSpPr/>
          <p:nvPr/>
        </p:nvGrpSpPr>
        <p:grpSpPr>
          <a:xfrm>
            <a:off x="1827520" y="4722977"/>
            <a:ext cx="158808" cy="230832"/>
            <a:chOff x="5733161" y="-334711"/>
            <a:chExt cx="255684" cy="363408"/>
          </a:xfrm>
        </p:grpSpPr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C3BDD909-ABF5-9730-B3F4-B902600A5C6C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99EA0A07-11E9-B8DF-3218-88660219E9F3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文本框 191">
            <a:extLst>
              <a:ext uri="{FF2B5EF4-FFF2-40B4-BE49-F238E27FC236}">
                <a16:creationId xmlns:a16="http://schemas.microsoft.com/office/drawing/2014/main" id="{F269C8D5-51D8-7B9B-CE7F-4437C2F69CC6}"/>
              </a:ext>
            </a:extLst>
          </p:cNvPr>
          <p:cNvSpPr txBox="1"/>
          <p:nvPr/>
        </p:nvSpPr>
        <p:spPr>
          <a:xfrm>
            <a:off x="1525043" y="4664842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31F9BC89-8881-42D5-6F12-9BE13028A9D5}"/>
              </a:ext>
            </a:extLst>
          </p:cNvPr>
          <p:cNvGrpSpPr/>
          <p:nvPr/>
        </p:nvGrpSpPr>
        <p:grpSpPr>
          <a:xfrm>
            <a:off x="2158466" y="4721313"/>
            <a:ext cx="158808" cy="230832"/>
            <a:chOff x="5733161" y="-334711"/>
            <a:chExt cx="255684" cy="363408"/>
          </a:xfrm>
        </p:grpSpPr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9277A871-1DBE-D8A8-B828-EF977BD2EB87}"/>
                </a:ext>
              </a:extLst>
            </p:cNvPr>
            <p:cNvSpPr/>
            <p:nvPr/>
          </p:nvSpPr>
          <p:spPr>
            <a:xfrm>
              <a:off x="5733161" y="-276338"/>
              <a:ext cx="255684" cy="25884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8FBCAA51-2051-9D73-2FF1-FEA5D091C40E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7" name="文本框 196">
            <a:extLst>
              <a:ext uri="{FF2B5EF4-FFF2-40B4-BE49-F238E27FC236}">
                <a16:creationId xmlns:a16="http://schemas.microsoft.com/office/drawing/2014/main" id="{5AF37ABA-923D-AC19-E8D3-9862BC719979}"/>
              </a:ext>
            </a:extLst>
          </p:cNvPr>
          <p:cNvSpPr txBox="1"/>
          <p:nvPr/>
        </p:nvSpPr>
        <p:spPr>
          <a:xfrm>
            <a:off x="1863035" y="4664842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9198FEA6-E6DF-8A4E-5905-B0F6D75614A1}"/>
              </a:ext>
            </a:extLst>
          </p:cNvPr>
          <p:cNvGrpSpPr/>
          <p:nvPr/>
        </p:nvGrpSpPr>
        <p:grpSpPr>
          <a:xfrm>
            <a:off x="2461564" y="4719132"/>
            <a:ext cx="158808" cy="230832"/>
            <a:chOff x="5733161" y="-334711"/>
            <a:chExt cx="255684" cy="363408"/>
          </a:xfrm>
        </p:grpSpPr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B7D62B34-26FB-0D0A-B6E8-47724E594A18}"/>
                </a:ext>
              </a:extLst>
            </p:cNvPr>
            <p:cNvSpPr/>
            <p:nvPr/>
          </p:nvSpPr>
          <p:spPr>
            <a:xfrm>
              <a:off x="5733161" y="-276338"/>
              <a:ext cx="255684" cy="25884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15C023BC-894D-2BC1-93A2-5273BC6092EC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4" name="文本框 203">
            <a:extLst>
              <a:ext uri="{FF2B5EF4-FFF2-40B4-BE49-F238E27FC236}">
                <a16:creationId xmlns:a16="http://schemas.microsoft.com/office/drawing/2014/main" id="{70ED15F8-2EE6-44E1-39CE-337992DAFE1E}"/>
              </a:ext>
            </a:extLst>
          </p:cNvPr>
          <p:cNvSpPr txBox="1"/>
          <p:nvPr/>
        </p:nvSpPr>
        <p:spPr>
          <a:xfrm>
            <a:off x="2181339" y="4662725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72909473-3226-50ED-A9AD-6F42331B5CE6}"/>
              </a:ext>
            </a:extLst>
          </p:cNvPr>
          <p:cNvSpPr/>
          <p:nvPr/>
        </p:nvSpPr>
        <p:spPr>
          <a:xfrm flipV="1">
            <a:off x="435590" y="2645176"/>
            <a:ext cx="947638" cy="299455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EFB30529-EC14-89FA-7B9F-517C8BFF7DE9}"/>
              </a:ext>
            </a:extLst>
          </p:cNvPr>
          <p:cNvSpPr txBox="1"/>
          <p:nvPr/>
        </p:nvSpPr>
        <p:spPr>
          <a:xfrm>
            <a:off x="372589" y="2666750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F436EB02-B698-609F-6088-E3B287A272CA}"/>
                  </a:ext>
                </a:extLst>
              </p:cNvPr>
              <p:cNvSpPr txBox="1"/>
              <p:nvPr/>
            </p:nvSpPr>
            <p:spPr>
              <a:xfrm>
                <a:off x="327277" y="2423490"/>
                <a:ext cx="1055952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F436EB02-B698-609F-6088-E3B287A27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77" y="2423490"/>
                <a:ext cx="1055952" cy="2975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0752B33A-5012-7E9E-E0B4-51E27D4E8382}"/>
              </a:ext>
            </a:extLst>
          </p:cNvPr>
          <p:cNvCxnSpPr>
            <a:cxnSpLocks/>
          </p:cNvCxnSpPr>
          <p:nvPr/>
        </p:nvCxnSpPr>
        <p:spPr>
          <a:xfrm>
            <a:off x="1521586" y="2829864"/>
            <a:ext cx="148823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3F40B405-3344-054F-A929-00A28D5DBEA5}"/>
                  </a:ext>
                </a:extLst>
              </p:cNvPr>
              <p:cNvSpPr txBox="1"/>
              <p:nvPr/>
            </p:nvSpPr>
            <p:spPr>
              <a:xfrm flipH="1">
                <a:off x="2671767" y="3156353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3F40B405-3344-054F-A929-00A28D5DB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71767" y="3156353"/>
                <a:ext cx="1226674" cy="307777"/>
              </a:xfrm>
              <a:prstGeom prst="rect">
                <a:avLst/>
              </a:prstGeom>
              <a:blipFill>
                <a:blip r:embed="rId10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C9D4F9EF-EAD1-DF3F-9DC0-F1A71C2477CF}"/>
                  </a:ext>
                </a:extLst>
              </p:cNvPr>
              <p:cNvSpPr txBox="1"/>
              <p:nvPr/>
            </p:nvSpPr>
            <p:spPr>
              <a:xfrm flipH="1">
                <a:off x="2655111" y="3720023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C9D4F9EF-EAD1-DF3F-9DC0-F1A71C247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55111" y="3720023"/>
                <a:ext cx="1226674" cy="307777"/>
              </a:xfrm>
              <a:prstGeom prst="rect">
                <a:avLst/>
              </a:prstGeom>
              <a:blipFill>
                <a:blip r:embed="rId11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464EA26A-72D5-2A7C-0701-C22C33A4C49E}"/>
                  </a:ext>
                </a:extLst>
              </p:cNvPr>
              <p:cNvSpPr txBox="1"/>
              <p:nvPr/>
            </p:nvSpPr>
            <p:spPr>
              <a:xfrm flipH="1">
                <a:off x="2658116" y="4188627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464EA26A-72D5-2A7C-0701-C22C33A4C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58116" y="4188627"/>
                <a:ext cx="1226674" cy="307777"/>
              </a:xfrm>
              <a:prstGeom prst="rect">
                <a:avLst/>
              </a:prstGeom>
              <a:blipFill>
                <a:blip r:embed="rId1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31E6A13A-61DD-2DF1-B8D6-68D4F51B9AA1}"/>
                  </a:ext>
                </a:extLst>
              </p:cNvPr>
              <p:cNvSpPr txBox="1"/>
              <p:nvPr/>
            </p:nvSpPr>
            <p:spPr>
              <a:xfrm flipH="1">
                <a:off x="2652902" y="4717402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31E6A13A-61DD-2DF1-B8D6-68D4F51B9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52902" y="4717402"/>
                <a:ext cx="1226674" cy="307777"/>
              </a:xfrm>
              <a:prstGeom prst="rect">
                <a:avLst/>
              </a:prstGeom>
              <a:blipFill>
                <a:blip r:embed="rId13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CD320C65-A789-A193-C20C-0CC67ED79111}"/>
              </a:ext>
            </a:extLst>
          </p:cNvPr>
          <p:cNvCxnSpPr>
            <a:cxnSpLocks/>
          </p:cNvCxnSpPr>
          <p:nvPr/>
        </p:nvCxnSpPr>
        <p:spPr>
          <a:xfrm flipV="1">
            <a:off x="1847594" y="3332081"/>
            <a:ext cx="1162500" cy="523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9136239B-86E0-6C72-BB42-4E39CF252AB4}"/>
              </a:ext>
            </a:extLst>
          </p:cNvPr>
          <p:cNvCxnSpPr>
            <a:cxnSpLocks/>
          </p:cNvCxnSpPr>
          <p:nvPr/>
        </p:nvCxnSpPr>
        <p:spPr>
          <a:xfrm>
            <a:off x="2111762" y="3873925"/>
            <a:ext cx="86672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174FD0FB-4FFF-6DAB-75EB-BD6212394770}"/>
              </a:ext>
            </a:extLst>
          </p:cNvPr>
          <p:cNvCxnSpPr>
            <a:cxnSpLocks/>
          </p:cNvCxnSpPr>
          <p:nvPr/>
        </p:nvCxnSpPr>
        <p:spPr>
          <a:xfrm>
            <a:off x="2404631" y="4364471"/>
            <a:ext cx="58831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3" name="组合 1092">
            <a:extLst>
              <a:ext uri="{FF2B5EF4-FFF2-40B4-BE49-F238E27FC236}">
                <a16:creationId xmlns:a16="http://schemas.microsoft.com/office/drawing/2014/main" id="{242681A9-109F-D949-ED5E-CCE7E7A8620A}"/>
              </a:ext>
            </a:extLst>
          </p:cNvPr>
          <p:cNvGrpSpPr/>
          <p:nvPr/>
        </p:nvGrpSpPr>
        <p:grpSpPr>
          <a:xfrm>
            <a:off x="4136043" y="3197012"/>
            <a:ext cx="574656" cy="254392"/>
            <a:chOff x="4100697" y="3384935"/>
            <a:chExt cx="574656" cy="254392"/>
          </a:xfrm>
        </p:grpSpPr>
        <p:sp>
          <p:nvSpPr>
            <p:cNvPr id="359" name="流程图: 过程 358">
              <a:extLst>
                <a:ext uri="{FF2B5EF4-FFF2-40B4-BE49-F238E27FC236}">
                  <a16:creationId xmlns:a16="http://schemas.microsoft.com/office/drawing/2014/main" id="{A4400E04-A35D-8EE4-D35B-6D920D5C1406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A408C0BC-CC61-7D50-BEF4-0B2164B7796F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0834F51B-2C97-FB92-ECC3-7A4F304FF3C5}"/>
              </a:ext>
            </a:extLst>
          </p:cNvPr>
          <p:cNvCxnSpPr>
            <a:cxnSpLocks/>
          </p:cNvCxnSpPr>
          <p:nvPr/>
        </p:nvCxnSpPr>
        <p:spPr>
          <a:xfrm>
            <a:off x="3593977" y="3349159"/>
            <a:ext cx="580522" cy="4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8" name="矩形 1087">
            <a:extLst>
              <a:ext uri="{FF2B5EF4-FFF2-40B4-BE49-F238E27FC236}">
                <a16:creationId xmlns:a16="http://schemas.microsoft.com/office/drawing/2014/main" id="{946ACECC-41C6-F80A-17F5-AD28B9E0EFFB}"/>
              </a:ext>
            </a:extLst>
          </p:cNvPr>
          <p:cNvSpPr/>
          <p:nvPr/>
        </p:nvSpPr>
        <p:spPr>
          <a:xfrm>
            <a:off x="2991439" y="2681607"/>
            <a:ext cx="535817" cy="2361337"/>
          </a:xfrm>
          <a:prstGeom prst="rect">
            <a:avLst/>
          </a:prstGeom>
          <a:noFill/>
          <a:ln w="9525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9" name="矩形 1088">
            <a:extLst>
              <a:ext uri="{FF2B5EF4-FFF2-40B4-BE49-F238E27FC236}">
                <a16:creationId xmlns:a16="http://schemas.microsoft.com/office/drawing/2014/main" id="{03C0287C-0CB7-3E49-8B22-985C970A021B}"/>
              </a:ext>
            </a:extLst>
          </p:cNvPr>
          <p:cNvSpPr/>
          <p:nvPr/>
        </p:nvSpPr>
        <p:spPr>
          <a:xfrm>
            <a:off x="4160050" y="3101704"/>
            <a:ext cx="535817" cy="1936745"/>
          </a:xfrm>
          <a:prstGeom prst="rect">
            <a:avLst/>
          </a:prstGeom>
          <a:noFill/>
          <a:ln w="9525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4" name="组合 1093">
            <a:extLst>
              <a:ext uri="{FF2B5EF4-FFF2-40B4-BE49-F238E27FC236}">
                <a16:creationId xmlns:a16="http://schemas.microsoft.com/office/drawing/2014/main" id="{0E074FFB-43DE-CD2B-9480-DC002740B0A8}"/>
              </a:ext>
            </a:extLst>
          </p:cNvPr>
          <p:cNvGrpSpPr/>
          <p:nvPr/>
        </p:nvGrpSpPr>
        <p:grpSpPr>
          <a:xfrm>
            <a:off x="4143395" y="3724527"/>
            <a:ext cx="574656" cy="254392"/>
            <a:chOff x="4100697" y="3384935"/>
            <a:chExt cx="574656" cy="254392"/>
          </a:xfrm>
        </p:grpSpPr>
        <p:sp>
          <p:nvSpPr>
            <p:cNvPr id="1095" name="流程图: 过程 1094">
              <a:extLst>
                <a:ext uri="{FF2B5EF4-FFF2-40B4-BE49-F238E27FC236}">
                  <a16:creationId xmlns:a16="http://schemas.microsoft.com/office/drawing/2014/main" id="{99382353-B739-7209-39A1-21D82E70C797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6" name="文本框 1095">
              <a:extLst>
                <a:ext uri="{FF2B5EF4-FFF2-40B4-BE49-F238E27FC236}">
                  <a16:creationId xmlns:a16="http://schemas.microsoft.com/office/drawing/2014/main" id="{BA48D1F3-A85E-5D4E-0B75-0C95FA0B7CBD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1097" name="组合 1096">
            <a:extLst>
              <a:ext uri="{FF2B5EF4-FFF2-40B4-BE49-F238E27FC236}">
                <a16:creationId xmlns:a16="http://schemas.microsoft.com/office/drawing/2014/main" id="{5F67FC97-8250-C0A4-B2DB-9AA22B81011B}"/>
              </a:ext>
            </a:extLst>
          </p:cNvPr>
          <p:cNvGrpSpPr/>
          <p:nvPr/>
        </p:nvGrpSpPr>
        <p:grpSpPr>
          <a:xfrm>
            <a:off x="4148951" y="4206520"/>
            <a:ext cx="574656" cy="254392"/>
            <a:chOff x="4100697" y="3384935"/>
            <a:chExt cx="574656" cy="254392"/>
          </a:xfrm>
        </p:grpSpPr>
        <p:sp>
          <p:nvSpPr>
            <p:cNvPr id="1098" name="流程图: 过程 1097">
              <a:extLst>
                <a:ext uri="{FF2B5EF4-FFF2-40B4-BE49-F238E27FC236}">
                  <a16:creationId xmlns:a16="http://schemas.microsoft.com/office/drawing/2014/main" id="{6F07823F-6AB5-807E-FBA1-4F2C216F33AF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9" name="文本框 1098">
              <a:extLst>
                <a:ext uri="{FF2B5EF4-FFF2-40B4-BE49-F238E27FC236}">
                  <a16:creationId xmlns:a16="http://schemas.microsoft.com/office/drawing/2014/main" id="{B99E996C-B05A-9D5C-8B40-B2A22DA87EB6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1100" name="组合 1099">
            <a:extLst>
              <a:ext uri="{FF2B5EF4-FFF2-40B4-BE49-F238E27FC236}">
                <a16:creationId xmlns:a16="http://schemas.microsoft.com/office/drawing/2014/main" id="{5DA6A9EA-6CF4-8372-C1EE-769652EFC2CC}"/>
              </a:ext>
            </a:extLst>
          </p:cNvPr>
          <p:cNvGrpSpPr/>
          <p:nvPr/>
        </p:nvGrpSpPr>
        <p:grpSpPr>
          <a:xfrm>
            <a:off x="4147078" y="4730611"/>
            <a:ext cx="574656" cy="254392"/>
            <a:chOff x="4100697" y="3384935"/>
            <a:chExt cx="574656" cy="254392"/>
          </a:xfrm>
        </p:grpSpPr>
        <p:sp>
          <p:nvSpPr>
            <p:cNvPr id="1101" name="流程图: 过程 1100">
              <a:extLst>
                <a:ext uri="{FF2B5EF4-FFF2-40B4-BE49-F238E27FC236}">
                  <a16:creationId xmlns:a16="http://schemas.microsoft.com/office/drawing/2014/main" id="{F55375D0-0A23-4BE9-8D97-CD17C645063F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2" name="文本框 1101">
              <a:extLst>
                <a:ext uri="{FF2B5EF4-FFF2-40B4-BE49-F238E27FC236}">
                  <a16:creationId xmlns:a16="http://schemas.microsoft.com/office/drawing/2014/main" id="{1E645F97-9EE7-97B1-613B-A61113BCD82E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1103" name="组合 1102">
            <a:extLst>
              <a:ext uri="{FF2B5EF4-FFF2-40B4-BE49-F238E27FC236}">
                <a16:creationId xmlns:a16="http://schemas.microsoft.com/office/drawing/2014/main" id="{52CF2D1D-986D-E2F1-1C2D-78146CD3F004}"/>
              </a:ext>
            </a:extLst>
          </p:cNvPr>
          <p:cNvGrpSpPr/>
          <p:nvPr/>
        </p:nvGrpSpPr>
        <p:grpSpPr>
          <a:xfrm>
            <a:off x="4174499" y="1087891"/>
            <a:ext cx="228199" cy="307777"/>
            <a:chOff x="5721437" y="-325515"/>
            <a:chExt cx="209503" cy="282563"/>
          </a:xfrm>
        </p:grpSpPr>
        <p:sp>
          <p:nvSpPr>
            <p:cNvPr id="1104" name="椭圆 1103">
              <a:extLst>
                <a:ext uri="{FF2B5EF4-FFF2-40B4-BE49-F238E27FC236}">
                  <a16:creationId xmlns:a16="http://schemas.microsoft.com/office/drawing/2014/main" id="{86D1B474-4267-0CF6-7F7E-F2044D6AB4CE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05" name="文本框 1104">
              <a:extLst>
                <a:ext uri="{FF2B5EF4-FFF2-40B4-BE49-F238E27FC236}">
                  <a16:creationId xmlns:a16="http://schemas.microsoft.com/office/drawing/2014/main" id="{16412593-4EE9-70CA-824B-D6427BCB41C0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10" name="组合 1109">
            <a:extLst>
              <a:ext uri="{FF2B5EF4-FFF2-40B4-BE49-F238E27FC236}">
                <a16:creationId xmlns:a16="http://schemas.microsoft.com/office/drawing/2014/main" id="{FFFCF9D9-333B-27A9-1618-9465323E5968}"/>
              </a:ext>
            </a:extLst>
          </p:cNvPr>
          <p:cNvGrpSpPr/>
          <p:nvPr/>
        </p:nvGrpSpPr>
        <p:grpSpPr>
          <a:xfrm>
            <a:off x="1648271" y="1382843"/>
            <a:ext cx="228199" cy="307777"/>
            <a:chOff x="5721437" y="-325515"/>
            <a:chExt cx="209503" cy="282563"/>
          </a:xfrm>
        </p:grpSpPr>
        <p:sp>
          <p:nvSpPr>
            <p:cNvPr id="1111" name="椭圆 1110">
              <a:extLst>
                <a:ext uri="{FF2B5EF4-FFF2-40B4-BE49-F238E27FC236}">
                  <a16:creationId xmlns:a16="http://schemas.microsoft.com/office/drawing/2014/main" id="{1E9C558C-5634-CC56-FBB1-B876B465585D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12" name="文本框 1111">
              <a:extLst>
                <a:ext uri="{FF2B5EF4-FFF2-40B4-BE49-F238E27FC236}">
                  <a16:creationId xmlns:a16="http://schemas.microsoft.com/office/drawing/2014/main" id="{C444B2AE-D370-1100-4DEF-C796F8B1C488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20" name="组合 1119">
            <a:extLst>
              <a:ext uri="{FF2B5EF4-FFF2-40B4-BE49-F238E27FC236}">
                <a16:creationId xmlns:a16="http://schemas.microsoft.com/office/drawing/2014/main" id="{F239929F-A355-2AF8-4DA9-89AFA2AFA780}"/>
              </a:ext>
            </a:extLst>
          </p:cNvPr>
          <p:cNvGrpSpPr/>
          <p:nvPr/>
        </p:nvGrpSpPr>
        <p:grpSpPr>
          <a:xfrm>
            <a:off x="380380" y="1642095"/>
            <a:ext cx="228199" cy="307777"/>
            <a:chOff x="5721437" y="-325515"/>
            <a:chExt cx="209503" cy="282563"/>
          </a:xfrm>
        </p:grpSpPr>
        <p:sp>
          <p:nvSpPr>
            <p:cNvPr id="1121" name="椭圆 1120">
              <a:extLst>
                <a:ext uri="{FF2B5EF4-FFF2-40B4-BE49-F238E27FC236}">
                  <a16:creationId xmlns:a16="http://schemas.microsoft.com/office/drawing/2014/main" id="{05D0BA22-EEF2-1665-B8F9-88E4EBB79204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22" name="文本框 1121">
              <a:extLst>
                <a:ext uri="{FF2B5EF4-FFF2-40B4-BE49-F238E27FC236}">
                  <a16:creationId xmlns:a16="http://schemas.microsoft.com/office/drawing/2014/main" id="{01ACA6FB-831F-7D86-B9E0-70AEDD90E910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24" name="直接箭头连接符 1123">
            <a:extLst>
              <a:ext uri="{FF2B5EF4-FFF2-40B4-BE49-F238E27FC236}">
                <a16:creationId xmlns:a16="http://schemas.microsoft.com/office/drawing/2014/main" id="{2602661B-D4D7-A6C8-6CA6-0D5D6E9E56EE}"/>
              </a:ext>
            </a:extLst>
          </p:cNvPr>
          <p:cNvCxnSpPr>
            <a:cxnSpLocks/>
          </p:cNvCxnSpPr>
          <p:nvPr/>
        </p:nvCxnSpPr>
        <p:spPr>
          <a:xfrm>
            <a:off x="2724989" y="4857052"/>
            <a:ext cx="24120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6" name="矩形 1125">
            <a:extLst>
              <a:ext uri="{FF2B5EF4-FFF2-40B4-BE49-F238E27FC236}">
                <a16:creationId xmlns:a16="http://schemas.microsoft.com/office/drawing/2014/main" id="{86A02612-8391-45F5-C0F3-1EED4DA82265}"/>
              </a:ext>
            </a:extLst>
          </p:cNvPr>
          <p:cNvSpPr/>
          <p:nvPr/>
        </p:nvSpPr>
        <p:spPr>
          <a:xfrm>
            <a:off x="372588" y="5435504"/>
            <a:ext cx="8339612" cy="1471839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37" name="组合 1036">
            <a:extLst>
              <a:ext uri="{FF2B5EF4-FFF2-40B4-BE49-F238E27FC236}">
                <a16:creationId xmlns:a16="http://schemas.microsoft.com/office/drawing/2014/main" id="{23315281-8CE3-B513-3D32-F7A0C63E09E7}"/>
              </a:ext>
            </a:extLst>
          </p:cNvPr>
          <p:cNvGrpSpPr/>
          <p:nvPr/>
        </p:nvGrpSpPr>
        <p:grpSpPr>
          <a:xfrm>
            <a:off x="6208233" y="1170145"/>
            <a:ext cx="2394555" cy="375055"/>
            <a:chOff x="6823074" y="1091800"/>
            <a:chExt cx="2394555" cy="375055"/>
          </a:xfrm>
        </p:grpSpPr>
        <p:sp>
          <p:nvSpPr>
            <p:cNvPr id="167" name="矩形: 圆角 166">
              <a:extLst>
                <a:ext uri="{FF2B5EF4-FFF2-40B4-BE49-F238E27FC236}">
                  <a16:creationId xmlns:a16="http://schemas.microsoft.com/office/drawing/2014/main" id="{7D04C0C9-D4CB-33EA-6F20-2FB8E79FF8D0}"/>
                </a:ext>
              </a:extLst>
            </p:cNvPr>
            <p:cNvSpPr/>
            <p:nvPr/>
          </p:nvSpPr>
          <p:spPr>
            <a:xfrm flipV="1">
              <a:off x="6925544" y="1105690"/>
              <a:ext cx="2292085" cy="335290"/>
            </a:xfrm>
            <a:prstGeom prst="roundRect">
              <a:avLst>
                <a:gd name="adj" fmla="val 25915"/>
              </a:avLst>
            </a:prstGeom>
            <a:solidFill>
              <a:srgbClr val="F5E1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FB6B4C8C-5A02-C6C0-B47D-6177F480D97F}"/>
                </a:ext>
              </a:extLst>
            </p:cNvPr>
            <p:cNvSpPr txBox="1"/>
            <p:nvPr/>
          </p:nvSpPr>
          <p:spPr>
            <a:xfrm>
              <a:off x="6823074" y="1132591"/>
              <a:ext cx="1123373" cy="2814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200" b="1" i="1" dirty="0">
                  <a:solidFill>
                    <a:schemeClr val="accent5">
                      <a:lumMod val="75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Seed Inst</a:t>
              </a:r>
              <a:endParaRPr kumimoji="1" lang="zh-CN" alt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653DFFBF-76EB-564A-5484-FBA13C03E60D}"/>
                </a:ext>
              </a:extLst>
            </p:cNvPr>
            <p:cNvGrpSpPr/>
            <p:nvPr/>
          </p:nvGrpSpPr>
          <p:grpSpPr>
            <a:xfrm>
              <a:off x="7973834" y="1152461"/>
              <a:ext cx="158808" cy="230832"/>
              <a:chOff x="5733161" y="-334711"/>
              <a:chExt cx="255684" cy="363408"/>
            </a:xfrm>
          </p:grpSpPr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1C6FAB69-B60A-4A50-8F9E-3B9E5BE7A07A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CCD7EFA8-E119-E6EB-CDFE-3A09E15796AB}"/>
                  </a:ext>
                </a:extLst>
              </p:cNvPr>
              <p:cNvSpPr txBox="1"/>
              <p:nvPr/>
            </p:nvSpPr>
            <p:spPr>
              <a:xfrm>
                <a:off x="573358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A89F0E3D-748C-CB9D-0931-D5B0A53C2AC0}"/>
                </a:ext>
              </a:extLst>
            </p:cNvPr>
            <p:cNvSpPr txBox="1"/>
            <p:nvPr/>
          </p:nvSpPr>
          <p:spPr>
            <a:xfrm>
              <a:off x="7668846" y="1097523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FD558F72-9CB0-5097-8C5C-15C8E0F37610}"/>
                </a:ext>
              </a:extLst>
            </p:cNvPr>
            <p:cNvGrpSpPr/>
            <p:nvPr/>
          </p:nvGrpSpPr>
          <p:grpSpPr>
            <a:xfrm>
              <a:off x="7979425" y="1152461"/>
              <a:ext cx="158808" cy="230832"/>
              <a:chOff x="5733161" y="-334711"/>
              <a:chExt cx="255684" cy="363408"/>
            </a:xfrm>
          </p:grpSpPr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CCA0AAAB-6925-D228-499E-573D3A88322C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7F0F96F6-418C-C416-85CE-4B3A4F8E4FE9}"/>
                  </a:ext>
                </a:extLst>
              </p:cNvPr>
              <p:cNvSpPr txBox="1"/>
              <p:nvPr/>
            </p:nvSpPr>
            <p:spPr>
              <a:xfrm>
                <a:off x="573358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44CC0841-5D7B-0009-C277-E60E04C0CF04}"/>
                </a:ext>
              </a:extLst>
            </p:cNvPr>
            <p:cNvGrpSpPr/>
            <p:nvPr/>
          </p:nvGrpSpPr>
          <p:grpSpPr>
            <a:xfrm>
              <a:off x="8323317" y="1152052"/>
              <a:ext cx="158808" cy="230832"/>
              <a:chOff x="5733161" y="-334711"/>
              <a:chExt cx="255684" cy="363408"/>
            </a:xfrm>
          </p:grpSpPr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AD05D8BE-1A4F-D37F-2F95-78E4D0A96E14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4" name="文本框 1023">
                <a:extLst>
                  <a:ext uri="{FF2B5EF4-FFF2-40B4-BE49-F238E27FC236}">
                    <a16:creationId xmlns:a16="http://schemas.microsoft.com/office/drawing/2014/main" id="{7695B60D-DFD0-0714-5B2B-3E896FB9D084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25" name="文本框 1024">
              <a:extLst>
                <a:ext uri="{FF2B5EF4-FFF2-40B4-BE49-F238E27FC236}">
                  <a16:creationId xmlns:a16="http://schemas.microsoft.com/office/drawing/2014/main" id="{A54F3988-A93D-A010-CFA8-BF1774655A37}"/>
                </a:ext>
              </a:extLst>
            </p:cNvPr>
            <p:cNvSpPr txBox="1"/>
            <p:nvPr/>
          </p:nvSpPr>
          <p:spPr>
            <a:xfrm>
              <a:off x="8020840" y="1093917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026" name="组合 1025">
              <a:extLst>
                <a:ext uri="{FF2B5EF4-FFF2-40B4-BE49-F238E27FC236}">
                  <a16:creationId xmlns:a16="http://schemas.microsoft.com/office/drawing/2014/main" id="{FFC1CE75-A95B-8C9D-E1C7-58734452D941}"/>
                </a:ext>
              </a:extLst>
            </p:cNvPr>
            <p:cNvGrpSpPr/>
            <p:nvPr/>
          </p:nvGrpSpPr>
          <p:grpSpPr>
            <a:xfrm>
              <a:off x="8654263" y="1150388"/>
              <a:ext cx="158808" cy="230832"/>
              <a:chOff x="5733161" y="-334711"/>
              <a:chExt cx="255684" cy="363408"/>
            </a:xfrm>
          </p:grpSpPr>
          <p:sp>
            <p:nvSpPr>
              <p:cNvPr id="1027" name="椭圆 1026">
                <a:extLst>
                  <a:ext uri="{FF2B5EF4-FFF2-40B4-BE49-F238E27FC236}">
                    <a16:creationId xmlns:a16="http://schemas.microsoft.com/office/drawing/2014/main" id="{C000B6DD-D37E-8799-EF52-A22CBC1110D4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8" name="文本框 1027">
                <a:extLst>
                  <a:ext uri="{FF2B5EF4-FFF2-40B4-BE49-F238E27FC236}">
                    <a16:creationId xmlns:a16="http://schemas.microsoft.com/office/drawing/2014/main" id="{1612A0C0-B536-DD90-882B-67573FEB13C5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id="{27DB0E88-D5C8-1989-F147-3CE27A9223FF}"/>
                </a:ext>
              </a:extLst>
            </p:cNvPr>
            <p:cNvSpPr txBox="1"/>
            <p:nvPr/>
          </p:nvSpPr>
          <p:spPr>
            <a:xfrm>
              <a:off x="8358832" y="1093917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030" name="组合 1029">
              <a:extLst>
                <a:ext uri="{FF2B5EF4-FFF2-40B4-BE49-F238E27FC236}">
                  <a16:creationId xmlns:a16="http://schemas.microsoft.com/office/drawing/2014/main" id="{DFAFFE60-7F73-2C8E-4E81-05870D54DD30}"/>
                </a:ext>
              </a:extLst>
            </p:cNvPr>
            <p:cNvGrpSpPr/>
            <p:nvPr/>
          </p:nvGrpSpPr>
          <p:grpSpPr>
            <a:xfrm>
              <a:off x="8957361" y="1148207"/>
              <a:ext cx="158808" cy="230832"/>
              <a:chOff x="5733161" y="-334711"/>
              <a:chExt cx="255684" cy="363408"/>
            </a:xfrm>
          </p:grpSpPr>
          <p:sp>
            <p:nvSpPr>
              <p:cNvPr id="1031" name="椭圆 1030">
                <a:extLst>
                  <a:ext uri="{FF2B5EF4-FFF2-40B4-BE49-F238E27FC236}">
                    <a16:creationId xmlns:a16="http://schemas.microsoft.com/office/drawing/2014/main" id="{ED8049EA-49D6-75D2-1FFD-DF177CC2B4FB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2" name="文本框 1031">
                <a:extLst>
                  <a:ext uri="{FF2B5EF4-FFF2-40B4-BE49-F238E27FC236}">
                    <a16:creationId xmlns:a16="http://schemas.microsoft.com/office/drawing/2014/main" id="{A363F8A1-7479-473B-5544-9EE129B7BC14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33" name="文本框 1032">
              <a:extLst>
                <a:ext uri="{FF2B5EF4-FFF2-40B4-BE49-F238E27FC236}">
                  <a16:creationId xmlns:a16="http://schemas.microsoft.com/office/drawing/2014/main" id="{32946DB0-420A-522C-8C57-82F8709C952B}"/>
                </a:ext>
              </a:extLst>
            </p:cNvPr>
            <p:cNvSpPr txBox="1"/>
            <p:nvPr/>
          </p:nvSpPr>
          <p:spPr>
            <a:xfrm>
              <a:off x="8677136" y="1091800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79E87C0E-694A-2F65-523B-912011CEC870}"/>
              </a:ext>
            </a:extLst>
          </p:cNvPr>
          <p:cNvGrpSpPr/>
          <p:nvPr/>
        </p:nvGrpSpPr>
        <p:grpSpPr>
          <a:xfrm>
            <a:off x="6226331" y="4042268"/>
            <a:ext cx="771588" cy="278163"/>
            <a:chOff x="6277902" y="4996628"/>
            <a:chExt cx="771588" cy="278163"/>
          </a:xfrm>
        </p:grpSpPr>
        <p:sp>
          <p:nvSpPr>
            <p:cNvPr id="1039" name="矩形: 圆角 1038">
              <a:extLst>
                <a:ext uri="{FF2B5EF4-FFF2-40B4-BE49-F238E27FC236}">
                  <a16:creationId xmlns:a16="http://schemas.microsoft.com/office/drawing/2014/main" id="{B8BB16DE-28BE-C81B-58D1-6195D3C693A1}"/>
                </a:ext>
              </a:extLst>
            </p:cNvPr>
            <p:cNvSpPr/>
            <p:nvPr/>
          </p:nvSpPr>
          <p:spPr>
            <a:xfrm>
              <a:off x="6410852" y="5025868"/>
              <a:ext cx="463234" cy="248923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1" name="文本框 1040">
                  <a:extLst>
                    <a:ext uri="{FF2B5EF4-FFF2-40B4-BE49-F238E27FC236}">
                      <a16:creationId xmlns:a16="http://schemas.microsoft.com/office/drawing/2014/main" id="{87B5ADC9-1B9F-162B-7F04-C0A5DF950FD3}"/>
                    </a:ext>
                  </a:extLst>
                </p:cNvPr>
                <p:cNvSpPr txBox="1"/>
                <p:nvPr/>
              </p:nvSpPr>
              <p:spPr>
                <a:xfrm flipH="1">
                  <a:off x="6277902" y="4996628"/>
                  <a:ext cx="7715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41" name="文本框 1040">
                  <a:extLst>
                    <a:ext uri="{FF2B5EF4-FFF2-40B4-BE49-F238E27FC236}">
                      <a16:creationId xmlns:a16="http://schemas.microsoft.com/office/drawing/2014/main" id="{613DBDF9-DF68-FB1A-5065-9AF91E7A0C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277902" y="4996628"/>
                  <a:ext cx="771588" cy="215444"/>
                </a:xfrm>
                <a:prstGeom prst="rect">
                  <a:avLst/>
                </a:prstGeom>
                <a:blipFill>
                  <a:blip r:embed="rId28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流程图: 过程 228">
                <a:extLst>
                  <a:ext uri="{FF2B5EF4-FFF2-40B4-BE49-F238E27FC236}">
                    <a16:creationId xmlns:a16="http://schemas.microsoft.com/office/drawing/2014/main" id="{49278C29-D137-8E9B-90DB-5BEB78E20059}"/>
                  </a:ext>
                </a:extLst>
              </p:cNvPr>
              <p:cNvSpPr/>
              <p:nvPr/>
            </p:nvSpPr>
            <p:spPr>
              <a:xfrm>
                <a:off x="6342804" y="3322037"/>
                <a:ext cx="1362100" cy="601566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kumimoji="1"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sz="1400" i="1" dirty="0">
                    <a:solidFill>
                      <a:schemeClr val="tx1"/>
                    </a:solidFill>
                  </a:rPr>
                  <a:t>follows better.</a:t>
                </a:r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9" name="流程图: 过程 228">
                <a:extLst>
                  <a:ext uri="{FF2B5EF4-FFF2-40B4-BE49-F238E27FC236}">
                    <a16:creationId xmlns:a16="http://schemas.microsoft.com/office/drawing/2014/main" id="{49278C29-D137-8E9B-90DB-5BEB78E20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04" y="3322037"/>
                <a:ext cx="1362100" cy="601566"/>
              </a:xfrm>
              <a:prstGeom prst="flowChartProcess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7" name="组合 1046">
            <a:extLst>
              <a:ext uri="{FF2B5EF4-FFF2-40B4-BE49-F238E27FC236}">
                <a16:creationId xmlns:a16="http://schemas.microsoft.com/office/drawing/2014/main" id="{0BA26D63-1A8F-4E58-15B8-E1DB50FFE7E5}"/>
              </a:ext>
            </a:extLst>
          </p:cNvPr>
          <p:cNvGrpSpPr/>
          <p:nvPr/>
        </p:nvGrpSpPr>
        <p:grpSpPr>
          <a:xfrm>
            <a:off x="8346781" y="1562398"/>
            <a:ext cx="322707" cy="434179"/>
            <a:chOff x="11439237" y="4101882"/>
            <a:chExt cx="563128" cy="711215"/>
          </a:xfrm>
        </p:grpSpPr>
        <p:sp>
          <p:nvSpPr>
            <p:cNvPr id="1048" name="椭圆 1047">
              <a:extLst>
                <a:ext uri="{FF2B5EF4-FFF2-40B4-BE49-F238E27FC236}">
                  <a16:creationId xmlns:a16="http://schemas.microsoft.com/office/drawing/2014/main" id="{BE73F6F4-1048-5301-1CD8-7A42ECE0637F}"/>
                </a:ext>
              </a:extLst>
            </p:cNvPr>
            <p:cNvSpPr/>
            <p:nvPr/>
          </p:nvSpPr>
          <p:spPr>
            <a:xfrm>
              <a:off x="11503504" y="4281014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9" name="直接连接符 1048">
              <a:extLst>
                <a:ext uri="{FF2B5EF4-FFF2-40B4-BE49-F238E27FC236}">
                  <a16:creationId xmlns:a16="http://schemas.microsoft.com/office/drawing/2014/main" id="{B1A8F66E-BD32-308C-9B93-4EF33FA17F2E}"/>
                </a:ext>
              </a:extLst>
            </p:cNvPr>
            <p:cNvCxnSpPr>
              <a:cxnSpLocks/>
            </p:cNvCxnSpPr>
            <p:nvPr/>
          </p:nvCxnSpPr>
          <p:spPr>
            <a:xfrm>
              <a:off x="11602776" y="4313580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矩形: 圆角 1049">
              <a:extLst>
                <a:ext uri="{FF2B5EF4-FFF2-40B4-BE49-F238E27FC236}">
                  <a16:creationId xmlns:a16="http://schemas.microsoft.com/office/drawing/2014/main" id="{83C362DD-1B5C-9A55-A1F5-53836662E5E1}"/>
                </a:ext>
              </a:extLst>
            </p:cNvPr>
            <p:cNvSpPr/>
            <p:nvPr/>
          </p:nvSpPr>
          <p:spPr>
            <a:xfrm>
              <a:off x="11439300" y="4191228"/>
              <a:ext cx="472465" cy="54897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1" name="椭圆 1050">
              <a:extLst>
                <a:ext uri="{FF2B5EF4-FFF2-40B4-BE49-F238E27FC236}">
                  <a16:creationId xmlns:a16="http://schemas.microsoft.com/office/drawing/2014/main" id="{EE4162B6-E253-005F-7CEA-7CCD4D71B312}"/>
                </a:ext>
              </a:extLst>
            </p:cNvPr>
            <p:cNvSpPr/>
            <p:nvPr/>
          </p:nvSpPr>
          <p:spPr>
            <a:xfrm>
              <a:off x="11503504" y="4380239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52" name="图片 1051">
              <a:extLst>
                <a:ext uri="{FF2B5EF4-FFF2-40B4-BE49-F238E27FC236}">
                  <a16:creationId xmlns:a16="http://schemas.microsoft.com/office/drawing/2014/main" id="{F7CF5392-9D0D-511A-6E2B-D1B9E9422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651" y="4101877"/>
              <a:ext cx="293662" cy="293662"/>
            </a:xfrm>
            <a:prstGeom prst="rect">
              <a:avLst/>
            </a:prstGeom>
          </p:spPr>
        </p:pic>
        <p:cxnSp>
          <p:nvCxnSpPr>
            <p:cNvPr id="1053" name="直接连接符 1052">
              <a:extLst>
                <a:ext uri="{FF2B5EF4-FFF2-40B4-BE49-F238E27FC236}">
                  <a16:creationId xmlns:a16="http://schemas.microsoft.com/office/drawing/2014/main" id="{DDCA9BDB-35ED-E551-7E82-EDECBD431A38}"/>
                </a:ext>
              </a:extLst>
            </p:cNvPr>
            <p:cNvCxnSpPr>
              <a:cxnSpLocks/>
            </p:cNvCxnSpPr>
            <p:nvPr/>
          </p:nvCxnSpPr>
          <p:spPr>
            <a:xfrm>
              <a:off x="11602776" y="4412805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4" name="椭圆 1053">
              <a:extLst>
                <a:ext uri="{FF2B5EF4-FFF2-40B4-BE49-F238E27FC236}">
                  <a16:creationId xmlns:a16="http://schemas.microsoft.com/office/drawing/2014/main" id="{5264F8F8-AFBE-B121-1C98-C000D617C80A}"/>
                </a:ext>
              </a:extLst>
            </p:cNvPr>
            <p:cNvSpPr/>
            <p:nvPr/>
          </p:nvSpPr>
          <p:spPr>
            <a:xfrm>
              <a:off x="11503504" y="4484353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5" name="直接连接符 1054">
              <a:extLst>
                <a:ext uri="{FF2B5EF4-FFF2-40B4-BE49-F238E27FC236}">
                  <a16:creationId xmlns:a16="http://schemas.microsoft.com/office/drawing/2014/main" id="{2E23A052-0335-ACB5-2846-C2145692F899}"/>
                </a:ext>
              </a:extLst>
            </p:cNvPr>
            <p:cNvCxnSpPr>
              <a:cxnSpLocks/>
            </p:cNvCxnSpPr>
            <p:nvPr/>
          </p:nvCxnSpPr>
          <p:spPr>
            <a:xfrm>
              <a:off x="11602776" y="4516919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6" name="椭圆 1055">
              <a:extLst>
                <a:ext uri="{FF2B5EF4-FFF2-40B4-BE49-F238E27FC236}">
                  <a16:creationId xmlns:a16="http://schemas.microsoft.com/office/drawing/2014/main" id="{128E4DD2-2020-EF8F-36B2-1E772BF4D306}"/>
                </a:ext>
              </a:extLst>
            </p:cNvPr>
            <p:cNvSpPr/>
            <p:nvPr/>
          </p:nvSpPr>
          <p:spPr>
            <a:xfrm>
              <a:off x="11506170" y="4581661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7" name="直接连接符 1056">
              <a:extLst>
                <a:ext uri="{FF2B5EF4-FFF2-40B4-BE49-F238E27FC236}">
                  <a16:creationId xmlns:a16="http://schemas.microsoft.com/office/drawing/2014/main" id="{3C1C6DF5-FDC4-9E25-B868-93F0D53254DE}"/>
                </a:ext>
              </a:extLst>
            </p:cNvPr>
            <p:cNvCxnSpPr>
              <a:cxnSpLocks/>
            </p:cNvCxnSpPr>
            <p:nvPr/>
          </p:nvCxnSpPr>
          <p:spPr>
            <a:xfrm>
              <a:off x="11605442" y="4614227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8" name="图片 1057">
              <a:extLst>
                <a:ext uri="{FF2B5EF4-FFF2-40B4-BE49-F238E27FC236}">
                  <a16:creationId xmlns:a16="http://schemas.microsoft.com/office/drawing/2014/main" id="{A38D509D-C81E-D135-BE92-9E71A243D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872" y="4267227"/>
              <a:ext cx="212135" cy="212135"/>
            </a:xfrm>
            <a:prstGeom prst="rect">
              <a:avLst/>
            </a:prstGeom>
          </p:spPr>
        </p:pic>
        <p:pic>
          <p:nvPicPr>
            <p:cNvPr id="1059" name="图片 1058">
              <a:extLst>
                <a:ext uri="{FF2B5EF4-FFF2-40B4-BE49-F238E27FC236}">
                  <a16:creationId xmlns:a16="http://schemas.microsoft.com/office/drawing/2014/main" id="{C275C784-32DE-14DD-253A-B38EB9632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8781" y="4519426"/>
              <a:ext cx="293662" cy="293662"/>
            </a:xfrm>
            <a:prstGeom prst="rect">
              <a:avLst/>
            </a:prstGeom>
          </p:spPr>
        </p:pic>
        <p:pic>
          <p:nvPicPr>
            <p:cNvPr id="1060" name="图片 1059">
              <a:extLst>
                <a:ext uri="{FF2B5EF4-FFF2-40B4-BE49-F238E27FC236}">
                  <a16:creationId xmlns:a16="http://schemas.microsoft.com/office/drawing/2014/main" id="{0309F5A9-D2E1-42B0-DC24-C9A088501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6672" y="4412199"/>
              <a:ext cx="212135" cy="212135"/>
            </a:xfrm>
            <a:prstGeom prst="rect">
              <a:avLst/>
            </a:prstGeom>
          </p:spPr>
        </p:pic>
      </p:grp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DA930AAC-31CA-7C5D-7625-4E5BB4FDE567}"/>
              </a:ext>
            </a:extLst>
          </p:cNvPr>
          <p:cNvCxnSpPr>
            <a:cxnSpLocks/>
          </p:cNvCxnSpPr>
          <p:nvPr/>
        </p:nvCxnSpPr>
        <p:spPr>
          <a:xfrm>
            <a:off x="7438397" y="2877556"/>
            <a:ext cx="0" cy="4443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8" name="组合 1037">
            <a:extLst>
              <a:ext uri="{FF2B5EF4-FFF2-40B4-BE49-F238E27FC236}">
                <a16:creationId xmlns:a16="http://schemas.microsoft.com/office/drawing/2014/main" id="{C1297C60-5647-1261-0ABE-095DAEB3908F}"/>
              </a:ext>
            </a:extLst>
          </p:cNvPr>
          <p:cNvGrpSpPr/>
          <p:nvPr/>
        </p:nvGrpSpPr>
        <p:grpSpPr>
          <a:xfrm>
            <a:off x="8376318" y="4077302"/>
            <a:ext cx="321729" cy="401685"/>
            <a:chOff x="9405984" y="3666888"/>
            <a:chExt cx="475526" cy="564690"/>
          </a:xfrm>
        </p:grpSpPr>
        <p:sp>
          <p:nvSpPr>
            <p:cNvPr id="1076" name="椭圆 1075">
              <a:extLst>
                <a:ext uri="{FF2B5EF4-FFF2-40B4-BE49-F238E27FC236}">
                  <a16:creationId xmlns:a16="http://schemas.microsoft.com/office/drawing/2014/main" id="{21254F19-6393-051B-8591-6963DA507D18}"/>
                </a:ext>
              </a:extLst>
            </p:cNvPr>
            <p:cNvSpPr/>
            <p:nvPr/>
          </p:nvSpPr>
          <p:spPr>
            <a:xfrm>
              <a:off x="9459733" y="3823488"/>
              <a:ext cx="57992" cy="569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77" name="直接连接符 1076">
              <a:extLst>
                <a:ext uri="{FF2B5EF4-FFF2-40B4-BE49-F238E27FC236}">
                  <a16:creationId xmlns:a16="http://schemas.microsoft.com/office/drawing/2014/main" id="{D2CB1293-FE49-D7F5-08D5-0359149D53A7}"/>
                </a:ext>
              </a:extLst>
            </p:cNvPr>
            <p:cNvCxnSpPr>
              <a:cxnSpLocks/>
            </p:cNvCxnSpPr>
            <p:nvPr/>
          </p:nvCxnSpPr>
          <p:spPr>
            <a:xfrm>
              <a:off x="9542840" y="3851957"/>
              <a:ext cx="163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8" name="矩形: 圆角 1077">
              <a:extLst>
                <a:ext uri="{FF2B5EF4-FFF2-40B4-BE49-F238E27FC236}">
                  <a16:creationId xmlns:a16="http://schemas.microsoft.com/office/drawing/2014/main" id="{DDE15267-BC8C-8325-1D36-63D8320662C6}"/>
                </a:ext>
              </a:extLst>
            </p:cNvPr>
            <p:cNvSpPr/>
            <p:nvPr/>
          </p:nvSpPr>
          <p:spPr>
            <a:xfrm>
              <a:off x="9405984" y="3744998"/>
              <a:ext cx="395531" cy="479906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9" name="椭圆 1078">
              <a:extLst>
                <a:ext uri="{FF2B5EF4-FFF2-40B4-BE49-F238E27FC236}">
                  <a16:creationId xmlns:a16="http://schemas.microsoft.com/office/drawing/2014/main" id="{E916A5B1-4488-4936-772A-33027B40DC97}"/>
                </a:ext>
              </a:extLst>
            </p:cNvPr>
            <p:cNvSpPr/>
            <p:nvPr/>
          </p:nvSpPr>
          <p:spPr>
            <a:xfrm>
              <a:off x="9459733" y="3910230"/>
              <a:ext cx="57992" cy="569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80" name="图片 1079">
              <a:extLst>
                <a:ext uri="{FF2B5EF4-FFF2-40B4-BE49-F238E27FC236}">
                  <a16:creationId xmlns:a16="http://schemas.microsoft.com/office/drawing/2014/main" id="{D77C5FD9-42E3-38A3-4DD7-1FC701DDB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126" y="3666888"/>
              <a:ext cx="245844" cy="256717"/>
            </a:xfrm>
            <a:prstGeom prst="rect">
              <a:avLst/>
            </a:prstGeom>
          </p:spPr>
        </p:pic>
        <p:cxnSp>
          <p:nvCxnSpPr>
            <p:cNvPr id="1082" name="直接连接符 1081">
              <a:extLst>
                <a:ext uri="{FF2B5EF4-FFF2-40B4-BE49-F238E27FC236}">
                  <a16:creationId xmlns:a16="http://schemas.microsoft.com/office/drawing/2014/main" id="{23D29FF5-1CAF-E71D-D616-BE6772AF5F25}"/>
                </a:ext>
              </a:extLst>
            </p:cNvPr>
            <p:cNvCxnSpPr>
              <a:cxnSpLocks/>
            </p:cNvCxnSpPr>
            <p:nvPr/>
          </p:nvCxnSpPr>
          <p:spPr>
            <a:xfrm>
              <a:off x="9542840" y="3938699"/>
              <a:ext cx="163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3" name="椭圆 1082">
              <a:extLst>
                <a:ext uri="{FF2B5EF4-FFF2-40B4-BE49-F238E27FC236}">
                  <a16:creationId xmlns:a16="http://schemas.microsoft.com/office/drawing/2014/main" id="{C45C16C0-BCEE-F7B8-DC05-1E735792FF60}"/>
                </a:ext>
              </a:extLst>
            </p:cNvPr>
            <p:cNvSpPr/>
            <p:nvPr/>
          </p:nvSpPr>
          <p:spPr>
            <a:xfrm>
              <a:off x="9459733" y="4001245"/>
              <a:ext cx="57992" cy="569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4" name="直接连接符 1083">
              <a:extLst>
                <a:ext uri="{FF2B5EF4-FFF2-40B4-BE49-F238E27FC236}">
                  <a16:creationId xmlns:a16="http://schemas.microsoft.com/office/drawing/2014/main" id="{DDC7C6EE-ADDA-5EA5-D54E-AA44FFBD0834}"/>
                </a:ext>
              </a:extLst>
            </p:cNvPr>
            <p:cNvCxnSpPr>
              <a:cxnSpLocks/>
            </p:cNvCxnSpPr>
            <p:nvPr/>
          </p:nvCxnSpPr>
          <p:spPr>
            <a:xfrm>
              <a:off x="9542840" y="4029714"/>
              <a:ext cx="163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6" name="椭圆 1085">
              <a:extLst>
                <a:ext uri="{FF2B5EF4-FFF2-40B4-BE49-F238E27FC236}">
                  <a16:creationId xmlns:a16="http://schemas.microsoft.com/office/drawing/2014/main" id="{2BA2E000-63BC-A5F4-8D4F-581677C05C08}"/>
                </a:ext>
              </a:extLst>
            </p:cNvPr>
            <p:cNvSpPr/>
            <p:nvPr/>
          </p:nvSpPr>
          <p:spPr>
            <a:xfrm>
              <a:off x="9461965" y="4086311"/>
              <a:ext cx="57992" cy="569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2" name="图片 201">
              <a:extLst>
                <a:ext uri="{FF2B5EF4-FFF2-40B4-BE49-F238E27FC236}">
                  <a16:creationId xmlns:a16="http://schemas.microsoft.com/office/drawing/2014/main" id="{6333DC51-299D-C2BA-D57A-121333933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8481" y="4046131"/>
              <a:ext cx="177592" cy="185447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F5D84C73-BDD8-D95C-7DA6-CC50D673C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1518" y="3798890"/>
              <a:ext cx="245844" cy="256717"/>
            </a:xfrm>
            <a:prstGeom prst="rect">
              <a:avLst/>
            </a:prstGeom>
          </p:spPr>
        </p:pic>
        <p:pic>
          <p:nvPicPr>
            <p:cNvPr id="209" name="图片 208">
              <a:extLst>
                <a:ext uri="{FF2B5EF4-FFF2-40B4-BE49-F238E27FC236}">
                  <a16:creationId xmlns:a16="http://schemas.microsoft.com/office/drawing/2014/main" id="{4B28A796-5EE5-C338-DB25-3066C0D44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5666" y="3905009"/>
              <a:ext cx="245844" cy="256717"/>
            </a:xfrm>
            <a:prstGeom prst="rect">
              <a:avLst/>
            </a:prstGeom>
          </p:spPr>
        </p:pic>
        <p:cxnSp>
          <p:nvCxnSpPr>
            <p:cNvPr id="1107" name="直接连接符 1106">
              <a:extLst>
                <a:ext uri="{FF2B5EF4-FFF2-40B4-BE49-F238E27FC236}">
                  <a16:creationId xmlns:a16="http://schemas.microsoft.com/office/drawing/2014/main" id="{A256125D-9688-75B0-5E98-BC4A189CA74E}"/>
                </a:ext>
              </a:extLst>
            </p:cNvPr>
            <p:cNvCxnSpPr>
              <a:cxnSpLocks/>
            </p:cNvCxnSpPr>
            <p:nvPr/>
          </p:nvCxnSpPr>
          <p:spPr>
            <a:xfrm>
              <a:off x="9545324" y="4135725"/>
              <a:ext cx="163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38" name="图片 1137">
            <a:extLst>
              <a:ext uri="{FF2B5EF4-FFF2-40B4-BE49-F238E27FC236}">
                <a16:creationId xmlns:a16="http://schemas.microsoft.com/office/drawing/2014/main" id="{3746EB1C-2688-AA73-9923-2B2317D977C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58" y="6068601"/>
            <a:ext cx="413669" cy="413669"/>
          </a:xfrm>
          <a:prstGeom prst="rect">
            <a:avLst/>
          </a:prstGeom>
        </p:spPr>
      </p:pic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01C56E55-622E-E461-4D76-14A8E5AAF030}"/>
              </a:ext>
            </a:extLst>
          </p:cNvPr>
          <p:cNvCxnSpPr/>
          <p:nvPr/>
        </p:nvCxnSpPr>
        <p:spPr>
          <a:xfrm>
            <a:off x="722688" y="6808132"/>
            <a:ext cx="769428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4" name="文本框 363">
            <a:extLst>
              <a:ext uri="{FF2B5EF4-FFF2-40B4-BE49-F238E27FC236}">
                <a16:creationId xmlns:a16="http://schemas.microsoft.com/office/drawing/2014/main" id="{41BA29FA-6B40-BF0E-806B-7E609961863F}"/>
              </a:ext>
            </a:extLst>
          </p:cNvPr>
          <p:cNvSpPr txBox="1"/>
          <p:nvPr/>
        </p:nvSpPr>
        <p:spPr>
          <a:xfrm>
            <a:off x="2469418" y="6454272"/>
            <a:ext cx="9459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i="1" dirty="0">
                <a:cs typeface="Times New Roman" panose="02020603050405020304" pitchFamily="18" charset="0"/>
              </a:rPr>
              <a:t>DPO Training</a:t>
            </a:r>
            <a:r>
              <a:rPr lang="zh-CN" altLang="en-US" sz="1600" b="1" i="1" dirty="0">
                <a:cs typeface="Times New Roman" panose="02020603050405020304" pitchFamily="18" charset="0"/>
              </a:rPr>
              <a:t>：</a:t>
            </a:r>
            <a:r>
              <a:rPr lang="en-US" altLang="zh-CN" sz="1600" b="1" i="1" u="none" strike="noStrike" baseline="0" dirty="0">
                <a:solidFill>
                  <a:schemeClr val="bg1"/>
                </a:solidFill>
                <a:highlight>
                  <a:srgbClr val="FBB3B9"/>
                </a:highlight>
              </a:rPr>
              <a:t>Positive</a:t>
            </a:r>
            <a:r>
              <a:rPr lang="en-US" altLang="zh-CN" sz="1600" b="1" i="1" u="none" strike="noStrike" baseline="0" dirty="0"/>
              <a:t> and </a:t>
            </a:r>
            <a:r>
              <a:rPr lang="en-US" altLang="zh-CN" sz="1600" b="1" i="1" u="none" strike="noStrike" baseline="0" dirty="0">
                <a:solidFill>
                  <a:schemeClr val="bg1"/>
                </a:solidFill>
                <a:highlight>
                  <a:srgbClr val="C0C0C0"/>
                </a:highlight>
              </a:rPr>
              <a:t>Negative</a:t>
            </a:r>
            <a:r>
              <a:rPr lang="en-US" altLang="zh-CN" sz="1600" b="1" i="1" u="none" strike="noStrike" baseline="0" dirty="0"/>
              <a:t> Samples</a:t>
            </a:r>
            <a:endParaRPr lang="zh-CN" altLang="en-US" sz="1600" b="1" i="1" dirty="0"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31CFBE0-2B84-72E3-DA55-6785C06993F5}"/>
              </a:ext>
            </a:extLst>
          </p:cNvPr>
          <p:cNvGrpSpPr/>
          <p:nvPr/>
        </p:nvGrpSpPr>
        <p:grpSpPr>
          <a:xfrm>
            <a:off x="2650005" y="5796269"/>
            <a:ext cx="1603253" cy="566246"/>
            <a:chOff x="8559440" y="5748371"/>
            <a:chExt cx="1603253" cy="566246"/>
          </a:xfrm>
        </p:grpSpPr>
        <p:sp>
          <p:nvSpPr>
            <p:cNvPr id="29" name="圆角矩形 203">
              <a:extLst>
                <a:ext uri="{FF2B5EF4-FFF2-40B4-BE49-F238E27FC236}">
                  <a16:creationId xmlns:a16="http://schemas.microsoft.com/office/drawing/2014/main" id="{F19D179D-A698-6BA2-265E-02943562CBDC}"/>
                </a:ext>
              </a:extLst>
            </p:cNvPr>
            <p:cNvSpPr/>
            <p:nvPr/>
          </p:nvSpPr>
          <p:spPr>
            <a:xfrm>
              <a:off x="8559440" y="5748371"/>
              <a:ext cx="1603253" cy="566246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62239E8-47C3-6270-E12D-6020BCD55EE4}"/>
                    </a:ext>
                  </a:extLst>
                </p:cNvPr>
                <p:cNvSpPr txBox="1"/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72EDA29E-F20E-15BB-3693-DEF18487E4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blipFill>
                  <a:blip r:embed="rId34"/>
                  <a:stretch>
                    <a:fillRect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DB0E5661-4B6F-580E-CF14-9A19615A8E3C}"/>
                    </a:ext>
                  </a:extLst>
                </p:cNvPr>
                <p:cNvSpPr txBox="1"/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FC699D6-ED3E-5D36-1704-066F5EB95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351" r="-270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192F5B3-EB22-A82A-5468-FE6159E8C5A7}"/>
                </a:ext>
              </a:extLst>
            </p:cNvPr>
            <p:cNvSpPr txBox="1"/>
            <p:nvPr/>
          </p:nvSpPr>
          <p:spPr>
            <a:xfrm>
              <a:off x="9157274" y="5859743"/>
              <a:ext cx="507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＞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EA88FDF-13D3-5941-FE0A-34DFF380FA7E}"/>
              </a:ext>
            </a:extLst>
          </p:cNvPr>
          <p:cNvGrpSpPr/>
          <p:nvPr/>
        </p:nvGrpSpPr>
        <p:grpSpPr>
          <a:xfrm>
            <a:off x="6595198" y="5796269"/>
            <a:ext cx="1603253" cy="566246"/>
            <a:chOff x="8559440" y="5748371"/>
            <a:chExt cx="1603253" cy="566246"/>
          </a:xfrm>
        </p:grpSpPr>
        <p:sp>
          <p:nvSpPr>
            <p:cNvPr id="41" name="圆角矩形 203">
              <a:extLst>
                <a:ext uri="{FF2B5EF4-FFF2-40B4-BE49-F238E27FC236}">
                  <a16:creationId xmlns:a16="http://schemas.microsoft.com/office/drawing/2014/main" id="{76BA8408-FD8E-B0D1-9EE1-42D6AB977819}"/>
                </a:ext>
              </a:extLst>
            </p:cNvPr>
            <p:cNvSpPr/>
            <p:nvPr/>
          </p:nvSpPr>
          <p:spPr>
            <a:xfrm>
              <a:off x="8559440" y="5748371"/>
              <a:ext cx="1603253" cy="566246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95DC988-8DFF-4F73-5A17-1C532467321C}"/>
                    </a:ext>
                  </a:extLst>
                </p:cNvPr>
                <p:cNvSpPr txBox="1"/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110BAE40-9F5A-A074-F007-BCBF2513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blipFill>
                  <a:blip r:embed="rId36"/>
                  <a:stretch>
                    <a:fillRect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65E76B3-1C9D-6629-3827-C7AEAA26F89F}"/>
                    </a:ext>
                  </a:extLst>
                </p:cNvPr>
                <p:cNvSpPr txBox="1"/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A18E197F-4305-5917-3B44-098DC4FF07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333" r="-133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7746375-DA56-D0F6-8725-5AA0775A67EE}"/>
                </a:ext>
              </a:extLst>
            </p:cNvPr>
            <p:cNvSpPr txBox="1"/>
            <p:nvPr/>
          </p:nvSpPr>
          <p:spPr>
            <a:xfrm>
              <a:off x="9157274" y="5859743"/>
              <a:ext cx="507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＞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51BBC62-383C-ADD5-783F-CBBB5270D73F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3945974" y="6036211"/>
            <a:ext cx="439888" cy="439888"/>
          </a:xfrm>
          <a:prstGeom prst="rect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F6A29DDE-188A-67B3-D316-25C4C2099DC2}"/>
              </a:ext>
            </a:extLst>
          </p:cNvPr>
          <p:cNvGrpSpPr/>
          <p:nvPr/>
        </p:nvGrpSpPr>
        <p:grpSpPr>
          <a:xfrm>
            <a:off x="4658221" y="5796269"/>
            <a:ext cx="1603253" cy="566246"/>
            <a:chOff x="8559440" y="5748371"/>
            <a:chExt cx="1603253" cy="566246"/>
          </a:xfrm>
        </p:grpSpPr>
        <p:sp>
          <p:nvSpPr>
            <p:cNvPr id="49" name="圆角矩形 203">
              <a:extLst>
                <a:ext uri="{FF2B5EF4-FFF2-40B4-BE49-F238E27FC236}">
                  <a16:creationId xmlns:a16="http://schemas.microsoft.com/office/drawing/2014/main" id="{8243BE0E-2C25-9CC4-12B9-B0A340C0547D}"/>
                </a:ext>
              </a:extLst>
            </p:cNvPr>
            <p:cNvSpPr/>
            <p:nvPr/>
          </p:nvSpPr>
          <p:spPr>
            <a:xfrm>
              <a:off x="8559440" y="5748371"/>
              <a:ext cx="1603253" cy="566246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2C4E1C6-42C7-86D6-DEC8-B2D89BBFCF03}"/>
                    </a:ext>
                  </a:extLst>
                </p:cNvPr>
                <p:cNvSpPr txBox="1"/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A2CF61ED-6E8E-733B-3C6F-38450B804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blipFill>
                  <a:blip r:embed="rId39"/>
                  <a:stretch>
                    <a:fillRect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736E3369-71CC-383C-9850-38D0A3DA0ADE}"/>
                    </a:ext>
                  </a:extLst>
                </p:cNvPr>
                <p:cNvSpPr txBox="1"/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17C9F28D-8A4A-CA31-7F9C-F420BD314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1333" r="-133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88E1C9F-7B91-533E-B435-7E1BDB0AF5D1}"/>
                </a:ext>
              </a:extLst>
            </p:cNvPr>
            <p:cNvSpPr txBox="1"/>
            <p:nvPr/>
          </p:nvSpPr>
          <p:spPr>
            <a:xfrm>
              <a:off x="9157274" y="5859743"/>
              <a:ext cx="507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＞</a:t>
              </a:r>
            </a:p>
          </p:txBody>
        </p:sp>
      </p:grpSp>
      <p:pic>
        <p:nvPicPr>
          <p:cNvPr id="64" name="图片 63">
            <a:extLst>
              <a:ext uri="{FF2B5EF4-FFF2-40B4-BE49-F238E27FC236}">
                <a16:creationId xmlns:a16="http://schemas.microsoft.com/office/drawing/2014/main" id="{C1F6A296-74B9-6AC4-F50B-440EBFA7D93D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981109" y="6021147"/>
            <a:ext cx="426933" cy="4269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6598EE-B70C-0679-272F-699B8E155259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943850" y="6036211"/>
            <a:ext cx="432222" cy="432222"/>
          </a:xfrm>
          <a:prstGeom prst="rect">
            <a:avLst/>
          </a:prstGeom>
        </p:spPr>
      </p:pic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EB77581F-CAC6-CA4E-C10F-D0B6FB1076D0}"/>
              </a:ext>
            </a:extLst>
          </p:cNvPr>
          <p:cNvSpPr/>
          <p:nvPr/>
        </p:nvSpPr>
        <p:spPr>
          <a:xfrm>
            <a:off x="6320211" y="1590138"/>
            <a:ext cx="463234" cy="2489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3CBAA257-D5CA-A36D-B78A-F5A4C6020FAA}"/>
                  </a:ext>
                </a:extLst>
              </p:cNvPr>
              <p:cNvSpPr txBox="1"/>
              <p:nvPr/>
            </p:nvSpPr>
            <p:spPr>
              <a:xfrm flipH="1">
                <a:off x="5956189" y="1579330"/>
                <a:ext cx="122667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DAFEF8D7-262D-409E-9F07-52B0BE764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56189" y="1579330"/>
                <a:ext cx="1226674" cy="246221"/>
              </a:xfrm>
              <a:prstGeom prst="rect">
                <a:avLst/>
              </a:prstGeom>
              <a:blipFill>
                <a:blip r:embed="rId43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04370FB7-5309-D8D4-B0C7-3E2A19A595C9}"/>
              </a:ext>
            </a:extLst>
          </p:cNvPr>
          <p:cNvGrpSpPr/>
          <p:nvPr/>
        </p:nvGrpSpPr>
        <p:grpSpPr>
          <a:xfrm>
            <a:off x="6767099" y="3137024"/>
            <a:ext cx="574656" cy="254392"/>
            <a:chOff x="4100697" y="3384935"/>
            <a:chExt cx="574656" cy="254392"/>
          </a:xfrm>
        </p:grpSpPr>
        <p:sp>
          <p:nvSpPr>
            <p:cNvPr id="274" name="流程图: 过程 273">
              <a:extLst>
                <a:ext uri="{FF2B5EF4-FFF2-40B4-BE49-F238E27FC236}">
                  <a16:creationId xmlns:a16="http://schemas.microsoft.com/office/drawing/2014/main" id="{73372896-30F0-2FD7-52BC-590A9993B2E8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文本框 274">
              <a:extLst>
                <a:ext uri="{FF2B5EF4-FFF2-40B4-BE49-F238E27FC236}">
                  <a16:creationId xmlns:a16="http://schemas.microsoft.com/office/drawing/2014/main" id="{A618874F-A7D6-CE5D-CDEF-3387B7769A3A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AF18F845-1014-054D-6FAA-1AB63F56309C}"/>
              </a:ext>
            </a:extLst>
          </p:cNvPr>
          <p:cNvGrpSpPr/>
          <p:nvPr/>
        </p:nvGrpSpPr>
        <p:grpSpPr>
          <a:xfrm>
            <a:off x="2523746" y="5219937"/>
            <a:ext cx="3816960" cy="369332"/>
            <a:chOff x="2444645" y="717311"/>
            <a:chExt cx="3816960" cy="419589"/>
          </a:xfrm>
        </p:grpSpPr>
        <p:sp>
          <p:nvSpPr>
            <p:cNvPr id="277" name="Rounded Rectangle 18">
              <a:extLst>
                <a:ext uri="{FF2B5EF4-FFF2-40B4-BE49-F238E27FC236}">
                  <a16:creationId xmlns:a16="http://schemas.microsoft.com/office/drawing/2014/main" id="{7EADD154-1836-7EB8-D97B-E9A422A37A5E}"/>
                </a:ext>
              </a:extLst>
            </p:cNvPr>
            <p:cNvSpPr/>
            <p:nvPr/>
          </p:nvSpPr>
          <p:spPr>
            <a:xfrm>
              <a:off x="2595846" y="737001"/>
              <a:ext cx="3288243" cy="395109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EA3CC433-0402-B60B-3BE3-6F2130C5D60B}"/>
                </a:ext>
              </a:extLst>
            </p:cNvPr>
            <p:cNvSpPr txBox="1"/>
            <p:nvPr/>
          </p:nvSpPr>
          <p:spPr>
            <a:xfrm>
              <a:off x="2444645" y="717311"/>
              <a:ext cx="3816960" cy="419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CL-based Training Paradigm</a:t>
              </a:r>
              <a:endParaRPr lang="zh-CN" altLang="en-US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307A976-006A-F4FF-D195-D6856C8CADF4}"/>
              </a:ext>
            </a:extLst>
          </p:cNvPr>
          <p:cNvGrpSpPr/>
          <p:nvPr/>
        </p:nvGrpSpPr>
        <p:grpSpPr>
          <a:xfrm>
            <a:off x="5251065" y="2555649"/>
            <a:ext cx="649666" cy="336233"/>
            <a:chOff x="5237040" y="2796330"/>
            <a:chExt cx="649666" cy="336233"/>
          </a:xfrm>
        </p:grpSpPr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B9E63F4E-C104-8C30-1EF7-E66033DD82C1}"/>
                </a:ext>
              </a:extLst>
            </p:cNvPr>
            <p:cNvSpPr/>
            <p:nvPr/>
          </p:nvSpPr>
          <p:spPr>
            <a:xfrm>
              <a:off x="5383276" y="2913114"/>
              <a:ext cx="503430" cy="219449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C18CC8EA-9097-C76B-6482-C09827990647}"/>
                    </a:ext>
                  </a:extLst>
                </p:cNvPr>
                <p:cNvSpPr txBox="1"/>
                <p:nvPr/>
              </p:nvSpPr>
              <p:spPr>
                <a:xfrm flipH="1">
                  <a:off x="5426862" y="2857280"/>
                  <a:ext cx="4398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C18CC8EA-9097-C76B-6482-C09827990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26862" y="2857280"/>
                  <a:ext cx="439851" cy="246221"/>
                </a:xfrm>
                <a:prstGeom prst="rect">
                  <a:avLst/>
                </a:prstGeom>
                <a:blipFill>
                  <a:blip r:embed="rId44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539A16D0-5439-25F1-4D87-8093E469A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040" y="2796330"/>
              <a:ext cx="293418" cy="293418"/>
            </a:xfrm>
            <a:prstGeom prst="rect">
              <a:avLst/>
            </a:prstGeom>
          </p:spPr>
        </p:pic>
      </p:grp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E01C4F77-9448-A4C8-48A0-2C6AE4714947}"/>
              </a:ext>
            </a:extLst>
          </p:cNvPr>
          <p:cNvCxnSpPr>
            <a:cxnSpLocks/>
          </p:cNvCxnSpPr>
          <p:nvPr/>
        </p:nvCxnSpPr>
        <p:spPr>
          <a:xfrm flipH="1">
            <a:off x="4627296" y="2843828"/>
            <a:ext cx="806887" cy="434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E4DDF236-F743-CE4F-442E-68185974E8BC}"/>
              </a:ext>
            </a:extLst>
          </p:cNvPr>
          <p:cNvGrpSpPr/>
          <p:nvPr/>
        </p:nvGrpSpPr>
        <p:grpSpPr>
          <a:xfrm>
            <a:off x="5265963" y="2964474"/>
            <a:ext cx="649666" cy="517684"/>
            <a:chOff x="5255834" y="2393482"/>
            <a:chExt cx="649666" cy="517684"/>
          </a:xfrm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F8646635-6476-62DC-0DD8-308EDB8AF3BF}"/>
                </a:ext>
              </a:extLst>
            </p:cNvPr>
            <p:cNvSpPr/>
            <p:nvPr/>
          </p:nvSpPr>
          <p:spPr>
            <a:xfrm>
              <a:off x="5402070" y="2691717"/>
              <a:ext cx="503430" cy="219449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58C0CAC4-33F1-912E-8E28-B9BA58BE9A60}"/>
                    </a:ext>
                  </a:extLst>
                </p:cNvPr>
                <p:cNvSpPr txBox="1"/>
                <p:nvPr/>
              </p:nvSpPr>
              <p:spPr>
                <a:xfrm flipH="1">
                  <a:off x="5445656" y="2635883"/>
                  <a:ext cx="4398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58C0CAC4-33F1-912E-8E28-B9BA58BE9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45656" y="2635883"/>
                  <a:ext cx="439851" cy="246221"/>
                </a:xfrm>
                <a:prstGeom prst="rect">
                  <a:avLst/>
                </a:prstGeom>
                <a:blipFill>
                  <a:blip r:embed="rId46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7791B410-8E36-43E4-2AAD-7A5F70A54A4B}"/>
                </a:ext>
              </a:extLst>
            </p:cNvPr>
            <p:cNvGrpSpPr/>
            <p:nvPr/>
          </p:nvGrpSpPr>
          <p:grpSpPr>
            <a:xfrm>
              <a:off x="5402070" y="2393482"/>
              <a:ext cx="503430" cy="275283"/>
              <a:chOff x="5406551" y="2873467"/>
              <a:chExt cx="503430" cy="275283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F0F74758-364C-5EEE-395A-CC8C2BFC4CA8}"/>
                  </a:ext>
                </a:extLst>
              </p:cNvPr>
              <p:cNvSpPr/>
              <p:nvPr/>
            </p:nvSpPr>
            <p:spPr>
              <a:xfrm>
                <a:off x="5406551" y="2929301"/>
                <a:ext cx="503430" cy="219449"/>
              </a:xfrm>
              <a:prstGeom prst="roundRect">
                <a:avLst/>
              </a:prstGeom>
              <a:solidFill>
                <a:srgbClr val="BFBF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0DA8333E-8532-BFE7-37B4-C28D0A667BD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450137" y="2873467"/>
                    <a:ext cx="439851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0DA8333E-8532-BFE7-37B4-C28D0A667B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450137" y="2873467"/>
                    <a:ext cx="439851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b="-17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97CD5B88-3CCA-7B13-3B8A-8CFAB3582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834" y="2574933"/>
              <a:ext cx="293418" cy="293418"/>
            </a:xfrm>
            <a:prstGeom prst="rect">
              <a:avLst/>
            </a:prstGeom>
          </p:spPr>
        </p:pic>
      </p:grpSp>
      <p:sp>
        <p:nvSpPr>
          <p:cNvPr id="121" name="矩形 120">
            <a:extLst>
              <a:ext uri="{FF2B5EF4-FFF2-40B4-BE49-F238E27FC236}">
                <a16:creationId xmlns:a16="http://schemas.microsoft.com/office/drawing/2014/main" id="{3FA76577-21FA-BEAF-9C85-66721E85EA3C}"/>
              </a:ext>
            </a:extLst>
          </p:cNvPr>
          <p:cNvSpPr/>
          <p:nvPr/>
        </p:nvSpPr>
        <p:spPr>
          <a:xfrm>
            <a:off x="5333439" y="3007048"/>
            <a:ext cx="626799" cy="48857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A388C2A7-607B-EF93-6D67-DA19F4BF971C}"/>
              </a:ext>
            </a:extLst>
          </p:cNvPr>
          <p:cNvSpPr txBox="1"/>
          <p:nvPr/>
        </p:nvSpPr>
        <p:spPr>
          <a:xfrm>
            <a:off x="2217827" y="2482407"/>
            <a:ext cx="851436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altLang="zh-CN" sz="1400" b="1" i="1" dirty="0">
                <a:solidFill>
                  <a:srgbClr val="535353"/>
                </a:solidFill>
              </a:rPr>
              <a:t>Output </a:t>
            </a:r>
            <a:endParaRPr lang="zh-CN" altLang="en-US" sz="1400" b="1" i="1" dirty="0">
              <a:solidFill>
                <a:srgbClr val="535353"/>
              </a:solidFill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5589B66F-95C4-9811-9242-B84CE174E87C}"/>
              </a:ext>
            </a:extLst>
          </p:cNvPr>
          <p:cNvCxnSpPr>
            <a:cxnSpLocks/>
          </p:cNvCxnSpPr>
          <p:nvPr/>
        </p:nvCxnSpPr>
        <p:spPr>
          <a:xfrm>
            <a:off x="3586233" y="3877056"/>
            <a:ext cx="580522" cy="402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7294EE5E-08D4-28BB-F4AE-BABEF0079F8C}"/>
              </a:ext>
            </a:extLst>
          </p:cNvPr>
          <p:cNvCxnSpPr>
            <a:cxnSpLocks/>
          </p:cNvCxnSpPr>
          <p:nvPr/>
        </p:nvCxnSpPr>
        <p:spPr>
          <a:xfrm>
            <a:off x="3585250" y="4359861"/>
            <a:ext cx="580522" cy="40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3AFAF0FF-F9DB-02BC-5756-4F55A9BB4818}"/>
              </a:ext>
            </a:extLst>
          </p:cNvPr>
          <p:cNvCxnSpPr>
            <a:cxnSpLocks/>
          </p:cNvCxnSpPr>
          <p:nvPr/>
        </p:nvCxnSpPr>
        <p:spPr>
          <a:xfrm>
            <a:off x="3574039" y="4851102"/>
            <a:ext cx="580522" cy="40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4" name="直接箭头连接符 1033">
            <a:extLst>
              <a:ext uri="{FF2B5EF4-FFF2-40B4-BE49-F238E27FC236}">
                <a16:creationId xmlns:a16="http://schemas.microsoft.com/office/drawing/2014/main" id="{5AE97076-36D5-DF58-8354-B0EE610D02A3}"/>
              </a:ext>
            </a:extLst>
          </p:cNvPr>
          <p:cNvCxnSpPr>
            <a:cxnSpLocks/>
          </p:cNvCxnSpPr>
          <p:nvPr/>
        </p:nvCxnSpPr>
        <p:spPr>
          <a:xfrm>
            <a:off x="4649379" y="3378211"/>
            <a:ext cx="66709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40" name="组合 1039">
            <a:extLst>
              <a:ext uri="{FF2B5EF4-FFF2-40B4-BE49-F238E27FC236}">
                <a16:creationId xmlns:a16="http://schemas.microsoft.com/office/drawing/2014/main" id="{D972D114-A0AA-6BCB-77F1-20260F6EFE54}"/>
              </a:ext>
            </a:extLst>
          </p:cNvPr>
          <p:cNvGrpSpPr/>
          <p:nvPr/>
        </p:nvGrpSpPr>
        <p:grpSpPr>
          <a:xfrm>
            <a:off x="8093207" y="3321856"/>
            <a:ext cx="503430" cy="275283"/>
            <a:chOff x="5406551" y="2873467"/>
            <a:chExt cx="503430" cy="275283"/>
          </a:xfrm>
        </p:grpSpPr>
        <p:sp>
          <p:nvSpPr>
            <p:cNvPr id="1042" name="矩形: 圆角 1041">
              <a:extLst>
                <a:ext uri="{FF2B5EF4-FFF2-40B4-BE49-F238E27FC236}">
                  <a16:creationId xmlns:a16="http://schemas.microsoft.com/office/drawing/2014/main" id="{75CAF868-849C-4EFC-82FC-2698FA724A19}"/>
                </a:ext>
              </a:extLst>
            </p:cNvPr>
            <p:cNvSpPr/>
            <p:nvPr/>
          </p:nvSpPr>
          <p:spPr>
            <a:xfrm>
              <a:off x="5406551" y="2929301"/>
              <a:ext cx="503430" cy="219449"/>
            </a:xfrm>
            <a:prstGeom prst="round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3" name="文本框 1042">
                  <a:extLst>
                    <a:ext uri="{FF2B5EF4-FFF2-40B4-BE49-F238E27FC236}">
                      <a16:creationId xmlns:a16="http://schemas.microsoft.com/office/drawing/2014/main" id="{CB12331E-A522-4F99-2044-5363CC756AAB}"/>
                    </a:ext>
                  </a:extLst>
                </p:cNvPr>
                <p:cNvSpPr txBox="1"/>
                <p:nvPr/>
              </p:nvSpPr>
              <p:spPr>
                <a:xfrm flipH="1">
                  <a:off x="5450137" y="2873467"/>
                  <a:ext cx="4398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43" name="文本框 1042">
                  <a:extLst>
                    <a:ext uri="{FF2B5EF4-FFF2-40B4-BE49-F238E27FC236}">
                      <a16:creationId xmlns:a16="http://schemas.microsoft.com/office/drawing/2014/main" id="{CB12331E-A522-4F99-2044-5363CC756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50137" y="2873467"/>
                  <a:ext cx="439851" cy="246221"/>
                </a:xfrm>
                <a:prstGeom prst="rect">
                  <a:avLst/>
                </a:prstGeom>
                <a:blipFill>
                  <a:blip r:embed="rId54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2" name="组合 1061">
            <a:extLst>
              <a:ext uri="{FF2B5EF4-FFF2-40B4-BE49-F238E27FC236}">
                <a16:creationId xmlns:a16="http://schemas.microsoft.com/office/drawing/2014/main" id="{26A3B46B-93E6-FBB9-32F4-6584FD6383D6}"/>
              </a:ext>
            </a:extLst>
          </p:cNvPr>
          <p:cNvGrpSpPr/>
          <p:nvPr/>
        </p:nvGrpSpPr>
        <p:grpSpPr>
          <a:xfrm>
            <a:off x="7949585" y="3545028"/>
            <a:ext cx="649666" cy="336233"/>
            <a:chOff x="9066448" y="3957084"/>
            <a:chExt cx="649666" cy="336233"/>
          </a:xfrm>
        </p:grpSpPr>
        <p:sp>
          <p:nvSpPr>
            <p:cNvPr id="1045" name="矩形: 圆角 1044">
              <a:extLst>
                <a:ext uri="{FF2B5EF4-FFF2-40B4-BE49-F238E27FC236}">
                  <a16:creationId xmlns:a16="http://schemas.microsoft.com/office/drawing/2014/main" id="{BAB9910B-B89B-147A-481E-7E2CB3175C70}"/>
                </a:ext>
              </a:extLst>
            </p:cNvPr>
            <p:cNvSpPr/>
            <p:nvPr/>
          </p:nvSpPr>
          <p:spPr>
            <a:xfrm>
              <a:off x="9212684" y="4073868"/>
              <a:ext cx="503430" cy="219449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6" name="文本框 1045">
                  <a:extLst>
                    <a:ext uri="{FF2B5EF4-FFF2-40B4-BE49-F238E27FC236}">
                      <a16:creationId xmlns:a16="http://schemas.microsoft.com/office/drawing/2014/main" id="{A90E7539-15F7-66E9-F5B8-F198914AC3AE}"/>
                    </a:ext>
                  </a:extLst>
                </p:cNvPr>
                <p:cNvSpPr txBox="1"/>
                <p:nvPr/>
              </p:nvSpPr>
              <p:spPr>
                <a:xfrm flipH="1">
                  <a:off x="9256270" y="4018034"/>
                  <a:ext cx="4398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46" name="文本框 1045">
                  <a:extLst>
                    <a:ext uri="{FF2B5EF4-FFF2-40B4-BE49-F238E27FC236}">
                      <a16:creationId xmlns:a16="http://schemas.microsoft.com/office/drawing/2014/main" id="{A90E7539-15F7-66E9-F5B8-F198914AC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256270" y="4018034"/>
                  <a:ext cx="439851" cy="246221"/>
                </a:xfrm>
                <a:prstGeom prst="rect">
                  <a:avLst/>
                </a:prstGeom>
                <a:blipFill>
                  <a:blip r:embed="rId5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61" name="图片 1060">
              <a:extLst>
                <a:ext uri="{FF2B5EF4-FFF2-40B4-BE49-F238E27FC236}">
                  <a16:creationId xmlns:a16="http://schemas.microsoft.com/office/drawing/2014/main" id="{2EB8F693-5E49-A0C7-D983-724F51659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6448" y="3957084"/>
              <a:ext cx="293418" cy="293418"/>
            </a:xfrm>
            <a:prstGeom prst="rect">
              <a:avLst/>
            </a:prstGeom>
          </p:spPr>
        </p:pic>
      </p:grpSp>
      <p:cxnSp>
        <p:nvCxnSpPr>
          <p:cNvPr id="1064" name="直接箭头连接符 1063">
            <a:extLst>
              <a:ext uri="{FF2B5EF4-FFF2-40B4-BE49-F238E27FC236}">
                <a16:creationId xmlns:a16="http://schemas.microsoft.com/office/drawing/2014/main" id="{28D06BD4-9F3E-3E6A-E7AD-CEC91D3375B7}"/>
              </a:ext>
            </a:extLst>
          </p:cNvPr>
          <p:cNvCxnSpPr>
            <a:cxnSpLocks/>
          </p:cNvCxnSpPr>
          <p:nvPr/>
        </p:nvCxnSpPr>
        <p:spPr>
          <a:xfrm flipH="1">
            <a:off x="4632058" y="3372731"/>
            <a:ext cx="806887" cy="4346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0" name="矩形: 圆角 1069">
            <a:extLst>
              <a:ext uri="{FF2B5EF4-FFF2-40B4-BE49-F238E27FC236}">
                <a16:creationId xmlns:a16="http://schemas.microsoft.com/office/drawing/2014/main" id="{7B3756B8-1BAB-8D0B-6014-6F8DCBBF6B64}"/>
              </a:ext>
            </a:extLst>
          </p:cNvPr>
          <p:cNvSpPr/>
          <p:nvPr/>
        </p:nvSpPr>
        <p:spPr>
          <a:xfrm>
            <a:off x="2965220" y="5630017"/>
            <a:ext cx="1046653" cy="255411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3" name="矩形: 圆角 1072">
            <a:extLst>
              <a:ext uri="{FF2B5EF4-FFF2-40B4-BE49-F238E27FC236}">
                <a16:creationId xmlns:a16="http://schemas.microsoft.com/office/drawing/2014/main" id="{8B61F250-5655-70EB-3698-AD4BCD6CDC6F}"/>
              </a:ext>
            </a:extLst>
          </p:cNvPr>
          <p:cNvSpPr/>
          <p:nvPr/>
        </p:nvSpPr>
        <p:spPr>
          <a:xfrm>
            <a:off x="4943698" y="5630017"/>
            <a:ext cx="1046653" cy="255411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1" name="矩形: 圆角 1080">
            <a:extLst>
              <a:ext uri="{FF2B5EF4-FFF2-40B4-BE49-F238E27FC236}">
                <a16:creationId xmlns:a16="http://schemas.microsoft.com/office/drawing/2014/main" id="{86602EDF-4DF9-0132-86C6-6B08644046FE}"/>
              </a:ext>
            </a:extLst>
          </p:cNvPr>
          <p:cNvSpPr/>
          <p:nvPr/>
        </p:nvSpPr>
        <p:spPr>
          <a:xfrm>
            <a:off x="6892869" y="5635458"/>
            <a:ext cx="1046653" cy="255411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6570062-93C9-6AF5-8937-12C25FAB8DA3}"/>
                  </a:ext>
                </a:extLst>
              </p:cNvPr>
              <p:cNvSpPr txBox="1"/>
              <p:nvPr/>
            </p:nvSpPr>
            <p:spPr>
              <a:xfrm>
                <a:off x="470498" y="2942386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6570062-93C9-6AF5-8937-12C25FAB8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98" y="2942386"/>
                <a:ext cx="1177773" cy="297517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40B39FE-9E5B-1795-79F9-3EBDC68D70C5}"/>
                  </a:ext>
                </a:extLst>
              </p:cNvPr>
              <p:cNvSpPr txBox="1"/>
              <p:nvPr/>
            </p:nvSpPr>
            <p:spPr>
              <a:xfrm>
                <a:off x="644072" y="3457129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40B39FE-9E5B-1795-79F9-3EBDC68D7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72" y="3457129"/>
                <a:ext cx="1177773" cy="297517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7D151B35-90B2-BD74-28C9-811CBD823192}"/>
                  </a:ext>
                </a:extLst>
              </p:cNvPr>
              <p:cNvSpPr txBox="1"/>
              <p:nvPr/>
            </p:nvSpPr>
            <p:spPr>
              <a:xfrm>
                <a:off x="848144" y="3975353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7D151B35-90B2-BD74-28C9-811CBD823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44" y="3975353"/>
                <a:ext cx="1177773" cy="297517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73AABF33-A7DA-2CD3-278C-8295412B816C}"/>
                  </a:ext>
                </a:extLst>
              </p:cNvPr>
              <p:cNvSpPr txBox="1"/>
              <p:nvPr/>
            </p:nvSpPr>
            <p:spPr>
              <a:xfrm>
                <a:off x="1050859" y="4606250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73AABF33-A7DA-2CD3-278C-8295412B8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59" y="4606250"/>
                <a:ext cx="1177773" cy="297517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F838DF61-E9C9-ECC8-A677-2E58E17C8786}"/>
                  </a:ext>
                </a:extLst>
              </p:cNvPr>
              <p:cNvSpPr txBox="1"/>
              <p:nvPr/>
            </p:nvSpPr>
            <p:spPr>
              <a:xfrm>
                <a:off x="6902159" y="978813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F838DF61-E9C9-ECC8-A677-2E58E17C8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159" y="978813"/>
                <a:ext cx="1177773" cy="297517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CD40D572-5C8D-31D6-A4A4-022D2EA4829D}"/>
                  </a:ext>
                </a:extLst>
              </p:cNvPr>
              <p:cNvSpPr txBox="1"/>
              <p:nvPr/>
            </p:nvSpPr>
            <p:spPr>
              <a:xfrm>
                <a:off x="847848" y="5604231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CD40D572-5C8D-31D6-A4A4-022D2EA48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48" y="5604231"/>
                <a:ext cx="1177773" cy="297517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CB5F17B6-0989-52F1-B554-5755E4423496}"/>
                  </a:ext>
                </a:extLst>
              </p:cNvPr>
              <p:cNvSpPr txBox="1"/>
              <p:nvPr/>
            </p:nvSpPr>
            <p:spPr>
              <a:xfrm>
                <a:off x="2944113" y="5605518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CB5F17B6-0989-52F1-B554-5755E4423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113" y="5605518"/>
                <a:ext cx="1177773" cy="297517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DD902B97-BE12-D00B-CD5C-44A010F67A7B}"/>
                  </a:ext>
                </a:extLst>
              </p:cNvPr>
              <p:cNvSpPr txBox="1"/>
              <p:nvPr/>
            </p:nvSpPr>
            <p:spPr>
              <a:xfrm>
                <a:off x="4911848" y="5604675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DD902B97-BE12-D00B-CD5C-44A010F67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848" y="5604675"/>
                <a:ext cx="1177773" cy="297517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B25BEBCC-CA22-13B9-CCC5-054AEB5BD1C6}"/>
                  </a:ext>
                </a:extLst>
              </p:cNvPr>
              <p:cNvSpPr txBox="1"/>
              <p:nvPr/>
            </p:nvSpPr>
            <p:spPr>
              <a:xfrm>
                <a:off x="6879016" y="5605796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B25BEBCC-CA22-13B9-CCC5-054AEB5BD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16" y="5605796"/>
                <a:ext cx="1177773" cy="297517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1" name="直接箭头连接符 1090">
            <a:extLst>
              <a:ext uri="{FF2B5EF4-FFF2-40B4-BE49-F238E27FC236}">
                <a16:creationId xmlns:a16="http://schemas.microsoft.com/office/drawing/2014/main" id="{8E2AF186-C0B1-FEB3-6E82-0D941C14E7B9}"/>
              </a:ext>
            </a:extLst>
          </p:cNvPr>
          <p:cNvCxnSpPr>
            <a:cxnSpLocks/>
          </p:cNvCxnSpPr>
          <p:nvPr/>
        </p:nvCxnSpPr>
        <p:spPr>
          <a:xfrm>
            <a:off x="7722940" y="3637655"/>
            <a:ext cx="28252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AE7EEB5-B314-E7CC-90E6-0C6B3B19A960}"/>
              </a:ext>
            </a:extLst>
          </p:cNvPr>
          <p:cNvSpPr/>
          <p:nvPr/>
        </p:nvSpPr>
        <p:spPr>
          <a:xfrm>
            <a:off x="7987071" y="3306137"/>
            <a:ext cx="644407" cy="617465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0E7D5633-AC8E-BC1E-4F93-0343B1A9E2C9}"/>
              </a:ext>
            </a:extLst>
          </p:cNvPr>
          <p:cNvSpPr/>
          <p:nvPr/>
        </p:nvSpPr>
        <p:spPr>
          <a:xfrm>
            <a:off x="7766107" y="2868351"/>
            <a:ext cx="564747" cy="1013190"/>
          </a:xfrm>
          <a:prstGeom prst="arc">
            <a:avLst>
              <a:gd name="adj1" fmla="val 16199997"/>
              <a:gd name="adj2" fmla="val 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F03AF943-985C-F24E-7190-61814741096D}"/>
              </a:ext>
            </a:extLst>
          </p:cNvPr>
          <p:cNvSpPr/>
          <p:nvPr/>
        </p:nvSpPr>
        <p:spPr>
          <a:xfrm rot="11010335">
            <a:off x="7780877" y="3362070"/>
            <a:ext cx="564747" cy="1013190"/>
          </a:xfrm>
          <a:prstGeom prst="arc">
            <a:avLst>
              <a:gd name="adj1" fmla="val 10617362"/>
              <a:gd name="adj2" fmla="val 15371843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DC806B-9D9A-6214-D6C5-53B1760A1C8C}"/>
              </a:ext>
            </a:extLst>
          </p:cNvPr>
          <p:cNvSpPr/>
          <p:nvPr/>
        </p:nvSpPr>
        <p:spPr>
          <a:xfrm>
            <a:off x="5346256" y="3520354"/>
            <a:ext cx="626799" cy="495142"/>
          </a:xfrm>
          <a:prstGeom prst="rect">
            <a:avLst/>
          </a:prstGeom>
          <a:noFill/>
          <a:ln w="127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608F4CF-EB9A-5DB2-F495-F703EB72808E}"/>
              </a:ext>
            </a:extLst>
          </p:cNvPr>
          <p:cNvGrpSpPr/>
          <p:nvPr/>
        </p:nvGrpSpPr>
        <p:grpSpPr>
          <a:xfrm>
            <a:off x="5269254" y="4036254"/>
            <a:ext cx="688468" cy="535902"/>
            <a:chOff x="5297639" y="4090550"/>
            <a:chExt cx="688468" cy="535902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72BD1BC0-1D6F-E52F-045C-AFAB56278442}"/>
                </a:ext>
              </a:extLst>
            </p:cNvPr>
            <p:cNvGrpSpPr/>
            <p:nvPr/>
          </p:nvGrpSpPr>
          <p:grpSpPr>
            <a:xfrm>
              <a:off x="5297639" y="4090550"/>
              <a:ext cx="649666" cy="517684"/>
              <a:chOff x="5255834" y="2393482"/>
              <a:chExt cx="649666" cy="517684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35D45BDF-19AD-91D5-E607-6AF7A983B8E5}"/>
                  </a:ext>
                </a:extLst>
              </p:cNvPr>
              <p:cNvSpPr/>
              <p:nvPr/>
            </p:nvSpPr>
            <p:spPr>
              <a:xfrm>
                <a:off x="5402070" y="2691717"/>
                <a:ext cx="503430" cy="219449"/>
              </a:xfrm>
              <a:prstGeom prst="roundRect">
                <a:avLst/>
              </a:prstGeom>
              <a:solidFill>
                <a:srgbClr val="FBB3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18CB9CB5-6290-C138-8466-E971863BE00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445656" y="2635883"/>
                    <a:ext cx="439851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18CB9CB5-6290-C138-8466-E971863BE0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445656" y="2635883"/>
                    <a:ext cx="439851" cy="246221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3DD0E428-175B-FEC3-EBE2-A9B829468BC7}"/>
                  </a:ext>
                </a:extLst>
              </p:cNvPr>
              <p:cNvGrpSpPr/>
              <p:nvPr/>
            </p:nvGrpSpPr>
            <p:grpSpPr>
              <a:xfrm>
                <a:off x="5402070" y="2393482"/>
                <a:ext cx="503430" cy="275283"/>
                <a:chOff x="5406551" y="2873467"/>
                <a:chExt cx="503430" cy="275283"/>
              </a:xfrm>
            </p:grpSpPr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00877539-D71E-D843-DE16-5A2F1A652278}"/>
                    </a:ext>
                  </a:extLst>
                </p:cNvPr>
                <p:cNvSpPr/>
                <p:nvPr/>
              </p:nvSpPr>
              <p:spPr>
                <a:xfrm>
                  <a:off x="5406551" y="2929301"/>
                  <a:ext cx="503430" cy="219449"/>
                </a:xfrm>
                <a:prstGeom prst="round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文本框 96">
                      <a:extLst>
                        <a:ext uri="{FF2B5EF4-FFF2-40B4-BE49-F238E27FC236}">
                          <a16:creationId xmlns:a16="http://schemas.microsoft.com/office/drawing/2014/main" id="{071CE704-A99C-9B10-8A6C-06924AD39F78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5450137" y="2873467"/>
                      <a:ext cx="43985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kumimoji="1" lang="en-US" altLang="zh-CN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kumimoji="1" lang="en-US" altLang="zh-CN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文本框 96">
                      <a:extLst>
                        <a:ext uri="{FF2B5EF4-FFF2-40B4-BE49-F238E27FC236}">
                          <a16:creationId xmlns:a16="http://schemas.microsoft.com/office/drawing/2014/main" id="{071CE704-A99C-9B10-8A6C-06924AD39F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450137" y="2873467"/>
                      <a:ext cx="439851" cy="246221"/>
                    </a:xfrm>
                    <a:prstGeom prst="rect">
                      <a:avLst/>
                    </a:prstGeom>
                    <a:blipFill>
                      <a:blip r:embed="rId51"/>
                      <a:stretch>
                        <a:fillRect b="-170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95" name="图片 94">
                <a:extLst>
                  <a:ext uri="{FF2B5EF4-FFF2-40B4-BE49-F238E27FC236}">
                    <a16:creationId xmlns:a16="http://schemas.microsoft.com/office/drawing/2014/main" id="{67EB9353-9C04-470D-C126-A1C2BCDE1E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5834" y="2574933"/>
                <a:ext cx="293418" cy="293418"/>
              </a:xfrm>
              <a:prstGeom prst="rect">
                <a:avLst/>
              </a:prstGeom>
            </p:spPr>
          </p:pic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AA8B13B-B5E0-ADCE-FF92-E973F8941526}"/>
                </a:ext>
              </a:extLst>
            </p:cNvPr>
            <p:cNvSpPr/>
            <p:nvPr/>
          </p:nvSpPr>
          <p:spPr>
            <a:xfrm>
              <a:off x="5359308" y="4137876"/>
              <a:ext cx="626799" cy="488576"/>
            </a:xfrm>
            <a:prstGeom prst="rect">
              <a:avLst/>
            </a:prstGeom>
            <a:noFill/>
            <a:ln w="127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BB17384-754D-6AA4-6537-23786F534015}"/>
              </a:ext>
            </a:extLst>
          </p:cNvPr>
          <p:cNvGrpSpPr/>
          <p:nvPr/>
        </p:nvGrpSpPr>
        <p:grpSpPr>
          <a:xfrm>
            <a:off x="5273048" y="4582246"/>
            <a:ext cx="691676" cy="543467"/>
            <a:chOff x="5241325" y="4647224"/>
            <a:chExt cx="691676" cy="543467"/>
          </a:xfrm>
        </p:grpSpPr>
        <p:grpSp>
          <p:nvGrpSpPr>
            <p:cNvPr id="1067" name="组合 1066">
              <a:extLst>
                <a:ext uri="{FF2B5EF4-FFF2-40B4-BE49-F238E27FC236}">
                  <a16:creationId xmlns:a16="http://schemas.microsoft.com/office/drawing/2014/main" id="{98E2B952-E7B3-1AE5-1F29-1049EDA4AF92}"/>
                </a:ext>
              </a:extLst>
            </p:cNvPr>
            <p:cNvGrpSpPr/>
            <p:nvPr/>
          </p:nvGrpSpPr>
          <p:grpSpPr>
            <a:xfrm>
              <a:off x="5241325" y="4647224"/>
              <a:ext cx="649666" cy="517684"/>
              <a:chOff x="5237477" y="4756774"/>
              <a:chExt cx="649666" cy="517684"/>
            </a:xfrm>
          </p:grpSpPr>
          <p:sp>
            <p:nvSpPr>
              <p:cNvPr id="99" name="矩形: 圆角 98">
                <a:extLst>
                  <a:ext uri="{FF2B5EF4-FFF2-40B4-BE49-F238E27FC236}">
                    <a16:creationId xmlns:a16="http://schemas.microsoft.com/office/drawing/2014/main" id="{72E37563-D5B1-AE2A-BA28-5E3B1EB16363}"/>
                  </a:ext>
                </a:extLst>
              </p:cNvPr>
              <p:cNvSpPr/>
              <p:nvPr/>
            </p:nvSpPr>
            <p:spPr>
              <a:xfrm>
                <a:off x="5383713" y="5055009"/>
                <a:ext cx="503430" cy="219449"/>
              </a:xfrm>
              <a:prstGeom prst="roundRect">
                <a:avLst/>
              </a:prstGeom>
              <a:solidFill>
                <a:srgbClr val="FBB3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AB0034AC-4507-792A-4E96-5AFEC35B435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427299" y="4999175"/>
                    <a:ext cx="439851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AB0034AC-4507-792A-4E96-5AFEC35B43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427299" y="4999175"/>
                    <a:ext cx="439851" cy="246221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b="-1463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961E6B09-691F-650B-9F22-B3D15E9CB3FD}"/>
                  </a:ext>
                </a:extLst>
              </p:cNvPr>
              <p:cNvGrpSpPr/>
              <p:nvPr/>
            </p:nvGrpSpPr>
            <p:grpSpPr>
              <a:xfrm>
                <a:off x="5383713" y="4756774"/>
                <a:ext cx="503430" cy="275283"/>
                <a:chOff x="5406551" y="2873467"/>
                <a:chExt cx="503430" cy="275283"/>
              </a:xfrm>
            </p:grpSpPr>
            <p:sp>
              <p:nvSpPr>
                <p:cNvPr id="103" name="矩形: 圆角 102">
                  <a:extLst>
                    <a:ext uri="{FF2B5EF4-FFF2-40B4-BE49-F238E27FC236}">
                      <a16:creationId xmlns:a16="http://schemas.microsoft.com/office/drawing/2014/main" id="{C44E46D1-6BA5-7B53-B7F8-3F6D87B32823}"/>
                    </a:ext>
                  </a:extLst>
                </p:cNvPr>
                <p:cNvSpPr/>
                <p:nvPr/>
              </p:nvSpPr>
              <p:spPr>
                <a:xfrm>
                  <a:off x="5406551" y="2929301"/>
                  <a:ext cx="503430" cy="219449"/>
                </a:xfrm>
                <a:prstGeom prst="round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文本框 103">
                      <a:extLst>
                        <a:ext uri="{FF2B5EF4-FFF2-40B4-BE49-F238E27FC236}">
                          <a16:creationId xmlns:a16="http://schemas.microsoft.com/office/drawing/2014/main" id="{C83C20CF-ADEE-AD91-15A0-0AACA1607682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5450137" y="2873467"/>
                      <a:ext cx="43985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kumimoji="1" lang="en-US" altLang="zh-CN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kumimoji="1" lang="en-US" altLang="zh-CN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文本框 103">
                      <a:extLst>
                        <a:ext uri="{FF2B5EF4-FFF2-40B4-BE49-F238E27FC236}">
                          <a16:creationId xmlns:a16="http://schemas.microsoft.com/office/drawing/2014/main" id="{C83C20CF-ADEE-AD91-15A0-0AACA16076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450137" y="2873467"/>
                      <a:ext cx="439851" cy="246221"/>
                    </a:xfrm>
                    <a:prstGeom prst="rect">
                      <a:avLst/>
                    </a:prstGeom>
                    <a:blipFill>
                      <a:blip r:embed="rId53"/>
                      <a:stretch>
                        <a:fillRect b="-1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102" name="图片 101">
                <a:extLst>
                  <a:ext uri="{FF2B5EF4-FFF2-40B4-BE49-F238E27FC236}">
                    <a16:creationId xmlns:a16="http://schemas.microsoft.com/office/drawing/2014/main" id="{FFEFE246-738F-5651-9272-ACC4F5C3A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7477" y="4938225"/>
                <a:ext cx="293418" cy="293418"/>
              </a:xfrm>
              <a:prstGeom prst="rect">
                <a:avLst/>
              </a:prstGeom>
            </p:spPr>
          </p:pic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9B8BACE-376D-49C9-808A-73C1F17C1ECB}"/>
                </a:ext>
              </a:extLst>
            </p:cNvPr>
            <p:cNvSpPr/>
            <p:nvPr/>
          </p:nvSpPr>
          <p:spPr>
            <a:xfrm>
              <a:off x="5306202" y="4702115"/>
              <a:ext cx="626799" cy="488576"/>
            </a:xfrm>
            <a:prstGeom prst="rect">
              <a:avLst/>
            </a:prstGeom>
            <a:noFill/>
            <a:ln w="1270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30" name="图片 229">
            <a:extLst>
              <a:ext uri="{FF2B5EF4-FFF2-40B4-BE49-F238E27FC236}">
                <a16:creationId xmlns:a16="http://schemas.microsoft.com/office/drawing/2014/main" id="{2CE37B8A-FF89-6816-3914-BBADE2649F50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48" y="2476710"/>
            <a:ext cx="296382" cy="296382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A1E9278C-6448-18C5-0B34-D0D010697F4D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39" y="2910413"/>
            <a:ext cx="343355" cy="351623"/>
          </a:xfrm>
          <a:prstGeom prst="rect">
            <a:avLst/>
          </a:prstGeom>
        </p:spPr>
      </p:pic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ADDF621-F5E7-B103-9E4E-D0EAF934E383}"/>
              </a:ext>
            </a:extLst>
          </p:cNvPr>
          <p:cNvCxnSpPr>
            <a:cxnSpLocks/>
          </p:cNvCxnSpPr>
          <p:nvPr/>
        </p:nvCxnSpPr>
        <p:spPr>
          <a:xfrm>
            <a:off x="4657703" y="3908790"/>
            <a:ext cx="66709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0AF7404A-D8C2-2517-8092-F028406D0DB3}"/>
              </a:ext>
            </a:extLst>
          </p:cNvPr>
          <p:cNvCxnSpPr>
            <a:cxnSpLocks/>
          </p:cNvCxnSpPr>
          <p:nvPr/>
        </p:nvCxnSpPr>
        <p:spPr>
          <a:xfrm flipH="1">
            <a:off x="4636818" y="3891510"/>
            <a:ext cx="806887" cy="4346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9A0CD121-C887-3B3A-B21D-CDFD389FE58A}"/>
              </a:ext>
            </a:extLst>
          </p:cNvPr>
          <p:cNvCxnSpPr>
            <a:cxnSpLocks/>
          </p:cNvCxnSpPr>
          <p:nvPr/>
        </p:nvCxnSpPr>
        <p:spPr>
          <a:xfrm>
            <a:off x="4649379" y="4361201"/>
            <a:ext cx="66709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44E1B0D-76DE-B815-2044-9E1AD20DFAF5}"/>
              </a:ext>
            </a:extLst>
          </p:cNvPr>
          <p:cNvCxnSpPr>
            <a:cxnSpLocks/>
          </p:cNvCxnSpPr>
          <p:nvPr/>
        </p:nvCxnSpPr>
        <p:spPr>
          <a:xfrm flipH="1">
            <a:off x="4658296" y="4396063"/>
            <a:ext cx="806887" cy="4346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E4485171-814E-40E0-275C-DD3355D91FDC}"/>
              </a:ext>
            </a:extLst>
          </p:cNvPr>
          <p:cNvCxnSpPr>
            <a:cxnSpLocks/>
          </p:cNvCxnSpPr>
          <p:nvPr/>
        </p:nvCxnSpPr>
        <p:spPr>
          <a:xfrm>
            <a:off x="4669336" y="4871290"/>
            <a:ext cx="66709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8904A669-05DC-4F23-B91C-1CBA5CE660BD}"/>
              </a:ext>
            </a:extLst>
          </p:cNvPr>
          <p:cNvGrpSpPr/>
          <p:nvPr/>
        </p:nvGrpSpPr>
        <p:grpSpPr>
          <a:xfrm>
            <a:off x="5263859" y="3478607"/>
            <a:ext cx="649666" cy="517684"/>
            <a:chOff x="5255834" y="2393482"/>
            <a:chExt cx="649666" cy="517684"/>
          </a:xfrm>
        </p:grpSpPr>
        <p:sp>
          <p:nvSpPr>
            <p:cNvPr id="286" name="矩形: 圆角 285">
              <a:extLst>
                <a:ext uri="{FF2B5EF4-FFF2-40B4-BE49-F238E27FC236}">
                  <a16:creationId xmlns:a16="http://schemas.microsoft.com/office/drawing/2014/main" id="{971C8C8E-13D3-4BBF-A382-B161EF2A2569}"/>
                </a:ext>
              </a:extLst>
            </p:cNvPr>
            <p:cNvSpPr/>
            <p:nvPr/>
          </p:nvSpPr>
          <p:spPr>
            <a:xfrm>
              <a:off x="5402070" y="2691717"/>
              <a:ext cx="503430" cy="219449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7" name="文本框 286">
                  <a:extLst>
                    <a:ext uri="{FF2B5EF4-FFF2-40B4-BE49-F238E27FC236}">
                      <a16:creationId xmlns:a16="http://schemas.microsoft.com/office/drawing/2014/main" id="{4106DC96-432D-4FFC-96B3-04390EB74612}"/>
                    </a:ext>
                  </a:extLst>
                </p:cNvPr>
                <p:cNvSpPr txBox="1"/>
                <p:nvPr/>
              </p:nvSpPr>
              <p:spPr>
                <a:xfrm flipH="1">
                  <a:off x="5445656" y="2635883"/>
                  <a:ext cx="4398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87" name="文本框 286">
                  <a:extLst>
                    <a:ext uri="{FF2B5EF4-FFF2-40B4-BE49-F238E27FC236}">
                      <a16:creationId xmlns:a16="http://schemas.microsoft.com/office/drawing/2014/main" id="{4106DC96-432D-4FFC-96B3-04390EB74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45656" y="2635883"/>
                  <a:ext cx="439851" cy="246221"/>
                </a:xfrm>
                <a:prstGeom prst="rect">
                  <a:avLst/>
                </a:prstGeom>
                <a:blipFill>
                  <a:blip r:embed="rId66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2BBCC7BE-82D1-4267-9D9A-E5A5B0DF20B1}"/>
                </a:ext>
              </a:extLst>
            </p:cNvPr>
            <p:cNvGrpSpPr/>
            <p:nvPr/>
          </p:nvGrpSpPr>
          <p:grpSpPr>
            <a:xfrm>
              <a:off x="5402070" y="2393482"/>
              <a:ext cx="503430" cy="275283"/>
              <a:chOff x="5406551" y="2873467"/>
              <a:chExt cx="503430" cy="275283"/>
            </a:xfrm>
          </p:grpSpPr>
          <p:sp>
            <p:nvSpPr>
              <p:cNvPr id="290" name="矩形: 圆角 289">
                <a:extLst>
                  <a:ext uri="{FF2B5EF4-FFF2-40B4-BE49-F238E27FC236}">
                    <a16:creationId xmlns:a16="http://schemas.microsoft.com/office/drawing/2014/main" id="{FAD57D08-C6AF-464C-B6D2-43F7BD11568F}"/>
                  </a:ext>
                </a:extLst>
              </p:cNvPr>
              <p:cNvSpPr/>
              <p:nvPr/>
            </p:nvSpPr>
            <p:spPr>
              <a:xfrm>
                <a:off x="5406551" y="2929301"/>
                <a:ext cx="503430" cy="219449"/>
              </a:xfrm>
              <a:prstGeom prst="roundRect">
                <a:avLst/>
              </a:prstGeom>
              <a:solidFill>
                <a:srgbClr val="BFBF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1" name="文本框 290">
                    <a:extLst>
                      <a:ext uri="{FF2B5EF4-FFF2-40B4-BE49-F238E27FC236}">
                        <a16:creationId xmlns:a16="http://schemas.microsoft.com/office/drawing/2014/main" id="{4B87811C-D6EF-42E4-A21B-433D6EA3222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450137" y="2873467"/>
                    <a:ext cx="439851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1" name="文本框 290">
                    <a:extLst>
                      <a:ext uri="{FF2B5EF4-FFF2-40B4-BE49-F238E27FC236}">
                        <a16:creationId xmlns:a16="http://schemas.microsoft.com/office/drawing/2014/main" id="{4B87811C-D6EF-42E4-A21B-433D6EA322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450137" y="2873467"/>
                    <a:ext cx="439851" cy="246221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 b="-17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89" name="图片 288">
              <a:extLst>
                <a:ext uri="{FF2B5EF4-FFF2-40B4-BE49-F238E27FC236}">
                  <a16:creationId xmlns:a16="http://schemas.microsoft.com/office/drawing/2014/main" id="{72956781-98A5-4474-B796-5A27880A7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834" y="2574933"/>
              <a:ext cx="293418" cy="293418"/>
            </a:xfrm>
            <a:prstGeom prst="rect">
              <a:avLst/>
            </a:prstGeom>
          </p:spPr>
        </p:pic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891B7BD-ACF1-4B0F-B5B9-33F87D329679}"/>
              </a:ext>
            </a:extLst>
          </p:cNvPr>
          <p:cNvCxnSpPr>
            <a:cxnSpLocks/>
          </p:cNvCxnSpPr>
          <p:nvPr/>
        </p:nvCxnSpPr>
        <p:spPr>
          <a:xfrm flipH="1" flipV="1">
            <a:off x="7426076" y="3934865"/>
            <a:ext cx="0" cy="3960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2" name="文本框 301">
            <a:extLst>
              <a:ext uri="{FF2B5EF4-FFF2-40B4-BE49-F238E27FC236}">
                <a16:creationId xmlns:a16="http://schemas.microsoft.com/office/drawing/2014/main" id="{D29203F8-C7BE-4B78-8B52-81B6D6EC7AC0}"/>
              </a:ext>
            </a:extLst>
          </p:cNvPr>
          <p:cNvSpPr txBox="1"/>
          <p:nvPr/>
        </p:nvSpPr>
        <p:spPr>
          <a:xfrm>
            <a:off x="-1636538" y="1059682"/>
            <a:ext cx="5197414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2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5683137B-5474-43E4-A872-6723BD857372}"/>
              </a:ext>
            </a:extLst>
          </p:cNvPr>
          <p:cNvSpPr txBox="1"/>
          <p:nvPr/>
        </p:nvSpPr>
        <p:spPr>
          <a:xfrm>
            <a:off x="4627831" y="3110944"/>
            <a:ext cx="803921" cy="30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altLang="zh-CN" sz="1100" b="1" i="1" dirty="0">
                <a:solidFill>
                  <a:srgbClr val="535353"/>
                </a:solidFill>
              </a:rPr>
              <a:t>Ranking</a:t>
            </a:r>
            <a:r>
              <a:rPr lang="en-US" altLang="zh-CN" sz="1400" b="1" i="1" dirty="0">
                <a:solidFill>
                  <a:srgbClr val="535353"/>
                </a:solidFill>
              </a:rPr>
              <a:t> </a:t>
            </a:r>
            <a:endParaRPr lang="zh-CN" altLang="en-US" sz="1400" b="1" i="1" dirty="0">
              <a:solidFill>
                <a:srgbClr val="535353"/>
              </a:solidFill>
            </a:endParaRP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D7E9BB3A-F1DB-4833-850D-BC184F3C5D94}"/>
              </a:ext>
            </a:extLst>
          </p:cNvPr>
          <p:cNvSpPr txBox="1"/>
          <p:nvPr/>
        </p:nvSpPr>
        <p:spPr>
          <a:xfrm>
            <a:off x="4625782" y="3617326"/>
            <a:ext cx="803921" cy="30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altLang="zh-CN" sz="1100" b="1" i="1" dirty="0">
                <a:solidFill>
                  <a:srgbClr val="535353"/>
                </a:solidFill>
              </a:rPr>
              <a:t>Ranking</a:t>
            </a:r>
            <a:r>
              <a:rPr lang="en-US" altLang="zh-CN" sz="1400" b="1" i="1" dirty="0">
                <a:solidFill>
                  <a:srgbClr val="535353"/>
                </a:solidFill>
              </a:rPr>
              <a:t> </a:t>
            </a:r>
            <a:endParaRPr lang="zh-CN" altLang="en-US" sz="1400" b="1" i="1" dirty="0">
              <a:solidFill>
                <a:srgbClr val="535353"/>
              </a:solidFill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2F14D4A4-7AF4-4599-81C5-D4DD633B3E88}"/>
              </a:ext>
            </a:extLst>
          </p:cNvPr>
          <p:cNvSpPr txBox="1"/>
          <p:nvPr/>
        </p:nvSpPr>
        <p:spPr>
          <a:xfrm>
            <a:off x="4643885" y="4117196"/>
            <a:ext cx="803921" cy="30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altLang="zh-CN" sz="1100" b="1" i="1" dirty="0">
                <a:solidFill>
                  <a:srgbClr val="535353"/>
                </a:solidFill>
              </a:rPr>
              <a:t>Ranking</a:t>
            </a:r>
            <a:r>
              <a:rPr lang="en-US" altLang="zh-CN" sz="1400" b="1" i="1" dirty="0">
                <a:solidFill>
                  <a:srgbClr val="535353"/>
                </a:solidFill>
              </a:rPr>
              <a:t> </a:t>
            </a:r>
            <a:endParaRPr lang="zh-CN" altLang="en-US" sz="1400" b="1" i="1" dirty="0">
              <a:solidFill>
                <a:srgbClr val="535353"/>
              </a:solidFill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55AD81BB-BED6-48A4-B54A-9D9070CEC91F}"/>
              </a:ext>
            </a:extLst>
          </p:cNvPr>
          <p:cNvSpPr txBox="1"/>
          <p:nvPr/>
        </p:nvSpPr>
        <p:spPr>
          <a:xfrm>
            <a:off x="4640093" y="4625753"/>
            <a:ext cx="803921" cy="30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altLang="zh-CN" sz="1100" b="1" i="1" dirty="0">
                <a:solidFill>
                  <a:srgbClr val="535353"/>
                </a:solidFill>
              </a:rPr>
              <a:t>Ranking</a:t>
            </a:r>
            <a:r>
              <a:rPr lang="en-US" altLang="zh-CN" sz="1400" b="1" i="1" dirty="0">
                <a:solidFill>
                  <a:srgbClr val="535353"/>
                </a:solidFill>
              </a:rPr>
              <a:t> </a:t>
            </a:r>
            <a:endParaRPr lang="zh-CN" altLang="en-US" sz="1400" b="1" i="1" dirty="0">
              <a:solidFill>
                <a:srgbClr val="535353"/>
              </a:solidFill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6B0204B6-5934-4BF0-BA36-18777731EDBB}"/>
              </a:ext>
            </a:extLst>
          </p:cNvPr>
          <p:cNvSpPr txBox="1"/>
          <p:nvPr/>
        </p:nvSpPr>
        <p:spPr>
          <a:xfrm>
            <a:off x="7505730" y="3020289"/>
            <a:ext cx="678551" cy="30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altLang="zh-CN" sz="1100" b="1" i="1" dirty="0">
                <a:solidFill>
                  <a:srgbClr val="535353"/>
                </a:solidFill>
              </a:rPr>
              <a:t>Ranking</a:t>
            </a:r>
            <a:r>
              <a:rPr lang="en-US" altLang="zh-CN" sz="1400" b="1" i="1" dirty="0">
                <a:solidFill>
                  <a:srgbClr val="535353"/>
                </a:solidFill>
              </a:rPr>
              <a:t> </a:t>
            </a:r>
            <a:endParaRPr lang="zh-CN" altLang="en-US" sz="1400" b="1" i="1" dirty="0">
              <a:solidFill>
                <a:srgbClr val="535353"/>
              </a:solidFill>
            </a:endParaRPr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86AD3225-B5A1-4B48-B680-276D93BBA04B}"/>
              </a:ext>
            </a:extLst>
          </p:cNvPr>
          <p:cNvSpPr txBox="1"/>
          <p:nvPr/>
        </p:nvSpPr>
        <p:spPr>
          <a:xfrm>
            <a:off x="3711944" y="2463537"/>
            <a:ext cx="60169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response follow </a:t>
            </a:r>
          </a:p>
          <a:p>
            <a:r>
              <a:rPr lang="en-US" altLang="zh-CN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constraints better?</a:t>
            </a:r>
            <a:endParaRPr lang="zh-CN" altLang="en-US" sz="11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1D66927F-1B2C-46D7-9598-8E7DAF564E15}"/>
              </a:ext>
            </a:extLst>
          </p:cNvPr>
          <p:cNvSpPr txBox="1"/>
          <p:nvPr/>
        </p:nvSpPr>
        <p:spPr>
          <a:xfrm>
            <a:off x="6093324" y="2849767"/>
            <a:ext cx="1606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response follow </a:t>
            </a:r>
          </a:p>
          <a:p>
            <a:r>
              <a:rPr lang="en-US" altLang="zh-CN" sz="1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constraints better?</a:t>
            </a:r>
            <a:endParaRPr lang="zh-CN" altLang="en-US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8" name="文本框 317">
            <a:extLst>
              <a:ext uri="{FF2B5EF4-FFF2-40B4-BE49-F238E27FC236}">
                <a16:creationId xmlns:a16="http://schemas.microsoft.com/office/drawing/2014/main" id="{C94326E7-BB80-4F13-927A-01D54110E809}"/>
              </a:ext>
            </a:extLst>
          </p:cNvPr>
          <p:cNvSpPr txBox="1"/>
          <p:nvPr/>
        </p:nvSpPr>
        <p:spPr>
          <a:xfrm>
            <a:off x="8037928" y="2915100"/>
            <a:ext cx="60169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loser</a:t>
            </a:r>
            <a:endParaRPr lang="zh-CN" altLang="en-US" sz="11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2EFC228-D8CE-4034-85FA-485F331FF750}"/>
              </a:ext>
            </a:extLst>
          </p:cNvPr>
          <p:cNvSpPr txBox="1"/>
          <p:nvPr/>
        </p:nvSpPr>
        <p:spPr>
          <a:xfrm>
            <a:off x="7995504" y="3927218"/>
            <a:ext cx="60169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Winner</a:t>
            </a:r>
            <a:endParaRPr lang="zh-CN" altLang="en-US" sz="11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2033AD69-E4A2-4C55-B9A4-6000074882BF}"/>
              </a:ext>
            </a:extLst>
          </p:cNvPr>
          <p:cNvSpPr txBox="1"/>
          <p:nvPr/>
        </p:nvSpPr>
        <p:spPr>
          <a:xfrm>
            <a:off x="680350" y="6399756"/>
            <a:ext cx="1695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cs typeface="Times New Roman" panose="02020603050405020304" pitchFamily="18" charset="0"/>
              </a:rPr>
              <a:t>Easy Samples</a:t>
            </a:r>
            <a:endParaRPr lang="zh-CN" altLang="en-US" b="1" i="1" dirty="0">
              <a:cs typeface="Times New Roman" panose="02020603050405020304" pitchFamily="18" charset="0"/>
            </a:endParaRPr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025BFD26-DA81-4499-B620-A41E254ED21B}"/>
              </a:ext>
            </a:extLst>
          </p:cNvPr>
          <p:cNvSpPr txBox="1"/>
          <p:nvPr/>
        </p:nvSpPr>
        <p:spPr>
          <a:xfrm>
            <a:off x="6745498" y="6451483"/>
            <a:ext cx="16952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cs typeface="Times New Roman" panose="02020603050405020304" pitchFamily="18" charset="0"/>
              </a:rPr>
              <a:t>Hard Samples</a:t>
            </a:r>
            <a:endParaRPr lang="zh-CN" altLang="en-US" sz="1600" b="1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4780</TotalTime>
  <Words>413</Words>
  <Application>Microsoft Office PowerPoint</Application>
  <PresentationFormat>自定义</PresentationFormat>
  <Paragraphs>203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Cambria Math</vt:lpstr>
      <vt:lpstr>Times New Roman</vt:lpstr>
      <vt:lpstr>Verdana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Zeng</dc:creator>
  <cp:lastModifiedBy>rqy</cp:lastModifiedBy>
  <cp:revision>74</cp:revision>
  <dcterms:created xsi:type="dcterms:W3CDTF">2024-04-14T15:01:14Z</dcterms:created>
  <dcterms:modified xsi:type="dcterms:W3CDTF">2024-12-16T03:17:46Z</dcterms:modified>
</cp:coreProperties>
</file>