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10017" r:id="rId2"/>
    <p:sldId id="10018" r:id="rId3"/>
    <p:sldId id="10019" r:id="rId4"/>
    <p:sldId id="10021" r:id="rId5"/>
    <p:sldId id="10020" r:id="rId6"/>
    <p:sldId id="10022" r:id="rId7"/>
  </p:sldIdLst>
  <p:sldSz cx="103933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qy" initials="r" lastIdx="1" clrIdx="0">
    <p:extLst>
      <p:ext uri="{19B8F6BF-5375-455C-9EA6-DF929625EA0E}">
        <p15:presenceInfo xmlns:p15="http://schemas.microsoft.com/office/powerpoint/2012/main" userId="rq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2D050"/>
    <a:srgbClr val="00B0F0"/>
    <a:srgbClr val="C2D0D7"/>
    <a:srgbClr val="BFBFBF"/>
    <a:srgbClr val="FBB3B9"/>
    <a:srgbClr val="CF9090"/>
    <a:srgbClr val="B3A64C"/>
    <a:srgbClr val="BDCAE2"/>
    <a:srgbClr val="D5F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31B91-DCA0-44F4-A68A-A7ADB6F1BAD8}" v="123" dt="2024-12-16T06:41:41.085"/>
    <p1510:client id="{FD4D3AF1-DD2C-4A52-9950-48D6EF105222}" v="152" dt="2024-12-15T14:47:5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767"/>
  </p:normalViewPr>
  <p:slideViewPr>
    <p:cSldViewPr snapToGrid="0">
      <p:cViewPr varScale="1">
        <p:scale>
          <a:sx n="74" d="100"/>
          <a:sy n="74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0F317-3D45-D243-964B-9124EF2726CA}" type="datetimeFigureOut">
              <a:rPr kumimoji="1" lang="zh-CN" altLang="en-US" smtClean="0"/>
              <a:t>2024/12/23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1143000"/>
            <a:ext cx="4454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60EE-E2CC-2349-BFD0-CE355E7BF9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81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1pPr>
    <a:lvl2pPr marL="491764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2pPr>
    <a:lvl3pPr marL="983529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3pPr>
    <a:lvl4pPr marL="1475293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4pPr>
    <a:lvl5pPr marL="1967057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5pPr>
    <a:lvl6pPr marL="2458822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6pPr>
    <a:lvl7pPr marL="2950586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7pPr>
    <a:lvl8pPr marL="3442350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8pPr>
    <a:lvl9pPr marL="3934115" algn="l" defTabSz="983529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1756-F6F0-6A8A-D7AD-97F5645C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B7489F-5AB2-BADC-A389-1D1825534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033287-DCC5-0F51-7B13-0E22E9EF5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46809-6685-C788-E13D-475BEA757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60EE-E2CC-2349-BFD0-CE355E7BF9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89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0F1DB-AAE6-A634-F125-F05983BFC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4B7236-6B9C-9687-350E-15F1583C8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FA92A5-9A83-C086-0A71-EAFF8782A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48A7-9958-FC65-A721-C033CA7FC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60EE-E2CC-2349-BFD0-CE355E7BF9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93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7016-A54A-5C64-653E-51E4DDBBB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408724-967B-41CA-BD85-C4390C7AB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88B8C0-8FE9-4B70-CC5A-A485D5AC4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95B92D-1906-13D3-361E-BC6EB96FE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60EE-E2CC-2349-BFD0-CE355E7BF9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001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5DC72-8FCB-38C1-7D48-AABF12C7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37EC69-E7E2-0878-B654-A20212541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2A2E8E-8DAE-650E-7105-8C0BEFFBD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51060-79D6-3D67-5216-2BF0A0264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60EE-E2CC-2349-BFD0-CE355E7BF9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03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178222"/>
            <a:ext cx="883435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781306"/>
            <a:ext cx="77950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383297"/>
            <a:ext cx="224106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83297"/>
            <a:ext cx="6593290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794831"/>
            <a:ext cx="896427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4817876"/>
            <a:ext cx="896427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9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916484"/>
            <a:ext cx="441717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916484"/>
            <a:ext cx="4417179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83299"/>
            <a:ext cx="896427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764832"/>
            <a:ext cx="4396879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629749"/>
            <a:ext cx="4396879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764832"/>
            <a:ext cx="441853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629749"/>
            <a:ext cx="4418533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79954"/>
            <a:ext cx="3352130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36570"/>
            <a:ext cx="526164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59794"/>
            <a:ext cx="3352130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2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79954"/>
            <a:ext cx="3352130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36570"/>
            <a:ext cx="526164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159794"/>
            <a:ext cx="3352130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2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83299"/>
            <a:ext cx="89642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916484"/>
            <a:ext cx="89642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6672698"/>
            <a:ext cx="23385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FF653-5699-404F-AD58-CD110ED3DE83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6672698"/>
            <a:ext cx="350776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6672698"/>
            <a:ext cx="23385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B48D-C2A8-4646-A863-AC42BA832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9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40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7" Type="http://schemas.openxmlformats.org/officeDocument/2006/relationships/image" Target="../media/image4.png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39.png"/><Relationship Id="rId29" Type="http://schemas.openxmlformats.org/officeDocument/2006/relationships/image" Target="../media/image1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5" Type="http://schemas.openxmlformats.org/officeDocument/2006/relationships/image" Target="../media/image2.png"/><Relationship Id="rId23" Type="http://schemas.openxmlformats.org/officeDocument/2006/relationships/image" Target="../media/image42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31" Type="http://schemas.openxmlformats.org/officeDocument/2006/relationships/image" Target="../media/image14.png"/><Relationship Id="rId4" Type="http://schemas.openxmlformats.org/officeDocument/2006/relationships/image" Target="../media/image36.png"/><Relationship Id="rId9" Type="http://schemas.openxmlformats.org/officeDocument/2006/relationships/image" Target="../media/image6.png"/><Relationship Id="rId22" Type="http://schemas.openxmlformats.org/officeDocument/2006/relationships/image" Target="../media/image41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Relationship Id="rId43" Type="http://schemas.openxmlformats.org/officeDocument/2006/relationships/image" Target="../media/image26.png"/><Relationship Id="rId8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39" Type="http://schemas.openxmlformats.org/officeDocument/2006/relationships/image" Target="../media/image22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47" Type="http://schemas.openxmlformats.org/officeDocument/2006/relationships/image" Target="../media/image300.png"/><Relationship Id="rId55" Type="http://schemas.openxmlformats.org/officeDocument/2006/relationships/image" Target="../media/image43.png"/><Relationship Id="rId63" Type="http://schemas.openxmlformats.org/officeDocument/2006/relationships/image" Target="../media/image51.png"/><Relationship Id="rId50" Type="http://schemas.openxmlformats.org/officeDocument/2006/relationships/image" Target="../media/image33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45" Type="http://schemas.openxmlformats.org/officeDocument/2006/relationships/image" Target="../media/image2.png"/><Relationship Id="rId58" Type="http://schemas.openxmlformats.org/officeDocument/2006/relationships/image" Target="../media/image37.png"/><Relationship Id="rId53" Type="http://schemas.openxmlformats.org/officeDocument/2006/relationships/image" Target="../media/image370.png"/><Relationship Id="rId66" Type="http://schemas.openxmlformats.org/officeDocument/2006/relationships/image" Target="../media/image44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57" Type="http://schemas.openxmlformats.org/officeDocument/2006/relationships/image" Target="../media/image35.png"/><Relationship Id="rId61" Type="http://schemas.openxmlformats.org/officeDocument/2006/relationships/image" Target="../media/image49.png"/><Relationship Id="rId10" Type="http://schemas.openxmlformats.org/officeDocument/2006/relationships/image" Target="../media/image29.png"/><Relationship Id="rId31" Type="http://schemas.openxmlformats.org/officeDocument/2006/relationships/image" Target="../media/image13.png"/><Relationship Id="rId44" Type="http://schemas.openxmlformats.org/officeDocument/2006/relationships/image" Target="../media/image331.png"/><Relationship Id="rId60" Type="http://schemas.openxmlformats.org/officeDocument/2006/relationships/image" Target="../media/image48.png"/><Relationship Id="rId52" Type="http://schemas.openxmlformats.org/officeDocument/2006/relationships/image" Target="../media/image350.png"/><Relationship Id="rId65" Type="http://schemas.openxmlformats.org/officeDocument/2006/relationships/image" Target="../media/image1.png"/><Relationship Id="rId9" Type="http://schemas.openxmlformats.org/officeDocument/2006/relationships/image" Target="../media/image28.png"/><Relationship Id="rId30" Type="http://schemas.openxmlformats.org/officeDocument/2006/relationships/image" Target="../media/image12.png"/><Relationship Id="rId35" Type="http://schemas.openxmlformats.org/officeDocument/2006/relationships/image" Target="../media/image18.png"/><Relationship Id="rId43" Type="http://schemas.openxmlformats.org/officeDocument/2006/relationships/image" Target="../media/image26.png"/><Relationship Id="rId56" Type="http://schemas.openxmlformats.org/officeDocument/2006/relationships/image" Target="../media/image34.png"/><Relationship Id="rId64" Type="http://schemas.openxmlformats.org/officeDocument/2006/relationships/image" Target="../media/image6.png"/><Relationship Id="rId8" Type="http://schemas.openxmlformats.org/officeDocument/2006/relationships/image" Target="../media/image5.png"/><Relationship Id="rId51" Type="http://schemas.openxmlformats.org/officeDocument/2006/relationships/image" Target="../media/image340.png"/><Relationship Id="rId3" Type="http://schemas.openxmlformats.org/officeDocument/2006/relationships/image" Target="../media/image27.png"/><Relationship Id="rId12" Type="http://schemas.openxmlformats.org/officeDocument/2006/relationships/image" Target="../media/image31.png"/><Relationship Id="rId38" Type="http://schemas.openxmlformats.org/officeDocument/2006/relationships/image" Target="../media/image21.png"/><Relationship Id="rId46" Type="http://schemas.openxmlformats.org/officeDocument/2006/relationships/image" Target="../media/image290.png"/><Relationship Id="rId59" Type="http://schemas.openxmlformats.org/officeDocument/2006/relationships/image" Target="../media/image47.png"/><Relationship Id="rId67" Type="http://schemas.openxmlformats.org/officeDocument/2006/relationships/image" Target="../media/image45.png"/><Relationship Id="rId41" Type="http://schemas.openxmlformats.org/officeDocument/2006/relationships/image" Target="../media/image24.png"/><Relationship Id="rId54" Type="http://schemas.openxmlformats.org/officeDocument/2006/relationships/image" Target="../media/image38.png"/><Relationship Id="rId6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39" Type="http://schemas.openxmlformats.org/officeDocument/2006/relationships/image" Target="../media/image22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47" Type="http://schemas.openxmlformats.org/officeDocument/2006/relationships/image" Target="../media/image300.png"/><Relationship Id="rId55" Type="http://schemas.openxmlformats.org/officeDocument/2006/relationships/image" Target="../media/image43.png"/><Relationship Id="rId63" Type="http://schemas.openxmlformats.org/officeDocument/2006/relationships/image" Target="../media/image66.png"/><Relationship Id="rId50" Type="http://schemas.openxmlformats.org/officeDocument/2006/relationships/image" Target="../media/image330.png"/><Relationship Id="rId68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45" Type="http://schemas.openxmlformats.org/officeDocument/2006/relationships/image" Target="../media/image2.png"/><Relationship Id="rId58" Type="http://schemas.openxmlformats.org/officeDocument/2006/relationships/image" Target="../media/image61.png"/><Relationship Id="rId53" Type="http://schemas.openxmlformats.org/officeDocument/2006/relationships/image" Target="../media/image370.png"/><Relationship Id="rId66" Type="http://schemas.openxmlformats.org/officeDocument/2006/relationships/image" Target="../media/image1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57" Type="http://schemas.openxmlformats.org/officeDocument/2006/relationships/image" Target="../media/image60.png"/><Relationship Id="rId61" Type="http://schemas.openxmlformats.org/officeDocument/2006/relationships/image" Target="../media/image64.png"/><Relationship Id="rId10" Type="http://schemas.openxmlformats.org/officeDocument/2006/relationships/image" Target="../media/image53.png"/><Relationship Id="rId31" Type="http://schemas.openxmlformats.org/officeDocument/2006/relationships/image" Target="../media/image13.png"/><Relationship Id="rId44" Type="http://schemas.openxmlformats.org/officeDocument/2006/relationships/image" Target="../media/image331.png"/><Relationship Id="rId60" Type="http://schemas.openxmlformats.org/officeDocument/2006/relationships/image" Target="../media/image63.png"/><Relationship Id="rId52" Type="http://schemas.openxmlformats.org/officeDocument/2006/relationships/image" Target="../media/image350.png"/><Relationship Id="rId65" Type="http://schemas.openxmlformats.org/officeDocument/2006/relationships/image" Target="../media/image6.png"/><Relationship Id="rId9" Type="http://schemas.openxmlformats.org/officeDocument/2006/relationships/image" Target="../media/image52.png"/><Relationship Id="rId30" Type="http://schemas.openxmlformats.org/officeDocument/2006/relationships/image" Target="../media/image12.png"/><Relationship Id="rId35" Type="http://schemas.openxmlformats.org/officeDocument/2006/relationships/image" Target="../media/image18.png"/><Relationship Id="rId43" Type="http://schemas.openxmlformats.org/officeDocument/2006/relationships/image" Target="../media/image58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8" Type="http://schemas.openxmlformats.org/officeDocument/2006/relationships/image" Target="../media/image5.png"/><Relationship Id="rId51" Type="http://schemas.openxmlformats.org/officeDocument/2006/relationships/image" Target="../media/image340.png"/><Relationship Id="rId3" Type="http://schemas.openxmlformats.org/officeDocument/2006/relationships/image" Target="../media/image46.png"/><Relationship Id="rId12" Type="http://schemas.openxmlformats.org/officeDocument/2006/relationships/image" Target="../media/image55.png"/><Relationship Id="rId38" Type="http://schemas.openxmlformats.org/officeDocument/2006/relationships/image" Target="../media/image21.png"/><Relationship Id="rId46" Type="http://schemas.openxmlformats.org/officeDocument/2006/relationships/image" Target="../media/image290.png"/><Relationship Id="rId59" Type="http://schemas.openxmlformats.org/officeDocument/2006/relationships/image" Target="../media/image62.png"/><Relationship Id="rId67" Type="http://schemas.openxmlformats.org/officeDocument/2006/relationships/image" Target="../media/image44.png"/><Relationship Id="rId41" Type="http://schemas.openxmlformats.org/officeDocument/2006/relationships/image" Target="../media/image24.png"/><Relationship Id="rId54" Type="http://schemas.openxmlformats.org/officeDocument/2006/relationships/image" Target="../media/image38.png"/><Relationship Id="rId62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.png"/><Relationship Id="rId34" Type="http://schemas.openxmlformats.org/officeDocument/2006/relationships/image" Target="../media/image75.png"/><Relationship Id="rId42" Type="http://schemas.openxmlformats.org/officeDocument/2006/relationships/image" Target="../media/image80.png"/><Relationship Id="rId47" Type="http://schemas.openxmlformats.org/officeDocument/2006/relationships/image" Target="../media/image84.png"/><Relationship Id="rId50" Type="http://schemas.openxmlformats.org/officeDocument/2006/relationships/image" Target="../media/image21.png"/><Relationship Id="rId55" Type="http://schemas.openxmlformats.org/officeDocument/2006/relationships/image" Target="../media/image90.png"/><Relationship Id="rId63" Type="http://schemas.openxmlformats.org/officeDocument/2006/relationships/image" Target="../media/image96.png"/><Relationship Id="rId68" Type="http://schemas.openxmlformats.org/officeDocument/2006/relationships/image" Target="../media/image15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32" Type="http://schemas.openxmlformats.org/officeDocument/2006/relationships/image" Target="../media/image74.png"/><Relationship Id="rId37" Type="http://schemas.openxmlformats.org/officeDocument/2006/relationships/image" Target="../media/image78.png"/><Relationship Id="rId40" Type="http://schemas.openxmlformats.org/officeDocument/2006/relationships/image" Target="../media/image1.png"/><Relationship Id="rId45" Type="http://schemas.openxmlformats.org/officeDocument/2006/relationships/image" Target="../media/image83.png"/><Relationship Id="rId53" Type="http://schemas.openxmlformats.org/officeDocument/2006/relationships/image" Target="../media/image89.png"/><Relationship Id="rId58" Type="http://schemas.openxmlformats.org/officeDocument/2006/relationships/image" Target="../media/image25.png"/><Relationship Id="rId66" Type="http://schemas.openxmlformats.org/officeDocument/2006/relationships/image" Target="../media/image99.png"/><Relationship Id="rId5" Type="http://schemas.openxmlformats.org/officeDocument/2006/relationships/image" Target="../media/image70.png"/><Relationship Id="rId28" Type="http://schemas.openxmlformats.org/officeDocument/2006/relationships/image" Target="../media/image11.png"/><Relationship Id="rId36" Type="http://schemas.openxmlformats.org/officeDocument/2006/relationships/image" Target="../media/image77.png"/><Relationship Id="rId49" Type="http://schemas.openxmlformats.org/officeDocument/2006/relationships/image" Target="../media/image86.png"/><Relationship Id="rId57" Type="http://schemas.openxmlformats.org/officeDocument/2006/relationships/image" Target="../media/image92.png"/><Relationship Id="rId61" Type="http://schemas.openxmlformats.org/officeDocument/2006/relationships/image" Target="../media/image94.png"/><Relationship Id="rId31" Type="http://schemas.openxmlformats.org/officeDocument/2006/relationships/image" Target="../media/image73.png"/><Relationship Id="rId44" Type="http://schemas.openxmlformats.org/officeDocument/2006/relationships/image" Target="../media/image82.png"/><Relationship Id="rId52" Type="http://schemas.openxmlformats.org/officeDocument/2006/relationships/image" Target="../media/image88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4" Type="http://schemas.openxmlformats.org/officeDocument/2006/relationships/image" Target="../media/image69.png"/><Relationship Id="rId30" Type="http://schemas.openxmlformats.org/officeDocument/2006/relationships/image" Target="../media/image13.png"/><Relationship Id="rId35" Type="http://schemas.openxmlformats.org/officeDocument/2006/relationships/image" Target="../media/image76.png"/><Relationship Id="rId43" Type="http://schemas.openxmlformats.org/officeDocument/2006/relationships/image" Target="../media/image81.png"/><Relationship Id="rId48" Type="http://schemas.openxmlformats.org/officeDocument/2006/relationships/image" Target="../media/image85.png"/><Relationship Id="rId56" Type="http://schemas.openxmlformats.org/officeDocument/2006/relationships/image" Target="../media/image91.png"/><Relationship Id="rId64" Type="http://schemas.openxmlformats.org/officeDocument/2006/relationships/image" Target="../media/image97.png"/><Relationship Id="rId51" Type="http://schemas.openxmlformats.org/officeDocument/2006/relationships/image" Target="../media/image87.png"/><Relationship Id="rId3" Type="http://schemas.openxmlformats.org/officeDocument/2006/relationships/image" Target="../media/image68.png"/><Relationship Id="rId33" Type="http://schemas.openxmlformats.org/officeDocument/2006/relationships/image" Target="../media/image60.png"/><Relationship Id="rId38" Type="http://schemas.openxmlformats.org/officeDocument/2006/relationships/image" Target="../media/image2.png"/><Relationship Id="rId59" Type="http://schemas.openxmlformats.org/officeDocument/2006/relationships/image" Target="../media/image920.png"/><Relationship Id="rId67" Type="http://schemas.openxmlformats.org/officeDocument/2006/relationships/image" Target="../media/image100.png"/><Relationship Id="rId41" Type="http://schemas.openxmlformats.org/officeDocument/2006/relationships/image" Target="../media/image79.png"/><Relationship Id="rId54" Type="http://schemas.openxmlformats.org/officeDocument/2006/relationships/image" Target="../media/image24.png"/><Relationship Id="rId62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D594-B22A-A8DC-61AE-AAAB93105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34B51A2-139B-872A-E4B2-FDE6025917E6}"/>
              </a:ext>
            </a:extLst>
          </p:cNvPr>
          <p:cNvSpPr/>
          <p:nvPr/>
        </p:nvSpPr>
        <p:spPr>
          <a:xfrm>
            <a:off x="5749726" y="990846"/>
            <a:ext cx="2917085" cy="4408468"/>
          </a:xfrm>
          <a:custGeom>
            <a:avLst/>
            <a:gdLst>
              <a:gd name="connsiteX0" fmla="*/ 0 w 2435700"/>
              <a:gd name="connsiteY0" fmla="*/ 220894 h 4408468"/>
              <a:gd name="connsiteX1" fmla="*/ 220894 w 2435700"/>
              <a:gd name="connsiteY1" fmla="*/ 0 h 4408468"/>
              <a:gd name="connsiteX2" fmla="*/ 2214806 w 2435700"/>
              <a:gd name="connsiteY2" fmla="*/ 0 h 4408468"/>
              <a:gd name="connsiteX3" fmla="*/ 2435700 w 2435700"/>
              <a:gd name="connsiteY3" fmla="*/ 220894 h 4408468"/>
              <a:gd name="connsiteX4" fmla="*/ 2435700 w 2435700"/>
              <a:gd name="connsiteY4" fmla="*/ 4187574 h 4408468"/>
              <a:gd name="connsiteX5" fmla="*/ 2214806 w 2435700"/>
              <a:gd name="connsiteY5" fmla="*/ 4408468 h 4408468"/>
              <a:gd name="connsiteX6" fmla="*/ 220894 w 2435700"/>
              <a:gd name="connsiteY6" fmla="*/ 4408468 h 4408468"/>
              <a:gd name="connsiteX7" fmla="*/ 0 w 2435700"/>
              <a:gd name="connsiteY7" fmla="*/ 4187574 h 4408468"/>
              <a:gd name="connsiteX8" fmla="*/ 0 w 2435700"/>
              <a:gd name="connsiteY8" fmla="*/ 220894 h 4408468"/>
              <a:gd name="connsiteX0" fmla="*/ 324594 w 2760294"/>
              <a:gd name="connsiteY0" fmla="*/ 220894 h 4408468"/>
              <a:gd name="connsiteX1" fmla="*/ 545488 w 2760294"/>
              <a:gd name="connsiteY1" fmla="*/ 0 h 4408468"/>
              <a:gd name="connsiteX2" fmla="*/ 2539400 w 2760294"/>
              <a:gd name="connsiteY2" fmla="*/ 0 h 4408468"/>
              <a:gd name="connsiteX3" fmla="*/ 2760294 w 2760294"/>
              <a:gd name="connsiteY3" fmla="*/ 220894 h 4408468"/>
              <a:gd name="connsiteX4" fmla="*/ 2760294 w 2760294"/>
              <a:gd name="connsiteY4" fmla="*/ 4187574 h 4408468"/>
              <a:gd name="connsiteX5" fmla="*/ 2539400 w 2760294"/>
              <a:gd name="connsiteY5" fmla="*/ 4408468 h 4408468"/>
              <a:gd name="connsiteX6" fmla="*/ 545488 w 2760294"/>
              <a:gd name="connsiteY6" fmla="*/ 4408468 h 4408468"/>
              <a:gd name="connsiteX7" fmla="*/ 324594 w 2760294"/>
              <a:gd name="connsiteY7" fmla="*/ 4187574 h 4408468"/>
              <a:gd name="connsiteX8" fmla="*/ 324594 w 2760294"/>
              <a:gd name="connsiteY8" fmla="*/ 220894 h 4408468"/>
              <a:gd name="connsiteX0" fmla="*/ 537196 w 2972896"/>
              <a:gd name="connsiteY0" fmla="*/ 220894 h 4408468"/>
              <a:gd name="connsiteX1" fmla="*/ 758090 w 2972896"/>
              <a:gd name="connsiteY1" fmla="*/ 0 h 4408468"/>
              <a:gd name="connsiteX2" fmla="*/ 2752002 w 2972896"/>
              <a:gd name="connsiteY2" fmla="*/ 0 h 4408468"/>
              <a:gd name="connsiteX3" fmla="*/ 2972896 w 2972896"/>
              <a:gd name="connsiteY3" fmla="*/ 220894 h 4408468"/>
              <a:gd name="connsiteX4" fmla="*/ 2972896 w 2972896"/>
              <a:gd name="connsiteY4" fmla="*/ 4187574 h 4408468"/>
              <a:gd name="connsiteX5" fmla="*/ 2752002 w 2972896"/>
              <a:gd name="connsiteY5" fmla="*/ 4408468 h 4408468"/>
              <a:gd name="connsiteX6" fmla="*/ 758090 w 2972896"/>
              <a:gd name="connsiteY6" fmla="*/ 4408468 h 4408468"/>
              <a:gd name="connsiteX7" fmla="*/ 275938 w 2972896"/>
              <a:gd name="connsiteY7" fmla="*/ 3882774 h 4408468"/>
              <a:gd name="connsiteX8" fmla="*/ 537196 w 2972896"/>
              <a:gd name="connsiteY8" fmla="*/ 220894 h 4408468"/>
              <a:gd name="connsiteX0" fmla="*/ 530336 w 2966036"/>
              <a:gd name="connsiteY0" fmla="*/ 220894 h 4408468"/>
              <a:gd name="connsiteX1" fmla="*/ 751230 w 2966036"/>
              <a:gd name="connsiteY1" fmla="*/ 0 h 4408468"/>
              <a:gd name="connsiteX2" fmla="*/ 2745142 w 2966036"/>
              <a:gd name="connsiteY2" fmla="*/ 0 h 4408468"/>
              <a:gd name="connsiteX3" fmla="*/ 2966036 w 2966036"/>
              <a:gd name="connsiteY3" fmla="*/ 220894 h 4408468"/>
              <a:gd name="connsiteX4" fmla="*/ 2966036 w 2966036"/>
              <a:gd name="connsiteY4" fmla="*/ 4187574 h 4408468"/>
              <a:gd name="connsiteX5" fmla="*/ 2745142 w 2966036"/>
              <a:gd name="connsiteY5" fmla="*/ 4408468 h 4408468"/>
              <a:gd name="connsiteX6" fmla="*/ 751230 w 2966036"/>
              <a:gd name="connsiteY6" fmla="*/ 4408468 h 4408468"/>
              <a:gd name="connsiteX7" fmla="*/ 277243 w 2966036"/>
              <a:gd name="connsiteY7" fmla="*/ 3931760 h 4408468"/>
              <a:gd name="connsiteX8" fmla="*/ 530336 w 2966036"/>
              <a:gd name="connsiteY8" fmla="*/ 220894 h 4408468"/>
              <a:gd name="connsiteX0" fmla="*/ 544067 w 2979767"/>
              <a:gd name="connsiteY0" fmla="*/ 220894 h 4408468"/>
              <a:gd name="connsiteX1" fmla="*/ 764961 w 2979767"/>
              <a:gd name="connsiteY1" fmla="*/ 0 h 4408468"/>
              <a:gd name="connsiteX2" fmla="*/ 2758873 w 2979767"/>
              <a:gd name="connsiteY2" fmla="*/ 0 h 4408468"/>
              <a:gd name="connsiteX3" fmla="*/ 2979767 w 2979767"/>
              <a:gd name="connsiteY3" fmla="*/ 220894 h 4408468"/>
              <a:gd name="connsiteX4" fmla="*/ 2979767 w 2979767"/>
              <a:gd name="connsiteY4" fmla="*/ 4187574 h 4408468"/>
              <a:gd name="connsiteX5" fmla="*/ 2758873 w 2979767"/>
              <a:gd name="connsiteY5" fmla="*/ 4408468 h 4408468"/>
              <a:gd name="connsiteX6" fmla="*/ 764961 w 2979767"/>
              <a:gd name="connsiteY6" fmla="*/ 4408468 h 4408468"/>
              <a:gd name="connsiteX7" fmla="*/ 274646 w 2979767"/>
              <a:gd name="connsiteY7" fmla="*/ 3934481 h 4408468"/>
              <a:gd name="connsiteX8" fmla="*/ 544067 w 2979767"/>
              <a:gd name="connsiteY8" fmla="*/ 220894 h 4408468"/>
              <a:gd name="connsiteX0" fmla="*/ 474628 w 2910328"/>
              <a:gd name="connsiteY0" fmla="*/ 220894 h 4408468"/>
              <a:gd name="connsiteX1" fmla="*/ 695522 w 2910328"/>
              <a:gd name="connsiteY1" fmla="*/ 0 h 4408468"/>
              <a:gd name="connsiteX2" fmla="*/ 2689434 w 2910328"/>
              <a:gd name="connsiteY2" fmla="*/ 0 h 4408468"/>
              <a:gd name="connsiteX3" fmla="*/ 2910328 w 2910328"/>
              <a:gd name="connsiteY3" fmla="*/ 220894 h 4408468"/>
              <a:gd name="connsiteX4" fmla="*/ 2910328 w 2910328"/>
              <a:gd name="connsiteY4" fmla="*/ 4187574 h 4408468"/>
              <a:gd name="connsiteX5" fmla="*/ 2689434 w 2910328"/>
              <a:gd name="connsiteY5" fmla="*/ 4408468 h 4408468"/>
              <a:gd name="connsiteX6" fmla="*/ 695522 w 2910328"/>
              <a:gd name="connsiteY6" fmla="*/ 4408468 h 4408468"/>
              <a:gd name="connsiteX7" fmla="*/ 205207 w 2910328"/>
              <a:gd name="connsiteY7" fmla="*/ 3934481 h 4408468"/>
              <a:gd name="connsiteX8" fmla="*/ 474628 w 2910328"/>
              <a:gd name="connsiteY8" fmla="*/ 220894 h 4408468"/>
              <a:gd name="connsiteX0" fmla="*/ 481385 w 2917085"/>
              <a:gd name="connsiteY0" fmla="*/ 220894 h 4408468"/>
              <a:gd name="connsiteX1" fmla="*/ 702279 w 2917085"/>
              <a:gd name="connsiteY1" fmla="*/ 0 h 4408468"/>
              <a:gd name="connsiteX2" fmla="*/ 2696191 w 2917085"/>
              <a:gd name="connsiteY2" fmla="*/ 0 h 4408468"/>
              <a:gd name="connsiteX3" fmla="*/ 2917085 w 2917085"/>
              <a:gd name="connsiteY3" fmla="*/ 220894 h 4408468"/>
              <a:gd name="connsiteX4" fmla="*/ 2917085 w 2917085"/>
              <a:gd name="connsiteY4" fmla="*/ 4187574 h 4408468"/>
              <a:gd name="connsiteX5" fmla="*/ 2696191 w 2917085"/>
              <a:gd name="connsiteY5" fmla="*/ 4408468 h 4408468"/>
              <a:gd name="connsiteX6" fmla="*/ 702279 w 2917085"/>
              <a:gd name="connsiteY6" fmla="*/ 4408468 h 4408468"/>
              <a:gd name="connsiteX7" fmla="*/ 211964 w 2917085"/>
              <a:gd name="connsiteY7" fmla="*/ 3934481 h 4408468"/>
              <a:gd name="connsiteX8" fmla="*/ 481385 w 2917085"/>
              <a:gd name="connsiteY8" fmla="*/ 220894 h 440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085" h="4408468">
                <a:moveTo>
                  <a:pt x="481385" y="220894"/>
                </a:moveTo>
                <a:cubicBezTo>
                  <a:pt x="481385" y="98898"/>
                  <a:pt x="580283" y="0"/>
                  <a:pt x="702279" y="0"/>
                </a:cubicBezTo>
                <a:lnTo>
                  <a:pt x="2696191" y="0"/>
                </a:lnTo>
                <a:cubicBezTo>
                  <a:pt x="2818187" y="0"/>
                  <a:pt x="2917085" y="98898"/>
                  <a:pt x="2917085" y="220894"/>
                </a:cubicBezTo>
                <a:lnTo>
                  <a:pt x="2917085" y="4187574"/>
                </a:lnTo>
                <a:cubicBezTo>
                  <a:pt x="2917085" y="4309570"/>
                  <a:pt x="2818187" y="4408468"/>
                  <a:pt x="2696191" y="4408468"/>
                </a:cubicBezTo>
                <a:lnTo>
                  <a:pt x="702279" y="4408468"/>
                </a:lnTo>
                <a:cubicBezTo>
                  <a:pt x="580283" y="4408468"/>
                  <a:pt x="-430294" y="3965764"/>
                  <a:pt x="211964" y="3934481"/>
                </a:cubicBezTo>
                <a:lnTo>
                  <a:pt x="481385" y="220894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305A52C5-F19F-71B0-87DE-68324B0EED30}"/>
              </a:ext>
            </a:extLst>
          </p:cNvPr>
          <p:cNvSpPr/>
          <p:nvPr/>
        </p:nvSpPr>
        <p:spPr>
          <a:xfrm>
            <a:off x="6421889" y="4318673"/>
            <a:ext cx="2105925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040A119-0741-FC44-55BF-04DAA765761B}"/>
              </a:ext>
            </a:extLst>
          </p:cNvPr>
          <p:cNvSpPr/>
          <p:nvPr/>
        </p:nvSpPr>
        <p:spPr>
          <a:xfrm>
            <a:off x="6421889" y="1829467"/>
            <a:ext cx="2166372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A3DEE5C6-792F-52CB-4308-776F21707029}"/>
              </a:ext>
            </a:extLst>
          </p:cNvPr>
          <p:cNvSpPr/>
          <p:nvPr/>
        </p:nvSpPr>
        <p:spPr>
          <a:xfrm>
            <a:off x="210570" y="2271939"/>
            <a:ext cx="5961140" cy="3127375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24115BF0-9DAB-E350-896E-D87ABB7515A6}"/>
              </a:ext>
            </a:extLst>
          </p:cNvPr>
          <p:cNvSpPr/>
          <p:nvPr/>
        </p:nvSpPr>
        <p:spPr>
          <a:xfrm>
            <a:off x="218995" y="989425"/>
            <a:ext cx="5941897" cy="1040113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0391E-586B-DBB9-AA56-B4E1085921E7}"/>
              </a:ext>
            </a:extLst>
          </p:cNvPr>
          <p:cNvSpPr txBox="1"/>
          <p:nvPr/>
        </p:nvSpPr>
        <p:spPr>
          <a:xfrm>
            <a:off x="420681" y="1130712"/>
            <a:ext cx="5738942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zh-C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story. </a:t>
            </a:r>
            <a:r>
              <a:rPr lang="en-US" altLang="zh-CN" sz="16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cat named Whiskers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takes place in the autumn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cat playing with a dog named Buddy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ends with discovering a mysterious treasure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i="1" dirty="0">
              <a:highlight>
                <a:srgbClr val="FBB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E2388644-B1A0-11D9-C3F9-ECCA3DD44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58" y="2492028"/>
            <a:ext cx="343355" cy="35162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E9402F8B-FB8E-2B99-FE3C-CF7CA0307AB3}"/>
              </a:ext>
            </a:extLst>
          </p:cNvPr>
          <p:cNvGrpSpPr/>
          <p:nvPr/>
        </p:nvGrpSpPr>
        <p:grpSpPr>
          <a:xfrm>
            <a:off x="1588080" y="602197"/>
            <a:ext cx="3231839" cy="373639"/>
            <a:chOff x="2595846" y="725434"/>
            <a:chExt cx="3288243" cy="424482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9D17D953-AFEE-BB04-B275-877C96B1F81B}"/>
                </a:ext>
              </a:extLst>
            </p:cNvPr>
            <p:cNvSpPr/>
            <p:nvPr/>
          </p:nvSpPr>
          <p:spPr>
            <a:xfrm>
              <a:off x="2595846" y="725434"/>
              <a:ext cx="3288243" cy="419957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31B82A-F970-4E57-7591-00DFF46B53C9}"/>
                </a:ext>
              </a:extLst>
            </p:cNvPr>
            <p:cNvSpPr txBox="1"/>
            <p:nvPr/>
          </p:nvSpPr>
          <p:spPr>
            <a:xfrm>
              <a:off x="2798184" y="730327"/>
              <a:ext cx="3000367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Multi-Constraint Instruction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97CAD68-AFAA-5F6B-0C81-F8BBA9EEF1A6}"/>
              </a:ext>
            </a:extLst>
          </p:cNvPr>
          <p:cNvSpPr txBox="1"/>
          <p:nvPr/>
        </p:nvSpPr>
        <p:spPr>
          <a:xfrm>
            <a:off x="195112" y="-1092807"/>
            <a:ext cx="7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84577603-CB79-8EA8-8D25-7703E91E70E5}"/>
              </a:ext>
            </a:extLst>
          </p:cNvPr>
          <p:cNvGrpSpPr/>
          <p:nvPr/>
        </p:nvGrpSpPr>
        <p:grpSpPr>
          <a:xfrm>
            <a:off x="1312327" y="2041630"/>
            <a:ext cx="3816960" cy="369332"/>
            <a:chOff x="2351675" y="717673"/>
            <a:chExt cx="3816960" cy="419589"/>
          </a:xfrm>
        </p:grpSpPr>
        <p:sp>
          <p:nvSpPr>
            <p:cNvPr id="340" name="Rounded Rectangle 18">
              <a:extLst>
                <a:ext uri="{FF2B5EF4-FFF2-40B4-BE49-F238E27FC236}">
                  <a16:creationId xmlns:a16="http://schemas.microsoft.com/office/drawing/2014/main" id="{F36EF166-4410-0D77-E77C-83E603FAA60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B6BFA6A0-A9EF-0111-5DC6-3DFC4E21AA80}"/>
                </a:ext>
              </a:extLst>
            </p:cNvPr>
            <p:cNvSpPr txBox="1"/>
            <p:nvPr/>
          </p:nvSpPr>
          <p:spPr>
            <a:xfrm>
              <a:off x="2351675" y="717673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 for High-Quality Outputs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3CC60D5-2257-3EB2-BE50-263D44EA2EEC}"/>
              </a:ext>
            </a:extLst>
          </p:cNvPr>
          <p:cNvSpPr/>
          <p:nvPr/>
        </p:nvSpPr>
        <p:spPr>
          <a:xfrm flipV="1">
            <a:off x="433803" y="3333230"/>
            <a:ext cx="1332133" cy="311272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24F6FC91-16B5-A092-EB89-1E063145F2A2}"/>
              </a:ext>
            </a:extLst>
          </p:cNvPr>
          <p:cNvSpPr txBox="1"/>
          <p:nvPr/>
        </p:nvSpPr>
        <p:spPr>
          <a:xfrm>
            <a:off x="357341" y="336119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278D709-CE7B-580E-4A62-8D89F3DA8576}"/>
                  </a:ext>
                </a:extLst>
              </p:cNvPr>
              <p:cNvSpPr txBox="1"/>
              <p:nvPr/>
            </p:nvSpPr>
            <p:spPr>
              <a:xfrm flipH="1">
                <a:off x="2656588" y="285451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C87EF3-93AB-6AF7-5F52-1202E6A3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6588" y="2854514"/>
                <a:ext cx="1226674" cy="307777"/>
              </a:xfrm>
              <a:prstGeom prst="rect">
                <a:avLst/>
              </a:prstGeom>
              <a:blipFill>
                <a:blip r:embed="rId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C117B4F-1602-8826-04DD-D481D8A70ED4}"/>
              </a:ext>
            </a:extLst>
          </p:cNvPr>
          <p:cNvCxnSpPr>
            <a:cxnSpLocks/>
          </p:cNvCxnSpPr>
          <p:nvPr/>
        </p:nvCxnSpPr>
        <p:spPr>
          <a:xfrm flipH="1">
            <a:off x="4726600" y="3168037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8DEFEDB-2D8F-DF36-2D12-16ACAAF6FE40}"/>
              </a:ext>
            </a:extLst>
          </p:cNvPr>
          <p:cNvCxnSpPr>
            <a:cxnSpLocks/>
          </p:cNvCxnSpPr>
          <p:nvPr/>
        </p:nvCxnSpPr>
        <p:spPr>
          <a:xfrm>
            <a:off x="3624405" y="3045037"/>
            <a:ext cx="1572276" cy="41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436A043E-E455-2331-56A1-E2192DA2684A}"/>
              </a:ext>
            </a:extLst>
          </p:cNvPr>
          <p:cNvSpPr/>
          <p:nvPr/>
        </p:nvSpPr>
        <p:spPr>
          <a:xfrm>
            <a:off x="5342858" y="2863940"/>
            <a:ext cx="653700" cy="329007"/>
          </a:xfrm>
          <a:prstGeom prst="roundRect">
            <a:avLst/>
          </a:prstGeom>
          <a:solidFill>
            <a:srgbClr val="FBB3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27D0F937-17EA-3359-9810-F0008E843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05" y="2617500"/>
            <a:ext cx="439851" cy="439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05E1608-D056-16B1-64C6-B18934FC689D}"/>
                  </a:ext>
                </a:extLst>
              </p:cNvPr>
              <p:cNvSpPr txBox="1"/>
              <p:nvPr/>
            </p:nvSpPr>
            <p:spPr>
              <a:xfrm flipH="1">
                <a:off x="5288964" y="2847502"/>
                <a:ext cx="7715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05E1608-D056-16B1-64C6-B18934FC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88964" y="2847502"/>
                <a:ext cx="771588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5075686F-C08C-3183-8862-169BC6F26E23}"/>
              </a:ext>
            </a:extLst>
          </p:cNvPr>
          <p:cNvSpPr txBox="1"/>
          <p:nvPr/>
        </p:nvSpPr>
        <p:spPr>
          <a:xfrm>
            <a:off x="475440" y="3154018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1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9" name="组合 1138">
            <a:extLst>
              <a:ext uri="{FF2B5EF4-FFF2-40B4-BE49-F238E27FC236}">
                <a16:creationId xmlns:a16="http://schemas.microsoft.com/office/drawing/2014/main" id="{44F612DC-A13D-D21D-9B72-B2A546065242}"/>
              </a:ext>
            </a:extLst>
          </p:cNvPr>
          <p:cNvGrpSpPr/>
          <p:nvPr/>
        </p:nvGrpSpPr>
        <p:grpSpPr>
          <a:xfrm>
            <a:off x="590377" y="5602964"/>
            <a:ext cx="1603253" cy="760602"/>
            <a:chOff x="730278" y="5623432"/>
            <a:chExt cx="1603253" cy="760602"/>
          </a:xfrm>
        </p:grpSpPr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FEB0CA3-BA98-04E9-F469-6D3935846A93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223" name="圆角矩形 203">
                <a:extLst>
                  <a:ext uri="{FF2B5EF4-FFF2-40B4-BE49-F238E27FC236}">
                    <a16:creationId xmlns:a16="http://schemas.microsoft.com/office/drawing/2014/main" id="{53917DD9-996C-30B9-0DEB-BB63FA22B45E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362D90AF-159A-841F-5FC9-C8F74521AFA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362D90AF-159A-841F-5FC9-C8F74521A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F0EC70AB-4492-5F18-84F5-C086ABFDE20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F0EC70AB-4492-5F18-84F5-C086ABFDE2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51" r="-270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D9703FBF-347A-B24E-C597-57B2AD543CB9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790DC38-9CED-0B46-2F02-53B398F60905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A53C17-C6F6-EE71-488D-BB4CB06B5E06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1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9EF6BF-7308-0E1D-ED1C-11B82F5C389B}"/>
              </a:ext>
            </a:extLst>
          </p:cNvPr>
          <p:cNvGrpSpPr/>
          <p:nvPr/>
        </p:nvGrpSpPr>
        <p:grpSpPr>
          <a:xfrm>
            <a:off x="1597642" y="961183"/>
            <a:ext cx="228199" cy="307777"/>
            <a:chOff x="5721437" y="-325515"/>
            <a:chExt cx="209503" cy="28256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2A3C6AB-E99B-5EBD-7663-9D025CE3F2AF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9D4901D-F730-11C1-D525-A5A159CB026C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7C6833-AB34-500F-1B76-4701825B6D39}"/>
              </a:ext>
            </a:extLst>
          </p:cNvPr>
          <p:cNvGrpSpPr/>
          <p:nvPr/>
        </p:nvGrpSpPr>
        <p:grpSpPr>
          <a:xfrm>
            <a:off x="1507471" y="3379957"/>
            <a:ext cx="158808" cy="230832"/>
            <a:chOff x="5733161" y="-334711"/>
            <a:chExt cx="255684" cy="36340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DE8CAC3-684D-9E32-126C-589E6FCD336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4E95B74-A367-B159-B957-F6FE99AFD3B0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006A5A6E-9981-B800-FAF4-33EA8852C871}"/>
              </a:ext>
            </a:extLst>
          </p:cNvPr>
          <p:cNvSpPr txBox="1"/>
          <p:nvPr/>
        </p:nvSpPr>
        <p:spPr>
          <a:xfrm>
            <a:off x="1212736" y="332453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AB05BE-A634-3B55-D8CC-9FBA0B1C74A3}"/>
              </a:ext>
            </a:extLst>
          </p:cNvPr>
          <p:cNvSpPr txBox="1"/>
          <p:nvPr/>
        </p:nvSpPr>
        <p:spPr>
          <a:xfrm>
            <a:off x="6454278" y="4384133"/>
            <a:ext cx="2073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altLang="zh-CN" sz="14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autumn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 the little cat </a:t>
            </a: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a </a:t>
            </a:r>
            <a:r>
              <a:rPr lang="en-US" altLang="zh-CN" sz="14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 named Buddy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They chased falling leaves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CEB5E-A802-16D7-F2EC-BE6029C7A1E6}"/>
              </a:ext>
            </a:extLst>
          </p:cNvPr>
          <p:cNvSpPr txBox="1"/>
          <p:nvPr/>
        </p:nvSpPr>
        <p:spPr>
          <a:xfrm>
            <a:off x="6407577" y="1878698"/>
            <a:ext cx="2206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a clever little cat. One day, …realized it might be a </a:t>
            </a:r>
            <a:r>
              <a:rPr lang="en-US" altLang="zh-CN" sz="14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mysterious treasure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Excited,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C074F6D-D860-1C3E-3BDB-1290888307BD}"/>
              </a:ext>
            </a:extLst>
          </p:cNvPr>
          <p:cNvSpPr/>
          <p:nvPr/>
        </p:nvSpPr>
        <p:spPr>
          <a:xfrm flipV="1">
            <a:off x="429721" y="3808040"/>
            <a:ext cx="1655138" cy="33310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BA4D016-DBBC-E97A-7D1A-2F12E9BD2266}"/>
              </a:ext>
            </a:extLst>
          </p:cNvPr>
          <p:cNvSpPr txBox="1"/>
          <p:nvPr/>
        </p:nvSpPr>
        <p:spPr>
          <a:xfrm>
            <a:off x="350242" y="384730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0ADE054-80AA-3767-3D9C-EE080E7DD438}"/>
              </a:ext>
            </a:extLst>
          </p:cNvPr>
          <p:cNvSpPr txBox="1"/>
          <p:nvPr/>
        </p:nvSpPr>
        <p:spPr>
          <a:xfrm>
            <a:off x="925360" y="3644642"/>
            <a:ext cx="622829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2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B490640-8A64-C570-129D-D02B4EB55B81}"/>
              </a:ext>
            </a:extLst>
          </p:cNvPr>
          <p:cNvGrpSpPr/>
          <p:nvPr/>
        </p:nvGrpSpPr>
        <p:grpSpPr>
          <a:xfrm>
            <a:off x="1520410" y="3874884"/>
            <a:ext cx="158808" cy="230832"/>
            <a:chOff x="5733161" y="-334711"/>
            <a:chExt cx="255684" cy="363408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6D3AC92D-0BE9-717E-42B9-07D54D2459B4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A815AA9-477B-AE51-AE47-07D38029131D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C4CB73D-2B72-A7F6-B30C-3DDBE55E2297}"/>
              </a:ext>
            </a:extLst>
          </p:cNvPr>
          <p:cNvSpPr txBox="1"/>
          <p:nvPr/>
        </p:nvSpPr>
        <p:spPr>
          <a:xfrm>
            <a:off x="1214649" y="382295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AADF13B-2042-F092-1054-664C96912050}"/>
              </a:ext>
            </a:extLst>
          </p:cNvPr>
          <p:cNvGrpSpPr/>
          <p:nvPr/>
        </p:nvGrpSpPr>
        <p:grpSpPr>
          <a:xfrm>
            <a:off x="1526001" y="3874884"/>
            <a:ext cx="158808" cy="230832"/>
            <a:chOff x="5733161" y="-334711"/>
            <a:chExt cx="255684" cy="36340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DAE9B61-3B9B-08D5-5870-A02CBD84437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840149-33C1-B9EA-4742-3F3277FB87FD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28F62DB-CEB6-6E1D-F3ED-4A86A6521BF3}"/>
              </a:ext>
            </a:extLst>
          </p:cNvPr>
          <p:cNvGrpSpPr/>
          <p:nvPr/>
        </p:nvGrpSpPr>
        <p:grpSpPr>
          <a:xfrm>
            <a:off x="1869893" y="3874475"/>
            <a:ext cx="158808" cy="230832"/>
            <a:chOff x="5733161" y="-334711"/>
            <a:chExt cx="255684" cy="363408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4654EB20-62A2-F7EE-772F-AA2DD063116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2825A980-2270-61BC-3B7E-47C4D1E07F10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29C5AB2-C5D5-B807-CC27-3EB6E540E796}"/>
              </a:ext>
            </a:extLst>
          </p:cNvPr>
          <p:cNvSpPr txBox="1"/>
          <p:nvPr/>
        </p:nvSpPr>
        <p:spPr>
          <a:xfrm>
            <a:off x="1567416" y="38163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B67E9B5-43E9-4EFD-B2BB-917288B41AD3}"/>
              </a:ext>
            </a:extLst>
          </p:cNvPr>
          <p:cNvSpPr/>
          <p:nvPr/>
        </p:nvSpPr>
        <p:spPr>
          <a:xfrm flipV="1">
            <a:off x="442038" y="4338059"/>
            <a:ext cx="1939129" cy="299747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8E78BD5-3C75-AC3C-C9DB-F33A32B5D761}"/>
              </a:ext>
            </a:extLst>
          </p:cNvPr>
          <p:cNvSpPr txBox="1"/>
          <p:nvPr/>
        </p:nvSpPr>
        <p:spPr>
          <a:xfrm>
            <a:off x="356979" y="4343744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38B5B99-40E4-2046-DC84-890075D00C18}"/>
              </a:ext>
            </a:extLst>
          </p:cNvPr>
          <p:cNvSpPr txBox="1"/>
          <p:nvPr/>
        </p:nvSpPr>
        <p:spPr>
          <a:xfrm>
            <a:off x="782196" y="4157098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3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76F6685A-FAEE-7055-A2A6-24242ACF202A}"/>
              </a:ext>
            </a:extLst>
          </p:cNvPr>
          <p:cNvGrpSpPr/>
          <p:nvPr/>
        </p:nvGrpSpPr>
        <p:grpSpPr>
          <a:xfrm>
            <a:off x="1507524" y="4370602"/>
            <a:ext cx="158808" cy="230832"/>
            <a:chOff x="5733161" y="-334711"/>
            <a:chExt cx="255684" cy="36340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A7C7C96B-695F-39F5-F05B-933E77056E0F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A1866F7F-8FA2-94FA-C506-A33A80A040F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9BC3863-F1C3-1D2F-AE37-7887CFBCA0D1}"/>
              </a:ext>
            </a:extLst>
          </p:cNvPr>
          <p:cNvSpPr txBox="1"/>
          <p:nvPr/>
        </p:nvSpPr>
        <p:spPr>
          <a:xfrm>
            <a:off x="1217843" y="4318673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FD86DC68-B593-8523-CE9D-4148EB6A9CC9}"/>
              </a:ext>
            </a:extLst>
          </p:cNvPr>
          <p:cNvGrpSpPr/>
          <p:nvPr/>
        </p:nvGrpSpPr>
        <p:grpSpPr>
          <a:xfrm>
            <a:off x="1513115" y="4370602"/>
            <a:ext cx="158808" cy="230832"/>
            <a:chOff x="5733161" y="-334711"/>
            <a:chExt cx="255684" cy="3634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F21A5FF2-2280-BB7C-D85A-F92F8AE6D5A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35B9C1D-6251-F509-6B11-98255AEF049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7F2C751-7512-FD25-EABC-8235A7B3E368}"/>
              </a:ext>
            </a:extLst>
          </p:cNvPr>
          <p:cNvGrpSpPr/>
          <p:nvPr/>
        </p:nvGrpSpPr>
        <p:grpSpPr>
          <a:xfrm>
            <a:off x="1857007" y="4370193"/>
            <a:ext cx="158808" cy="230832"/>
            <a:chOff x="5733161" y="-334711"/>
            <a:chExt cx="255684" cy="363408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B90370B-3E4D-EF1A-2A9C-8DB39E8BA15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A6C67C7-5785-D98B-26BE-443421B72B1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3FDA5CE-9827-E83D-B307-5B6857F3DE80}"/>
              </a:ext>
            </a:extLst>
          </p:cNvPr>
          <p:cNvSpPr txBox="1"/>
          <p:nvPr/>
        </p:nvSpPr>
        <p:spPr>
          <a:xfrm>
            <a:off x="1554530" y="431205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D5E561B1-9D5B-D90F-9E72-35FB6B2AA61D}"/>
              </a:ext>
            </a:extLst>
          </p:cNvPr>
          <p:cNvGrpSpPr/>
          <p:nvPr/>
        </p:nvGrpSpPr>
        <p:grpSpPr>
          <a:xfrm>
            <a:off x="2187953" y="4368529"/>
            <a:ext cx="158808" cy="230832"/>
            <a:chOff x="5733161" y="-334711"/>
            <a:chExt cx="255684" cy="363408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3D9499C-851D-899D-F43E-B71FE348204E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E1FF485-1BB9-5D8C-76B6-6F64883A45C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93E0EBC-70B5-D6A7-60FC-4E0B9476E7A8}"/>
              </a:ext>
            </a:extLst>
          </p:cNvPr>
          <p:cNvSpPr txBox="1"/>
          <p:nvPr/>
        </p:nvSpPr>
        <p:spPr>
          <a:xfrm>
            <a:off x="1892522" y="431205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51F596D-A9FA-6A64-D8ED-01A7680D940F}"/>
              </a:ext>
            </a:extLst>
          </p:cNvPr>
          <p:cNvSpPr/>
          <p:nvPr/>
        </p:nvSpPr>
        <p:spPr>
          <a:xfrm flipV="1">
            <a:off x="442038" y="4794888"/>
            <a:ext cx="2292085" cy="335290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AF157D4-CF30-519C-AD5B-0840EC4CA621}"/>
              </a:ext>
            </a:extLst>
          </p:cNvPr>
          <p:cNvSpPr txBox="1"/>
          <p:nvPr/>
        </p:nvSpPr>
        <p:spPr>
          <a:xfrm>
            <a:off x="339568" y="482178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0EFFB01-4FD6-58BA-9D3E-DEA479757B54}"/>
              </a:ext>
            </a:extLst>
          </p:cNvPr>
          <p:cNvSpPr txBox="1"/>
          <p:nvPr/>
        </p:nvSpPr>
        <p:spPr>
          <a:xfrm>
            <a:off x="979658" y="4615646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4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6EEA259-10D2-1BED-7EB6-FDDDE3514097}"/>
              </a:ext>
            </a:extLst>
          </p:cNvPr>
          <p:cNvGrpSpPr/>
          <p:nvPr/>
        </p:nvGrpSpPr>
        <p:grpSpPr>
          <a:xfrm>
            <a:off x="1490328" y="4841659"/>
            <a:ext cx="158808" cy="230832"/>
            <a:chOff x="5733161" y="-334711"/>
            <a:chExt cx="255684" cy="36340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11BADBAC-3CCA-BC2A-A9C9-47741F268201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7C298923-621B-20B4-E826-D70D55C19B6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DA38A87-638B-AD20-9B9E-E04480DC08C9}"/>
              </a:ext>
            </a:extLst>
          </p:cNvPr>
          <p:cNvSpPr txBox="1"/>
          <p:nvPr/>
        </p:nvSpPr>
        <p:spPr>
          <a:xfrm>
            <a:off x="1185340" y="4786721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404A50A9-7705-C919-E4ED-34FA17FB01ED}"/>
              </a:ext>
            </a:extLst>
          </p:cNvPr>
          <p:cNvGrpSpPr/>
          <p:nvPr/>
        </p:nvGrpSpPr>
        <p:grpSpPr>
          <a:xfrm>
            <a:off x="1495919" y="4841659"/>
            <a:ext cx="158808" cy="230832"/>
            <a:chOff x="5733161" y="-334711"/>
            <a:chExt cx="255684" cy="363408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B1194772-ACE1-B9DE-A693-894A738E524B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D0CB61FF-004E-9926-8CAF-EFCE02318477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D1F0E63D-11F4-3447-5968-67825239A8E0}"/>
              </a:ext>
            </a:extLst>
          </p:cNvPr>
          <p:cNvGrpSpPr/>
          <p:nvPr/>
        </p:nvGrpSpPr>
        <p:grpSpPr>
          <a:xfrm>
            <a:off x="1839811" y="4841250"/>
            <a:ext cx="158808" cy="230832"/>
            <a:chOff x="5733161" y="-334711"/>
            <a:chExt cx="255684" cy="363408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898E863-97E7-E1AA-7C28-B0DFB222FBE8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BD26D37A-3584-F444-0693-425B50279775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3E82084-86D3-AA42-80BF-444AA7741BA9}"/>
              </a:ext>
            </a:extLst>
          </p:cNvPr>
          <p:cNvSpPr txBox="1"/>
          <p:nvPr/>
        </p:nvSpPr>
        <p:spPr>
          <a:xfrm>
            <a:off x="1537334" y="478311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D50F826-B55B-9C1E-D1F1-B012F332AFB2}"/>
              </a:ext>
            </a:extLst>
          </p:cNvPr>
          <p:cNvGrpSpPr/>
          <p:nvPr/>
        </p:nvGrpSpPr>
        <p:grpSpPr>
          <a:xfrm>
            <a:off x="2170757" y="4839586"/>
            <a:ext cx="158808" cy="230832"/>
            <a:chOff x="5733161" y="-334711"/>
            <a:chExt cx="255684" cy="363408"/>
          </a:xfrm>
        </p:grpSpPr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88C17C1F-5D2D-4722-2BCB-C126F5BC03E2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BAEF168-5C43-5501-8CB6-7635332FB8F5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3BE308F7-EC20-6A78-A17D-1A2ABBE8D712}"/>
              </a:ext>
            </a:extLst>
          </p:cNvPr>
          <p:cNvSpPr txBox="1"/>
          <p:nvPr/>
        </p:nvSpPr>
        <p:spPr>
          <a:xfrm>
            <a:off x="1875326" y="478311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B4706D55-00E1-FD9F-1222-5DF53887D402}"/>
              </a:ext>
            </a:extLst>
          </p:cNvPr>
          <p:cNvGrpSpPr/>
          <p:nvPr/>
        </p:nvGrpSpPr>
        <p:grpSpPr>
          <a:xfrm>
            <a:off x="2473855" y="4837405"/>
            <a:ext cx="158808" cy="230832"/>
            <a:chOff x="5733161" y="-334711"/>
            <a:chExt cx="255684" cy="363408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E903E392-4C28-1F89-FC9F-832B40F28C32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E254E8FB-7690-EA7F-0162-7E927BFF4136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FD692A7-016A-4BA1-F192-BDAC7503E7B1}"/>
              </a:ext>
            </a:extLst>
          </p:cNvPr>
          <p:cNvSpPr txBox="1"/>
          <p:nvPr/>
        </p:nvSpPr>
        <p:spPr>
          <a:xfrm>
            <a:off x="2193630" y="478099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45072B0E-C11F-74E0-38F1-35E617EEE4E3}"/>
              </a:ext>
            </a:extLst>
          </p:cNvPr>
          <p:cNvSpPr/>
          <p:nvPr/>
        </p:nvSpPr>
        <p:spPr>
          <a:xfrm flipV="1">
            <a:off x="420681" y="2846777"/>
            <a:ext cx="947638" cy="29945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259579-D80F-3B9F-5763-ED1E6727551B}"/>
              </a:ext>
            </a:extLst>
          </p:cNvPr>
          <p:cNvSpPr txBox="1"/>
          <p:nvPr/>
        </p:nvSpPr>
        <p:spPr>
          <a:xfrm>
            <a:off x="357680" y="2868351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D3F9418-75E8-0A1F-E83F-3CC21EF7B9A7}"/>
              </a:ext>
            </a:extLst>
          </p:cNvPr>
          <p:cNvSpPr txBox="1"/>
          <p:nvPr/>
        </p:nvSpPr>
        <p:spPr>
          <a:xfrm>
            <a:off x="283640" y="2701932"/>
            <a:ext cx="1177773" cy="282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0</a:t>
            </a:r>
            <a:endParaRPr kumimoji="1"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" name="图片 229">
            <a:extLst>
              <a:ext uri="{FF2B5EF4-FFF2-40B4-BE49-F238E27FC236}">
                <a16:creationId xmlns:a16="http://schemas.microsoft.com/office/drawing/2014/main" id="{4FF6AA1C-30B9-DF4C-0B3F-56BE245C8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01" y="2487692"/>
            <a:ext cx="296382" cy="296382"/>
          </a:xfrm>
          <a:prstGeom prst="rect">
            <a:avLst/>
          </a:prstGeom>
        </p:spPr>
      </p:pic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672622A-968A-DEB5-A675-86F3F7E17D58}"/>
              </a:ext>
            </a:extLst>
          </p:cNvPr>
          <p:cNvCxnSpPr>
            <a:cxnSpLocks/>
          </p:cNvCxnSpPr>
          <p:nvPr/>
        </p:nvCxnSpPr>
        <p:spPr>
          <a:xfrm>
            <a:off x="1506677" y="3031465"/>
            <a:ext cx="148823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2F12EBCA-505C-A395-CCEF-E6D2D79F501F}"/>
                  </a:ext>
                </a:extLst>
              </p:cNvPr>
              <p:cNvSpPr txBox="1"/>
              <p:nvPr/>
            </p:nvSpPr>
            <p:spPr>
              <a:xfrm flipH="1">
                <a:off x="2664120" y="336647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A4C3F61A-3E71-0DC2-3A81-16ABA1D3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4120" y="3366474"/>
                <a:ext cx="1226674" cy="307777"/>
              </a:xfrm>
              <a:prstGeom prst="rect">
                <a:avLst/>
              </a:prstGeom>
              <a:blipFill>
                <a:blip r:embed="rId20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38C88D1-67C7-0646-F9F7-0B747B4D7010}"/>
                  </a:ext>
                </a:extLst>
              </p:cNvPr>
              <p:cNvSpPr txBox="1"/>
              <p:nvPr/>
            </p:nvSpPr>
            <p:spPr>
              <a:xfrm flipH="1">
                <a:off x="2655111" y="386866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1F0FEF88-28A5-8D61-5553-C3D6EC47F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5111" y="3868665"/>
                <a:ext cx="1226674" cy="307777"/>
              </a:xfrm>
              <a:prstGeom prst="rect">
                <a:avLst/>
              </a:prstGeom>
              <a:blipFill>
                <a:blip r:embed="rId21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D62F78CF-E32E-D9C6-30F0-47EA7A0F13F9}"/>
                  </a:ext>
                </a:extLst>
              </p:cNvPr>
              <p:cNvSpPr txBox="1"/>
              <p:nvPr/>
            </p:nvSpPr>
            <p:spPr>
              <a:xfrm flipH="1">
                <a:off x="2660085" y="435044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08502174-431E-044A-8976-5505ACB7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0085" y="4350445"/>
                <a:ext cx="1226674" cy="307777"/>
              </a:xfrm>
              <a:prstGeom prst="rect">
                <a:avLst/>
              </a:prstGeom>
              <a:blipFill>
                <a:blip r:embed="rId2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8B1DBF0A-F748-0C6D-02B4-13BE306D3A5F}"/>
                  </a:ext>
                </a:extLst>
              </p:cNvPr>
              <p:cNvSpPr txBox="1"/>
              <p:nvPr/>
            </p:nvSpPr>
            <p:spPr>
              <a:xfrm flipH="1">
                <a:off x="2665193" y="4835675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309B8BAA-C9E8-5729-F472-2791AC5D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5193" y="4835675"/>
                <a:ext cx="1226674" cy="307777"/>
              </a:xfrm>
              <a:prstGeom prst="rect">
                <a:avLst/>
              </a:prstGeom>
              <a:blipFill>
                <a:blip r:embed="rId2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4C1534EE-D24D-3DBA-804E-4E7AD6165CFB}"/>
              </a:ext>
            </a:extLst>
          </p:cNvPr>
          <p:cNvCxnSpPr>
            <a:cxnSpLocks/>
          </p:cNvCxnSpPr>
          <p:nvPr/>
        </p:nvCxnSpPr>
        <p:spPr>
          <a:xfrm flipV="1">
            <a:off x="1839947" y="3542202"/>
            <a:ext cx="1162500" cy="52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7987F92-7FD8-04E9-4227-4EF204C89876}"/>
              </a:ext>
            </a:extLst>
          </p:cNvPr>
          <p:cNvCxnSpPr>
            <a:cxnSpLocks/>
          </p:cNvCxnSpPr>
          <p:nvPr/>
        </p:nvCxnSpPr>
        <p:spPr>
          <a:xfrm>
            <a:off x="2111762" y="4022567"/>
            <a:ext cx="866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E75EA12-0288-2C0E-7077-7F91454671CB}"/>
              </a:ext>
            </a:extLst>
          </p:cNvPr>
          <p:cNvCxnSpPr>
            <a:cxnSpLocks/>
          </p:cNvCxnSpPr>
          <p:nvPr/>
        </p:nvCxnSpPr>
        <p:spPr>
          <a:xfrm>
            <a:off x="2406600" y="4526289"/>
            <a:ext cx="5883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直接箭头连接符 1084">
            <a:extLst>
              <a:ext uri="{FF2B5EF4-FFF2-40B4-BE49-F238E27FC236}">
                <a16:creationId xmlns:a16="http://schemas.microsoft.com/office/drawing/2014/main" id="{F0E8E3E3-B5BF-161A-4AF9-0A9BB0076B52}"/>
              </a:ext>
            </a:extLst>
          </p:cNvPr>
          <p:cNvCxnSpPr>
            <a:cxnSpLocks/>
          </p:cNvCxnSpPr>
          <p:nvPr/>
        </p:nvCxnSpPr>
        <p:spPr>
          <a:xfrm>
            <a:off x="3624405" y="4989563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9F919913-16F1-2601-344F-B08B9851A992}"/>
              </a:ext>
            </a:extLst>
          </p:cNvPr>
          <p:cNvCxnSpPr>
            <a:cxnSpLocks/>
          </p:cNvCxnSpPr>
          <p:nvPr/>
        </p:nvCxnSpPr>
        <p:spPr>
          <a:xfrm>
            <a:off x="4772764" y="3566254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4259EA31-D81A-8DF4-C571-098C92AAD8CC}"/>
              </a:ext>
            </a:extLst>
          </p:cNvPr>
          <p:cNvGrpSpPr/>
          <p:nvPr/>
        </p:nvGrpSpPr>
        <p:grpSpPr>
          <a:xfrm>
            <a:off x="5171772" y="3151421"/>
            <a:ext cx="896947" cy="575447"/>
            <a:chOff x="4934842" y="2736289"/>
            <a:chExt cx="896947" cy="575447"/>
          </a:xfrm>
        </p:grpSpPr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529C821F-2D88-2B4D-7DE2-928C4F57CD5E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6" name="图片 325">
              <a:extLst>
                <a:ext uri="{FF2B5EF4-FFF2-40B4-BE49-F238E27FC236}">
                  <a16:creationId xmlns:a16="http://schemas.microsoft.com/office/drawing/2014/main" id="{9979BC0A-097E-EB1F-71F6-95931124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8A16E269-354E-6BEE-13F4-A586A537AF63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8A16E269-354E-6BEE-13F4-A586A537A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56040AF2-9CC3-05E4-297D-82AFEEE9E717}"/>
              </a:ext>
            </a:extLst>
          </p:cNvPr>
          <p:cNvCxnSpPr>
            <a:cxnSpLocks/>
          </p:cNvCxnSpPr>
          <p:nvPr/>
        </p:nvCxnSpPr>
        <p:spPr>
          <a:xfrm flipH="1">
            <a:off x="4751846" y="4126568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F60275ED-CCE9-2120-BFF8-3AA7A163A035}"/>
              </a:ext>
            </a:extLst>
          </p:cNvPr>
          <p:cNvGrpSpPr/>
          <p:nvPr/>
        </p:nvGrpSpPr>
        <p:grpSpPr>
          <a:xfrm>
            <a:off x="5163605" y="3598695"/>
            <a:ext cx="896947" cy="575447"/>
            <a:chOff x="4934842" y="2736289"/>
            <a:chExt cx="896947" cy="575447"/>
          </a:xfrm>
        </p:grpSpPr>
        <p:sp>
          <p:nvSpPr>
            <p:cNvPr id="337" name="矩形: 圆角 336">
              <a:extLst>
                <a:ext uri="{FF2B5EF4-FFF2-40B4-BE49-F238E27FC236}">
                  <a16:creationId xmlns:a16="http://schemas.microsoft.com/office/drawing/2014/main" id="{2E0AC126-0728-FB42-DA98-D2ED976DADA2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8" name="图片 337">
              <a:extLst>
                <a:ext uri="{FF2B5EF4-FFF2-40B4-BE49-F238E27FC236}">
                  <a16:creationId xmlns:a16="http://schemas.microsoft.com/office/drawing/2014/main" id="{E8FBEF28-721F-CC5E-C5BE-171549A97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8D66104E-B5C5-ADCA-734D-74974D30B680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8D66104E-B5C5-ADCA-734D-74974D30B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5D4FD815-39ED-E98C-DE1C-D833807DD934}"/>
              </a:ext>
            </a:extLst>
          </p:cNvPr>
          <p:cNvCxnSpPr>
            <a:cxnSpLocks/>
          </p:cNvCxnSpPr>
          <p:nvPr/>
        </p:nvCxnSpPr>
        <p:spPr>
          <a:xfrm>
            <a:off x="4772764" y="4547449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0F49BB52-2FBE-C125-8BDF-953C5E17C233}"/>
              </a:ext>
            </a:extLst>
          </p:cNvPr>
          <p:cNvGrpSpPr/>
          <p:nvPr/>
        </p:nvGrpSpPr>
        <p:grpSpPr>
          <a:xfrm>
            <a:off x="5171772" y="4132616"/>
            <a:ext cx="896947" cy="575447"/>
            <a:chOff x="4934842" y="2736289"/>
            <a:chExt cx="896947" cy="575447"/>
          </a:xfrm>
        </p:grpSpPr>
        <p:sp>
          <p:nvSpPr>
            <p:cNvPr id="343" name="矩形: 圆角 342">
              <a:extLst>
                <a:ext uri="{FF2B5EF4-FFF2-40B4-BE49-F238E27FC236}">
                  <a16:creationId xmlns:a16="http://schemas.microsoft.com/office/drawing/2014/main" id="{15CF626D-8546-A8E4-BE61-642BF6229A8A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58989B79-553D-B881-CCF4-B5F9F2BB2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D9A76B60-290C-A5E0-CB08-2F3820F05654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D9A76B60-290C-A5E0-CB08-2F3820F05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1A3FC99-A15D-6EB4-8468-170D6D8A3A7B}"/>
              </a:ext>
            </a:extLst>
          </p:cNvPr>
          <p:cNvCxnSpPr>
            <a:cxnSpLocks/>
          </p:cNvCxnSpPr>
          <p:nvPr/>
        </p:nvCxnSpPr>
        <p:spPr>
          <a:xfrm flipH="1">
            <a:off x="4726600" y="3635809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FDA8375F-24C2-C487-08C3-D6518F198B98}"/>
              </a:ext>
            </a:extLst>
          </p:cNvPr>
          <p:cNvCxnSpPr>
            <a:cxnSpLocks/>
          </p:cNvCxnSpPr>
          <p:nvPr/>
        </p:nvCxnSpPr>
        <p:spPr>
          <a:xfrm>
            <a:off x="4772764" y="4021082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3A11ACD9-4E76-EED2-57A5-1A801E052CCA}"/>
              </a:ext>
            </a:extLst>
          </p:cNvPr>
          <p:cNvCxnSpPr>
            <a:cxnSpLocks/>
          </p:cNvCxnSpPr>
          <p:nvPr/>
        </p:nvCxnSpPr>
        <p:spPr>
          <a:xfrm flipH="1">
            <a:off x="4744671" y="4625231"/>
            <a:ext cx="425718" cy="288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E7E0F934-2C01-7CC8-C925-A3C54842D61B}"/>
              </a:ext>
            </a:extLst>
          </p:cNvPr>
          <p:cNvCxnSpPr>
            <a:cxnSpLocks/>
          </p:cNvCxnSpPr>
          <p:nvPr/>
        </p:nvCxnSpPr>
        <p:spPr>
          <a:xfrm>
            <a:off x="4772764" y="5034196"/>
            <a:ext cx="3971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962B9181-906B-0FCC-251C-8B2A4288796C}"/>
              </a:ext>
            </a:extLst>
          </p:cNvPr>
          <p:cNvGrpSpPr/>
          <p:nvPr/>
        </p:nvGrpSpPr>
        <p:grpSpPr>
          <a:xfrm>
            <a:off x="5171772" y="4619363"/>
            <a:ext cx="896947" cy="575447"/>
            <a:chOff x="4934842" y="2736289"/>
            <a:chExt cx="896947" cy="575447"/>
          </a:xfrm>
        </p:grpSpPr>
        <p:sp>
          <p:nvSpPr>
            <p:cNvPr id="356" name="矩形: 圆角 355">
              <a:extLst>
                <a:ext uri="{FF2B5EF4-FFF2-40B4-BE49-F238E27FC236}">
                  <a16:creationId xmlns:a16="http://schemas.microsoft.com/office/drawing/2014/main" id="{AB0677AA-0DCC-0D3A-C156-79055ADF56EF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7" name="图片 356">
              <a:extLst>
                <a:ext uri="{FF2B5EF4-FFF2-40B4-BE49-F238E27FC236}">
                  <a16:creationId xmlns:a16="http://schemas.microsoft.com/office/drawing/2014/main" id="{309A2728-E189-0999-4AB5-501FF055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6CB813C0-32CD-5ABC-9124-A3C5026F7F7B}"/>
                    </a:ext>
                  </a:extLst>
                </p:cNvPr>
                <p:cNvSpPr txBox="1"/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6CB813C0-32CD-5ABC-9124-A3C5026F7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60201" y="2966291"/>
                  <a:ext cx="771588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4B0EE40D-CF18-2C83-0938-531BDFE5B1C4}"/>
              </a:ext>
            </a:extLst>
          </p:cNvPr>
          <p:cNvGrpSpPr/>
          <p:nvPr/>
        </p:nvGrpSpPr>
        <p:grpSpPr>
          <a:xfrm>
            <a:off x="4100697" y="3384935"/>
            <a:ext cx="574656" cy="254392"/>
            <a:chOff x="4100697" y="3384935"/>
            <a:chExt cx="574656" cy="254392"/>
          </a:xfrm>
        </p:grpSpPr>
        <p:sp>
          <p:nvSpPr>
            <p:cNvPr id="359" name="流程图: 过程 358">
              <a:extLst>
                <a:ext uri="{FF2B5EF4-FFF2-40B4-BE49-F238E27FC236}">
                  <a16:creationId xmlns:a16="http://schemas.microsoft.com/office/drawing/2014/main" id="{910E50C7-B17A-126E-6834-C120C31580DD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6491DAC-1D1A-AE1C-3854-69C6BA72142C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12C0D9FB-82A2-002A-FEC1-315C3FB2034B}"/>
              </a:ext>
            </a:extLst>
          </p:cNvPr>
          <p:cNvCxnSpPr>
            <a:cxnSpLocks/>
          </p:cNvCxnSpPr>
          <p:nvPr/>
        </p:nvCxnSpPr>
        <p:spPr>
          <a:xfrm>
            <a:off x="3624405" y="4526289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36633BC9-51F6-1328-6804-4984C0CF5A3E}"/>
              </a:ext>
            </a:extLst>
          </p:cNvPr>
          <p:cNvCxnSpPr>
            <a:cxnSpLocks/>
          </p:cNvCxnSpPr>
          <p:nvPr/>
        </p:nvCxnSpPr>
        <p:spPr>
          <a:xfrm>
            <a:off x="3597666" y="4022553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847D0FEE-D3B5-0BA8-7556-A9BCEA220ECF}"/>
              </a:ext>
            </a:extLst>
          </p:cNvPr>
          <p:cNvCxnSpPr>
            <a:cxnSpLocks/>
          </p:cNvCxnSpPr>
          <p:nvPr/>
        </p:nvCxnSpPr>
        <p:spPr>
          <a:xfrm>
            <a:off x="3597666" y="3542202"/>
            <a:ext cx="448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8" name="矩形 1087">
            <a:extLst>
              <a:ext uri="{FF2B5EF4-FFF2-40B4-BE49-F238E27FC236}">
                <a16:creationId xmlns:a16="http://schemas.microsoft.com/office/drawing/2014/main" id="{239DD323-6374-0216-0CC6-6E3164DEB14A}"/>
              </a:ext>
            </a:extLst>
          </p:cNvPr>
          <p:cNvSpPr/>
          <p:nvPr/>
        </p:nvSpPr>
        <p:spPr>
          <a:xfrm>
            <a:off x="3002447" y="2487692"/>
            <a:ext cx="535817" cy="277282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B6C3667F-9AAA-DDD3-9C02-0F1D938C8277}"/>
              </a:ext>
            </a:extLst>
          </p:cNvPr>
          <p:cNvSpPr/>
          <p:nvPr/>
        </p:nvSpPr>
        <p:spPr>
          <a:xfrm>
            <a:off x="4121886" y="2505004"/>
            <a:ext cx="535817" cy="277282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D05E6490-BAF3-7E47-8D9B-A43AF146B7E4}"/>
              </a:ext>
            </a:extLst>
          </p:cNvPr>
          <p:cNvGrpSpPr/>
          <p:nvPr/>
        </p:nvGrpSpPr>
        <p:grpSpPr>
          <a:xfrm>
            <a:off x="4100697" y="3878256"/>
            <a:ext cx="574656" cy="254392"/>
            <a:chOff x="4100697" y="3384935"/>
            <a:chExt cx="574656" cy="254392"/>
          </a:xfrm>
        </p:grpSpPr>
        <p:sp>
          <p:nvSpPr>
            <p:cNvPr id="1095" name="流程图: 过程 1094">
              <a:extLst>
                <a:ext uri="{FF2B5EF4-FFF2-40B4-BE49-F238E27FC236}">
                  <a16:creationId xmlns:a16="http://schemas.microsoft.com/office/drawing/2014/main" id="{CBDD84FA-F189-A9CA-EF7F-8891018BB70B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2D19271F-7616-E533-3183-2A7B00A1C072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EDE7865B-234C-CA7E-C312-7E92BF910D6B}"/>
              </a:ext>
            </a:extLst>
          </p:cNvPr>
          <p:cNvGrpSpPr/>
          <p:nvPr/>
        </p:nvGrpSpPr>
        <p:grpSpPr>
          <a:xfrm>
            <a:off x="4100697" y="4379099"/>
            <a:ext cx="574656" cy="254392"/>
            <a:chOff x="4100697" y="3384935"/>
            <a:chExt cx="574656" cy="254392"/>
          </a:xfrm>
        </p:grpSpPr>
        <p:sp>
          <p:nvSpPr>
            <p:cNvPr id="1098" name="流程图: 过程 1097">
              <a:extLst>
                <a:ext uri="{FF2B5EF4-FFF2-40B4-BE49-F238E27FC236}">
                  <a16:creationId xmlns:a16="http://schemas.microsoft.com/office/drawing/2014/main" id="{9E78D00C-7534-6FF7-8DD3-410F8B3A0001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BA4F5E42-4A56-9824-20A6-E9A935163FB4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0" name="组合 1099">
            <a:extLst>
              <a:ext uri="{FF2B5EF4-FFF2-40B4-BE49-F238E27FC236}">
                <a16:creationId xmlns:a16="http://schemas.microsoft.com/office/drawing/2014/main" id="{6626F806-DF85-6FAA-3C74-798DFE922EC2}"/>
              </a:ext>
            </a:extLst>
          </p:cNvPr>
          <p:cNvGrpSpPr/>
          <p:nvPr/>
        </p:nvGrpSpPr>
        <p:grpSpPr>
          <a:xfrm>
            <a:off x="4100697" y="4834740"/>
            <a:ext cx="574656" cy="254392"/>
            <a:chOff x="4100697" y="3384935"/>
            <a:chExt cx="574656" cy="254392"/>
          </a:xfrm>
        </p:grpSpPr>
        <p:sp>
          <p:nvSpPr>
            <p:cNvPr id="1101" name="流程图: 过程 1100">
              <a:extLst>
                <a:ext uri="{FF2B5EF4-FFF2-40B4-BE49-F238E27FC236}">
                  <a16:creationId xmlns:a16="http://schemas.microsoft.com/office/drawing/2014/main" id="{9D0D8386-2A8F-896A-5B92-37D90DF91D70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2" name="文本框 1101">
              <a:extLst>
                <a:ext uri="{FF2B5EF4-FFF2-40B4-BE49-F238E27FC236}">
                  <a16:creationId xmlns:a16="http://schemas.microsoft.com/office/drawing/2014/main" id="{F306BD58-6A60-1D19-9F1C-961F1AE9E7AF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3" name="组合 1102">
            <a:extLst>
              <a:ext uri="{FF2B5EF4-FFF2-40B4-BE49-F238E27FC236}">
                <a16:creationId xmlns:a16="http://schemas.microsoft.com/office/drawing/2014/main" id="{98177432-EE37-8A06-7CD1-464AD3E0804A}"/>
              </a:ext>
            </a:extLst>
          </p:cNvPr>
          <p:cNvGrpSpPr/>
          <p:nvPr/>
        </p:nvGrpSpPr>
        <p:grpSpPr>
          <a:xfrm>
            <a:off x="4100217" y="993300"/>
            <a:ext cx="228199" cy="307777"/>
            <a:chOff x="5721437" y="-325515"/>
            <a:chExt cx="209503" cy="282563"/>
          </a:xfrm>
        </p:grpSpPr>
        <p:sp>
          <p:nvSpPr>
            <p:cNvPr id="1104" name="椭圆 1103">
              <a:extLst>
                <a:ext uri="{FF2B5EF4-FFF2-40B4-BE49-F238E27FC236}">
                  <a16:creationId xmlns:a16="http://schemas.microsoft.com/office/drawing/2014/main" id="{D9B46F04-057F-9FA7-B20C-36BE5C75EAFB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05" name="文本框 1104">
              <a:extLst>
                <a:ext uri="{FF2B5EF4-FFF2-40B4-BE49-F238E27FC236}">
                  <a16:creationId xmlns:a16="http://schemas.microsoft.com/office/drawing/2014/main" id="{FCD8340C-C7DB-75C8-5E34-BE1AA559469E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10" name="组合 1109">
            <a:extLst>
              <a:ext uri="{FF2B5EF4-FFF2-40B4-BE49-F238E27FC236}">
                <a16:creationId xmlns:a16="http://schemas.microsoft.com/office/drawing/2014/main" id="{E9926887-71CD-6D58-A128-2F5442266620}"/>
              </a:ext>
            </a:extLst>
          </p:cNvPr>
          <p:cNvGrpSpPr/>
          <p:nvPr/>
        </p:nvGrpSpPr>
        <p:grpSpPr>
          <a:xfrm>
            <a:off x="1643530" y="1327449"/>
            <a:ext cx="228199" cy="307777"/>
            <a:chOff x="5721437" y="-325515"/>
            <a:chExt cx="209503" cy="282563"/>
          </a:xfrm>
        </p:grpSpPr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19E6C618-21AC-499B-849B-38E553FAA5BF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D544282C-C152-88C2-A82B-E72FC5AED794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27A8B5A9-EB08-7F31-0E2B-9381F14F45B1}"/>
              </a:ext>
            </a:extLst>
          </p:cNvPr>
          <p:cNvGrpSpPr/>
          <p:nvPr/>
        </p:nvGrpSpPr>
        <p:grpSpPr>
          <a:xfrm>
            <a:off x="392091" y="1584349"/>
            <a:ext cx="228199" cy="307777"/>
            <a:chOff x="5721437" y="-325515"/>
            <a:chExt cx="209503" cy="282563"/>
          </a:xfrm>
        </p:grpSpPr>
        <p:sp>
          <p:nvSpPr>
            <p:cNvPr id="1121" name="椭圆 1120">
              <a:extLst>
                <a:ext uri="{FF2B5EF4-FFF2-40B4-BE49-F238E27FC236}">
                  <a16:creationId xmlns:a16="http://schemas.microsoft.com/office/drawing/2014/main" id="{FF07063F-CCC8-DBED-C59A-88DCB2890673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580BA4DE-15B5-01BF-1F50-CB28162B05B7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24" name="直接箭头连接符 1123">
            <a:extLst>
              <a:ext uri="{FF2B5EF4-FFF2-40B4-BE49-F238E27FC236}">
                <a16:creationId xmlns:a16="http://schemas.microsoft.com/office/drawing/2014/main" id="{BDE9699A-E044-9DEE-E390-9CA32D60D73D}"/>
              </a:ext>
            </a:extLst>
          </p:cNvPr>
          <p:cNvCxnSpPr>
            <a:cxnSpLocks/>
          </p:cNvCxnSpPr>
          <p:nvPr/>
        </p:nvCxnSpPr>
        <p:spPr>
          <a:xfrm>
            <a:off x="2737280" y="4975325"/>
            <a:ext cx="24120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矩形 1125">
            <a:extLst>
              <a:ext uri="{FF2B5EF4-FFF2-40B4-BE49-F238E27FC236}">
                <a16:creationId xmlns:a16="http://schemas.microsoft.com/office/drawing/2014/main" id="{BDF34BC0-F273-15D5-B787-3FF08059651D}"/>
              </a:ext>
            </a:extLst>
          </p:cNvPr>
          <p:cNvSpPr/>
          <p:nvPr/>
        </p:nvSpPr>
        <p:spPr>
          <a:xfrm>
            <a:off x="218996" y="5435504"/>
            <a:ext cx="8447816" cy="147183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492CEAC2-6FDE-1E1A-47E7-FB0D33BD37EB}"/>
              </a:ext>
            </a:extLst>
          </p:cNvPr>
          <p:cNvGrpSpPr/>
          <p:nvPr/>
        </p:nvGrpSpPr>
        <p:grpSpPr>
          <a:xfrm>
            <a:off x="6208233" y="1004793"/>
            <a:ext cx="2394555" cy="540407"/>
            <a:chOff x="6823074" y="926448"/>
            <a:chExt cx="2394555" cy="540407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70638AF8-C525-7E43-6F67-26E12B8E869B}"/>
                </a:ext>
              </a:extLst>
            </p:cNvPr>
            <p:cNvSpPr/>
            <p:nvPr/>
          </p:nvSpPr>
          <p:spPr>
            <a:xfrm flipV="1">
              <a:off x="6925544" y="1105690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A5548F0-B57A-D8C8-C81C-DC474B8F1CF3}"/>
                </a:ext>
              </a:extLst>
            </p:cNvPr>
            <p:cNvSpPr txBox="1"/>
            <p:nvPr/>
          </p:nvSpPr>
          <p:spPr>
            <a:xfrm>
              <a:off x="6823074" y="1132591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D2BEB70-C32A-0964-A4B1-724A00B68A9B}"/>
                </a:ext>
              </a:extLst>
            </p:cNvPr>
            <p:cNvSpPr txBox="1"/>
            <p:nvPr/>
          </p:nvSpPr>
          <p:spPr>
            <a:xfrm>
              <a:off x="7463164" y="926448"/>
              <a:ext cx="1177773" cy="28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4</a:t>
              </a:r>
              <a:endParaRPr kumimoji="1"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839FF57-EA74-BEBB-F40A-A8C675FDB82A}"/>
                </a:ext>
              </a:extLst>
            </p:cNvPr>
            <p:cNvGrpSpPr/>
            <p:nvPr/>
          </p:nvGrpSpPr>
          <p:grpSpPr>
            <a:xfrm>
              <a:off x="7973834" y="1152461"/>
              <a:ext cx="158808" cy="230832"/>
              <a:chOff x="5733161" y="-334711"/>
              <a:chExt cx="255684" cy="363408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91C0EBF8-A253-5D91-4F3D-0D212CA140A6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B26C7EB-E1CF-EE03-E59D-2F48E8C28F71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74055785-E634-3359-F265-BEE5BB742EC2}"/>
                </a:ext>
              </a:extLst>
            </p:cNvPr>
            <p:cNvSpPr txBox="1"/>
            <p:nvPr/>
          </p:nvSpPr>
          <p:spPr>
            <a:xfrm>
              <a:off x="7668846" y="1097523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CE2216F0-77A9-AAC9-1006-269C9DDE329A}"/>
                </a:ext>
              </a:extLst>
            </p:cNvPr>
            <p:cNvGrpSpPr/>
            <p:nvPr/>
          </p:nvGrpSpPr>
          <p:grpSpPr>
            <a:xfrm>
              <a:off x="7979425" y="1152461"/>
              <a:ext cx="158808" cy="230832"/>
              <a:chOff x="5733161" y="-334711"/>
              <a:chExt cx="255684" cy="363408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6848D243-58ED-2E84-FB21-D221F8F45C88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4F033F3-038C-741F-71C1-F5FA5BC8621A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89203F56-DEDB-E034-9612-02B948C83EB6}"/>
                </a:ext>
              </a:extLst>
            </p:cNvPr>
            <p:cNvGrpSpPr/>
            <p:nvPr/>
          </p:nvGrpSpPr>
          <p:grpSpPr>
            <a:xfrm>
              <a:off x="8323317" y="1152052"/>
              <a:ext cx="158808" cy="230832"/>
              <a:chOff x="5733161" y="-334711"/>
              <a:chExt cx="255684" cy="363408"/>
            </a:xfrm>
          </p:grpSpPr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6197F77-094B-3C23-06B0-1D48F62C25F2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CB447F08-B165-165D-5287-F7777291B105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1201405A-7719-D374-598D-7D102D1DE3B4}"/>
                </a:ext>
              </a:extLst>
            </p:cNvPr>
            <p:cNvSpPr txBox="1"/>
            <p:nvPr/>
          </p:nvSpPr>
          <p:spPr>
            <a:xfrm>
              <a:off x="8020840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B8506E0C-FB84-74F1-CDA3-2C146115E6BD}"/>
                </a:ext>
              </a:extLst>
            </p:cNvPr>
            <p:cNvGrpSpPr/>
            <p:nvPr/>
          </p:nvGrpSpPr>
          <p:grpSpPr>
            <a:xfrm>
              <a:off x="8654263" y="1150388"/>
              <a:ext cx="158808" cy="230832"/>
              <a:chOff x="5733161" y="-334711"/>
              <a:chExt cx="255684" cy="363408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DED913AD-5A06-A228-5A31-FCA5CEA14981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14B99A8D-C3E5-E401-244E-CA57D0B99970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F03EF68F-CC54-7282-A0F4-A9F3F2F29A2D}"/>
                </a:ext>
              </a:extLst>
            </p:cNvPr>
            <p:cNvSpPr txBox="1"/>
            <p:nvPr/>
          </p:nvSpPr>
          <p:spPr>
            <a:xfrm>
              <a:off x="8358832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6E461FE1-1480-5E43-6FA1-C8058EEA13AB}"/>
                </a:ext>
              </a:extLst>
            </p:cNvPr>
            <p:cNvGrpSpPr/>
            <p:nvPr/>
          </p:nvGrpSpPr>
          <p:grpSpPr>
            <a:xfrm>
              <a:off x="8957361" y="1148207"/>
              <a:ext cx="158808" cy="230832"/>
              <a:chOff x="5733161" y="-334711"/>
              <a:chExt cx="255684" cy="363408"/>
            </a:xfrm>
          </p:grpSpPr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id="{84A9ECBB-9655-991E-12D5-9A849F375502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69CA762B-105F-FEB5-6B5C-2F86C4FDBB27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FB01BFE9-832B-2694-1FF6-A6A69B55302A}"/>
                </a:ext>
              </a:extLst>
            </p:cNvPr>
            <p:cNvSpPr txBox="1"/>
            <p:nvPr/>
          </p:nvSpPr>
          <p:spPr>
            <a:xfrm>
              <a:off x="8677136" y="1091800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962C0A2F-8517-F911-67BF-B6ADE8C88F56}"/>
              </a:ext>
            </a:extLst>
          </p:cNvPr>
          <p:cNvGrpSpPr/>
          <p:nvPr/>
        </p:nvGrpSpPr>
        <p:grpSpPr>
          <a:xfrm>
            <a:off x="6226331" y="4042268"/>
            <a:ext cx="771588" cy="278163"/>
            <a:chOff x="6277902" y="4996628"/>
            <a:chExt cx="771588" cy="278163"/>
          </a:xfrm>
        </p:grpSpPr>
        <p:sp>
          <p:nvSpPr>
            <p:cNvPr id="1039" name="矩形: 圆角 1038">
              <a:extLst>
                <a:ext uri="{FF2B5EF4-FFF2-40B4-BE49-F238E27FC236}">
                  <a16:creationId xmlns:a16="http://schemas.microsoft.com/office/drawing/2014/main" id="{E34D97BA-2EC1-A2E7-30F8-EF04B922AD2D}"/>
                </a:ext>
              </a:extLst>
            </p:cNvPr>
            <p:cNvSpPr/>
            <p:nvPr/>
          </p:nvSpPr>
          <p:spPr>
            <a:xfrm>
              <a:off x="6410852" y="5025868"/>
              <a:ext cx="463234" cy="248923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/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blipFill>
                  <a:blip r:embed="rId28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9" name="流程图: 过程 228">
            <a:extLst>
              <a:ext uri="{FF2B5EF4-FFF2-40B4-BE49-F238E27FC236}">
                <a16:creationId xmlns:a16="http://schemas.microsoft.com/office/drawing/2014/main" id="{C2BB852A-5990-EC77-E8C3-78FDA5B8FCE9}"/>
              </a:ext>
            </a:extLst>
          </p:cNvPr>
          <p:cNvSpPr/>
          <p:nvPr/>
        </p:nvSpPr>
        <p:spPr>
          <a:xfrm>
            <a:off x="6464413" y="3321338"/>
            <a:ext cx="1362100" cy="6015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BD81684-72F0-AABE-6531-0C57FAC796AC}"/>
              </a:ext>
            </a:extLst>
          </p:cNvPr>
          <p:cNvGrpSpPr/>
          <p:nvPr/>
        </p:nvGrpSpPr>
        <p:grpSpPr>
          <a:xfrm>
            <a:off x="6527711" y="3301165"/>
            <a:ext cx="471431" cy="621739"/>
            <a:chOff x="11439237" y="4101882"/>
            <a:chExt cx="563128" cy="711215"/>
          </a:xfrm>
        </p:grpSpPr>
        <p:sp>
          <p:nvSpPr>
            <p:cNvPr id="1048" name="椭圆 1047">
              <a:extLst>
                <a:ext uri="{FF2B5EF4-FFF2-40B4-BE49-F238E27FC236}">
                  <a16:creationId xmlns:a16="http://schemas.microsoft.com/office/drawing/2014/main" id="{6065EB02-8EE7-5996-C525-A2049DA30B68}"/>
                </a:ext>
              </a:extLst>
            </p:cNvPr>
            <p:cNvSpPr/>
            <p:nvPr/>
          </p:nvSpPr>
          <p:spPr>
            <a:xfrm>
              <a:off x="11503504" y="4281014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2FC40BD6-AE9D-B74B-AE52-13A0973D34B9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313580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矩形: 圆角 1049">
              <a:extLst>
                <a:ext uri="{FF2B5EF4-FFF2-40B4-BE49-F238E27FC236}">
                  <a16:creationId xmlns:a16="http://schemas.microsoft.com/office/drawing/2014/main" id="{4E5FD258-9C23-A3BA-5F08-95EA1D4318C9}"/>
                </a:ext>
              </a:extLst>
            </p:cNvPr>
            <p:cNvSpPr/>
            <p:nvPr/>
          </p:nvSpPr>
          <p:spPr>
            <a:xfrm>
              <a:off x="11439300" y="4191228"/>
              <a:ext cx="472465" cy="54897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椭圆 1050">
              <a:extLst>
                <a:ext uri="{FF2B5EF4-FFF2-40B4-BE49-F238E27FC236}">
                  <a16:creationId xmlns:a16="http://schemas.microsoft.com/office/drawing/2014/main" id="{64DA0410-E71B-705A-D522-CDED27ED13EB}"/>
                </a:ext>
              </a:extLst>
            </p:cNvPr>
            <p:cNvSpPr/>
            <p:nvPr/>
          </p:nvSpPr>
          <p:spPr>
            <a:xfrm>
              <a:off x="11503504" y="4380239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2" name="图片 1051">
              <a:extLst>
                <a:ext uri="{FF2B5EF4-FFF2-40B4-BE49-F238E27FC236}">
                  <a16:creationId xmlns:a16="http://schemas.microsoft.com/office/drawing/2014/main" id="{9AB2E46B-46EF-173C-EC95-47AA9D8C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51" y="4101877"/>
              <a:ext cx="293662" cy="293662"/>
            </a:xfrm>
            <a:prstGeom prst="rect">
              <a:avLst/>
            </a:prstGeom>
          </p:spPr>
        </p:pic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6F114DEB-AA99-E00E-C1B2-CA3BAF60AB5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412805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椭圆 1053">
              <a:extLst>
                <a:ext uri="{FF2B5EF4-FFF2-40B4-BE49-F238E27FC236}">
                  <a16:creationId xmlns:a16="http://schemas.microsoft.com/office/drawing/2014/main" id="{BFB7EAA5-9FCC-8B8C-3CBF-118C75ED5A43}"/>
                </a:ext>
              </a:extLst>
            </p:cNvPr>
            <p:cNvSpPr/>
            <p:nvPr/>
          </p:nvSpPr>
          <p:spPr>
            <a:xfrm>
              <a:off x="11503504" y="4484353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09577098-4C36-470B-164D-9ED4D9D4E422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516919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椭圆 1055">
              <a:extLst>
                <a:ext uri="{FF2B5EF4-FFF2-40B4-BE49-F238E27FC236}">
                  <a16:creationId xmlns:a16="http://schemas.microsoft.com/office/drawing/2014/main" id="{FFC78D69-EB34-A8FD-4D39-1D999C1AEDF2}"/>
                </a:ext>
              </a:extLst>
            </p:cNvPr>
            <p:cNvSpPr/>
            <p:nvPr/>
          </p:nvSpPr>
          <p:spPr>
            <a:xfrm>
              <a:off x="11506170" y="4581661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29D54E12-C517-22FD-4578-BC5236A1E303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442" y="4614227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8" name="图片 1057">
              <a:extLst>
                <a:ext uri="{FF2B5EF4-FFF2-40B4-BE49-F238E27FC236}">
                  <a16:creationId xmlns:a16="http://schemas.microsoft.com/office/drawing/2014/main" id="{C65E2CE7-C9FD-F4D0-A29E-721B7F564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72" y="4267227"/>
              <a:ext cx="212135" cy="212135"/>
            </a:xfrm>
            <a:prstGeom prst="rect">
              <a:avLst/>
            </a:prstGeom>
          </p:spPr>
        </p:pic>
        <p:pic>
          <p:nvPicPr>
            <p:cNvPr id="1059" name="图片 1058">
              <a:extLst>
                <a:ext uri="{FF2B5EF4-FFF2-40B4-BE49-F238E27FC236}">
                  <a16:creationId xmlns:a16="http://schemas.microsoft.com/office/drawing/2014/main" id="{748DB0CB-58EA-07B7-0F7D-49B8CB6C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8781" y="4519426"/>
              <a:ext cx="293662" cy="293662"/>
            </a:xfrm>
            <a:prstGeom prst="rect">
              <a:avLst/>
            </a:prstGeom>
          </p:spPr>
        </p:pic>
        <p:pic>
          <p:nvPicPr>
            <p:cNvPr id="1060" name="图片 1059">
              <a:extLst>
                <a:ext uri="{FF2B5EF4-FFF2-40B4-BE49-F238E27FC236}">
                  <a16:creationId xmlns:a16="http://schemas.microsoft.com/office/drawing/2014/main" id="{833939DC-92BE-7314-4905-2436E2591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672" y="4412199"/>
              <a:ext cx="212135" cy="212135"/>
            </a:xfrm>
            <a:prstGeom prst="rect">
              <a:avLst/>
            </a:prstGeom>
          </p:spPr>
        </p:pic>
      </p:grpSp>
      <p:sp>
        <p:nvSpPr>
          <p:cNvPr id="1076" name="椭圆 1075">
            <a:extLst>
              <a:ext uri="{FF2B5EF4-FFF2-40B4-BE49-F238E27FC236}">
                <a16:creationId xmlns:a16="http://schemas.microsoft.com/office/drawing/2014/main" id="{5D4F321F-E994-7179-545C-059101A63934}"/>
              </a:ext>
            </a:extLst>
          </p:cNvPr>
          <p:cNvSpPr/>
          <p:nvPr/>
        </p:nvSpPr>
        <p:spPr>
          <a:xfrm>
            <a:off x="7367829" y="3449751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7" name="直接连接符 1076">
            <a:extLst>
              <a:ext uri="{FF2B5EF4-FFF2-40B4-BE49-F238E27FC236}">
                <a16:creationId xmlns:a16="http://schemas.microsoft.com/office/drawing/2014/main" id="{BD40BF88-DDE1-A182-CB11-F3B385C69C3D}"/>
              </a:ext>
            </a:extLst>
          </p:cNvPr>
          <p:cNvCxnSpPr>
            <a:cxnSpLocks/>
          </p:cNvCxnSpPr>
          <p:nvPr/>
        </p:nvCxnSpPr>
        <p:spPr>
          <a:xfrm>
            <a:off x="7450936" y="3478220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CF9D4199-E060-CC41-8817-1ED7847A63A4}"/>
              </a:ext>
            </a:extLst>
          </p:cNvPr>
          <p:cNvSpPr/>
          <p:nvPr/>
        </p:nvSpPr>
        <p:spPr>
          <a:xfrm>
            <a:off x="7314080" y="3371261"/>
            <a:ext cx="395531" cy="4799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9" name="椭圆 1078">
            <a:extLst>
              <a:ext uri="{FF2B5EF4-FFF2-40B4-BE49-F238E27FC236}">
                <a16:creationId xmlns:a16="http://schemas.microsoft.com/office/drawing/2014/main" id="{4E3CAD8F-A4BD-C3DA-B028-32D192716D3E}"/>
              </a:ext>
            </a:extLst>
          </p:cNvPr>
          <p:cNvSpPr/>
          <p:nvPr/>
        </p:nvSpPr>
        <p:spPr>
          <a:xfrm>
            <a:off x="7367829" y="3536493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0" name="图片 1079">
            <a:extLst>
              <a:ext uri="{FF2B5EF4-FFF2-40B4-BE49-F238E27FC236}">
                <a16:creationId xmlns:a16="http://schemas.microsoft.com/office/drawing/2014/main" id="{26A869D9-C8F1-1F18-A4DE-C2EC01F2CC1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2" y="3293151"/>
            <a:ext cx="245844" cy="256717"/>
          </a:xfrm>
          <a:prstGeom prst="rect">
            <a:avLst/>
          </a:prstGeom>
        </p:spPr>
      </p:pic>
      <p:cxnSp>
        <p:nvCxnSpPr>
          <p:cNvPr id="1082" name="直接连接符 1081">
            <a:extLst>
              <a:ext uri="{FF2B5EF4-FFF2-40B4-BE49-F238E27FC236}">
                <a16:creationId xmlns:a16="http://schemas.microsoft.com/office/drawing/2014/main" id="{EDB4E62F-50B3-2101-3EBE-413404EB6B14}"/>
              </a:ext>
            </a:extLst>
          </p:cNvPr>
          <p:cNvCxnSpPr>
            <a:cxnSpLocks/>
          </p:cNvCxnSpPr>
          <p:nvPr/>
        </p:nvCxnSpPr>
        <p:spPr>
          <a:xfrm>
            <a:off x="7450936" y="3564962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椭圆 1082">
            <a:extLst>
              <a:ext uri="{FF2B5EF4-FFF2-40B4-BE49-F238E27FC236}">
                <a16:creationId xmlns:a16="http://schemas.microsoft.com/office/drawing/2014/main" id="{2C27E9C5-0C4D-05FB-6F67-58E54AB1C207}"/>
              </a:ext>
            </a:extLst>
          </p:cNvPr>
          <p:cNvSpPr/>
          <p:nvPr/>
        </p:nvSpPr>
        <p:spPr>
          <a:xfrm>
            <a:off x="7367829" y="3627508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4" name="直接连接符 1083">
            <a:extLst>
              <a:ext uri="{FF2B5EF4-FFF2-40B4-BE49-F238E27FC236}">
                <a16:creationId xmlns:a16="http://schemas.microsoft.com/office/drawing/2014/main" id="{E07F4BF9-38BF-CE5B-4443-648B159FA5D7}"/>
              </a:ext>
            </a:extLst>
          </p:cNvPr>
          <p:cNvCxnSpPr>
            <a:cxnSpLocks/>
          </p:cNvCxnSpPr>
          <p:nvPr/>
        </p:nvCxnSpPr>
        <p:spPr>
          <a:xfrm>
            <a:off x="7450936" y="3655977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椭圆 1085">
            <a:extLst>
              <a:ext uri="{FF2B5EF4-FFF2-40B4-BE49-F238E27FC236}">
                <a16:creationId xmlns:a16="http://schemas.microsoft.com/office/drawing/2014/main" id="{0D2227DC-C689-6C2C-B553-7A465ADC6139}"/>
              </a:ext>
            </a:extLst>
          </p:cNvPr>
          <p:cNvSpPr/>
          <p:nvPr/>
        </p:nvSpPr>
        <p:spPr>
          <a:xfrm>
            <a:off x="7370061" y="3712574"/>
            <a:ext cx="57992" cy="56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1D8AF25C-F06A-B2F5-88F0-0527FD4E46E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77" y="3672394"/>
            <a:ext cx="177592" cy="185447"/>
          </a:xfrm>
          <a:prstGeom prst="rect">
            <a:avLst/>
          </a:prstGeom>
        </p:spPr>
      </p:pic>
      <p:pic>
        <p:nvPicPr>
          <p:cNvPr id="208" name="图片 207">
            <a:extLst>
              <a:ext uri="{FF2B5EF4-FFF2-40B4-BE49-F238E27FC236}">
                <a16:creationId xmlns:a16="http://schemas.microsoft.com/office/drawing/2014/main" id="{600850C2-ACA3-06F1-5EE3-C16E3F2C6B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4" y="3425153"/>
            <a:ext cx="245844" cy="256717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5028D603-80DF-8A05-66E2-7F2BEDA95F9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62" y="3531272"/>
            <a:ext cx="245844" cy="256717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71AF990-012D-292B-4CF2-D311F6B5BD84}"/>
              </a:ext>
            </a:extLst>
          </p:cNvPr>
          <p:cNvCxnSpPr>
            <a:cxnSpLocks/>
          </p:cNvCxnSpPr>
          <p:nvPr/>
        </p:nvCxnSpPr>
        <p:spPr>
          <a:xfrm>
            <a:off x="6736627" y="2910413"/>
            <a:ext cx="0" cy="444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3026847C-EC54-9C40-12A1-D67AAE599F83}"/>
              </a:ext>
            </a:extLst>
          </p:cNvPr>
          <p:cNvCxnSpPr>
            <a:cxnSpLocks/>
          </p:cNvCxnSpPr>
          <p:nvPr/>
        </p:nvCxnSpPr>
        <p:spPr>
          <a:xfrm flipV="1">
            <a:off x="7514748" y="3882732"/>
            <a:ext cx="0" cy="531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4B7C13DD-40C3-FE97-B35D-2BDA56BC83DE}"/>
              </a:ext>
            </a:extLst>
          </p:cNvPr>
          <p:cNvCxnSpPr>
            <a:cxnSpLocks/>
          </p:cNvCxnSpPr>
          <p:nvPr/>
        </p:nvCxnSpPr>
        <p:spPr>
          <a:xfrm flipV="1">
            <a:off x="7975466" y="3938699"/>
            <a:ext cx="217395" cy="34408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FAACC84F-4A16-F0EA-6CC3-FACA4DEA8367}"/>
              </a:ext>
            </a:extLst>
          </p:cNvPr>
          <p:cNvSpPr txBox="1"/>
          <p:nvPr/>
        </p:nvSpPr>
        <p:spPr>
          <a:xfrm>
            <a:off x="6908646" y="3401428"/>
            <a:ext cx="436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＜</a:t>
            </a:r>
          </a:p>
        </p:txBody>
      </p: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8F9EA555-3F1B-BE82-BCFD-0F21D2E49AA6}"/>
              </a:ext>
            </a:extLst>
          </p:cNvPr>
          <p:cNvCxnSpPr>
            <a:cxnSpLocks/>
          </p:cNvCxnSpPr>
          <p:nvPr/>
        </p:nvCxnSpPr>
        <p:spPr>
          <a:xfrm>
            <a:off x="7453420" y="3761988"/>
            <a:ext cx="163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5" name="组合 1114">
            <a:extLst>
              <a:ext uri="{FF2B5EF4-FFF2-40B4-BE49-F238E27FC236}">
                <a16:creationId xmlns:a16="http://schemas.microsoft.com/office/drawing/2014/main" id="{E9032696-02BC-FE91-E739-17A7F5D0F15F}"/>
              </a:ext>
            </a:extLst>
          </p:cNvPr>
          <p:cNvGrpSpPr/>
          <p:nvPr/>
        </p:nvGrpSpPr>
        <p:grpSpPr>
          <a:xfrm>
            <a:off x="7896767" y="3431604"/>
            <a:ext cx="699859" cy="497430"/>
            <a:chOff x="4934842" y="2736289"/>
            <a:chExt cx="907490" cy="575447"/>
          </a:xfrm>
        </p:grpSpPr>
        <p:sp>
          <p:nvSpPr>
            <p:cNvPr id="1116" name="矩形: 圆角 1115">
              <a:extLst>
                <a:ext uri="{FF2B5EF4-FFF2-40B4-BE49-F238E27FC236}">
                  <a16:creationId xmlns:a16="http://schemas.microsoft.com/office/drawing/2014/main" id="{D86D8D30-CFED-13C6-94AF-B53893F622C7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17" name="图片 1116">
              <a:extLst>
                <a:ext uri="{FF2B5EF4-FFF2-40B4-BE49-F238E27FC236}">
                  <a16:creationId xmlns:a16="http://schemas.microsoft.com/office/drawing/2014/main" id="{C9DF6E6C-3B86-3E72-6A53-F80B4837D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842" y="2736289"/>
              <a:ext cx="439851" cy="4398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DD9653C4-2AAE-276C-D377-F87A43FCFF05}"/>
                    </a:ext>
                  </a:extLst>
                </p:cNvPr>
                <p:cNvSpPr txBox="1"/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DD9653C4-2AAE-276C-D377-F87A43FCF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blipFill>
                  <a:blip r:embed="rId3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38" name="图片 1137">
            <a:extLst>
              <a:ext uri="{FF2B5EF4-FFF2-40B4-BE49-F238E27FC236}">
                <a16:creationId xmlns:a16="http://schemas.microsoft.com/office/drawing/2014/main" id="{BF88F75C-9D99-57BE-13F8-7A85A19E65C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8" y="6068601"/>
            <a:ext cx="513144" cy="513144"/>
          </a:xfrm>
          <a:prstGeom prst="rect">
            <a:avLst/>
          </a:prstGeom>
        </p:spPr>
      </p:pic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18E12D9D-32F9-E22D-41A3-DD7E1D759E50}"/>
              </a:ext>
            </a:extLst>
          </p:cNvPr>
          <p:cNvCxnSpPr/>
          <p:nvPr/>
        </p:nvCxnSpPr>
        <p:spPr>
          <a:xfrm>
            <a:off x="725459" y="6835679"/>
            <a:ext cx="769428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200407CE-224D-DF35-E088-7A18DF7A92FA}"/>
              </a:ext>
            </a:extLst>
          </p:cNvPr>
          <p:cNvSpPr txBox="1"/>
          <p:nvPr/>
        </p:nvSpPr>
        <p:spPr>
          <a:xfrm>
            <a:off x="3731926" y="6493044"/>
            <a:ext cx="32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Hard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0E083E4-F4B3-0858-7691-6C1B00AFCC1D}"/>
              </a:ext>
            </a:extLst>
          </p:cNvPr>
          <p:cNvCxnSpPr>
            <a:cxnSpLocks/>
          </p:cNvCxnSpPr>
          <p:nvPr/>
        </p:nvCxnSpPr>
        <p:spPr>
          <a:xfrm>
            <a:off x="7943850" y="2898265"/>
            <a:ext cx="225878" cy="29988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86779A4-DD48-F4C3-0B94-367DBD4B9A40}"/>
              </a:ext>
            </a:extLst>
          </p:cNvPr>
          <p:cNvGrpSpPr/>
          <p:nvPr/>
        </p:nvGrpSpPr>
        <p:grpSpPr>
          <a:xfrm>
            <a:off x="8004208" y="3215493"/>
            <a:ext cx="595051" cy="284401"/>
            <a:chOff x="5070744" y="2982729"/>
            <a:chExt cx="771588" cy="329007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AD3179-71ED-F6BC-FA68-3771756EE4EE}"/>
                </a:ext>
              </a:extLst>
            </p:cNvPr>
            <p:cNvSpPr/>
            <p:nvPr/>
          </p:nvSpPr>
          <p:spPr>
            <a:xfrm>
              <a:off x="5114095" y="2982729"/>
              <a:ext cx="653700" cy="3290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AFB4C4-C51F-BB51-4FFE-A76F21FC5770}"/>
                    </a:ext>
                  </a:extLst>
                </p:cNvPr>
                <p:cNvSpPr txBox="1"/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5AFB4C4-C51F-BB51-4FFE-A76F21FC5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70744" y="2987396"/>
                  <a:ext cx="771588" cy="249234"/>
                </a:xfrm>
                <a:prstGeom prst="rect">
                  <a:avLst/>
                </a:prstGeom>
                <a:blipFill>
                  <a:blip r:embed="rId3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37E7389-B484-0D53-6775-9F679E4BE058}"/>
              </a:ext>
            </a:extLst>
          </p:cNvPr>
          <p:cNvGrpSpPr/>
          <p:nvPr/>
        </p:nvGrpSpPr>
        <p:grpSpPr>
          <a:xfrm>
            <a:off x="2650005" y="5601913"/>
            <a:ext cx="1603253" cy="760602"/>
            <a:chOff x="730278" y="5623432"/>
            <a:chExt cx="1603253" cy="76060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D8411FF-B8F7-F22B-4AF9-309BC053970A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29" name="圆角矩形 203">
                <a:extLst>
                  <a:ext uri="{FF2B5EF4-FFF2-40B4-BE49-F238E27FC236}">
                    <a16:creationId xmlns:a16="http://schemas.microsoft.com/office/drawing/2014/main" id="{A5850A0F-8FE8-52E1-E08E-248CB8D0ACDB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72EDA29E-F20E-15BB-3693-DEF18487E41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72EDA29E-F20E-15BB-3693-DEF18487E4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FC699D6-ED3E-5D36-1704-066F5EB95B4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FC699D6-ED3E-5D36-1704-066F5EB95B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351" r="-270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89CE10A-9522-4648-E8F3-011A9FECE0C5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5E899B4-09C9-F395-75B9-0480A9882469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FC4031-10D3-05B2-60CB-934122ED8D8E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2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CFFDFA0-8B69-C004-4D3F-7A9BBFF1F268}"/>
              </a:ext>
            </a:extLst>
          </p:cNvPr>
          <p:cNvGrpSpPr/>
          <p:nvPr/>
        </p:nvGrpSpPr>
        <p:grpSpPr>
          <a:xfrm>
            <a:off x="6595198" y="5601913"/>
            <a:ext cx="1603253" cy="760602"/>
            <a:chOff x="730278" y="5623432"/>
            <a:chExt cx="1603253" cy="76060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95BFAEB-A85F-6483-8927-7749D67D0D35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41" name="圆角矩形 203">
                <a:extLst>
                  <a:ext uri="{FF2B5EF4-FFF2-40B4-BE49-F238E27FC236}">
                    <a16:creationId xmlns:a16="http://schemas.microsoft.com/office/drawing/2014/main" id="{026FF414-4FB4-2719-8418-368C196E067B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10BAE40-9F5A-A074-F007-BCBF2513279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10BAE40-9F5A-A074-F007-BCBF251327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18E197F-4305-5917-3B44-098DC4FF076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18E197F-4305-5917-3B44-098DC4FF07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333" r="-133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044B8A8-8C03-25E6-BD5F-873D7CFCC04A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AC7BDEB-F820-8B3B-372A-FE4430AD1A34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6C87424-CBE9-B33C-B4F1-C82E157B8D28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4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592E95E-E9B9-5855-6F56-C02D28E4A41C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045942" y="6097447"/>
            <a:ext cx="535454" cy="535454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B64A4BF4-363B-FEC5-B714-DA9A924F6096}"/>
              </a:ext>
            </a:extLst>
          </p:cNvPr>
          <p:cNvGrpSpPr/>
          <p:nvPr/>
        </p:nvGrpSpPr>
        <p:grpSpPr>
          <a:xfrm>
            <a:off x="4658221" y="5601913"/>
            <a:ext cx="1603253" cy="760602"/>
            <a:chOff x="730278" y="5623432"/>
            <a:chExt cx="1603253" cy="76060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17F1FA3-C185-A048-C739-FF58AEBDDEE1}"/>
                </a:ext>
              </a:extLst>
            </p:cNvPr>
            <p:cNvGrpSpPr/>
            <p:nvPr/>
          </p:nvGrpSpPr>
          <p:grpSpPr>
            <a:xfrm>
              <a:off x="730278" y="5817788"/>
              <a:ext cx="1603253" cy="566246"/>
              <a:chOff x="8559440" y="5748371"/>
              <a:chExt cx="1603253" cy="566246"/>
            </a:xfrm>
          </p:grpSpPr>
          <p:sp>
            <p:nvSpPr>
              <p:cNvPr id="49" name="圆角矩形 203">
                <a:extLst>
                  <a:ext uri="{FF2B5EF4-FFF2-40B4-BE49-F238E27FC236}">
                    <a16:creationId xmlns:a16="http://schemas.microsoft.com/office/drawing/2014/main" id="{8EA11E0F-88EB-46FE-268C-C150B07F2291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A2CF61ED-6E8E-733B-3C6F-38450B8045B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A2CF61ED-6E8E-733B-3C6F-38450B8045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20746" y="5852935"/>
                    <a:ext cx="655949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7C9F28D-8A4A-CA31-7F9C-F420BD3144B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7C9F28D-8A4A-CA31-7F9C-F420BD3144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49415" y="5852935"/>
                    <a:ext cx="455055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333" r="-133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B2F48C-D70A-5F5E-62EC-E12FCBB154B0}"/>
                  </a:ext>
                </a:extLst>
              </p:cNvPr>
              <p:cNvSpPr txBox="1"/>
              <p:nvPr/>
            </p:nvSpPr>
            <p:spPr>
              <a:xfrm>
                <a:off x="9157274" y="5859743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C4CB8C3-F1E9-33C5-8130-81081071CF6B}"/>
                </a:ext>
              </a:extLst>
            </p:cNvPr>
            <p:cNvSpPr/>
            <p:nvPr/>
          </p:nvSpPr>
          <p:spPr>
            <a:xfrm>
              <a:off x="1009912" y="5623432"/>
              <a:ext cx="1046653" cy="353525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E2103A-F329-C3EA-121E-84BD6B9AF029}"/>
                </a:ext>
              </a:extLst>
            </p:cNvPr>
            <p:cNvSpPr txBox="1"/>
            <p:nvPr/>
          </p:nvSpPr>
          <p:spPr>
            <a:xfrm>
              <a:off x="932397" y="5635722"/>
              <a:ext cx="1177773" cy="2984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3</a:t>
              </a:r>
              <a:endParaRPr kumimoji="1"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F0E6E3D0-F857-668D-FD70-D11F606BACA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114776" y="6062061"/>
            <a:ext cx="497954" cy="49795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95BDEE-8ECE-13DA-B1B0-43B866F82E0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028437" y="6066976"/>
            <a:ext cx="499377" cy="499377"/>
          </a:xfrm>
          <a:prstGeom prst="rect">
            <a:avLst/>
          </a:prstGeom>
        </p:spPr>
      </p:pic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DA9AFF2-20DA-45F4-8103-38F3024941DD}"/>
              </a:ext>
            </a:extLst>
          </p:cNvPr>
          <p:cNvSpPr/>
          <p:nvPr/>
        </p:nvSpPr>
        <p:spPr>
          <a:xfrm>
            <a:off x="6320211" y="1590138"/>
            <a:ext cx="463234" cy="2489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/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blipFill>
                <a:blip r:embed="rId4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0511B262-C9D8-4F34-BD16-C250BFA97494}"/>
              </a:ext>
            </a:extLst>
          </p:cNvPr>
          <p:cNvGrpSpPr/>
          <p:nvPr/>
        </p:nvGrpSpPr>
        <p:grpSpPr>
          <a:xfrm>
            <a:off x="6843212" y="3103301"/>
            <a:ext cx="574656" cy="254392"/>
            <a:chOff x="4100697" y="3384935"/>
            <a:chExt cx="574656" cy="254392"/>
          </a:xfrm>
        </p:grpSpPr>
        <p:sp>
          <p:nvSpPr>
            <p:cNvPr id="274" name="流程图: 过程 273">
              <a:extLst>
                <a:ext uri="{FF2B5EF4-FFF2-40B4-BE49-F238E27FC236}">
                  <a16:creationId xmlns:a16="http://schemas.microsoft.com/office/drawing/2014/main" id="{9DE7061B-51F5-45EA-B0C3-39DDCEA18F05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1118871A-D59B-4FAE-BBAB-EB12CA6E4B6B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AEEF2FA7-D89F-46ED-AA5A-79BCA2A51025}"/>
              </a:ext>
            </a:extLst>
          </p:cNvPr>
          <p:cNvGrpSpPr/>
          <p:nvPr/>
        </p:nvGrpSpPr>
        <p:grpSpPr>
          <a:xfrm>
            <a:off x="1494003" y="5220516"/>
            <a:ext cx="3816960" cy="369332"/>
            <a:chOff x="2444645" y="717311"/>
            <a:chExt cx="3816960" cy="419589"/>
          </a:xfrm>
        </p:grpSpPr>
        <p:sp>
          <p:nvSpPr>
            <p:cNvPr id="277" name="Rounded Rectangle 18">
              <a:extLst>
                <a:ext uri="{FF2B5EF4-FFF2-40B4-BE49-F238E27FC236}">
                  <a16:creationId xmlns:a16="http://schemas.microsoft.com/office/drawing/2014/main" id="{86DB4C02-F837-4D9C-9188-C57B674FA35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1A7BCEAD-3FE3-4FA5-BF3E-85B2366F0E50}"/>
                </a:ext>
              </a:extLst>
            </p:cNvPr>
            <p:cNvSpPr txBox="1"/>
            <p:nvPr/>
          </p:nvSpPr>
          <p:spPr>
            <a:xfrm>
              <a:off x="2444645" y="717311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CL-based Training Paradigm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1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3390F-616E-EC2C-93E7-CF4B5E65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2F60D9E3-A2E4-C1C3-56F4-4CAF8334F5E3}"/>
              </a:ext>
            </a:extLst>
          </p:cNvPr>
          <p:cNvSpPr/>
          <p:nvPr/>
        </p:nvSpPr>
        <p:spPr>
          <a:xfrm>
            <a:off x="5749726" y="990846"/>
            <a:ext cx="2962474" cy="4408468"/>
          </a:xfrm>
          <a:custGeom>
            <a:avLst/>
            <a:gdLst>
              <a:gd name="connsiteX0" fmla="*/ 0 w 2435700"/>
              <a:gd name="connsiteY0" fmla="*/ 220894 h 4408468"/>
              <a:gd name="connsiteX1" fmla="*/ 220894 w 2435700"/>
              <a:gd name="connsiteY1" fmla="*/ 0 h 4408468"/>
              <a:gd name="connsiteX2" fmla="*/ 2214806 w 2435700"/>
              <a:gd name="connsiteY2" fmla="*/ 0 h 4408468"/>
              <a:gd name="connsiteX3" fmla="*/ 2435700 w 2435700"/>
              <a:gd name="connsiteY3" fmla="*/ 220894 h 4408468"/>
              <a:gd name="connsiteX4" fmla="*/ 2435700 w 2435700"/>
              <a:gd name="connsiteY4" fmla="*/ 4187574 h 4408468"/>
              <a:gd name="connsiteX5" fmla="*/ 2214806 w 2435700"/>
              <a:gd name="connsiteY5" fmla="*/ 4408468 h 4408468"/>
              <a:gd name="connsiteX6" fmla="*/ 220894 w 2435700"/>
              <a:gd name="connsiteY6" fmla="*/ 4408468 h 4408468"/>
              <a:gd name="connsiteX7" fmla="*/ 0 w 2435700"/>
              <a:gd name="connsiteY7" fmla="*/ 4187574 h 4408468"/>
              <a:gd name="connsiteX8" fmla="*/ 0 w 2435700"/>
              <a:gd name="connsiteY8" fmla="*/ 220894 h 4408468"/>
              <a:gd name="connsiteX0" fmla="*/ 324594 w 2760294"/>
              <a:gd name="connsiteY0" fmla="*/ 220894 h 4408468"/>
              <a:gd name="connsiteX1" fmla="*/ 545488 w 2760294"/>
              <a:gd name="connsiteY1" fmla="*/ 0 h 4408468"/>
              <a:gd name="connsiteX2" fmla="*/ 2539400 w 2760294"/>
              <a:gd name="connsiteY2" fmla="*/ 0 h 4408468"/>
              <a:gd name="connsiteX3" fmla="*/ 2760294 w 2760294"/>
              <a:gd name="connsiteY3" fmla="*/ 220894 h 4408468"/>
              <a:gd name="connsiteX4" fmla="*/ 2760294 w 2760294"/>
              <a:gd name="connsiteY4" fmla="*/ 4187574 h 4408468"/>
              <a:gd name="connsiteX5" fmla="*/ 2539400 w 2760294"/>
              <a:gd name="connsiteY5" fmla="*/ 4408468 h 4408468"/>
              <a:gd name="connsiteX6" fmla="*/ 545488 w 2760294"/>
              <a:gd name="connsiteY6" fmla="*/ 4408468 h 4408468"/>
              <a:gd name="connsiteX7" fmla="*/ 324594 w 2760294"/>
              <a:gd name="connsiteY7" fmla="*/ 4187574 h 4408468"/>
              <a:gd name="connsiteX8" fmla="*/ 324594 w 2760294"/>
              <a:gd name="connsiteY8" fmla="*/ 220894 h 4408468"/>
              <a:gd name="connsiteX0" fmla="*/ 537196 w 2972896"/>
              <a:gd name="connsiteY0" fmla="*/ 220894 h 4408468"/>
              <a:gd name="connsiteX1" fmla="*/ 758090 w 2972896"/>
              <a:gd name="connsiteY1" fmla="*/ 0 h 4408468"/>
              <a:gd name="connsiteX2" fmla="*/ 2752002 w 2972896"/>
              <a:gd name="connsiteY2" fmla="*/ 0 h 4408468"/>
              <a:gd name="connsiteX3" fmla="*/ 2972896 w 2972896"/>
              <a:gd name="connsiteY3" fmla="*/ 220894 h 4408468"/>
              <a:gd name="connsiteX4" fmla="*/ 2972896 w 2972896"/>
              <a:gd name="connsiteY4" fmla="*/ 4187574 h 4408468"/>
              <a:gd name="connsiteX5" fmla="*/ 2752002 w 2972896"/>
              <a:gd name="connsiteY5" fmla="*/ 4408468 h 4408468"/>
              <a:gd name="connsiteX6" fmla="*/ 758090 w 2972896"/>
              <a:gd name="connsiteY6" fmla="*/ 4408468 h 4408468"/>
              <a:gd name="connsiteX7" fmla="*/ 275938 w 2972896"/>
              <a:gd name="connsiteY7" fmla="*/ 3882774 h 4408468"/>
              <a:gd name="connsiteX8" fmla="*/ 537196 w 2972896"/>
              <a:gd name="connsiteY8" fmla="*/ 220894 h 4408468"/>
              <a:gd name="connsiteX0" fmla="*/ 530336 w 2966036"/>
              <a:gd name="connsiteY0" fmla="*/ 220894 h 4408468"/>
              <a:gd name="connsiteX1" fmla="*/ 751230 w 2966036"/>
              <a:gd name="connsiteY1" fmla="*/ 0 h 4408468"/>
              <a:gd name="connsiteX2" fmla="*/ 2745142 w 2966036"/>
              <a:gd name="connsiteY2" fmla="*/ 0 h 4408468"/>
              <a:gd name="connsiteX3" fmla="*/ 2966036 w 2966036"/>
              <a:gd name="connsiteY3" fmla="*/ 220894 h 4408468"/>
              <a:gd name="connsiteX4" fmla="*/ 2966036 w 2966036"/>
              <a:gd name="connsiteY4" fmla="*/ 4187574 h 4408468"/>
              <a:gd name="connsiteX5" fmla="*/ 2745142 w 2966036"/>
              <a:gd name="connsiteY5" fmla="*/ 4408468 h 4408468"/>
              <a:gd name="connsiteX6" fmla="*/ 751230 w 2966036"/>
              <a:gd name="connsiteY6" fmla="*/ 4408468 h 4408468"/>
              <a:gd name="connsiteX7" fmla="*/ 277243 w 2966036"/>
              <a:gd name="connsiteY7" fmla="*/ 3931760 h 4408468"/>
              <a:gd name="connsiteX8" fmla="*/ 530336 w 2966036"/>
              <a:gd name="connsiteY8" fmla="*/ 220894 h 4408468"/>
              <a:gd name="connsiteX0" fmla="*/ 544067 w 2979767"/>
              <a:gd name="connsiteY0" fmla="*/ 220894 h 4408468"/>
              <a:gd name="connsiteX1" fmla="*/ 764961 w 2979767"/>
              <a:gd name="connsiteY1" fmla="*/ 0 h 4408468"/>
              <a:gd name="connsiteX2" fmla="*/ 2758873 w 2979767"/>
              <a:gd name="connsiteY2" fmla="*/ 0 h 4408468"/>
              <a:gd name="connsiteX3" fmla="*/ 2979767 w 2979767"/>
              <a:gd name="connsiteY3" fmla="*/ 220894 h 4408468"/>
              <a:gd name="connsiteX4" fmla="*/ 2979767 w 2979767"/>
              <a:gd name="connsiteY4" fmla="*/ 4187574 h 4408468"/>
              <a:gd name="connsiteX5" fmla="*/ 2758873 w 2979767"/>
              <a:gd name="connsiteY5" fmla="*/ 4408468 h 4408468"/>
              <a:gd name="connsiteX6" fmla="*/ 764961 w 2979767"/>
              <a:gd name="connsiteY6" fmla="*/ 4408468 h 4408468"/>
              <a:gd name="connsiteX7" fmla="*/ 274646 w 2979767"/>
              <a:gd name="connsiteY7" fmla="*/ 3934481 h 4408468"/>
              <a:gd name="connsiteX8" fmla="*/ 544067 w 2979767"/>
              <a:gd name="connsiteY8" fmla="*/ 220894 h 4408468"/>
              <a:gd name="connsiteX0" fmla="*/ 474628 w 2910328"/>
              <a:gd name="connsiteY0" fmla="*/ 220894 h 4408468"/>
              <a:gd name="connsiteX1" fmla="*/ 695522 w 2910328"/>
              <a:gd name="connsiteY1" fmla="*/ 0 h 4408468"/>
              <a:gd name="connsiteX2" fmla="*/ 2689434 w 2910328"/>
              <a:gd name="connsiteY2" fmla="*/ 0 h 4408468"/>
              <a:gd name="connsiteX3" fmla="*/ 2910328 w 2910328"/>
              <a:gd name="connsiteY3" fmla="*/ 220894 h 4408468"/>
              <a:gd name="connsiteX4" fmla="*/ 2910328 w 2910328"/>
              <a:gd name="connsiteY4" fmla="*/ 4187574 h 4408468"/>
              <a:gd name="connsiteX5" fmla="*/ 2689434 w 2910328"/>
              <a:gd name="connsiteY5" fmla="*/ 4408468 h 4408468"/>
              <a:gd name="connsiteX6" fmla="*/ 695522 w 2910328"/>
              <a:gd name="connsiteY6" fmla="*/ 4408468 h 4408468"/>
              <a:gd name="connsiteX7" fmla="*/ 205207 w 2910328"/>
              <a:gd name="connsiteY7" fmla="*/ 3934481 h 4408468"/>
              <a:gd name="connsiteX8" fmla="*/ 474628 w 2910328"/>
              <a:gd name="connsiteY8" fmla="*/ 220894 h 4408468"/>
              <a:gd name="connsiteX0" fmla="*/ 481385 w 2917085"/>
              <a:gd name="connsiteY0" fmla="*/ 220894 h 4408468"/>
              <a:gd name="connsiteX1" fmla="*/ 702279 w 2917085"/>
              <a:gd name="connsiteY1" fmla="*/ 0 h 4408468"/>
              <a:gd name="connsiteX2" fmla="*/ 2696191 w 2917085"/>
              <a:gd name="connsiteY2" fmla="*/ 0 h 4408468"/>
              <a:gd name="connsiteX3" fmla="*/ 2917085 w 2917085"/>
              <a:gd name="connsiteY3" fmla="*/ 220894 h 4408468"/>
              <a:gd name="connsiteX4" fmla="*/ 2917085 w 2917085"/>
              <a:gd name="connsiteY4" fmla="*/ 4187574 h 4408468"/>
              <a:gd name="connsiteX5" fmla="*/ 2696191 w 2917085"/>
              <a:gd name="connsiteY5" fmla="*/ 4408468 h 4408468"/>
              <a:gd name="connsiteX6" fmla="*/ 702279 w 2917085"/>
              <a:gd name="connsiteY6" fmla="*/ 4408468 h 4408468"/>
              <a:gd name="connsiteX7" fmla="*/ 211964 w 2917085"/>
              <a:gd name="connsiteY7" fmla="*/ 3934481 h 4408468"/>
              <a:gd name="connsiteX8" fmla="*/ 481385 w 2917085"/>
              <a:gd name="connsiteY8" fmla="*/ 220894 h 440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085" h="4408468">
                <a:moveTo>
                  <a:pt x="481385" y="220894"/>
                </a:moveTo>
                <a:cubicBezTo>
                  <a:pt x="481385" y="98898"/>
                  <a:pt x="580283" y="0"/>
                  <a:pt x="702279" y="0"/>
                </a:cubicBezTo>
                <a:lnTo>
                  <a:pt x="2696191" y="0"/>
                </a:lnTo>
                <a:cubicBezTo>
                  <a:pt x="2818187" y="0"/>
                  <a:pt x="2917085" y="98898"/>
                  <a:pt x="2917085" y="220894"/>
                </a:cubicBezTo>
                <a:lnTo>
                  <a:pt x="2917085" y="4187574"/>
                </a:lnTo>
                <a:cubicBezTo>
                  <a:pt x="2917085" y="4309570"/>
                  <a:pt x="2818187" y="4408468"/>
                  <a:pt x="2696191" y="4408468"/>
                </a:cubicBezTo>
                <a:lnTo>
                  <a:pt x="702279" y="4408468"/>
                </a:lnTo>
                <a:cubicBezTo>
                  <a:pt x="580283" y="4408468"/>
                  <a:pt x="-430294" y="3965764"/>
                  <a:pt x="211964" y="3934481"/>
                </a:cubicBezTo>
                <a:lnTo>
                  <a:pt x="481385" y="220894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86B20103-5F43-43E3-DB13-C6EFEC172D54}"/>
              </a:ext>
            </a:extLst>
          </p:cNvPr>
          <p:cNvSpPr/>
          <p:nvPr/>
        </p:nvSpPr>
        <p:spPr>
          <a:xfrm>
            <a:off x="6421889" y="4318673"/>
            <a:ext cx="2105925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0D53D991-50DF-ACF7-3630-B9467B2196D8}"/>
              </a:ext>
            </a:extLst>
          </p:cNvPr>
          <p:cNvSpPr/>
          <p:nvPr/>
        </p:nvSpPr>
        <p:spPr>
          <a:xfrm>
            <a:off x="6421889" y="1829467"/>
            <a:ext cx="2166372" cy="10401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55E6B8B8-B31B-F958-AE9C-929F1565DA42}"/>
              </a:ext>
            </a:extLst>
          </p:cNvPr>
          <p:cNvSpPr/>
          <p:nvPr/>
        </p:nvSpPr>
        <p:spPr>
          <a:xfrm>
            <a:off x="364988" y="2414036"/>
            <a:ext cx="5806722" cy="2769710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89281C29-6B0F-1598-6CE8-6F42DCE6573E}"/>
              </a:ext>
            </a:extLst>
          </p:cNvPr>
          <p:cNvSpPr/>
          <p:nvPr/>
        </p:nvSpPr>
        <p:spPr>
          <a:xfrm>
            <a:off x="360879" y="1047171"/>
            <a:ext cx="5788302" cy="1040113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387142-265B-3506-5C66-789033CAE857}"/>
              </a:ext>
            </a:extLst>
          </p:cNvPr>
          <p:cNvSpPr txBox="1"/>
          <p:nvPr/>
        </p:nvSpPr>
        <p:spPr>
          <a:xfrm>
            <a:off x="343299" y="1188458"/>
            <a:ext cx="5804613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altLang="zh-CN" sz="1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story</a:t>
            </a:r>
            <a:r>
              <a:rPr lang="en-US" altLang="zh-C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cat named Whiskers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takes place in the autumn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cat playing with a dog named Buddy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ends with discovering a mysterious treasure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i="1" dirty="0">
              <a:highlight>
                <a:srgbClr val="FBB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402466-8FC6-ABFD-4C0E-A5CF69797916}"/>
              </a:ext>
            </a:extLst>
          </p:cNvPr>
          <p:cNvGrpSpPr/>
          <p:nvPr/>
        </p:nvGrpSpPr>
        <p:grpSpPr>
          <a:xfrm>
            <a:off x="1570787" y="764946"/>
            <a:ext cx="3231839" cy="373639"/>
            <a:chOff x="2595846" y="725434"/>
            <a:chExt cx="3288243" cy="424482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9E03258F-3075-DED8-12A3-FFF524A57E16}"/>
                </a:ext>
              </a:extLst>
            </p:cNvPr>
            <p:cNvSpPr/>
            <p:nvPr/>
          </p:nvSpPr>
          <p:spPr>
            <a:xfrm>
              <a:off x="2595846" y="725434"/>
              <a:ext cx="3288243" cy="419957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3EBD26-516B-67D7-74DE-B9D320C6F0C0}"/>
                </a:ext>
              </a:extLst>
            </p:cNvPr>
            <p:cNvSpPr txBox="1"/>
            <p:nvPr/>
          </p:nvSpPr>
          <p:spPr>
            <a:xfrm>
              <a:off x="2798184" y="730327"/>
              <a:ext cx="3000367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Multi-Constraint Instruction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A272438-6E72-6C85-E98D-DAEE325761BF}"/>
              </a:ext>
            </a:extLst>
          </p:cNvPr>
          <p:cNvSpPr txBox="1"/>
          <p:nvPr/>
        </p:nvSpPr>
        <p:spPr>
          <a:xfrm>
            <a:off x="195112" y="-1092807"/>
            <a:ext cx="7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C8C03B71-E1E8-099A-2702-AF662D0519AF}"/>
              </a:ext>
            </a:extLst>
          </p:cNvPr>
          <p:cNvGrpSpPr/>
          <p:nvPr/>
        </p:nvGrpSpPr>
        <p:grpSpPr>
          <a:xfrm>
            <a:off x="1310558" y="2119020"/>
            <a:ext cx="3816960" cy="369332"/>
            <a:chOff x="2351675" y="717673"/>
            <a:chExt cx="3816960" cy="419589"/>
          </a:xfrm>
        </p:grpSpPr>
        <p:sp>
          <p:nvSpPr>
            <p:cNvPr id="340" name="Rounded Rectangle 18">
              <a:extLst>
                <a:ext uri="{FF2B5EF4-FFF2-40B4-BE49-F238E27FC236}">
                  <a16:creationId xmlns:a16="http://schemas.microsoft.com/office/drawing/2014/main" id="{23A392E3-4FBD-548B-CA48-E2ACB557174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DD590A97-D129-0F08-B869-15C5A0B1BA3E}"/>
                </a:ext>
              </a:extLst>
            </p:cNvPr>
            <p:cNvSpPr txBox="1"/>
            <p:nvPr/>
          </p:nvSpPr>
          <p:spPr>
            <a:xfrm>
              <a:off x="2351675" y="717673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 for High-Quality Outputs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13D43AD-03D3-3501-1EE2-4E0812F9A875}"/>
              </a:ext>
            </a:extLst>
          </p:cNvPr>
          <p:cNvSpPr/>
          <p:nvPr/>
        </p:nvSpPr>
        <p:spPr>
          <a:xfrm flipV="1">
            <a:off x="441450" y="3123109"/>
            <a:ext cx="1332133" cy="311272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799B7DE2-1E65-1772-59FC-42682475A8FD}"/>
              </a:ext>
            </a:extLst>
          </p:cNvPr>
          <p:cNvSpPr txBox="1"/>
          <p:nvPr/>
        </p:nvSpPr>
        <p:spPr>
          <a:xfrm>
            <a:off x="364988" y="3151078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C740BA-79D0-691D-F28A-5C5F336A3FE9}"/>
                  </a:ext>
                </a:extLst>
              </p:cNvPr>
              <p:cNvSpPr txBox="1"/>
              <p:nvPr/>
            </p:nvSpPr>
            <p:spPr>
              <a:xfrm flipH="1">
                <a:off x="2669207" y="271877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C740BA-79D0-691D-F28A-5C5F336A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9207" y="2718774"/>
                <a:ext cx="1226674" cy="307777"/>
              </a:xfrm>
              <a:prstGeom prst="rect">
                <a:avLst/>
              </a:prstGeom>
              <a:blipFill>
                <a:blip r:embed="rId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7E2C967-C01C-F894-AB17-F27EA63C0743}"/>
              </a:ext>
            </a:extLst>
          </p:cNvPr>
          <p:cNvCxnSpPr>
            <a:cxnSpLocks/>
          </p:cNvCxnSpPr>
          <p:nvPr/>
        </p:nvCxnSpPr>
        <p:spPr>
          <a:xfrm>
            <a:off x="3639314" y="2843436"/>
            <a:ext cx="1572276" cy="41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AC777E32-73BF-9575-842D-E42820F32F7E}"/>
              </a:ext>
            </a:extLst>
          </p:cNvPr>
          <p:cNvGrpSpPr/>
          <p:nvPr/>
        </p:nvGrpSpPr>
        <p:grpSpPr>
          <a:xfrm>
            <a:off x="590377" y="5797320"/>
            <a:ext cx="1603253" cy="566246"/>
            <a:chOff x="8559440" y="5748371"/>
            <a:chExt cx="1603253" cy="566246"/>
          </a:xfrm>
        </p:grpSpPr>
        <p:sp>
          <p:nvSpPr>
            <p:cNvPr id="223" name="圆角矩形 203">
              <a:extLst>
                <a:ext uri="{FF2B5EF4-FFF2-40B4-BE49-F238E27FC236}">
                  <a16:creationId xmlns:a16="http://schemas.microsoft.com/office/drawing/2014/main" id="{94B638B7-F7BB-C75A-80AE-6A7FFF16820E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20722149-9711-AE25-9DD6-0B35E099E7E8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362D90AF-159A-841F-5FC9-C8F74521A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193889B7-2FB4-D602-D3B0-E0871CC9E1DD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F0EC70AB-4492-5F18-84F5-C086ABFDE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51" r="-2703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B121A3E7-B5B7-644D-952D-63FDEED1CC55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D85C9C-5C6D-5E1B-A0DA-41CBB744D9FF}"/>
              </a:ext>
            </a:extLst>
          </p:cNvPr>
          <p:cNvSpPr/>
          <p:nvPr/>
        </p:nvSpPr>
        <p:spPr>
          <a:xfrm>
            <a:off x="866998" y="5631660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3EF559-CEF6-E274-E557-0F2D2B8BB2C3}"/>
              </a:ext>
            </a:extLst>
          </p:cNvPr>
          <p:cNvGrpSpPr/>
          <p:nvPr/>
        </p:nvGrpSpPr>
        <p:grpSpPr>
          <a:xfrm>
            <a:off x="1517154" y="1065095"/>
            <a:ext cx="228199" cy="307777"/>
            <a:chOff x="5721437" y="-325515"/>
            <a:chExt cx="209503" cy="28256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6337BC4-540A-1B1D-8FE9-CF700D223517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8E69B9-D38D-07BA-DB4F-86BFCC535CA3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375DCC7-E8FB-3117-CE8C-0C70253DADFA}"/>
              </a:ext>
            </a:extLst>
          </p:cNvPr>
          <p:cNvGrpSpPr/>
          <p:nvPr/>
        </p:nvGrpSpPr>
        <p:grpSpPr>
          <a:xfrm>
            <a:off x="1515118" y="3169836"/>
            <a:ext cx="158808" cy="230832"/>
            <a:chOff x="5733161" y="-334711"/>
            <a:chExt cx="255684" cy="36340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62AA665-B606-0C5B-DDDB-9D2611F2E9E3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6BBB7DF-8EDB-8693-AA77-5D06466FDFF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86930E5A-9B22-ACC4-B6FD-3E65D2F11243}"/>
              </a:ext>
            </a:extLst>
          </p:cNvPr>
          <p:cNvSpPr txBox="1"/>
          <p:nvPr/>
        </p:nvSpPr>
        <p:spPr>
          <a:xfrm>
            <a:off x="1220383" y="3114414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A3E1D4-4014-563C-360C-07CB39D071EA}"/>
              </a:ext>
            </a:extLst>
          </p:cNvPr>
          <p:cNvSpPr txBox="1"/>
          <p:nvPr/>
        </p:nvSpPr>
        <p:spPr>
          <a:xfrm>
            <a:off x="6454278" y="4384133"/>
            <a:ext cx="2073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altLang="zh-CN" sz="14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autumn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 the little cat </a:t>
            </a: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a </a:t>
            </a:r>
            <a:r>
              <a:rPr lang="en-US" altLang="zh-CN" sz="14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 named Buddy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They chased falling leaves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272DE5-85E1-88B2-2E0A-F0BD41DD13AC}"/>
              </a:ext>
            </a:extLst>
          </p:cNvPr>
          <p:cNvSpPr txBox="1"/>
          <p:nvPr/>
        </p:nvSpPr>
        <p:spPr>
          <a:xfrm>
            <a:off x="6407577" y="1878698"/>
            <a:ext cx="22063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a clever little cat. One day, …realized it might be a </a:t>
            </a:r>
            <a:r>
              <a:rPr lang="en-US" altLang="zh-CN" sz="14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mysterious treasure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Excited,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E303121-6BAD-429A-0465-112D4DE4C2FA}"/>
              </a:ext>
            </a:extLst>
          </p:cNvPr>
          <p:cNvSpPr/>
          <p:nvPr/>
        </p:nvSpPr>
        <p:spPr>
          <a:xfrm flipV="1">
            <a:off x="429721" y="3659398"/>
            <a:ext cx="1655138" cy="33310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461B298-C75D-9BBE-C6A5-C363707CC751}"/>
              </a:ext>
            </a:extLst>
          </p:cNvPr>
          <p:cNvSpPr txBox="1"/>
          <p:nvPr/>
        </p:nvSpPr>
        <p:spPr>
          <a:xfrm>
            <a:off x="350242" y="3698667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FF5A324C-EB2C-3532-2843-31DFD27F126F}"/>
              </a:ext>
            </a:extLst>
          </p:cNvPr>
          <p:cNvGrpSpPr/>
          <p:nvPr/>
        </p:nvGrpSpPr>
        <p:grpSpPr>
          <a:xfrm>
            <a:off x="1520410" y="3726242"/>
            <a:ext cx="158808" cy="230832"/>
            <a:chOff x="5733161" y="-334711"/>
            <a:chExt cx="255684" cy="363408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64000DB-B659-696E-6D69-3F76A056A049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84EF602-E426-7EC9-540A-2150A68E806B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428F5F5-5D23-9594-910D-296087D08737}"/>
              </a:ext>
            </a:extLst>
          </p:cNvPr>
          <p:cNvSpPr txBox="1"/>
          <p:nvPr/>
        </p:nvSpPr>
        <p:spPr>
          <a:xfrm>
            <a:off x="1214649" y="3674313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788A8CA-1A07-9AFE-0824-245C2CC8F543}"/>
              </a:ext>
            </a:extLst>
          </p:cNvPr>
          <p:cNvGrpSpPr/>
          <p:nvPr/>
        </p:nvGrpSpPr>
        <p:grpSpPr>
          <a:xfrm>
            <a:off x="1526001" y="3726242"/>
            <a:ext cx="158808" cy="230832"/>
            <a:chOff x="5733161" y="-334711"/>
            <a:chExt cx="255684" cy="36340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DD9AAB66-FDE9-D025-4F6A-F22596FC7E7C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238221F-EF06-64D5-039F-FD2D3199DBA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7DB347-D13F-78D2-F931-C22081B6AB18}"/>
              </a:ext>
            </a:extLst>
          </p:cNvPr>
          <p:cNvGrpSpPr/>
          <p:nvPr/>
        </p:nvGrpSpPr>
        <p:grpSpPr>
          <a:xfrm>
            <a:off x="1869893" y="3725833"/>
            <a:ext cx="158808" cy="230832"/>
            <a:chOff x="5733161" y="-334711"/>
            <a:chExt cx="255684" cy="363408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CB27F98-0742-82DB-7666-BFECAB54A083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4AFCBC8-83EF-7A2F-601D-738561548F37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14DA148-882D-3FBB-417D-B47E0347FD66}"/>
              </a:ext>
            </a:extLst>
          </p:cNvPr>
          <p:cNvSpPr txBox="1"/>
          <p:nvPr/>
        </p:nvSpPr>
        <p:spPr>
          <a:xfrm>
            <a:off x="1567416" y="366769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42C9EF9D-1A04-4A30-B6C2-759CC21F4434}"/>
              </a:ext>
            </a:extLst>
          </p:cNvPr>
          <p:cNvSpPr/>
          <p:nvPr/>
        </p:nvSpPr>
        <p:spPr>
          <a:xfrm flipV="1">
            <a:off x="440069" y="4176241"/>
            <a:ext cx="1939129" cy="299747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C6CEC40-43A2-B88B-6DE9-41230087BF2D}"/>
              </a:ext>
            </a:extLst>
          </p:cNvPr>
          <p:cNvSpPr txBox="1"/>
          <p:nvPr/>
        </p:nvSpPr>
        <p:spPr>
          <a:xfrm>
            <a:off x="355010" y="4181926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C70C4F14-7E76-1CA2-6F20-8BFBFC5D6A0C}"/>
              </a:ext>
            </a:extLst>
          </p:cNvPr>
          <p:cNvGrpSpPr/>
          <p:nvPr/>
        </p:nvGrpSpPr>
        <p:grpSpPr>
          <a:xfrm>
            <a:off x="1505555" y="4208784"/>
            <a:ext cx="158808" cy="230832"/>
            <a:chOff x="5733161" y="-334711"/>
            <a:chExt cx="255684" cy="36340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6FA33B82-933B-2B04-04D4-78447FEF17F4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05571DC7-AC84-A4AE-BE27-8AB8EB4C77D2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5DF9DF4-1797-ED51-D6DA-2CE0F30F306D}"/>
              </a:ext>
            </a:extLst>
          </p:cNvPr>
          <p:cNvSpPr txBox="1"/>
          <p:nvPr/>
        </p:nvSpPr>
        <p:spPr>
          <a:xfrm>
            <a:off x="1215874" y="415685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7967301-AC24-2FFB-F043-FD86414182F8}"/>
              </a:ext>
            </a:extLst>
          </p:cNvPr>
          <p:cNvGrpSpPr/>
          <p:nvPr/>
        </p:nvGrpSpPr>
        <p:grpSpPr>
          <a:xfrm>
            <a:off x="1511146" y="4208784"/>
            <a:ext cx="158808" cy="230832"/>
            <a:chOff x="5733161" y="-334711"/>
            <a:chExt cx="255684" cy="3634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A774E6B7-EB9F-7C75-9D6A-F3DE7183B3A2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98D54CB-96F7-3E74-57D8-7FFB2BC7B51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DA37B490-85E0-CD57-3C1B-753817C0A170}"/>
              </a:ext>
            </a:extLst>
          </p:cNvPr>
          <p:cNvGrpSpPr/>
          <p:nvPr/>
        </p:nvGrpSpPr>
        <p:grpSpPr>
          <a:xfrm>
            <a:off x="1855038" y="4208375"/>
            <a:ext cx="158808" cy="230832"/>
            <a:chOff x="5733161" y="-334711"/>
            <a:chExt cx="255684" cy="363408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8D8A7418-6D13-B2DA-725D-AC9DF3B937D7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17F997CB-1B35-A40D-01A0-035C014AF946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913E7EF-1C05-640F-5964-D97F34174225}"/>
              </a:ext>
            </a:extLst>
          </p:cNvPr>
          <p:cNvSpPr txBox="1"/>
          <p:nvPr/>
        </p:nvSpPr>
        <p:spPr>
          <a:xfrm>
            <a:off x="1552561" y="41502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D7F59A3-7AF9-57D6-F64F-D27B4E41C8D7}"/>
              </a:ext>
            </a:extLst>
          </p:cNvPr>
          <p:cNvGrpSpPr/>
          <p:nvPr/>
        </p:nvGrpSpPr>
        <p:grpSpPr>
          <a:xfrm>
            <a:off x="2185984" y="4206711"/>
            <a:ext cx="158808" cy="230832"/>
            <a:chOff x="5733161" y="-334711"/>
            <a:chExt cx="255684" cy="363408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7F3A7D38-C0B2-2DAD-4C31-1D71AF02619C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E01C4D2-BEA3-C3E7-A893-66B2967C607F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3A68927-5118-BC46-30C9-7D3D7C441F67}"/>
              </a:ext>
            </a:extLst>
          </p:cNvPr>
          <p:cNvSpPr txBox="1"/>
          <p:nvPr/>
        </p:nvSpPr>
        <p:spPr>
          <a:xfrm>
            <a:off x="1890553" y="41502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49ED6FCA-7631-FEA2-3210-7AFE486EA270}"/>
              </a:ext>
            </a:extLst>
          </p:cNvPr>
          <p:cNvSpPr/>
          <p:nvPr/>
        </p:nvSpPr>
        <p:spPr>
          <a:xfrm flipV="1">
            <a:off x="429747" y="4676615"/>
            <a:ext cx="2292085" cy="335290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B4E7B0B-34D1-8001-EC4E-07FC98D4C8FD}"/>
              </a:ext>
            </a:extLst>
          </p:cNvPr>
          <p:cNvSpPr txBox="1"/>
          <p:nvPr/>
        </p:nvSpPr>
        <p:spPr>
          <a:xfrm>
            <a:off x="327277" y="4703516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1A4C1379-7DAD-4962-9BD6-F178859CC300}"/>
              </a:ext>
            </a:extLst>
          </p:cNvPr>
          <p:cNvGrpSpPr/>
          <p:nvPr/>
        </p:nvGrpSpPr>
        <p:grpSpPr>
          <a:xfrm>
            <a:off x="1478037" y="4723386"/>
            <a:ext cx="158808" cy="230832"/>
            <a:chOff x="5733161" y="-334711"/>
            <a:chExt cx="255684" cy="36340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E6B1839F-3135-9BED-1F3A-AB55456E005B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67B48825-62BE-F26B-220C-CBF8449AB533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644E860-CCF6-D910-FE41-66AB5D3C8EF6}"/>
              </a:ext>
            </a:extLst>
          </p:cNvPr>
          <p:cNvSpPr txBox="1"/>
          <p:nvPr/>
        </p:nvSpPr>
        <p:spPr>
          <a:xfrm>
            <a:off x="1173049" y="466844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81075B2E-1CFD-4437-BCB0-DC09032D69E4}"/>
              </a:ext>
            </a:extLst>
          </p:cNvPr>
          <p:cNvGrpSpPr/>
          <p:nvPr/>
        </p:nvGrpSpPr>
        <p:grpSpPr>
          <a:xfrm>
            <a:off x="1483628" y="4723386"/>
            <a:ext cx="158808" cy="230832"/>
            <a:chOff x="5733161" y="-334711"/>
            <a:chExt cx="255684" cy="363408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DADCCCE5-D529-AA84-E507-BC8D912AF323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F8403D50-428E-E201-D0FD-B916DD19DBD5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5FFA00A1-C48D-7544-8EB7-4986900A8DCC}"/>
              </a:ext>
            </a:extLst>
          </p:cNvPr>
          <p:cNvGrpSpPr/>
          <p:nvPr/>
        </p:nvGrpSpPr>
        <p:grpSpPr>
          <a:xfrm>
            <a:off x="1827520" y="4722977"/>
            <a:ext cx="158808" cy="230832"/>
            <a:chOff x="5733161" y="-334711"/>
            <a:chExt cx="255684" cy="363408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3BDD909-ABF5-9730-B3F4-B902600A5C6C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99EA0A07-11E9-B8DF-3218-88660219E9F3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269C8D5-51D8-7B9B-CE7F-4437C2F69CC6}"/>
              </a:ext>
            </a:extLst>
          </p:cNvPr>
          <p:cNvSpPr txBox="1"/>
          <p:nvPr/>
        </p:nvSpPr>
        <p:spPr>
          <a:xfrm>
            <a:off x="1525043" y="4664842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31F9BC89-8881-42D5-6F12-9BE13028A9D5}"/>
              </a:ext>
            </a:extLst>
          </p:cNvPr>
          <p:cNvGrpSpPr/>
          <p:nvPr/>
        </p:nvGrpSpPr>
        <p:grpSpPr>
          <a:xfrm>
            <a:off x="2158466" y="4721313"/>
            <a:ext cx="158808" cy="230832"/>
            <a:chOff x="5733161" y="-334711"/>
            <a:chExt cx="255684" cy="363408"/>
          </a:xfrm>
        </p:grpSpPr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9277A871-1DBE-D8A8-B828-EF977BD2EB87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8FBCAA51-2051-9D73-2FF1-FEA5D091C40E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5AF37ABA-923D-AC19-E8D3-9862BC719979}"/>
              </a:ext>
            </a:extLst>
          </p:cNvPr>
          <p:cNvSpPr txBox="1"/>
          <p:nvPr/>
        </p:nvSpPr>
        <p:spPr>
          <a:xfrm>
            <a:off x="1863035" y="4664842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9198FEA6-E6DF-8A4E-5905-B0F6D75614A1}"/>
              </a:ext>
            </a:extLst>
          </p:cNvPr>
          <p:cNvGrpSpPr/>
          <p:nvPr/>
        </p:nvGrpSpPr>
        <p:grpSpPr>
          <a:xfrm>
            <a:off x="2461564" y="4719132"/>
            <a:ext cx="158808" cy="230832"/>
            <a:chOff x="5733161" y="-334711"/>
            <a:chExt cx="255684" cy="363408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B7D62B34-26FB-0D0A-B6E8-47724E594A18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15C023BC-894D-2BC1-93A2-5273BC6092E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70ED15F8-2EE6-44E1-39CE-337992DAFE1E}"/>
              </a:ext>
            </a:extLst>
          </p:cNvPr>
          <p:cNvSpPr txBox="1"/>
          <p:nvPr/>
        </p:nvSpPr>
        <p:spPr>
          <a:xfrm>
            <a:off x="2181339" y="466272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72909473-3226-50ED-A9AD-6F42331B5CE6}"/>
              </a:ext>
            </a:extLst>
          </p:cNvPr>
          <p:cNvSpPr/>
          <p:nvPr/>
        </p:nvSpPr>
        <p:spPr>
          <a:xfrm flipV="1">
            <a:off x="435590" y="2645176"/>
            <a:ext cx="947638" cy="29945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FB30529-EC14-89FA-7B9F-517C8BFF7DE9}"/>
              </a:ext>
            </a:extLst>
          </p:cNvPr>
          <p:cNvSpPr txBox="1"/>
          <p:nvPr/>
        </p:nvSpPr>
        <p:spPr>
          <a:xfrm>
            <a:off x="372589" y="2666750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F436EB02-B698-609F-6088-E3B287A272CA}"/>
                  </a:ext>
                </a:extLst>
              </p:cNvPr>
              <p:cNvSpPr txBox="1"/>
              <p:nvPr/>
            </p:nvSpPr>
            <p:spPr>
              <a:xfrm>
                <a:off x="327277" y="2423490"/>
                <a:ext cx="1055952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F436EB02-B698-609F-6088-E3B287A2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7" y="2423490"/>
                <a:ext cx="1055952" cy="2975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0752B33A-5012-7E9E-E0B4-51E27D4E8382}"/>
              </a:ext>
            </a:extLst>
          </p:cNvPr>
          <p:cNvCxnSpPr>
            <a:cxnSpLocks/>
          </p:cNvCxnSpPr>
          <p:nvPr/>
        </p:nvCxnSpPr>
        <p:spPr>
          <a:xfrm>
            <a:off x="1521586" y="2829864"/>
            <a:ext cx="148823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F40B405-3344-054F-A929-00A28D5DBEA5}"/>
                  </a:ext>
                </a:extLst>
              </p:cNvPr>
              <p:cNvSpPr txBox="1"/>
              <p:nvPr/>
            </p:nvSpPr>
            <p:spPr>
              <a:xfrm flipH="1">
                <a:off x="2671767" y="3156353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3F40B405-3344-054F-A929-00A28D5D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1767" y="3156353"/>
                <a:ext cx="1226674" cy="307777"/>
              </a:xfrm>
              <a:prstGeom prst="rect">
                <a:avLst/>
              </a:prstGeom>
              <a:blipFill>
                <a:blip r:embed="rId1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C9D4F9EF-EAD1-DF3F-9DC0-F1A71C2477CF}"/>
                  </a:ext>
                </a:extLst>
              </p:cNvPr>
              <p:cNvSpPr txBox="1"/>
              <p:nvPr/>
            </p:nvSpPr>
            <p:spPr>
              <a:xfrm flipH="1">
                <a:off x="2655111" y="3720023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C9D4F9EF-EAD1-DF3F-9DC0-F1A71C24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5111" y="3720023"/>
                <a:ext cx="1226674" cy="307777"/>
              </a:xfrm>
              <a:prstGeom prst="rect">
                <a:avLst/>
              </a:prstGeom>
              <a:blipFill>
                <a:blip r:embed="rId1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64EA26A-72D5-2A7C-0701-C22C33A4C49E}"/>
                  </a:ext>
                </a:extLst>
              </p:cNvPr>
              <p:cNvSpPr txBox="1"/>
              <p:nvPr/>
            </p:nvSpPr>
            <p:spPr>
              <a:xfrm flipH="1">
                <a:off x="2658116" y="4188627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64EA26A-72D5-2A7C-0701-C22C33A4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8116" y="4188627"/>
                <a:ext cx="1226674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31E6A13A-61DD-2DF1-B8D6-68D4F51B9AA1}"/>
                  </a:ext>
                </a:extLst>
              </p:cNvPr>
              <p:cNvSpPr txBox="1"/>
              <p:nvPr/>
            </p:nvSpPr>
            <p:spPr>
              <a:xfrm flipH="1">
                <a:off x="2652902" y="4717402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31E6A13A-61DD-2DF1-B8D6-68D4F51B9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2902" y="4717402"/>
                <a:ext cx="1226674" cy="307777"/>
              </a:xfrm>
              <a:prstGeom prst="rect">
                <a:avLst/>
              </a:prstGeom>
              <a:blipFill>
                <a:blip r:embed="rId1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CD320C65-A789-A193-C20C-0CC67ED79111}"/>
              </a:ext>
            </a:extLst>
          </p:cNvPr>
          <p:cNvCxnSpPr>
            <a:cxnSpLocks/>
          </p:cNvCxnSpPr>
          <p:nvPr/>
        </p:nvCxnSpPr>
        <p:spPr>
          <a:xfrm flipV="1">
            <a:off x="1847594" y="3332081"/>
            <a:ext cx="1162500" cy="52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9136239B-86E0-6C72-BB42-4E39CF252AB4}"/>
              </a:ext>
            </a:extLst>
          </p:cNvPr>
          <p:cNvCxnSpPr>
            <a:cxnSpLocks/>
          </p:cNvCxnSpPr>
          <p:nvPr/>
        </p:nvCxnSpPr>
        <p:spPr>
          <a:xfrm>
            <a:off x="2111762" y="3873925"/>
            <a:ext cx="866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174FD0FB-4FFF-6DAB-75EB-BD6212394770}"/>
              </a:ext>
            </a:extLst>
          </p:cNvPr>
          <p:cNvCxnSpPr>
            <a:cxnSpLocks/>
          </p:cNvCxnSpPr>
          <p:nvPr/>
        </p:nvCxnSpPr>
        <p:spPr>
          <a:xfrm>
            <a:off x="2404631" y="4364471"/>
            <a:ext cx="5883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242681A9-109F-D949-ED5E-CCE7E7A8620A}"/>
              </a:ext>
            </a:extLst>
          </p:cNvPr>
          <p:cNvGrpSpPr/>
          <p:nvPr/>
        </p:nvGrpSpPr>
        <p:grpSpPr>
          <a:xfrm>
            <a:off x="4136043" y="3197012"/>
            <a:ext cx="574656" cy="254392"/>
            <a:chOff x="4100697" y="3384935"/>
            <a:chExt cx="574656" cy="254392"/>
          </a:xfrm>
        </p:grpSpPr>
        <p:sp>
          <p:nvSpPr>
            <p:cNvPr id="359" name="流程图: 过程 358">
              <a:extLst>
                <a:ext uri="{FF2B5EF4-FFF2-40B4-BE49-F238E27FC236}">
                  <a16:creationId xmlns:a16="http://schemas.microsoft.com/office/drawing/2014/main" id="{A4400E04-A35D-8EE4-D35B-6D920D5C1406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408C0BC-CC61-7D50-BEF4-0B2164B7796F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0834F51B-2C97-FB92-ECC3-7A4F304FF3C5}"/>
              </a:ext>
            </a:extLst>
          </p:cNvPr>
          <p:cNvCxnSpPr>
            <a:cxnSpLocks/>
          </p:cNvCxnSpPr>
          <p:nvPr/>
        </p:nvCxnSpPr>
        <p:spPr>
          <a:xfrm>
            <a:off x="3593977" y="3349159"/>
            <a:ext cx="580522" cy="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8" name="矩形 1087">
            <a:extLst>
              <a:ext uri="{FF2B5EF4-FFF2-40B4-BE49-F238E27FC236}">
                <a16:creationId xmlns:a16="http://schemas.microsoft.com/office/drawing/2014/main" id="{946ACECC-41C6-F80A-17F5-AD28B9E0EFFB}"/>
              </a:ext>
            </a:extLst>
          </p:cNvPr>
          <p:cNvSpPr/>
          <p:nvPr/>
        </p:nvSpPr>
        <p:spPr>
          <a:xfrm>
            <a:off x="2991439" y="2681607"/>
            <a:ext cx="535817" cy="2361337"/>
          </a:xfrm>
          <a:prstGeom prst="rect">
            <a:avLst/>
          </a:prstGeom>
          <a:noFill/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03C0287C-0CB7-3E49-8B22-985C970A021B}"/>
              </a:ext>
            </a:extLst>
          </p:cNvPr>
          <p:cNvSpPr/>
          <p:nvPr/>
        </p:nvSpPr>
        <p:spPr>
          <a:xfrm>
            <a:off x="4160050" y="3101704"/>
            <a:ext cx="535817" cy="1936745"/>
          </a:xfrm>
          <a:prstGeom prst="rect">
            <a:avLst/>
          </a:prstGeom>
          <a:noFill/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0E074FFB-43DE-CD2B-9480-DC002740B0A8}"/>
              </a:ext>
            </a:extLst>
          </p:cNvPr>
          <p:cNvGrpSpPr/>
          <p:nvPr/>
        </p:nvGrpSpPr>
        <p:grpSpPr>
          <a:xfrm>
            <a:off x="4143395" y="3724527"/>
            <a:ext cx="574656" cy="254392"/>
            <a:chOff x="4100697" y="3384935"/>
            <a:chExt cx="574656" cy="254392"/>
          </a:xfrm>
        </p:grpSpPr>
        <p:sp>
          <p:nvSpPr>
            <p:cNvPr id="1095" name="流程图: 过程 1094">
              <a:extLst>
                <a:ext uri="{FF2B5EF4-FFF2-40B4-BE49-F238E27FC236}">
                  <a16:creationId xmlns:a16="http://schemas.microsoft.com/office/drawing/2014/main" id="{99382353-B739-7209-39A1-21D82E70C797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BA48D1F3-A85E-5D4E-0B75-0C95FA0B7CBD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5F67FC97-8250-C0A4-B2DB-9AA22B81011B}"/>
              </a:ext>
            </a:extLst>
          </p:cNvPr>
          <p:cNvGrpSpPr/>
          <p:nvPr/>
        </p:nvGrpSpPr>
        <p:grpSpPr>
          <a:xfrm>
            <a:off x="4148951" y="4206520"/>
            <a:ext cx="574656" cy="254392"/>
            <a:chOff x="4100697" y="3384935"/>
            <a:chExt cx="574656" cy="254392"/>
          </a:xfrm>
        </p:grpSpPr>
        <p:sp>
          <p:nvSpPr>
            <p:cNvPr id="1098" name="流程图: 过程 1097">
              <a:extLst>
                <a:ext uri="{FF2B5EF4-FFF2-40B4-BE49-F238E27FC236}">
                  <a16:creationId xmlns:a16="http://schemas.microsoft.com/office/drawing/2014/main" id="{6F07823F-6AB5-807E-FBA1-4F2C216F33AF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B99E996C-B05A-9D5C-8B40-B2A22DA87EB6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0" name="组合 1099">
            <a:extLst>
              <a:ext uri="{FF2B5EF4-FFF2-40B4-BE49-F238E27FC236}">
                <a16:creationId xmlns:a16="http://schemas.microsoft.com/office/drawing/2014/main" id="{5DA6A9EA-6CF4-8372-C1EE-769652EFC2CC}"/>
              </a:ext>
            </a:extLst>
          </p:cNvPr>
          <p:cNvGrpSpPr/>
          <p:nvPr/>
        </p:nvGrpSpPr>
        <p:grpSpPr>
          <a:xfrm>
            <a:off x="4147078" y="4730611"/>
            <a:ext cx="574656" cy="254392"/>
            <a:chOff x="4100697" y="3384935"/>
            <a:chExt cx="574656" cy="254392"/>
          </a:xfrm>
        </p:grpSpPr>
        <p:sp>
          <p:nvSpPr>
            <p:cNvPr id="1101" name="流程图: 过程 1100">
              <a:extLst>
                <a:ext uri="{FF2B5EF4-FFF2-40B4-BE49-F238E27FC236}">
                  <a16:creationId xmlns:a16="http://schemas.microsoft.com/office/drawing/2014/main" id="{F55375D0-0A23-4BE9-8D97-CD17C645063F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2" name="文本框 1101">
              <a:extLst>
                <a:ext uri="{FF2B5EF4-FFF2-40B4-BE49-F238E27FC236}">
                  <a16:creationId xmlns:a16="http://schemas.microsoft.com/office/drawing/2014/main" id="{1E645F97-9EE7-97B1-613B-A61113BCD82E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3" name="组合 1102">
            <a:extLst>
              <a:ext uri="{FF2B5EF4-FFF2-40B4-BE49-F238E27FC236}">
                <a16:creationId xmlns:a16="http://schemas.microsoft.com/office/drawing/2014/main" id="{52CF2D1D-986D-E2F1-1C2D-78146CD3F004}"/>
              </a:ext>
            </a:extLst>
          </p:cNvPr>
          <p:cNvGrpSpPr/>
          <p:nvPr/>
        </p:nvGrpSpPr>
        <p:grpSpPr>
          <a:xfrm>
            <a:off x="4174499" y="1087891"/>
            <a:ext cx="228199" cy="307777"/>
            <a:chOff x="5721437" y="-325515"/>
            <a:chExt cx="209503" cy="282563"/>
          </a:xfrm>
        </p:grpSpPr>
        <p:sp>
          <p:nvSpPr>
            <p:cNvPr id="1104" name="椭圆 1103">
              <a:extLst>
                <a:ext uri="{FF2B5EF4-FFF2-40B4-BE49-F238E27FC236}">
                  <a16:creationId xmlns:a16="http://schemas.microsoft.com/office/drawing/2014/main" id="{86D1B474-4267-0CF6-7F7E-F2044D6AB4CE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05" name="文本框 1104">
              <a:extLst>
                <a:ext uri="{FF2B5EF4-FFF2-40B4-BE49-F238E27FC236}">
                  <a16:creationId xmlns:a16="http://schemas.microsoft.com/office/drawing/2014/main" id="{16412593-4EE9-70CA-824B-D6427BCB41C0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10" name="组合 1109">
            <a:extLst>
              <a:ext uri="{FF2B5EF4-FFF2-40B4-BE49-F238E27FC236}">
                <a16:creationId xmlns:a16="http://schemas.microsoft.com/office/drawing/2014/main" id="{FFFCF9D9-333B-27A9-1618-9465323E5968}"/>
              </a:ext>
            </a:extLst>
          </p:cNvPr>
          <p:cNvGrpSpPr/>
          <p:nvPr/>
        </p:nvGrpSpPr>
        <p:grpSpPr>
          <a:xfrm>
            <a:off x="1648271" y="1382843"/>
            <a:ext cx="228199" cy="307777"/>
            <a:chOff x="5721437" y="-325515"/>
            <a:chExt cx="209503" cy="282563"/>
          </a:xfrm>
        </p:grpSpPr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1E9C558C-5634-CC56-FBB1-B876B465585D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C444B2AE-D370-1100-4DEF-C796F8B1C488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F239929F-A355-2AF8-4DA9-89AFA2AFA780}"/>
              </a:ext>
            </a:extLst>
          </p:cNvPr>
          <p:cNvGrpSpPr/>
          <p:nvPr/>
        </p:nvGrpSpPr>
        <p:grpSpPr>
          <a:xfrm>
            <a:off x="380380" y="1642095"/>
            <a:ext cx="228199" cy="307777"/>
            <a:chOff x="5721437" y="-325515"/>
            <a:chExt cx="209503" cy="282563"/>
          </a:xfrm>
        </p:grpSpPr>
        <p:sp>
          <p:nvSpPr>
            <p:cNvPr id="1121" name="椭圆 1120">
              <a:extLst>
                <a:ext uri="{FF2B5EF4-FFF2-40B4-BE49-F238E27FC236}">
                  <a16:creationId xmlns:a16="http://schemas.microsoft.com/office/drawing/2014/main" id="{05D0BA22-EEF2-1665-B8F9-88E4EBB79204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01ACA6FB-831F-7D86-B9E0-70AEDD90E910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24" name="直接箭头连接符 1123">
            <a:extLst>
              <a:ext uri="{FF2B5EF4-FFF2-40B4-BE49-F238E27FC236}">
                <a16:creationId xmlns:a16="http://schemas.microsoft.com/office/drawing/2014/main" id="{2602661B-D4D7-A6C8-6CA6-0D5D6E9E56EE}"/>
              </a:ext>
            </a:extLst>
          </p:cNvPr>
          <p:cNvCxnSpPr>
            <a:cxnSpLocks/>
          </p:cNvCxnSpPr>
          <p:nvPr/>
        </p:nvCxnSpPr>
        <p:spPr>
          <a:xfrm>
            <a:off x="2724989" y="4857052"/>
            <a:ext cx="24120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矩形 1125">
            <a:extLst>
              <a:ext uri="{FF2B5EF4-FFF2-40B4-BE49-F238E27FC236}">
                <a16:creationId xmlns:a16="http://schemas.microsoft.com/office/drawing/2014/main" id="{86A02612-8391-45F5-C0F3-1EED4DA82265}"/>
              </a:ext>
            </a:extLst>
          </p:cNvPr>
          <p:cNvSpPr/>
          <p:nvPr/>
        </p:nvSpPr>
        <p:spPr>
          <a:xfrm>
            <a:off x="372588" y="5435504"/>
            <a:ext cx="8339612" cy="147183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23315281-8CE3-B513-3D32-F7A0C63E09E7}"/>
              </a:ext>
            </a:extLst>
          </p:cNvPr>
          <p:cNvGrpSpPr/>
          <p:nvPr/>
        </p:nvGrpSpPr>
        <p:grpSpPr>
          <a:xfrm>
            <a:off x="6208233" y="1170145"/>
            <a:ext cx="2394555" cy="375055"/>
            <a:chOff x="6823074" y="1091800"/>
            <a:chExt cx="2394555" cy="375055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7D04C0C9-D4CB-33EA-6F20-2FB8E79FF8D0}"/>
                </a:ext>
              </a:extLst>
            </p:cNvPr>
            <p:cNvSpPr/>
            <p:nvPr/>
          </p:nvSpPr>
          <p:spPr>
            <a:xfrm flipV="1">
              <a:off x="6925544" y="1105690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B6B4C8C-5A02-C6C0-B47D-6177F480D97F}"/>
                </a:ext>
              </a:extLst>
            </p:cNvPr>
            <p:cNvSpPr txBox="1"/>
            <p:nvPr/>
          </p:nvSpPr>
          <p:spPr>
            <a:xfrm>
              <a:off x="6823074" y="1132591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653DFFBF-76EB-564A-5484-FBA13C03E60D}"/>
                </a:ext>
              </a:extLst>
            </p:cNvPr>
            <p:cNvGrpSpPr/>
            <p:nvPr/>
          </p:nvGrpSpPr>
          <p:grpSpPr>
            <a:xfrm>
              <a:off x="7973834" y="1152461"/>
              <a:ext cx="158808" cy="230832"/>
              <a:chOff x="5733161" y="-334711"/>
              <a:chExt cx="255684" cy="363408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1C6FAB69-B60A-4A50-8F9E-3B9E5BE7A07A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CCD7EFA8-E119-E6EB-CDFE-3A09E15796AB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89F0E3D-748C-CB9D-0931-D5B0A53C2AC0}"/>
                </a:ext>
              </a:extLst>
            </p:cNvPr>
            <p:cNvSpPr txBox="1"/>
            <p:nvPr/>
          </p:nvSpPr>
          <p:spPr>
            <a:xfrm>
              <a:off x="7668846" y="1097523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FD558F72-9CB0-5097-8C5C-15C8E0F37610}"/>
                </a:ext>
              </a:extLst>
            </p:cNvPr>
            <p:cNvGrpSpPr/>
            <p:nvPr/>
          </p:nvGrpSpPr>
          <p:grpSpPr>
            <a:xfrm>
              <a:off x="7979425" y="1152461"/>
              <a:ext cx="158808" cy="230832"/>
              <a:chOff x="5733161" y="-334711"/>
              <a:chExt cx="255684" cy="363408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CA0AAAB-6925-D228-499E-573D3A88322C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7F0F96F6-418C-C416-85CE-4B3A4F8E4FE9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44CC0841-5D7B-0009-C277-E60E04C0CF04}"/>
                </a:ext>
              </a:extLst>
            </p:cNvPr>
            <p:cNvGrpSpPr/>
            <p:nvPr/>
          </p:nvGrpSpPr>
          <p:grpSpPr>
            <a:xfrm>
              <a:off x="8323317" y="1152052"/>
              <a:ext cx="158808" cy="230832"/>
              <a:chOff x="5733161" y="-334711"/>
              <a:chExt cx="255684" cy="363408"/>
            </a:xfrm>
          </p:grpSpPr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AD05D8BE-1A4F-D37F-2F95-78E4D0A96E14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7695B60D-DFD0-0714-5B2B-3E896FB9D084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A54F3988-A93D-A010-CFA8-BF1774655A37}"/>
                </a:ext>
              </a:extLst>
            </p:cNvPr>
            <p:cNvSpPr txBox="1"/>
            <p:nvPr/>
          </p:nvSpPr>
          <p:spPr>
            <a:xfrm>
              <a:off x="8020840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FFC1CE75-A95B-8C9D-E1C7-58734452D941}"/>
                </a:ext>
              </a:extLst>
            </p:cNvPr>
            <p:cNvGrpSpPr/>
            <p:nvPr/>
          </p:nvGrpSpPr>
          <p:grpSpPr>
            <a:xfrm>
              <a:off x="8654263" y="1150388"/>
              <a:ext cx="158808" cy="230832"/>
              <a:chOff x="5733161" y="-334711"/>
              <a:chExt cx="255684" cy="363408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C000B6DD-D37E-8799-EF52-A22CBC1110D4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1612A0C0-B536-DD90-882B-67573FEB13C5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27DB0E88-D5C8-1989-F147-3CE27A9223FF}"/>
                </a:ext>
              </a:extLst>
            </p:cNvPr>
            <p:cNvSpPr txBox="1"/>
            <p:nvPr/>
          </p:nvSpPr>
          <p:spPr>
            <a:xfrm>
              <a:off x="8358832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DFAFFE60-7F73-2C8E-4E81-05870D54DD30}"/>
                </a:ext>
              </a:extLst>
            </p:cNvPr>
            <p:cNvGrpSpPr/>
            <p:nvPr/>
          </p:nvGrpSpPr>
          <p:grpSpPr>
            <a:xfrm>
              <a:off x="8957361" y="1148207"/>
              <a:ext cx="158808" cy="230832"/>
              <a:chOff x="5733161" y="-334711"/>
              <a:chExt cx="255684" cy="363408"/>
            </a:xfrm>
          </p:grpSpPr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id="{ED8049EA-49D6-75D2-1FFD-DF177CC2B4FB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A363F8A1-7479-473B-5544-9EE129B7BC14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32946DB0-420A-522C-8C57-82F8709C952B}"/>
                </a:ext>
              </a:extLst>
            </p:cNvPr>
            <p:cNvSpPr txBox="1"/>
            <p:nvPr/>
          </p:nvSpPr>
          <p:spPr>
            <a:xfrm>
              <a:off x="8677136" y="1091800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79E87C0E-694A-2F65-523B-912011CEC870}"/>
              </a:ext>
            </a:extLst>
          </p:cNvPr>
          <p:cNvGrpSpPr/>
          <p:nvPr/>
        </p:nvGrpSpPr>
        <p:grpSpPr>
          <a:xfrm>
            <a:off x="6226331" y="4042268"/>
            <a:ext cx="771588" cy="278163"/>
            <a:chOff x="6277902" y="4996628"/>
            <a:chExt cx="771588" cy="278163"/>
          </a:xfrm>
        </p:grpSpPr>
        <p:sp>
          <p:nvSpPr>
            <p:cNvPr id="1039" name="矩形: 圆角 1038">
              <a:extLst>
                <a:ext uri="{FF2B5EF4-FFF2-40B4-BE49-F238E27FC236}">
                  <a16:creationId xmlns:a16="http://schemas.microsoft.com/office/drawing/2014/main" id="{B8BB16DE-28BE-C81B-58D1-6195D3C693A1}"/>
                </a:ext>
              </a:extLst>
            </p:cNvPr>
            <p:cNvSpPr/>
            <p:nvPr/>
          </p:nvSpPr>
          <p:spPr>
            <a:xfrm>
              <a:off x="6410852" y="5025868"/>
              <a:ext cx="463234" cy="248923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87B5ADC9-1B9F-162B-7F04-C0A5DF950FD3}"/>
                    </a:ext>
                  </a:extLst>
                </p:cNvPr>
                <p:cNvSpPr txBox="1"/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blipFill>
                  <a:blip r:embed="rId28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流程图: 过程 228">
                <a:extLst>
                  <a:ext uri="{FF2B5EF4-FFF2-40B4-BE49-F238E27FC236}">
                    <a16:creationId xmlns:a16="http://schemas.microsoft.com/office/drawing/2014/main" id="{49278C29-D137-8E9B-90DB-5BEB78E20059}"/>
                  </a:ext>
                </a:extLst>
              </p:cNvPr>
              <p:cNvSpPr/>
              <p:nvPr/>
            </p:nvSpPr>
            <p:spPr>
              <a:xfrm>
                <a:off x="6342804" y="3322037"/>
                <a:ext cx="1362100" cy="601566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1400" i="1" dirty="0">
                    <a:solidFill>
                      <a:schemeClr val="tx1"/>
                    </a:solidFill>
                  </a:rPr>
                  <a:t>follows better.</a:t>
                </a:r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流程图: 过程 228">
                <a:extLst>
                  <a:ext uri="{FF2B5EF4-FFF2-40B4-BE49-F238E27FC236}">
                    <a16:creationId xmlns:a16="http://schemas.microsoft.com/office/drawing/2014/main" id="{49278C29-D137-8E9B-90DB-5BEB78E20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04" y="3322037"/>
                <a:ext cx="1362100" cy="601566"/>
              </a:xfrm>
              <a:prstGeom prst="flowChartProcess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0BA26D63-1A8F-4E58-15B8-E1DB50FFE7E5}"/>
              </a:ext>
            </a:extLst>
          </p:cNvPr>
          <p:cNvGrpSpPr/>
          <p:nvPr/>
        </p:nvGrpSpPr>
        <p:grpSpPr>
          <a:xfrm>
            <a:off x="8346781" y="1562398"/>
            <a:ext cx="322707" cy="434179"/>
            <a:chOff x="11439237" y="4101882"/>
            <a:chExt cx="563128" cy="711215"/>
          </a:xfrm>
        </p:grpSpPr>
        <p:sp>
          <p:nvSpPr>
            <p:cNvPr id="1048" name="椭圆 1047">
              <a:extLst>
                <a:ext uri="{FF2B5EF4-FFF2-40B4-BE49-F238E27FC236}">
                  <a16:creationId xmlns:a16="http://schemas.microsoft.com/office/drawing/2014/main" id="{BE73F6F4-1048-5301-1CD8-7A42ECE0637F}"/>
                </a:ext>
              </a:extLst>
            </p:cNvPr>
            <p:cNvSpPr/>
            <p:nvPr/>
          </p:nvSpPr>
          <p:spPr>
            <a:xfrm>
              <a:off x="11503504" y="4281014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B1A8F66E-BD32-308C-9B93-4EF33FA17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313580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矩形: 圆角 1049">
              <a:extLst>
                <a:ext uri="{FF2B5EF4-FFF2-40B4-BE49-F238E27FC236}">
                  <a16:creationId xmlns:a16="http://schemas.microsoft.com/office/drawing/2014/main" id="{83C362DD-1B5C-9A55-A1F5-53836662E5E1}"/>
                </a:ext>
              </a:extLst>
            </p:cNvPr>
            <p:cNvSpPr/>
            <p:nvPr/>
          </p:nvSpPr>
          <p:spPr>
            <a:xfrm>
              <a:off x="11439300" y="4191228"/>
              <a:ext cx="472465" cy="54897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椭圆 1050">
              <a:extLst>
                <a:ext uri="{FF2B5EF4-FFF2-40B4-BE49-F238E27FC236}">
                  <a16:creationId xmlns:a16="http://schemas.microsoft.com/office/drawing/2014/main" id="{EE4162B6-E253-005F-7CEA-7CCD4D71B312}"/>
                </a:ext>
              </a:extLst>
            </p:cNvPr>
            <p:cNvSpPr/>
            <p:nvPr/>
          </p:nvSpPr>
          <p:spPr>
            <a:xfrm>
              <a:off x="11503504" y="4380239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2" name="图片 1051">
              <a:extLst>
                <a:ext uri="{FF2B5EF4-FFF2-40B4-BE49-F238E27FC236}">
                  <a16:creationId xmlns:a16="http://schemas.microsoft.com/office/drawing/2014/main" id="{F7CF5392-9D0D-511A-6E2B-D1B9E942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51" y="4101877"/>
              <a:ext cx="293662" cy="293662"/>
            </a:xfrm>
            <a:prstGeom prst="rect">
              <a:avLst/>
            </a:prstGeom>
          </p:spPr>
        </p:pic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DDCA9BDB-35ED-E551-7E82-EDECBD431A3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412805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椭圆 1053">
              <a:extLst>
                <a:ext uri="{FF2B5EF4-FFF2-40B4-BE49-F238E27FC236}">
                  <a16:creationId xmlns:a16="http://schemas.microsoft.com/office/drawing/2014/main" id="{5264F8F8-AFBE-B121-1C98-C000D617C80A}"/>
                </a:ext>
              </a:extLst>
            </p:cNvPr>
            <p:cNvSpPr/>
            <p:nvPr/>
          </p:nvSpPr>
          <p:spPr>
            <a:xfrm>
              <a:off x="11503504" y="4484353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2E23A052-0335-ACB5-2846-C2145692F899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516919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椭圆 1055">
              <a:extLst>
                <a:ext uri="{FF2B5EF4-FFF2-40B4-BE49-F238E27FC236}">
                  <a16:creationId xmlns:a16="http://schemas.microsoft.com/office/drawing/2014/main" id="{128E4DD2-2020-EF8F-36B2-1E772BF4D306}"/>
                </a:ext>
              </a:extLst>
            </p:cNvPr>
            <p:cNvSpPr/>
            <p:nvPr/>
          </p:nvSpPr>
          <p:spPr>
            <a:xfrm>
              <a:off x="11506170" y="4581661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3C1C6DF5-FDC4-9E25-B868-93F0D53254D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442" y="4614227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8" name="图片 1057">
              <a:extLst>
                <a:ext uri="{FF2B5EF4-FFF2-40B4-BE49-F238E27FC236}">
                  <a16:creationId xmlns:a16="http://schemas.microsoft.com/office/drawing/2014/main" id="{A38D509D-C81E-D135-BE92-9E71A243D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72" y="4267227"/>
              <a:ext cx="212135" cy="212135"/>
            </a:xfrm>
            <a:prstGeom prst="rect">
              <a:avLst/>
            </a:prstGeom>
          </p:spPr>
        </p:pic>
        <p:pic>
          <p:nvPicPr>
            <p:cNvPr id="1059" name="图片 1058">
              <a:extLst>
                <a:ext uri="{FF2B5EF4-FFF2-40B4-BE49-F238E27FC236}">
                  <a16:creationId xmlns:a16="http://schemas.microsoft.com/office/drawing/2014/main" id="{C275C784-32DE-14DD-253A-B38EB963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8781" y="4519426"/>
              <a:ext cx="293662" cy="293662"/>
            </a:xfrm>
            <a:prstGeom prst="rect">
              <a:avLst/>
            </a:prstGeom>
          </p:spPr>
        </p:pic>
        <p:pic>
          <p:nvPicPr>
            <p:cNvPr id="1060" name="图片 1059">
              <a:extLst>
                <a:ext uri="{FF2B5EF4-FFF2-40B4-BE49-F238E27FC236}">
                  <a16:creationId xmlns:a16="http://schemas.microsoft.com/office/drawing/2014/main" id="{0309F5A9-D2E1-42B0-DC24-C9A08850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672" y="4412199"/>
              <a:ext cx="212135" cy="212135"/>
            </a:xfrm>
            <a:prstGeom prst="rect">
              <a:avLst/>
            </a:prstGeom>
          </p:spPr>
        </p:pic>
      </p:grp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DA930AAC-31CA-7C5D-7625-4E5BB4FDE567}"/>
              </a:ext>
            </a:extLst>
          </p:cNvPr>
          <p:cNvCxnSpPr>
            <a:cxnSpLocks/>
          </p:cNvCxnSpPr>
          <p:nvPr/>
        </p:nvCxnSpPr>
        <p:spPr>
          <a:xfrm>
            <a:off x="7438397" y="2877556"/>
            <a:ext cx="0" cy="4443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1297C60-5647-1261-0ABE-095DAEB3908F}"/>
              </a:ext>
            </a:extLst>
          </p:cNvPr>
          <p:cNvGrpSpPr/>
          <p:nvPr/>
        </p:nvGrpSpPr>
        <p:grpSpPr>
          <a:xfrm>
            <a:off x="8376318" y="4077302"/>
            <a:ext cx="321729" cy="401685"/>
            <a:chOff x="9405984" y="3666888"/>
            <a:chExt cx="475526" cy="564690"/>
          </a:xfrm>
        </p:grpSpPr>
        <p:sp>
          <p:nvSpPr>
            <p:cNvPr id="1076" name="椭圆 1075">
              <a:extLst>
                <a:ext uri="{FF2B5EF4-FFF2-40B4-BE49-F238E27FC236}">
                  <a16:creationId xmlns:a16="http://schemas.microsoft.com/office/drawing/2014/main" id="{21254F19-6393-051B-8591-6963DA507D18}"/>
                </a:ext>
              </a:extLst>
            </p:cNvPr>
            <p:cNvSpPr/>
            <p:nvPr/>
          </p:nvSpPr>
          <p:spPr>
            <a:xfrm>
              <a:off x="9459733" y="3823488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7" name="直接连接符 1076">
              <a:extLst>
                <a:ext uri="{FF2B5EF4-FFF2-40B4-BE49-F238E27FC236}">
                  <a16:creationId xmlns:a16="http://schemas.microsoft.com/office/drawing/2014/main" id="{D2CB1293-FE49-D7F5-08D5-0359149D53A7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3851957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矩形: 圆角 1077">
              <a:extLst>
                <a:ext uri="{FF2B5EF4-FFF2-40B4-BE49-F238E27FC236}">
                  <a16:creationId xmlns:a16="http://schemas.microsoft.com/office/drawing/2014/main" id="{DDE15267-BC8C-8325-1D36-63D8320662C6}"/>
                </a:ext>
              </a:extLst>
            </p:cNvPr>
            <p:cNvSpPr/>
            <p:nvPr/>
          </p:nvSpPr>
          <p:spPr>
            <a:xfrm>
              <a:off x="9405984" y="3744998"/>
              <a:ext cx="395531" cy="47990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9" name="椭圆 1078">
              <a:extLst>
                <a:ext uri="{FF2B5EF4-FFF2-40B4-BE49-F238E27FC236}">
                  <a16:creationId xmlns:a16="http://schemas.microsoft.com/office/drawing/2014/main" id="{E916A5B1-4488-4936-772A-33027B40DC97}"/>
                </a:ext>
              </a:extLst>
            </p:cNvPr>
            <p:cNvSpPr/>
            <p:nvPr/>
          </p:nvSpPr>
          <p:spPr>
            <a:xfrm>
              <a:off x="9459733" y="3910230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80" name="图片 1079">
              <a:extLst>
                <a:ext uri="{FF2B5EF4-FFF2-40B4-BE49-F238E27FC236}">
                  <a16:creationId xmlns:a16="http://schemas.microsoft.com/office/drawing/2014/main" id="{D77C5FD9-42E3-38A3-4DD7-1FC701DD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26" y="3666888"/>
              <a:ext cx="245844" cy="256717"/>
            </a:xfrm>
            <a:prstGeom prst="rect">
              <a:avLst/>
            </a:prstGeom>
          </p:spPr>
        </p:pic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23D29FF5-1CAF-E71D-D616-BE6772AF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3938699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C45C16C0-BCEE-F7B8-DC05-1E735792FF60}"/>
                </a:ext>
              </a:extLst>
            </p:cNvPr>
            <p:cNvSpPr/>
            <p:nvPr/>
          </p:nvSpPr>
          <p:spPr>
            <a:xfrm>
              <a:off x="9459733" y="4001245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DDC7C6EE-ADDA-5EA5-D54E-AA44FFBD0834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4029714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椭圆 1085">
              <a:extLst>
                <a:ext uri="{FF2B5EF4-FFF2-40B4-BE49-F238E27FC236}">
                  <a16:creationId xmlns:a16="http://schemas.microsoft.com/office/drawing/2014/main" id="{2BA2E000-63BC-A5F4-8D4F-581677C05C08}"/>
                </a:ext>
              </a:extLst>
            </p:cNvPr>
            <p:cNvSpPr/>
            <p:nvPr/>
          </p:nvSpPr>
          <p:spPr>
            <a:xfrm>
              <a:off x="9461965" y="4086311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6333DC51-299D-C2BA-D57A-121333933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481" y="4046131"/>
              <a:ext cx="177592" cy="185447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F5D84C73-BDD8-D95C-7DA6-CC50D673C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1518" y="3798890"/>
              <a:ext cx="245844" cy="256717"/>
            </a:xfrm>
            <a:prstGeom prst="rect">
              <a:avLst/>
            </a:prstGeom>
          </p:spPr>
        </p:pic>
        <p:pic>
          <p:nvPicPr>
            <p:cNvPr id="209" name="图片 208">
              <a:extLst>
                <a:ext uri="{FF2B5EF4-FFF2-40B4-BE49-F238E27FC236}">
                  <a16:creationId xmlns:a16="http://schemas.microsoft.com/office/drawing/2014/main" id="{4B28A796-5EE5-C338-DB25-3066C0D44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666" y="3905009"/>
              <a:ext cx="245844" cy="256717"/>
            </a:xfrm>
            <a:prstGeom prst="rect">
              <a:avLst/>
            </a:prstGeom>
          </p:spPr>
        </p:pic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A256125D-9688-75B0-5E98-BC4A189CA74E}"/>
                </a:ext>
              </a:extLst>
            </p:cNvPr>
            <p:cNvCxnSpPr>
              <a:cxnSpLocks/>
            </p:cNvCxnSpPr>
            <p:nvPr/>
          </p:nvCxnSpPr>
          <p:spPr>
            <a:xfrm>
              <a:off x="9545324" y="4135725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8" name="图片 1137">
            <a:extLst>
              <a:ext uri="{FF2B5EF4-FFF2-40B4-BE49-F238E27FC236}">
                <a16:creationId xmlns:a16="http://schemas.microsoft.com/office/drawing/2014/main" id="{3746EB1C-2688-AA73-9923-2B2317D977C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8" y="6068601"/>
            <a:ext cx="413669" cy="413669"/>
          </a:xfrm>
          <a:prstGeom prst="rect">
            <a:avLst/>
          </a:prstGeom>
        </p:spPr>
      </p:pic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01C56E55-622E-E461-4D76-14A8E5AAF030}"/>
              </a:ext>
            </a:extLst>
          </p:cNvPr>
          <p:cNvCxnSpPr/>
          <p:nvPr/>
        </p:nvCxnSpPr>
        <p:spPr>
          <a:xfrm>
            <a:off x="722688" y="6808132"/>
            <a:ext cx="769428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41BA29FA-6B40-BF0E-806B-7E609961863F}"/>
              </a:ext>
            </a:extLst>
          </p:cNvPr>
          <p:cNvSpPr txBox="1"/>
          <p:nvPr/>
        </p:nvSpPr>
        <p:spPr>
          <a:xfrm>
            <a:off x="2469418" y="6454272"/>
            <a:ext cx="9459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1" dirty="0">
                <a:cs typeface="Times New Roman" panose="02020603050405020304" pitchFamily="18" charset="0"/>
              </a:rPr>
              <a:t>DPO Training</a:t>
            </a:r>
            <a:r>
              <a:rPr lang="zh-CN" altLang="en-US" sz="1600" b="1" i="1" dirty="0">
                <a:cs typeface="Times New Roman" panose="02020603050405020304" pitchFamily="18" charset="0"/>
              </a:rPr>
              <a:t>：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FBB3B9"/>
                </a:highlight>
              </a:rPr>
              <a:t>Positive</a:t>
            </a:r>
            <a:r>
              <a:rPr lang="en-US" altLang="zh-CN" sz="1600" b="1" i="1" u="none" strike="noStrike" baseline="0" dirty="0"/>
              <a:t> and 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C0C0C0"/>
                </a:highlight>
              </a:rPr>
              <a:t>Negative</a:t>
            </a:r>
            <a:r>
              <a:rPr lang="en-US" altLang="zh-CN" sz="1600" b="1" i="1" u="none" strike="noStrike" baseline="0" dirty="0"/>
              <a:t>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31CFBE0-2B84-72E3-DA55-6785C06993F5}"/>
              </a:ext>
            </a:extLst>
          </p:cNvPr>
          <p:cNvGrpSpPr/>
          <p:nvPr/>
        </p:nvGrpSpPr>
        <p:grpSpPr>
          <a:xfrm>
            <a:off x="2650005" y="5796269"/>
            <a:ext cx="1603253" cy="566246"/>
            <a:chOff x="8559440" y="5748371"/>
            <a:chExt cx="1603253" cy="566246"/>
          </a:xfrm>
        </p:grpSpPr>
        <p:sp>
          <p:nvSpPr>
            <p:cNvPr id="29" name="圆角矩形 203">
              <a:extLst>
                <a:ext uri="{FF2B5EF4-FFF2-40B4-BE49-F238E27FC236}">
                  <a16:creationId xmlns:a16="http://schemas.microsoft.com/office/drawing/2014/main" id="{F19D179D-A698-6BA2-265E-02943562CBDC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62239E8-47C3-6270-E12D-6020BCD55EE4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2EDA29E-F20E-15BB-3693-DEF18487E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4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DB0E5661-4B6F-580E-CF14-9A19615A8E3C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FC699D6-ED3E-5D36-1704-066F5EB95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351" r="-270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192F5B3-EB22-A82A-5468-FE6159E8C5A7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A88FDF-13D3-5941-FE0A-34DFF380FA7E}"/>
              </a:ext>
            </a:extLst>
          </p:cNvPr>
          <p:cNvGrpSpPr/>
          <p:nvPr/>
        </p:nvGrpSpPr>
        <p:grpSpPr>
          <a:xfrm>
            <a:off x="6595198" y="5796269"/>
            <a:ext cx="1603253" cy="566246"/>
            <a:chOff x="8559440" y="5748371"/>
            <a:chExt cx="1603253" cy="566246"/>
          </a:xfrm>
        </p:grpSpPr>
        <p:sp>
          <p:nvSpPr>
            <p:cNvPr id="41" name="圆角矩形 203">
              <a:extLst>
                <a:ext uri="{FF2B5EF4-FFF2-40B4-BE49-F238E27FC236}">
                  <a16:creationId xmlns:a16="http://schemas.microsoft.com/office/drawing/2014/main" id="{76BA8408-FD8E-B0D1-9EE1-42D6AB977819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95DC988-8DFF-4F73-5A17-1C532467321C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0BAE40-9F5A-A074-F007-BCBF2513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6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65E76B3-1C9D-6629-3827-C7AEAA26F89F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18E197F-4305-5917-3B44-098DC4FF0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333" r="-133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7746375-DA56-D0F6-8725-5AA0775A67EE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51BBC62-383C-ADD5-783F-CBBB5270D73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945974" y="6036211"/>
            <a:ext cx="439888" cy="439888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F6A29DDE-188A-67B3-D316-25C4C2099DC2}"/>
              </a:ext>
            </a:extLst>
          </p:cNvPr>
          <p:cNvGrpSpPr/>
          <p:nvPr/>
        </p:nvGrpSpPr>
        <p:grpSpPr>
          <a:xfrm>
            <a:off x="4658221" y="5796269"/>
            <a:ext cx="1603253" cy="566246"/>
            <a:chOff x="8559440" y="5748371"/>
            <a:chExt cx="1603253" cy="566246"/>
          </a:xfrm>
        </p:grpSpPr>
        <p:sp>
          <p:nvSpPr>
            <p:cNvPr id="49" name="圆角矩形 203">
              <a:extLst>
                <a:ext uri="{FF2B5EF4-FFF2-40B4-BE49-F238E27FC236}">
                  <a16:creationId xmlns:a16="http://schemas.microsoft.com/office/drawing/2014/main" id="{8243BE0E-2C25-9CC4-12B9-B0A340C0547D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2C4E1C6-42C7-86D6-DEC8-B2D89BBFCF03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A2CF61ED-6E8E-733B-3C6F-38450B804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9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36E3369-71CC-383C-9850-38D0A3DA0ADE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7C9F28D-8A4A-CA31-7F9C-F420BD314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333" r="-133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88E1C9F-7B91-533E-B435-7E1BDB0AF5D1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C1F6A296-74B9-6AC4-F50B-440EBFA7D93D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981109" y="6021147"/>
            <a:ext cx="426933" cy="4269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6598EE-B70C-0679-272F-699B8E15525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943850" y="6036211"/>
            <a:ext cx="432222" cy="432222"/>
          </a:xfrm>
          <a:prstGeom prst="rect">
            <a:avLst/>
          </a:prstGeom>
        </p:spPr>
      </p:pic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EB77581F-CAC6-CA4E-C10F-D0B6FB1076D0}"/>
              </a:ext>
            </a:extLst>
          </p:cNvPr>
          <p:cNvSpPr/>
          <p:nvPr/>
        </p:nvSpPr>
        <p:spPr>
          <a:xfrm>
            <a:off x="6320211" y="1590138"/>
            <a:ext cx="463234" cy="2489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3CBAA257-D5CA-A36D-B78A-F5A4C6020FAA}"/>
                  </a:ext>
                </a:extLst>
              </p:cNvPr>
              <p:cNvSpPr txBox="1"/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DAFEF8D7-262D-409E-9F07-52B0BE76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956189" y="1579330"/>
                <a:ext cx="1226674" cy="246221"/>
              </a:xfrm>
              <a:prstGeom prst="rect">
                <a:avLst/>
              </a:prstGeom>
              <a:blipFill>
                <a:blip r:embed="rId4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04370FB7-5309-D8D4-B0C7-3E2A19A595C9}"/>
              </a:ext>
            </a:extLst>
          </p:cNvPr>
          <p:cNvGrpSpPr/>
          <p:nvPr/>
        </p:nvGrpSpPr>
        <p:grpSpPr>
          <a:xfrm>
            <a:off x="6767099" y="3137024"/>
            <a:ext cx="574656" cy="254392"/>
            <a:chOff x="4100697" y="3384935"/>
            <a:chExt cx="574656" cy="254392"/>
          </a:xfrm>
        </p:grpSpPr>
        <p:sp>
          <p:nvSpPr>
            <p:cNvPr id="274" name="流程图: 过程 273">
              <a:extLst>
                <a:ext uri="{FF2B5EF4-FFF2-40B4-BE49-F238E27FC236}">
                  <a16:creationId xmlns:a16="http://schemas.microsoft.com/office/drawing/2014/main" id="{73372896-30F0-2FD7-52BC-590A9993B2E8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A618874F-A7D6-CE5D-CDEF-3387B7769A3A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AF18F845-1014-054D-6FAA-1AB63F56309C}"/>
              </a:ext>
            </a:extLst>
          </p:cNvPr>
          <p:cNvGrpSpPr/>
          <p:nvPr/>
        </p:nvGrpSpPr>
        <p:grpSpPr>
          <a:xfrm>
            <a:off x="2523746" y="5219937"/>
            <a:ext cx="3816960" cy="369332"/>
            <a:chOff x="2444645" y="717311"/>
            <a:chExt cx="3816960" cy="419589"/>
          </a:xfrm>
        </p:grpSpPr>
        <p:sp>
          <p:nvSpPr>
            <p:cNvPr id="277" name="Rounded Rectangle 18">
              <a:extLst>
                <a:ext uri="{FF2B5EF4-FFF2-40B4-BE49-F238E27FC236}">
                  <a16:creationId xmlns:a16="http://schemas.microsoft.com/office/drawing/2014/main" id="{7EADD154-1836-7EB8-D97B-E9A422A37A5E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EA3CC433-0402-B60B-3BE3-6F2130C5D60B}"/>
                </a:ext>
              </a:extLst>
            </p:cNvPr>
            <p:cNvSpPr txBox="1"/>
            <p:nvPr/>
          </p:nvSpPr>
          <p:spPr>
            <a:xfrm>
              <a:off x="2444645" y="717311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CL-based Training Paradigm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307A976-006A-F4FF-D195-D6856C8CADF4}"/>
              </a:ext>
            </a:extLst>
          </p:cNvPr>
          <p:cNvGrpSpPr/>
          <p:nvPr/>
        </p:nvGrpSpPr>
        <p:grpSpPr>
          <a:xfrm>
            <a:off x="5251065" y="2555649"/>
            <a:ext cx="649666" cy="336233"/>
            <a:chOff x="5237040" y="2796330"/>
            <a:chExt cx="649666" cy="336233"/>
          </a:xfrm>
        </p:grpSpPr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B9E63F4E-C104-8C30-1EF7-E66033DD82C1}"/>
                </a:ext>
              </a:extLst>
            </p:cNvPr>
            <p:cNvSpPr/>
            <p:nvPr/>
          </p:nvSpPr>
          <p:spPr>
            <a:xfrm>
              <a:off x="5383276" y="2913114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C18CC8EA-9097-C76B-6482-C09827990647}"/>
                    </a:ext>
                  </a:extLst>
                </p:cNvPr>
                <p:cNvSpPr txBox="1"/>
                <p:nvPr/>
              </p:nvSpPr>
              <p:spPr>
                <a:xfrm flipH="1">
                  <a:off x="5426862" y="2857280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C18CC8EA-9097-C76B-6482-C09827990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26862" y="2857280"/>
                  <a:ext cx="439851" cy="246221"/>
                </a:xfrm>
                <a:prstGeom prst="rect">
                  <a:avLst/>
                </a:prstGeom>
                <a:blipFill>
                  <a:blip r:embed="rId44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539A16D0-5439-25F1-4D87-8093E469A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040" y="2796330"/>
              <a:ext cx="293418" cy="293418"/>
            </a:xfrm>
            <a:prstGeom prst="rect">
              <a:avLst/>
            </a:prstGeom>
          </p:spPr>
        </p:pic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1C4F77-9448-A4C8-48A0-2C6AE4714947}"/>
              </a:ext>
            </a:extLst>
          </p:cNvPr>
          <p:cNvCxnSpPr>
            <a:cxnSpLocks/>
          </p:cNvCxnSpPr>
          <p:nvPr/>
        </p:nvCxnSpPr>
        <p:spPr>
          <a:xfrm flipH="1">
            <a:off x="4627296" y="2843828"/>
            <a:ext cx="806887" cy="43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4DDF236-F743-CE4F-442E-68185974E8BC}"/>
              </a:ext>
            </a:extLst>
          </p:cNvPr>
          <p:cNvGrpSpPr/>
          <p:nvPr/>
        </p:nvGrpSpPr>
        <p:grpSpPr>
          <a:xfrm>
            <a:off x="5265963" y="2964474"/>
            <a:ext cx="649666" cy="517684"/>
            <a:chOff x="5255834" y="2393482"/>
            <a:chExt cx="649666" cy="517684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F8646635-6476-62DC-0DD8-308EDB8AF3BF}"/>
                </a:ext>
              </a:extLst>
            </p:cNvPr>
            <p:cNvSpPr/>
            <p:nvPr/>
          </p:nvSpPr>
          <p:spPr>
            <a:xfrm>
              <a:off x="5402070" y="2691717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C0CAC4-33F1-912E-8E28-B9BA58BE9A60}"/>
                    </a:ext>
                  </a:extLst>
                </p:cNvPr>
                <p:cNvSpPr txBox="1"/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C0CAC4-33F1-912E-8E28-B9BA58BE9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blipFill>
                  <a:blip r:embed="rId4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791B410-8E36-43E4-2AAD-7A5F70A54A4B}"/>
                </a:ext>
              </a:extLst>
            </p:cNvPr>
            <p:cNvGrpSpPr/>
            <p:nvPr/>
          </p:nvGrpSpPr>
          <p:grpSpPr>
            <a:xfrm>
              <a:off x="5402070" y="2393482"/>
              <a:ext cx="503430" cy="275283"/>
              <a:chOff x="5406551" y="2873467"/>
              <a:chExt cx="503430" cy="275283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F0F74758-364C-5EEE-395A-CC8C2BFC4CA8}"/>
                  </a:ext>
                </a:extLst>
              </p:cNvPr>
              <p:cNvSpPr/>
              <p:nvPr/>
            </p:nvSpPr>
            <p:spPr>
              <a:xfrm>
                <a:off x="5406551" y="2929301"/>
                <a:ext cx="503430" cy="219449"/>
              </a:xfrm>
              <a:prstGeom prst="roundRect">
                <a:avLst/>
              </a:prstGeom>
              <a:solidFill>
                <a:srgbClr val="BFBF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DA8333E-8532-BFE7-37B4-C28D0A667BD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DA8333E-8532-BFE7-37B4-C28D0A667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97CD5B88-3CCA-7B13-3B8A-8CFAB3582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34" y="2574933"/>
              <a:ext cx="293418" cy="293418"/>
            </a:xfrm>
            <a:prstGeom prst="rect">
              <a:avLst/>
            </a:prstGeom>
          </p:spPr>
        </p:pic>
      </p:grpSp>
      <p:sp>
        <p:nvSpPr>
          <p:cNvPr id="121" name="矩形 120">
            <a:extLst>
              <a:ext uri="{FF2B5EF4-FFF2-40B4-BE49-F238E27FC236}">
                <a16:creationId xmlns:a16="http://schemas.microsoft.com/office/drawing/2014/main" id="{3FA76577-21FA-BEAF-9C85-66721E85EA3C}"/>
              </a:ext>
            </a:extLst>
          </p:cNvPr>
          <p:cNvSpPr/>
          <p:nvPr/>
        </p:nvSpPr>
        <p:spPr>
          <a:xfrm>
            <a:off x="5333439" y="3007048"/>
            <a:ext cx="626799" cy="4885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388C2A7-607B-EF93-6D67-DA19F4BF971C}"/>
              </a:ext>
            </a:extLst>
          </p:cNvPr>
          <p:cNvSpPr txBox="1"/>
          <p:nvPr/>
        </p:nvSpPr>
        <p:spPr>
          <a:xfrm>
            <a:off x="2217827" y="2482407"/>
            <a:ext cx="85143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400" b="1" i="1" dirty="0">
                <a:solidFill>
                  <a:srgbClr val="535353"/>
                </a:solidFill>
              </a:rPr>
              <a:t>Output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5589B66F-95C4-9811-9242-B84CE174E87C}"/>
              </a:ext>
            </a:extLst>
          </p:cNvPr>
          <p:cNvCxnSpPr>
            <a:cxnSpLocks/>
          </p:cNvCxnSpPr>
          <p:nvPr/>
        </p:nvCxnSpPr>
        <p:spPr>
          <a:xfrm>
            <a:off x="3586233" y="3877056"/>
            <a:ext cx="580522" cy="402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7294EE5E-08D4-28BB-F4AE-BABEF0079F8C}"/>
              </a:ext>
            </a:extLst>
          </p:cNvPr>
          <p:cNvCxnSpPr>
            <a:cxnSpLocks/>
          </p:cNvCxnSpPr>
          <p:nvPr/>
        </p:nvCxnSpPr>
        <p:spPr>
          <a:xfrm>
            <a:off x="3585250" y="4359861"/>
            <a:ext cx="580522" cy="40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3AFAF0FF-F9DB-02BC-5756-4F55A9BB4818}"/>
              </a:ext>
            </a:extLst>
          </p:cNvPr>
          <p:cNvCxnSpPr>
            <a:cxnSpLocks/>
          </p:cNvCxnSpPr>
          <p:nvPr/>
        </p:nvCxnSpPr>
        <p:spPr>
          <a:xfrm>
            <a:off x="3574039" y="4851102"/>
            <a:ext cx="580522" cy="40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5AE97076-36D5-DF58-8354-B0EE610D02A3}"/>
              </a:ext>
            </a:extLst>
          </p:cNvPr>
          <p:cNvCxnSpPr>
            <a:cxnSpLocks/>
          </p:cNvCxnSpPr>
          <p:nvPr/>
        </p:nvCxnSpPr>
        <p:spPr>
          <a:xfrm>
            <a:off x="4649379" y="3378211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D972D114-A0AA-6BCB-77F1-20260F6EFE54}"/>
              </a:ext>
            </a:extLst>
          </p:cNvPr>
          <p:cNvGrpSpPr/>
          <p:nvPr/>
        </p:nvGrpSpPr>
        <p:grpSpPr>
          <a:xfrm>
            <a:off x="8093207" y="3321856"/>
            <a:ext cx="503430" cy="275283"/>
            <a:chOff x="5406551" y="2873467"/>
            <a:chExt cx="503430" cy="275283"/>
          </a:xfrm>
        </p:grpSpPr>
        <p:sp>
          <p:nvSpPr>
            <p:cNvPr id="1042" name="矩形: 圆角 1041">
              <a:extLst>
                <a:ext uri="{FF2B5EF4-FFF2-40B4-BE49-F238E27FC236}">
                  <a16:creationId xmlns:a16="http://schemas.microsoft.com/office/drawing/2014/main" id="{75CAF868-849C-4EFC-82FC-2698FA724A19}"/>
                </a:ext>
              </a:extLst>
            </p:cNvPr>
            <p:cNvSpPr/>
            <p:nvPr/>
          </p:nvSpPr>
          <p:spPr>
            <a:xfrm>
              <a:off x="5406551" y="2929301"/>
              <a:ext cx="503430" cy="219449"/>
            </a:xfrm>
            <a:prstGeom prst="round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CB12331E-A522-4F99-2044-5363CC756AAB}"/>
                    </a:ext>
                  </a:extLst>
                </p:cNvPr>
                <p:cNvSpPr txBox="1"/>
                <p:nvPr/>
              </p:nvSpPr>
              <p:spPr>
                <a:xfrm flipH="1">
                  <a:off x="5450137" y="2873467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CB12331E-A522-4F99-2044-5363CC756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50137" y="2873467"/>
                  <a:ext cx="439851" cy="246221"/>
                </a:xfrm>
                <a:prstGeom prst="rect">
                  <a:avLst/>
                </a:prstGeom>
                <a:blipFill>
                  <a:blip r:embed="rId54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2" name="组合 1061">
            <a:extLst>
              <a:ext uri="{FF2B5EF4-FFF2-40B4-BE49-F238E27FC236}">
                <a16:creationId xmlns:a16="http://schemas.microsoft.com/office/drawing/2014/main" id="{26A3B46B-93E6-FBB9-32F4-6584FD6383D6}"/>
              </a:ext>
            </a:extLst>
          </p:cNvPr>
          <p:cNvGrpSpPr/>
          <p:nvPr/>
        </p:nvGrpSpPr>
        <p:grpSpPr>
          <a:xfrm>
            <a:off x="7949585" y="3545028"/>
            <a:ext cx="649666" cy="336233"/>
            <a:chOff x="9066448" y="3957084"/>
            <a:chExt cx="649666" cy="336233"/>
          </a:xfrm>
        </p:grpSpPr>
        <p:sp>
          <p:nvSpPr>
            <p:cNvPr id="1045" name="矩形: 圆角 1044">
              <a:extLst>
                <a:ext uri="{FF2B5EF4-FFF2-40B4-BE49-F238E27FC236}">
                  <a16:creationId xmlns:a16="http://schemas.microsoft.com/office/drawing/2014/main" id="{BAB9910B-B89B-147A-481E-7E2CB3175C70}"/>
                </a:ext>
              </a:extLst>
            </p:cNvPr>
            <p:cNvSpPr/>
            <p:nvPr/>
          </p:nvSpPr>
          <p:spPr>
            <a:xfrm>
              <a:off x="9212684" y="4073868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A90E7539-15F7-66E9-F5B8-F198914AC3AE}"/>
                    </a:ext>
                  </a:extLst>
                </p:cNvPr>
                <p:cNvSpPr txBox="1"/>
                <p:nvPr/>
              </p:nvSpPr>
              <p:spPr>
                <a:xfrm flipH="1">
                  <a:off x="9256270" y="4018034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A90E7539-15F7-66E9-F5B8-F198914AC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256270" y="4018034"/>
                  <a:ext cx="439851" cy="246221"/>
                </a:xfrm>
                <a:prstGeom prst="rect">
                  <a:avLst/>
                </a:prstGeom>
                <a:blipFill>
                  <a:blip r:embed="rId5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61" name="图片 1060">
              <a:extLst>
                <a:ext uri="{FF2B5EF4-FFF2-40B4-BE49-F238E27FC236}">
                  <a16:creationId xmlns:a16="http://schemas.microsoft.com/office/drawing/2014/main" id="{2EB8F693-5E49-A0C7-D983-724F5165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6448" y="3957084"/>
              <a:ext cx="293418" cy="293418"/>
            </a:xfrm>
            <a:prstGeom prst="rect">
              <a:avLst/>
            </a:prstGeom>
          </p:spPr>
        </p:pic>
      </p:grpSp>
      <p:cxnSp>
        <p:nvCxnSpPr>
          <p:cNvPr id="1064" name="直接箭头连接符 1063">
            <a:extLst>
              <a:ext uri="{FF2B5EF4-FFF2-40B4-BE49-F238E27FC236}">
                <a16:creationId xmlns:a16="http://schemas.microsoft.com/office/drawing/2014/main" id="{28D06BD4-9F3E-3E6A-E7AD-CEC91D3375B7}"/>
              </a:ext>
            </a:extLst>
          </p:cNvPr>
          <p:cNvCxnSpPr>
            <a:cxnSpLocks/>
          </p:cNvCxnSpPr>
          <p:nvPr/>
        </p:nvCxnSpPr>
        <p:spPr>
          <a:xfrm flipH="1">
            <a:off x="4632058" y="3372731"/>
            <a:ext cx="806887" cy="4346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7B3756B8-1BAB-8D0B-6014-6F8DCBBF6B64}"/>
              </a:ext>
            </a:extLst>
          </p:cNvPr>
          <p:cNvSpPr/>
          <p:nvPr/>
        </p:nvSpPr>
        <p:spPr>
          <a:xfrm>
            <a:off x="2965220" y="5630017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矩形: 圆角 1072">
            <a:extLst>
              <a:ext uri="{FF2B5EF4-FFF2-40B4-BE49-F238E27FC236}">
                <a16:creationId xmlns:a16="http://schemas.microsoft.com/office/drawing/2014/main" id="{8B61F250-5655-70EB-3698-AD4BCD6CDC6F}"/>
              </a:ext>
            </a:extLst>
          </p:cNvPr>
          <p:cNvSpPr/>
          <p:nvPr/>
        </p:nvSpPr>
        <p:spPr>
          <a:xfrm>
            <a:off x="4943698" y="5630017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86602EDF-4DF9-0132-86C6-6B08644046FE}"/>
              </a:ext>
            </a:extLst>
          </p:cNvPr>
          <p:cNvSpPr/>
          <p:nvPr/>
        </p:nvSpPr>
        <p:spPr>
          <a:xfrm>
            <a:off x="6892869" y="5635458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570062-93C9-6AF5-8937-12C25FAB8DA3}"/>
                  </a:ext>
                </a:extLst>
              </p:cNvPr>
              <p:cNvSpPr txBox="1"/>
              <p:nvPr/>
            </p:nvSpPr>
            <p:spPr>
              <a:xfrm>
                <a:off x="470498" y="2942386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570062-93C9-6AF5-8937-12C25FAB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8" y="2942386"/>
                <a:ext cx="1177773" cy="29751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40B39FE-9E5B-1795-79F9-3EBDC68D70C5}"/>
                  </a:ext>
                </a:extLst>
              </p:cNvPr>
              <p:cNvSpPr txBox="1"/>
              <p:nvPr/>
            </p:nvSpPr>
            <p:spPr>
              <a:xfrm>
                <a:off x="644072" y="3457129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40B39FE-9E5B-1795-79F9-3EBDC68D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2" y="3457129"/>
                <a:ext cx="1177773" cy="29751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D151B35-90B2-BD74-28C9-811CBD823192}"/>
                  </a:ext>
                </a:extLst>
              </p:cNvPr>
              <p:cNvSpPr txBox="1"/>
              <p:nvPr/>
            </p:nvSpPr>
            <p:spPr>
              <a:xfrm>
                <a:off x="848144" y="3975353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D151B35-90B2-BD74-28C9-811CBD823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44" y="3975353"/>
                <a:ext cx="1177773" cy="29751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73AABF33-A7DA-2CD3-278C-8295412B816C}"/>
                  </a:ext>
                </a:extLst>
              </p:cNvPr>
              <p:cNvSpPr txBox="1"/>
              <p:nvPr/>
            </p:nvSpPr>
            <p:spPr>
              <a:xfrm>
                <a:off x="1050859" y="4606250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73AABF33-A7DA-2CD3-278C-8295412B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59" y="4606250"/>
                <a:ext cx="1177773" cy="29751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F838DF61-E9C9-ECC8-A677-2E58E17C8786}"/>
                  </a:ext>
                </a:extLst>
              </p:cNvPr>
              <p:cNvSpPr txBox="1"/>
              <p:nvPr/>
            </p:nvSpPr>
            <p:spPr>
              <a:xfrm>
                <a:off x="6902159" y="978813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F838DF61-E9C9-ECC8-A677-2E58E17C8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159" y="978813"/>
                <a:ext cx="1177773" cy="297517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CD40D572-5C8D-31D6-A4A4-022D2EA4829D}"/>
                  </a:ext>
                </a:extLst>
              </p:cNvPr>
              <p:cNvSpPr txBox="1"/>
              <p:nvPr/>
            </p:nvSpPr>
            <p:spPr>
              <a:xfrm>
                <a:off x="847848" y="5604231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CD40D572-5C8D-31D6-A4A4-022D2EA4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8" y="5604231"/>
                <a:ext cx="1177773" cy="297517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B5F17B6-0989-52F1-B554-5755E4423496}"/>
                  </a:ext>
                </a:extLst>
              </p:cNvPr>
              <p:cNvSpPr txBox="1"/>
              <p:nvPr/>
            </p:nvSpPr>
            <p:spPr>
              <a:xfrm>
                <a:off x="2944113" y="5605518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CB5F17B6-0989-52F1-B554-5755E4423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113" y="5605518"/>
                <a:ext cx="1177773" cy="297517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DD902B97-BE12-D00B-CD5C-44A010F67A7B}"/>
                  </a:ext>
                </a:extLst>
              </p:cNvPr>
              <p:cNvSpPr txBox="1"/>
              <p:nvPr/>
            </p:nvSpPr>
            <p:spPr>
              <a:xfrm>
                <a:off x="4911848" y="5604675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DD902B97-BE12-D00B-CD5C-44A010F6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48" y="5604675"/>
                <a:ext cx="1177773" cy="297517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B25BEBCC-CA22-13B9-CCC5-054AEB5BD1C6}"/>
                  </a:ext>
                </a:extLst>
              </p:cNvPr>
              <p:cNvSpPr txBox="1"/>
              <p:nvPr/>
            </p:nvSpPr>
            <p:spPr>
              <a:xfrm>
                <a:off x="6879016" y="5605796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B25BEBCC-CA22-13B9-CCC5-054AEB5B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16" y="5605796"/>
                <a:ext cx="1177773" cy="29751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8E2AF186-C0B1-FEB3-6E82-0D941C14E7B9}"/>
              </a:ext>
            </a:extLst>
          </p:cNvPr>
          <p:cNvCxnSpPr>
            <a:cxnSpLocks/>
          </p:cNvCxnSpPr>
          <p:nvPr/>
        </p:nvCxnSpPr>
        <p:spPr>
          <a:xfrm>
            <a:off x="7722940" y="3637655"/>
            <a:ext cx="28252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AE7EEB5-B314-E7CC-90E6-0C6B3B19A960}"/>
              </a:ext>
            </a:extLst>
          </p:cNvPr>
          <p:cNvSpPr/>
          <p:nvPr/>
        </p:nvSpPr>
        <p:spPr>
          <a:xfrm>
            <a:off x="7987071" y="3306137"/>
            <a:ext cx="644407" cy="617465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0E7D5633-AC8E-BC1E-4F93-0343B1A9E2C9}"/>
              </a:ext>
            </a:extLst>
          </p:cNvPr>
          <p:cNvSpPr/>
          <p:nvPr/>
        </p:nvSpPr>
        <p:spPr>
          <a:xfrm>
            <a:off x="7766107" y="2868351"/>
            <a:ext cx="564747" cy="1013190"/>
          </a:xfrm>
          <a:prstGeom prst="arc">
            <a:avLst>
              <a:gd name="adj1" fmla="val 16199997"/>
              <a:gd name="adj2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F03AF943-985C-F24E-7190-61814741096D}"/>
              </a:ext>
            </a:extLst>
          </p:cNvPr>
          <p:cNvSpPr/>
          <p:nvPr/>
        </p:nvSpPr>
        <p:spPr>
          <a:xfrm rot="11010335">
            <a:off x="7780877" y="3362070"/>
            <a:ext cx="564747" cy="1013190"/>
          </a:xfrm>
          <a:prstGeom prst="arc">
            <a:avLst>
              <a:gd name="adj1" fmla="val 10617362"/>
              <a:gd name="adj2" fmla="val 1537184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DC806B-9D9A-6214-D6C5-53B1760A1C8C}"/>
              </a:ext>
            </a:extLst>
          </p:cNvPr>
          <p:cNvSpPr/>
          <p:nvPr/>
        </p:nvSpPr>
        <p:spPr>
          <a:xfrm>
            <a:off x="5346256" y="3520354"/>
            <a:ext cx="626799" cy="495142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608F4CF-EB9A-5DB2-F495-F703EB72808E}"/>
              </a:ext>
            </a:extLst>
          </p:cNvPr>
          <p:cNvGrpSpPr/>
          <p:nvPr/>
        </p:nvGrpSpPr>
        <p:grpSpPr>
          <a:xfrm>
            <a:off x="5269254" y="4036254"/>
            <a:ext cx="688468" cy="535902"/>
            <a:chOff x="5297639" y="4090550"/>
            <a:chExt cx="688468" cy="53590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2BD1BC0-1D6F-E52F-045C-AFAB56278442}"/>
                </a:ext>
              </a:extLst>
            </p:cNvPr>
            <p:cNvGrpSpPr/>
            <p:nvPr/>
          </p:nvGrpSpPr>
          <p:grpSpPr>
            <a:xfrm>
              <a:off x="5297639" y="4090550"/>
              <a:ext cx="649666" cy="517684"/>
              <a:chOff x="5255834" y="2393482"/>
              <a:chExt cx="649666" cy="517684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35D45BDF-19AD-91D5-E607-6AF7A983B8E5}"/>
                  </a:ext>
                </a:extLst>
              </p:cNvPr>
              <p:cNvSpPr/>
              <p:nvPr/>
            </p:nvSpPr>
            <p:spPr>
              <a:xfrm>
                <a:off x="5402070" y="2691717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8CB9CB5-6290-C138-8466-E971863BE00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45656" y="2635883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8CB9CB5-6290-C138-8466-E971863BE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45656" y="2635883"/>
                    <a:ext cx="439851" cy="246221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DD0E428-175B-FEC3-EBE2-A9B829468BC7}"/>
                  </a:ext>
                </a:extLst>
              </p:cNvPr>
              <p:cNvGrpSpPr/>
              <p:nvPr/>
            </p:nvGrpSpPr>
            <p:grpSpPr>
              <a:xfrm>
                <a:off x="5402070" y="2393482"/>
                <a:ext cx="503430" cy="275283"/>
                <a:chOff x="5406551" y="2873467"/>
                <a:chExt cx="503430" cy="275283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00877539-D71E-D843-DE16-5A2F1A652278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071CE704-A99C-9B10-8A6C-06924AD39F78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071CE704-A99C-9B10-8A6C-06924AD39F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 b="-170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67EB9353-9C04-470D-C126-A1C2BCDE1E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5834" y="2574933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A8B13B-B5E0-ADCE-FF92-E973F8941526}"/>
                </a:ext>
              </a:extLst>
            </p:cNvPr>
            <p:cNvSpPr/>
            <p:nvPr/>
          </p:nvSpPr>
          <p:spPr>
            <a:xfrm>
              <a:off x="5359308" y="4137876"/>
              <a:ext cx="626799" cy="488576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BB17384-754D-6AA4-6537-23786F534015}"/>
              </a:ext>
            </a:extLst>
          </p:cNvPr>
          <p:cNvGrpSpPr/>
          <p:nvPr/>
        </p:nvGrpSpPr>
        <p:grpSpPr>
          <a:xfrm>
            <a:off x="5273048" y="4582246"/>
            <a:ext cx="691676" cy="543467"/>
            <a:chOff x="5241325" y="4647224"/>
            <a:chExt cx="691676" cy="543467"/>
          </a:xfrm>
        </p:grpSpPr>
        <p:grpSp>
          <p:nvGrpSpPr>
            <p:cNvPr id="1067" name="组合 1066">
              <a:extLst>
                <a:ext uri="{FF2B5EF4-FFF2-40B4-BE49-F238E27FC236}">
                  <a16:creationId xmlns:a16="http://schemas.microsoft.com/office/drawing/2014/main" id="{98E2B952-E7B3-1AE5-1F29-1049EDA4AF92}"/>
                </a:ext>
              </a:extLst>
            </p:cNvPr>
            <p:cNvGrpSpPr/>
            <p:nvPr/>
          </p:nvGrpSpPr>
          <p:grpSpPr>
            <a:xfrm>
              <a:off x="5241325" y="4647224"/>
              <a:ext cx="649666" cy="517684"/>
              <a:chOff x="5237477" y="4756774"/>
              <a:chExt cx="649666" cy="517684"/>
            </a:xfrm>
          </p:grpSpPr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72E37563-D5B1-AE2A-BA28-5E3B1EB16363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B0034AC-4507-792A-4E96-5AFEC35B435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7299" y="4999175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B0034AC-4507-792A-4E96-5AFEC35B4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7299" y="4999175"/>
                    <a:ext cx="439851" cy="246221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61E6B09-691F-650B-9F22-B3D15E9CB3FD}"/>
                  </a:ext>
                </a:extLst>
              </p:cNvPr>
              <p:cNvGrpSpPr/>
              <p:nvPr/>
            </p:nvGrpSpPr>
            <p:grpSpPr>
              <a:xfrm>
                <a:off x="5383713" y="4756774"/>
                <a:ext cx="503430" cy="275283"/>
                <a:chOff x="5406551" y="2873467"/>
                <a:chExt cx="503430" cy="275283"/>
              </a:xfrm>
            </p:grpSpPr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C44E46D1-6BA5-7B53-B7F8-3F6D87B32823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C83C20CF-ADEE-AD91-15A0-0AACA1607682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C83C20CF-ADEE-AD91-15A0-0AACA16076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b="-1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FFEFE246-738F-5651-9272-ACC4F5C3A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9B8BACE-376D-49C9-808A-73C1F17C1ECB}"/>
                </a:ext>
              </a:extLst>
            </p:cNvPr>
            <p:cNvSpPr/>
            <p:nvPr/>
          </p:nvSpPr>
          <p:spPr>
            <a:xfrm>
              <a:off x="5306202" y="4702115"/>
              <a:ext cx="626799" cy="488576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30" name="图片 229">
            <a:extLst>
              <a:ext uri="{FF2B5EF4-FFF2-40B4-BE49-F238E27FC236}">
                <a16:creationId xmlns:a16="http://schemas.microsoft.com/office/drawing/2014/main" id="{2CE37B8A-FF89-6816-3914-BBADE2649F5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48" y="2476710"/>
            <a:ext cx="296382" cy="296382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A1E9278C-6448-18C5-0B34-D0D010697F4D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39" y="2910413"/>
            <a:ext cx="343355" cy="351623"/>
          </a:xfrm>
          <a:prstGeom prst="rect">
            <a:avLst/>
          </a:prstGeom>
        </p:spPr>
      </p:pic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ADDF621-F5E7-B103-9E4E-D0EAF934E383}"/>
              </a:ext>
            </a:extLst>
          </p:cNvPr>
          <p:cNvCxnSpPr>
            <a:cxnSpLocks/>
          </p:cNvCxnSpPr>
          <p:nvPr/>
        </p:nvCxnSpPr>
        <p:spPr>
          <a:xfrm>
            <a:off x="4657703" y="3908790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0AF7404A-D8C2-2517-8092-F028406D0DB3}"/>
              </a:ext>
            </a:extLst>
          </p:cNvPr>
          <p:cNvCxnSpPr>
            <a:cxnSpLocks/>
          </p:cNvCxnSpPr>
          <p:nvPr/>
        </p:nvCxnSpPr>
        <p:spPr>
          <a:xfrm flipH="1">
            <a:off x="4636818" y="3891510"/>
            <a:ext cx="806887" cy="4346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A0CD121-C887-3B3A-B21D-CDFD389FE58A}"/>
              </a:ext>
            </a:extLst>
          </p:cNvPr>
          <p:cNvCxnSpPr>
            <a:cxnSpLocks/>
          </p:cNvCxnSpPr>
          <p:nvPr/>
        </p:nvCxnSpPr>
        <p:spPr>
          <a:xfrm>
            <a:off x="4649379" y="4361201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44E1B0D-76DE-B815-2044-9E1AD20DFAF5}"/>
              </a:ext>
            </a:extLst>
          </p:cNvPr>
          <p:cNvCxnSpPr>
            <a:cxnSpLocks/>
          </p:cNvCxnSpPr>
          <p:nvPr/>
        </p:nvCxnSpPr>
        <p:spPr>
          <a:xfrm flipH="1">
            <a:off x="4658296" y="4396063"/>
            <a:ext cx="806887" cy="4346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4485171-814E-40E0-275C-DD3355D91FDC}"/>
              </a:ext>
            </a:extLst>
          </p:cNvPr>
          <p:cNvCxnSpPr>
            <a:cxnSpLocks/>
          </p:cNvCxnSpPr>
          <p:nvPr/>
        </p:nvCxnSpPr>
        <p:spPr>
          <a:xfrm>
            <a:off x="4669336" y="4871290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8904A669-05DC-4F23-B91C-1CBA5CE660BD}"/>
              </a:ext>
            </a:extLst>
          </p:cNvPr>
          <p:cNvGrpSpPr/>
          <p:nvPr/>
        </p:nvGrpSpPr>
        <p:grpSpPr>
          <a:xfrm>
            <a:off x="5263859" y="3478607"/>
            <a:ext cx="649666" cy="517684"/>
            <a:chOff x="5255834" y="2393482"/>
            <a:chExt cx="649666" cy="517684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971C8C8E-13D3-4BBF-A382-B161EF2A2569}"/>
                </a:ext>
              </a:extLst>
            </p:cNvPr>
            <p:cNvSpPr/>
            <p:nvPr/>
          </p:nvSpPr>
          <p:spPr>
            <a:xfrm>
              <a:off x="5402070" y="2691717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4106DC96-432D-4FFC-96B3-04390EB74612}"/>
                    </a:ext>
                  </a:extLst>
                </p:cNvPr>
                <p:cNvSpPr txBox="1"/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4106DC96-432D-4FFC-96B3-04390EB74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blipFill>
                  <a:blip r:embed="rId6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2BBCC7BE-82D1-4267-9D9A-E5A5B0DF20B1}"/>
                </a:ext>
              </a:extLst>
            </p:cNvPr>
            <p:cNvGrpSpPr/>
            <p:nvPr/>
          </p:nvGrpSpPr>
          <p:grpSpPr>
            <a:xfrm>
              <a:off x="5402070" y="2393482"/>
              <a:ext cx="503430" cy="275283"/>
              <a:chOff x="5406551" y="2873467"/>
              <a:chExt cx="503430" cy="275283"/>
            </a:xfrm>
          </p:grpSpPr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FAD57D08-C6AF-464C-B6D2-43F7BD11568F}"/>
                  </a:ext>
                </a:extLst>
              </p:cNvPr>
              <p:cNvSpPr/>
              <p:nvPr/>
            </p:nvSpPr>
            <p:spPr>
              <a:xfrm>
                <a:off x="5406551" y="2929301"/>
                <a:ext cx="503430" cy="219449"/>
              </a:xfrm>
              <a:prstGeom prst="roundRect">
                <a:avLst/>
              </a:prstGeom>
              <a:solidFill>
                <a:srgbClr val="BFBF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4B87811C-D6EF-42E4-A21B-433D6EA3222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4B87811C-D6EF-42E4-A21B-433D6EA32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89" name="图片 288">
              <a:extLst>
                <a:ext uri="{FF2B5EF4-FFF2-40B4-BE49-F238E27FC236}">
                  <a16:creationId xmlns:a16="http://schemas.microsoft.com/office/drawing/2014/main" id="{72956781-98A5-4474-B796-5A27880A7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34" y="2574933"/>
              <a:ext cx="293418" cy="293418"/>
            </a:xfrm>
            <a:prstGeom prst="rect">
              <a:avLst/>
            </a:prstGeom>
          </p:spPr>
        </p:pic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891B7BD-ACF1-4B0F-B5B9-33F87D329679}"/>
              </a:ext>
            </a:extLst>
          </p:cNvPr>
          <p:cNvCxnSpPr>
            <a:cxnSpLocks/>
          </p:cNvCxnSpPr>
          <p:nvPr/>
        </p:nvCxnSpPr>
        <p:spPr>
          <a:xfrm flipH="1" flipV="1">
            <a:off x="7426076" y="3934865"/>
            <a:ext cx="0" cy="396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D29203F8-C7BE-4B78-8B52-81B6D6EC7AC0}"/>
              </a:ext>
            </a:extLst>
          </p:cNvPr>
          <p:cNvSpPr txBox="1"/>
          <p:nvPr/>
        </p:nvSpPr>
        <p:spPr>
          <a:xfrm>
            <a:off x="-1636538" y="1059682"/>
            <a:ext cx="5197414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2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683137B-5474-43E4-A872-6723BD857372}"/>
              </a:ext>
            </a:extLst>
          </p:cNvPr>
          <p:cNvSpPr txBox="1"/>
          <p:nvPr/>
        </p:nvSpPr>
        <p:spPr>
          <a:xfrm>
            <a:off x="4627831" y="3110944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D7E9BB3A-F1DB-4833-850D-BC184F3C5D94}"/>
              </a:ext>
            </a:extLst>
          </p:cNvPr>
          <p:cNvSpPr txBox="1"/>
          <p:nvPr/>
        </p:nvSpPr>
        <p:spPr>
          <a:xfrm>
            <a:off x="4625782" y="3617326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2F14D4A4-7AF4-4599-81C5-D4DD633B3E88}"/>
              </a:ext>
            </a:extLst>
          </p:cNvPr>
          <p:cNvSpPr txBox="1"/>
          <p:nvPr/>
        </p:nvSpPr>
        <p:spPr>
          <a:xfrm>
            <a:off x="4643885" y="4117196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55AD81BB-BED6-48A4-B54A-9D9070CEC91F}"/>
              </a:ext>
            </a:extLst>
          </p:cNvPr>
          <p:cNvSpPr txBox="1"/>
          <p:nvPr/>
        </p:nvSpPr>
        <p:spPr>
          <a:xfrm>
            <a:off x="4640093" y="4625753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6B0204B6-5934-4BF0-BA36-18777731EDBB}"/>
              </a:ext>
            </a:extLst>
          </p:cNvPr>
          <p:cNvSpPr txBox="1"/>
          <p:nvPr/>
        </p:nvSpPr>
        <p:spPr>
          <a:xfrm>
            <a:off x="7505730" y="3020289"/>
            <a:ext cx="67855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86AD3225-B5A1-4B48-B680-276D93BBA04B}"/>
              </a:ext>
            </a:extLst>
          </p:cNvPr>
          <p:cNvSpPr txBox="1"/>
          <p:nvPr/>
        </p:nvSpPr>
        <p:spPr>
          <a:xfrm>
            <a:off x="3711944" y="2463537"/>
            <a:ext cx="60169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response follow </a:t>
            </a:r>
          </a:p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constraints better?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1D66927F-1B2C-46D7-9598-8E7DAF564E15}"/>
              </a:ext>
            </a:extLst>
          </p:cNvPr>
          <p:cNvSpPr txBox="1"/>
          <p:nvPr/>
        </p:nvSpPr>
        <p:spPr>
          <a:xfrm>
            <a:off x="6093324" y="2849767"/>
            <a:ext cx="160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response follow </a:t>
            </a:r>
          </a:p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constraints better?</a:t>
            </a:r>
            <a:endParaRPr lang="zh-CN" altLang="en-US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C94326E7-BB80-4F13-927A-01D54110E809}"/>
              </a:ext>
            </a:extLst>
          </p:cNvPr>
          <p:cNvSpPr txBox="1"/>
          <p:nvPr/>
        </p:nvSpPr>
        <p:spPr>
          <a:xfrm>
            <a:off x="8037928" y="2915100"/>
            <a:ext cx="6016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2EFC228-D8CE-4034-85FA-485F331FF750}"/>
              </a:ext>
            </a:extLst>
          </p:cNvPr>
          <p:cNvSpPr txBox="1"/>
          <p:nvPr/>
        </p:nvSpPr>
        <p:spPr>
          <a:xfrm>
            <a:off x="7995504" y="3927218"/>
            <a:ext cx="60169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Winner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2033AD69-E4A2-4C55-B9A4-6000074882BF}"/>
              </a:ext>
            </a:extLst>
          </p:cNvPr>
          <p:cNvSpPr txBox="1"/>
          <p:nvPr/>
        </p:nvSpPr>
        <p:spPr>
          <a:xfrm>
            <a:off x="680350" y="6399756"/>
            <a:ext cx="1695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cs typeface="Times New Roman" panose="02020603050405020304" pitchFamily="18" charset="0"/>
              </a:rPr>
              <a:t>Easy Samples</a:t>
            </a:r>
            <a:endParaRPr lang="zh-CN" altLang="en-US" b="1" i="1" dirty="0"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25BFD26-DA81-4499-B620-A41E254ED21B}"/>
              </a:ext>
            </a:extLst>
          </p:cNvPr>
          <p:cNvSpPr txBox="1"/>
          <p:nvPr/>
        </p:nvSpPr>
        <p:spPr>
          <a:xfrm>
            <a:off x="6745498" y="6451483"/>
            <a:ext cx="1695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cs typeface="Times New Roman" panose="02020603050405020304" pitchFamily="18" charset="0"/>
              </a:rPr>
              <a:t>Hard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6076F-83F9-32B5-18FC-9B0E16B1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ECA18AEC-3E6C-8E47-43B7-2CA9290A3F63}"/>
              </a:ext>
            </a:extLst>
          </p:cNvPr>
          <p:cNvSpPr/>
          <p:nvPr/>
        </p:nvSpPr>
        <p:spPr>
          <a:xfrm>
            <a:off x="5695714" y="1113499"/>
            <a:ext cx="2962474" cy="4070247"/>
          </a:xfrm>
          <a:custGeom>
            <a:avLst/>
            <a:gdLst>
              <a:gd name="connsiteX0" fmla="*/ 0 w 2435700"/>
              <a:gd name="connsiteY0" fmla="*/ 220894 h 4408468"/>
              <a:gd name="connsiteX1" fmla="*/ 220894 w 2435700"/>
              <a:gd name="connsiteY1" fmla="*/ 0 h 4408468"/>
              <a:gd name="connsiteX2" fmla="*/ 2214806 w 2435700"/>
              <a:gd name="connsiteY2" fmla="*/ 0 h 4408468"/>
              <a:gd name="connsiteX3" fmla="*/ 2435700 w 2435700"/>
              <a:gd name="connsiteY3" fmla="*/ 220894 h 4408468"/>
              <a:gd name="connsiteX4" fmla="*/ 2435700 w 2435700"/>
              <a:gd name="connsiteY4" fmla="*/ 4187574 h 4408468"/>
              <a:gd name="connsiteX5" fmla="*/ 2214806 w 2435700"/>
              <a:gd name="connsiteY5" fmla="*/ 4408468 h 4408468"/>
              <a:gd name="connsiteX6" fmla="*/ 220894 w 2435700"/>
              <a:gd name="connsiteY6" fmla="*/ 4408468 h 4408468"/>
              <a:gd name="connsiteX7" fmla="*/ 0 w 2435700"/>
              <a:gd name="connsiteY7" fmla="*/ 4187574 h 4408468"/>
              <a:gd name="connsiteX8" fmla="*/ 0 w 2435700"/>
              <a:gd name="connsiteY8" fmla="*/ 220894 h 4408468"/>
              <a:gd name="connsiteX0" fmla="*/ 324594 w 2760294"/>
              <a:gd name="connsiteY0" fmla="*/ 220894 h 4408468"/>
              <a:gd name="connsiteX1" fmla="*/ 545488 w 2760294"/>
              <a:gd name="connsiteY1" fmla="*/ 0 h 4408468"/>
              <a:gd name="connsiteX2" fmla="*/ 2539400 w 2760294"/>
              <a:gd name="connsiteY2" fmla="*/ 0 h 4408468"/>
              <a:gd name="connsiteX3" fmla="*/ 2760294 w 2760294"/>
              <a:gd name="connsiteY3" fmla="*/ 220894 h 4408468"/>
              <a:gd name="connsiteX4" fmla="*/ 2760294 w 2760294"/>
              <a:gd name="connsiteY4" fmla="*/ 4187574 h 4408468"/>
              <a:gd name="connsiteX5" fmla="*/ 2539400 w 2760294"/>
              <a:gd name="connsiteY5" fmla="*/ 4408468 h 4408468"/>
              <a:gd name="connsiteX6" fmla="*/ 545488 w 2760294"/>
              <a:gd name="connsiteY6" fmla="*/ 4408468 h 4408468"/>
              <a:gd name="connsiteX7" fmla="*/ 324594 w 2760294"/>
              <a:gd name="connsiteY7" fmla="*/ 4187574 h 4408468"/>
              <a:gd name="connsiteX8" fmla="*/ 324594 w 2760294"/>
              <a:gd name="connsiteY8" fmla="*/ 220894 h 4408468"/>
              <a:gd name="connsiteX0" fmla="*/ 537196 w 2972896"/>
              <a:gd name="connsiteY0" fmla="*/ 220894 h 4408468"/>
              <a:gd name="connsiteX1" fmla="*/ 758090 w 2972896"/>
              <a:gd name="connsiteY1" fmla="*/ 0 h 4408468"/>
              <a:gd name="connsiteX2" fmla="*/ 2752002 w 2972896"/>
              <a:gd name="connsiteY2" fmla="*/ 0 h 4408468"/>
              <a:gd name="connsiteX3" fmla="*/ 2972896 w 2972896"/>
              <a:gd name="connsiteY3" fmla="*/ 220894 h 4408468"/>
              <a:gd name="connsiteX4" fmla="*/ 2972896 w 2972896"/>
              <a:gd name="connsiteY4" fmla="*/ 4187574 h 4408468"/>
              <a:gd name="connsiteX5" fmla="*/ 2752002 w 2972896"/>
              <a:gd name="connsiteY5" fmla="*/ 4408468 h 4408468"/>
              <a:gd name="connsiteX6" fmla="*/ 758090 w 2972896"/>
              <a:gd name="connsiteY6" fmla="*/ 4408468 h 4408468"/>
              <a:gd name="connsiteX7" fmla="*/ 275938 w 2972896"/>
              <a:gd name="connsiteY7" fmla="*/ 3882774 h 4408468"/>
              <a:gd name="connsiteX8" fmla="*/ 537196 w 2972896"/>
              <a:gd name="connsiteY8" fmla="*/ 220894 h 4408468"/>
              <a:gd name="connsiteX0" fmla="*/ 530336 w 2966036"/>
              <a:gd name="connsiteY0" fmla="*/ 220894 h 4408468"/>
              <a:gd name="connsiteX1" fmla="*/ 751230 w 2966036"/>
              <a:gd name="connsiteY1" fmla="*/ 0 h 4408468"/>
              <a:gd name="connsiteX2" fmla="*/ 2745142 w 2966036"/>
              <a:gd name="connsiteY2" fmla="*/ 0 h 4408468"/>
              <a:gd name="connsiteX3" fmla="*/ 2966036 w 2966036"/>
              <a:gd name="connsiteY3" fmla="*/ 220894 h 4408468"/>
              <a:gd name="connsiteX4" fmla="*/ 2966036 w 2966036"/>
              <a:gd name="connsiteY4" fmla="*/ 4187574 h 4408468"/>
              <a:gd name="connsiteX5" fmla="*/ 2745142 w 2966036"/>
              <a:gd name="connsiteY5" fmla="*/ 4408468 h 4408468"/>
              <a:gd name="connsiteX6" fmla="*/ 751230 w 2966036"/>
              <a:gd name="connsiteY6" fmla="*/ 4408468 h 4408468"/>
              <a:gd name="connsiteX7" fmla="*/ 277243 w 2966036"/>
              <a:gd name="connsiteY7" fmla="*/ 3931760 h 4408468"/>
              <a:gd name="connsiteX8" fmla="*/ 530336 w 2966036"/>
              <a:gd name="connsiteY8" fmla="*/ 220894 h 4408468"/>
              <a:gd name="connsiteX0" fmla="*/ 544067 w 2979767"/>
              <a:gd name="connsiteY0" fmla="*/ 220894 h 4408468"/>
              <a:gd name="connsiteX1" fmla="*/ 764961 w 2979767"/>
              <a:gd name="connsiteY1" fmla="*/ 0 h 4408468"/>
              <a:gd name="connsiteX2" fmla="*/ 2758873 w 2979767"/>
              <a:gd name="connsiteY2" fmla="*/ 0 h 4408468"/>
              <a:gd name="connsiteX3" fmla="*/ 2979767 w 2979767"/>
              <a:gd name="connsiteY3" fmla="*/ 220894 h 4408468"/>
              <a:gd name="connsiteX4" fmla="*/ 2979767 w 2979767"/>
              <a:gd name="connsiteY4" fmla="*/ 4187574 h 4408468"/>
              <a:gd name="connsiteX5" fmla="*/ 2758873 w 2979767"/>
              <a:gd name="connsiteY5" fmla="*/ 4408468 h 4408468"/>
              <a:gd name="connsiteX6" fmla="*/ 764961 w 2979767"/>
              <a:gd name="connsiteY6" fmla="*/ 4408468 h 4408468"/>
              <a:gd name="connsiteX7" fmla="*/ 274646 w 2979767"/>
              <a:gd name="connsiteY7" fmla="*/ 3934481 h 4408468"/>
              <a:gd name="connsiteX8" fmla="*/ 544067 w 2979767"/>
              <a:gd name="connsiteY8" fmla="*/ 220894 h 4408468"/>
              <a:gd name="connsiteX0" fmla="*/ 474628 w 2910328"/>
              <a:gd name="connsiteY0" fmla="*/ 220894 h 4408468"/>
              <a:gd name="connsiteX1" fmla="*/ 695522 w 2910328"/>
              <a:gd name="connsiteY1" fmla="*/ 0 h 4408468"/>
              <a:gd name="connsiteX2" fmla="*/ 2689434 w 2910328"/>
              <a:gd name="connsiteY2" fmla="*/ 0 h 4408468"/>
              <a:gd name="connsiteX3" fmla="*/ 2910328 w 2910328"/>
              <a:gd name="connsiteY3" fmla="*/ 220894 h 4408468"/>
              <a:gd name="connsiteX4" fmla="*/ 2910328 w 2910328"/>
              <a:gd name="connsiteY4" fmla="*/ 4187574 h 4408468"/>
              <a:gd name="connsiteX5" fmla="*/ 2689434 w 2910328"/>
              <a:gd name="connsiteY5" fmla="*/ 4408468 h 4408468"/>
              <a:gd name="connsiteX6" fmla="*/ 695522 w 2910328"/>
              <a:gd name="connsiteY6" fmla="*/ 4408468 h 4408468"/>
              <a:gd name="connsiteX7" fmla="*/ 205207 w 2910328"/>
              <a:gd name="connsiteY7" fmla="*/ 3934481 h 4408468"/>
              <a:gd name="connsiteX8" fmla="*/ 474628 w 2910328"/>
              <a:gd name="connsiteY8" fmla="*/ 220894 h 4408468"/>
              <a:gd name="connsiteX0" fmla="*/ 481385 w 2917085"/>
              <a:gd name="connsiteY0" fmla="*/ 220894 h 4408468"/>
              <a:gd name="connsiteX1" fmla="*/ 702279 w 2917085"/>
              <a:gd name="connsiteY1" fmla="*/ 0 h 4408468"/>
              <a:gd name="connsiteX2" fmla="*/ 2696191 w 2917085"/>
              <a:gd name="connsiteY2" fmla="*/ 0 h 4408468"/>
              <a:gd name="connsiteX3" fmla="*/ 2917085 w 2917085"/>
              <a:gd name="connsiteY3" fmla="*/ 220894 h 4408468"/>
              <a:gd name="connsiteX4" fmla="*/ 2917085 w 2917085"/>
              <a:gd name="connsiteY4" fmla="*/ 4187574 h 4408468"/>
              <a:gd name="connsiteX5" fmla="*/ 2696191 w 2917085"/>
              <a:gd name="connsiteY5" fmla="*/ 4408468 h 4408468"/>
              <a:gd name="connsiteX6" fmla="*/ 702279 w 2917085"/>
              <a:gd name="connsiteY6" fmla="*/ 4408468 h 4408468"/>
              <a:gd name="connsiteX7" fmla="*/ 211964 w 2917085"/>
              <a:gd name="connsiteY7" fmla="*/ 3934481 h 4408468"/>
              <a:gd name="connsiteX8" fmla="*/ 481385 w 2917085"/>
              <a:gd name="connsiteY8" fmla="*/ 220894 h 440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085" h="4408468">
                <a:moveTo>
                  <a:pt x="481385" y="220894"/>
                </a:moveTo>
                <a:cubicBezTo>
                  <a:pt x="481385" y="98898"/>
                  <a:pt x="580283" y="0"/>
                  <a:pt x="702279" y="0"/>
                </a:cubicBezTo>
                <a:lnTo>
                  <a:pt x="2696191" y="0"/>
                </a:lnTo>
                <a:cubicBezTo>
                  <a:pt x="2818187" y="0"/>
                  <a:pt x="2917085" y="98898"/>
                  <a:pt x="2917085" y="220894"/>
                </a:cubicBezTo>
                <a:lnTo>
                  <a:pt x="2917085" y="4187574"/>
                </a:lnTo>
                <a:cubicBezTo>
                  <a:pt x="2917085" y="4309570"/>
                  <a:pt x="2818187" y="4408468"/>
                  <a:pt x="2696191" y="4408468"/>
                </a:cubicBezTo>
                <a:lnTo>
                  <a:pt x="702279" y="4408468"/>
                </a:lnTo>
                <a:cubicBezTo>
                  <a:pt x="580283" y="4408468"/>
                  <a:pt x="-430294" y="3965764"/>
                  <a:pt x="211964" y="3934481"/>
                </a:cubicBezTo>
                <a:lnTo>
                  <a:pt x="481385" y="220894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: 圆角 245">
            <a:extLst>
              <a:ext uri="{FF2B5EF4-FFF2-40B4-BE49-F238E27FC236}">
                <a16:creationId xmlns:a16="http://schemas.microsoft.com/office/drawing/2014/main" id="{109D78FA-1EFE-23B3-85C5-172EA8498730}"/>
              </a:ext>
            </a:extLst>
          </p:cNvPr>
          <p:cNvSpPr/>
          <p:nvPr/>
        </p:nvSpPr>
        <p:spPr>
          <a:xfrm>
            <a:off x="6421889" y="4318673"/>
            <a:ext cx="2105925" cy="8294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F00A81A6-6A1C-A906-37F0-ADFCF19B4F6E}"/>
              </a:ext>
            </a:extLst>
          </p:cNvPr>
          <p:cNvSpPr/>
          <p:nvPr/>
        </p:nvSpPr>
        <p:spPr>
          <a:xfrm>
            <a:off x="364988" y="2414036"/>
            <a:ext cx="5806722" cy="2769710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39F7A4E5-B30F-A4C8-385C-99F6A935C0D7}"/>
              </a:ext>
            </a:extLst>
          </p:cNvPr>
          <p:cNvSpPr/>
          <p:nvPr/>
        </p:nvSpPr>
        <p:spPr>
          <a:xfrm>
            <a:off x="360879" y="1113499"/>
            <a:ext cx="5788302" cy="973785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BCF653-F9E7-A28A-F887-65FA4F28E73C}"/>
              </a:ext>
            </a:extLst>
          </p:cNvPr>
          <p:cNvSpPr txBox="1"/>
          <p:nvPr/>
        </p:nvSpPr>
        <p:spPr>
          <a:xfrm>
            <a:off x="344568" y="1312242"/>
            <a:ext cx="58046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</a:pPr>
            <a:r>
              <a:rPr lang="en-US" altLang="zh-CN" sz="16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story</a:t>
            </a:r>
            <a:r>
              <a:rPr lang="en-US" altLang="zh-CN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cat named Whiskers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takes place in the autumn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cat playing with a dog named Buddy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6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ends with discovering a mysterious treasure</a:t>
            </a:r>
            <a:r>
              <a:rPr lang="en-US" altLang="zh-CN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600" i="1" dirty="0">
              <a:highlight>
                <a:srgbClr val="FBB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F75EFB-F256-CA1C-0888-CDAE1BCA1683}"/>
              </a:ext>
            </a:extLst>
          </p:cNvPr>
          <p:cNvGrpSpPr/>
          <p:nvPr/>
        </p:nvGrpSpPr>
        <p:grpSpPr>
          <a:xfrm>
            <a:off x="1575789" y="903420"/>
            <a:ext cx="3231839" cy="373639"/>
            <a:chOff x="2595846" y="725434"/>
            <a:chExt cx="3288243" cy="424482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8EF6D613-AD8F-0279-E474-D6805E906101}"/>
                </a:ext>
              </a:extLst>
            </p:cNvPr>
            <p:cNvSpPr/>
            <p:nvPr/>
          </p:nvSpPr>
          <p:spPr>
            <a:xfrm>
              <a:off x="2595846" y="725434"/>
              <a:ext cx="3288243" cy="419957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76F4E9-1724-2B6B-6A7F-926B3C1D81CA}"/>
                </a:ext>
              </a:extLst>
            </p:cNvPr>
            <p:cNvSpPr txBox="1"/>
            <p:nvPr/>
          </p:nvSpPr>
          <p:spPr>
            <a:xfrm>
              <a:off x="2798184" y="730327"/>
              <a:ext cx="3000367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Multi-Constraint Instruction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5FEAFC67-1C62-3026-A92B-D9C3DF63F0FC}"/>
              </a:ext>
            </a:extLst>
          </p:cNvPr>
          <p:cNvGrpSpPr/>
          <p:nvPr/>
        </p:nvGrpSpPr>
        <p:grpSpPr>
          <a:xfrm>
            <a:off x="1310558" y="2119020"/>
            <a:ext cx="3816960" cy="369332"/>
            <a:chOff x="2351675" y="717673"/>
            <a:chExt cx="3816960" cy="419589"/>
          </a:xfrm>
        </p:grpSpPr>
        <p:sp>
          <p:nvSpPr>
            <p:cNvPr id="340" name="Rounded Rectangle 18">
              <a:extLst>
                <a:ext uri="{FF2B5EF4-FFF2-40B4-BE49-F238E27FC236}">
                  <a16:creationId xmlns:a16="http://schemas.microsoft.com/office/drawing/2014/main" id="{149728FE-9A3B-BEC3-CCDC-E258F8AD89BE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1FECF2A2-267F-407F-FDF4-DC63573810C2}"/>
                </a:ext>
              </a:extLst>
            </p:cNvPr>
            <p:cNvSpPr txBox="1"/>
            <p:nvPr/>
          </p:nvSpPr>
          <p:spPr>
            <a:xfrm>
              <a:off x="2351675" y="717673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 for High-Quality Outputs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AA3B068-B62C-CB84-38EF-0087FBB98090}"/>
              </a:ext>
            </a:extLst>
          </p:cNvPr>
          <p:cNvSpPr/>
          <p:nvPr/>
        </p:nvSpPr>
        <p:spPr>
          <a:xfrm flipV="1">
            <a:off x="441450" y="3123109"/>
            <a:ext cx="1332133" cy="311272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246F018B-2294-6401-67B2-D713559FDF91}"/>
              </a:ext>
            </a:extLst>
          </p:cNvPr>
          <p:cNvSpPr txBox="1"/>
          <p:nvPr/>
        </p:nvSpPr>
        <p:spPr>
          <a:xfrm>
            <a:off x="364988" y="3151078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43FD282-AE88-5226-7348-1C2273F6C527}"/>
                  </a:ext>
                </a:extLst>
              </p:cNvPr>
              <p:cNvSpPr txBox="1"/>
              <p:nvPr/>
            </p:nvSpPr>
            <p:spPr>
              <a:xfrm flipH="1">
                <a:off x="2669207" y="2718774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643FD282-AE88-5226-7348-1C2273F6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69207" y="2718774"/>
                <a:ext cx="1226674" cy="307777"/>
              </a:xfrm>
              <a:prstGeom prst="rect">
                <a:avLst/>
              </a:prstGeom>
              <a:blipFill>
                <a:blip r:embed="rId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4E8722BC-969D-C8C3-167B-1E07487C4A7E}"/>
              </a:ext>
            </a:extLst>
          </p:cNvPr>
          <p:cNvCxnSpPr>
            <a:cxnSpLocks/>
          </p:cNvCxnSpPr>
          <p:nvPr/>
        </p:nvCxnSpPr>
        <p:spPr>
          <a:xfrm>
            <a:off x="3639314" y="2843436"/>
            <a:ext cx="1572276" cy="414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B1BEF354-B615-BF1E-AF43-F79650AB08D7}"/>
              </a:ext>
            </a:extLst>
          </p:cNvPr>
          <p:cNvGrpSpPr/>
          <p:nvPr/>
        </p:nvGrpSpPr>
        <p:grpSpPr>
          <a:xfrm>
            <a:off x="590377" y="5797320"/>
            <a:ext cx="1603253" cy="566246"/>
            <a:chOff x="8559440" y="5748371"/>
            <a:chExt cx="1603253" cy="566246"/>
          </a:xfrm>
        </p:grpSpPr>
        <p:sp>
          <p:nvSpPr>
            <p:cNvPr id="223" name="圆角矩形 203">
              <a:extLst>
                <a:ext uri="{FF2B5EF4-FFF2-40B4-BE49-F238E27FC236}">
                  <a16:creationId xmlns:a16="http://schemas.microsoft.com/office/drawing/2014/main" id="{30AB65C5-D613-F6C2-276D-A1B1900254ED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5E993AA3-8184-0D4F-0D2F-CB3087B91E4B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362D90AF-159A-841F-5FC9-C8F74521A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FB319EC9-551C-AB4D-904F-47BAC7AF60EA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F0EC70AB-4492-5F18-84F5-C086ABFDE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51" r="-2703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7B09EB24-9DC3-5371-FF5F-4D2A37ED190B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2A238D4-01DD-4871-ADDC-D20FDEA2016F}"/>
              </a:ext>
            </a:extLst>
          </p:cNvPr>
          <p:cNvSpPr/>
          <p:nvPr/>
        </p:nvSpPr>
        <p:spPr>
          <a:xfrm>
            <a:off x="866998" y="5631660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2E9515-DF31-3FC9-8D33-0F2743C126BE}"/>
              </a:ext>
            </a:extLst>
          </p:cNvPr>
          <p:cNvGrpSpPr/>
          <p:nvPr/>
        </p:nvGrpSpPr>
        <p:grpSpPr>
          <a:xfrm>
            <a:off x="1517154" y="1144639"/>
            <a:ext cx="228199" cy="307777"/>
            <a:chOff x="5721437" y="-325515"/>
            <a:chExt cx="209503" cy="28256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FE3C78E-F65A-B342-3A8A-A10BBCD2AA20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C70CF2-3D76-BFEE-71D6-63F4C0918314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A14C5E0-A3A3-B878-DD19-E353ADA8787C}"/>
              </a:ext>
            </a:extLst>
          </p:cNvPr>
          <p:cNvGrpSpPr/>
          <p:nvPr/>
        </p:nvGrpSpPr>
        <p:grpSpPr>
          <a:xfrm>
            <a:off x="1515118" y="3169836"/>
            <a:ext cx="158808" cy="230832"/>
            <a:chOff x="5733161" y="-334711"/>
            <a:chExt cx="255684" cy="36340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31833AA-E713-07EB-627B-0B13718915F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815FE27-1A95-9688-CF50-EC4366F77502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362F2D0D-522B-3BE8-10A5-39593E07901E}"/>
              </a:ext>
            </a:extLst>
          </p:cNvPr>
          <p:cNvSpPr txBox="1"/>
          <p:nvPr/>
        </p:nvSpPr>
        <p:spPr>
          <a:xfrm>
            <a:off x="1220383" y="3114414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F67B6E-5DBF-6E2C-AA5E-F1D369436973}"/>
              </a:ext>
            </a:extLst>
          </p:cNvPr>
          <p:cNvSpPr txBox="1"/>
          <p:nvPr/>
        </p:nvSpPr>
        <p:spPr>
          <a:xfrm>
            <a:off x="6421889" y="4331251"/>
            <a:ext cx="20735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altLang="zh-CN" sz="14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autumn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 the little cat </a:t>
            </a: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 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a </a:t>
            </a:r>
            <a:r>
              <a:rPr lang="en-US" altLang="zh-CN" sz="14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 named Buddy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They chased falling leaves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CCE2A8A9-1412-1921-18A9-88D38BCDC50C}"/>
              </a:ext>
            </a:extLst>
          </p:cNvPr>
          <p:cNvSpPr/>
          <p:nvPr/>
        </p:nvSpPr>
        <p:spPr>
          <a:xfrm flipV="1">
            <a:off x="429721" y="3659398"/>
            <a:ext cx="1655138" cy="33310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E86FA56-B085-9D38-4075-2C041835FF5E}"/>
              </a:ext>
            </a:extLst>
          </p:cNvPr>
          <p:cNvSpPr txBox="1"/>
          <p:nvPr/>
        </p:nvSpPr>
        <p:spPr>
          <a:xfrm>
            <a:off x="350242" y="3698667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7EB0E4A-A00E-3B7D-ABE8-2C60770E4262}"/>
              </a:ext>
            </a:extLst>
          </p:cNvPr>
          <p:cNvGrpSpPr/>
          <p:nvPr/>
        </p:nvGrpSpPr>
        <p:grpSpPr>
          <a:xfrm>
            <a:off x="1520410" y="3726242"/>
            <a:ext cx="158808" cy="230832"/>
            <a:chOff x="5733161" y="-334711"/>
            <a:chExt cx="255684" cy="363408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AD3BFBF3-00D5-409C-C3BF-C1F2E3767266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035E9A37-1FCE-6C3F-8091-6E126B383A95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7AD0669-C11C-8A63-89E4-A1856A7391DA}"/>
              </a:ext>
            </a:extLst>
          </p:cNvPr>
          <p:cNvSpPr txBox="1"/>
          <p:nvPr/>
        </p:nvSpPr>
        <p:spPr>
          <a:xfrm>
            <a:off x="1214649" y="3674313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CE3A204-5BC4-8568-5BC7-0E565124AF4F}"/>
              </a:ext>
            </a:extLst>
          </p:cNvPr>
          <p:cNvGrpSpPr/>
          <p:nvPr/>
        </p:nvGrpSpPr>
        <p:grpSpPr>
          <a:xfrm>
            <a:off x="1526001" y="3726242"/>
            <a:ext cx="158808" cy="230832"/>
            <a:chOff x="5733161" y="-334711"/>
            <a:chExt cx="255684" cy="36340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F1B65B9D-FC55-8D94-E4C6-6EB30EFBA4A6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45F7840-04B3-1AC0-673E-30EF5C671E70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D14EFDA-C6F3-9C10-B574-A1DED167767C}"/>
              </a:ext>
            </a:extLst>
          </p:cNvPr>
          <p:cNvGrpSpPr/>
          <p:nvPr/>
        </p:nvGrpSpPr>
        <p:grpSpPr>
          <a:xfrm>
            <a:off x="1869893" y="3725833"/>
            <a:ext cx="158808" cy="230832"/>
            <a:chOff x="5733161" y="-334711"/>
            <a:chExt cx="255684" cy="363408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9EA1257-2B6C-D9DB-37D3-55074C4CC157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4D685FCF-8A14-6E68-F82F-7DF059CF7C33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4FF97AE-79EF-FA9D-5EC7-520263B0ACE1}"/>
              </a:ext>
            </a:extLst>
          </p:cNvPr>
          <p:cNvSpPr txBox="1"/>
          <p:nvPr/>
        </p:nvSpPr>
        <p:spPr>
          <a:xfrm>
            <a:off x="1567416" y="366769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EF9C862B-A902-F5DA-16A4-7AA261C375D8}"/>
              </a:ext>
            </a:extLst>
          </p:cNvPr>
          <p:cNvSpPr/>
          <p:nvPr/>
        </p:nvSpPr>
        <p:spPr>
          <a:xfrm flipV="1">
            <a:off x="440069" y="4176241"/>
            <a:ext cx="1939129" cy="299747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2ED1EEE-5A3D-43C1-2A7E-D9A8D3B51841}"/>
              </a:ext>
            </a:extLst>
          </p:cNvPr>
          <p:cNvSpPr txBox="1"/>
          <p:nvPr/>
        </p:nvSpPr>
        <p:spPr>
          <a:xfrm>
            <a:off x="355010" y="4181926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D17C6248-D491-E428-DC2C-EB568BFE2858}"/>
              </a:ext>
            </a:extLst>
          </p:cNvPr>
          <p:cNvGrpSpPr/>
          <p:nvPr/>
        </p:nvGrpSpPr>
        <p:grpSpPr>
          <a:xfrm>
            <a:off x="1505555" y="4208784"/>
            <a:ext cx="158808" cy="230832"/>
            <a:chOff x="5733161" y="-334711"/>
            <a:chExt cx="255684" cy="36340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4CE9F0EB-9E2F-E26E-36FF-DA3841D0B27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1D09C01-15E5-4719-4D93-384E821C10E2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06F143E-9AC0-EDDB-F41A-3FC11FB877C1}"/>
              </a:ext>
            </a:extLst>
          </p:cNvPr>
          <p:cNvSpPr txBox="1"/>
          <p:nvPr/>
        </p:nvSpPr>
        <p:spPr>
          <a:xfrm>
            <a:off x="1215874" y="415685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8597A4A-74E6-D48A-BD60-B7A19C75E467}"/>
              </a:ext>
            </a:extLst>
          </p:cNvPr>
          <p:cNvGrpSpPr/>
          <p:nvPr/>
        </p:nvGrpSpPr>
        <p:grpSpPr>
          <a:xfrm>
            <a:off x="1511146" y="4208784"/>
            <a:ext cx="158808" cy="230832"/>
            <a:chOff x="5733161" y="-334711"/>
            <a:chExt cx="255684" cy="3634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88CD74AF-1E1F-F3EC-65DB-84D5EBC2BCF2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0E144AE-AE5C-DF1B-71D0-43775DBD26E5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1CDE08F-B03C-883C-51A9-6AFEB9C9CBEF}"/>
              </a:ext>
            </a:extLst>
          </p:cNvPr>
          <p:cNvGrpSpPr/>
          <p:nvPr/>
        </p:nvGrpSpPr>
        <p:grpSpPr>
          <a:xfrm>
            <a:off x="1855038" y="4208375"/>
            <a:ext cx="158808" cy="230832"/>
            <a:chOff x="5733161" y="-334711"/>
            <a:chExt cx="255684" cy="363408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DCF3A66-3C8A-7DF0-0A73-10D71C2D58EA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36EEF4A9-32F2-9A13-F048-9683444519F1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D741325-6993-D2C2-7308-EB5E617B1D9E}"/>
              </a:ext>
            </a:extLst>
          </p:cNvPr>
          <p:cNvSpPr txBox="1"/>
          <p:nvPr/>
        </p:nvSpPr>
        <p:spPr>
          <a:xfrm>
            <a:off x="1552561" y="41502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46A893DD-8E94-72E5-AEBE-1E3A5040553A}"/>
              </a:ext>
            </a:extLst>
          </p:cNvPr>
          <p:cNvGrpSpPr/>
          <p:nvPr/>
        </p:nvGrpSpPr>
        <p:grpSpPr>
          <a:xfrm>
            <a:off x="2185984" y="4206711"/>
            <a:ext cx="158808" cy="230832"/>
            <a:chOff x="5733161" y="-334711"/>
            <a:chExt cx="255684" cy="363408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B8649012-E61E-FF95-A34E-80A8B7270B00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B33814B-92F4-FF48-32F2-2447E96E87D1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F099AFA-8BFF-854C-CDAF-42865C4FE249}"/>
              </a:ext>
            </a:extLst>
          </p:cNvPr>
          <p:cNvSpPr txBox="1"/>
          <p:nvPr/>
        </p:nvSpPr>
        <p:spPr>
          <a:xfrm>
            <a:off x="1890553" y="415024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9C69FB09-8540-22FA-79C3-58E42D2AB8D3}"/>
              </a:ext>
            </a:extLst>
          </p:cNvPr>
          <p:cNvSpPr/>
          <p:nvPr/>
        </p:nvSpPr>
        <p:spPr>
          <a:xfrm flipV="1">
            <a:off x="429747" y="4676615"/>
            <a:ext cx="2292085" cy="335290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F5F8CC9-F793-4806-A890-8C630F3F6678}"/>
              </a:ext>
            </a:extLst>
          </p:cNvPr>
          <p:cNvSpPr txBox="1"/>
          <p:nvPr/>
        </p:nvSpPr>
        <p:spPr>
          <a:xfrm>
            <a:off x="327277" y="4703516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96F29D14-3E88-414B-94BF-7BD2BA0AFB8C}"/>
              </a:ext>
            </a:extLst>
          </p:cNvPr>
          <p:cNvGrpSpPr/>
          <p:nvPr/>
        </p:nvGrpSpPr>
        <p:grpSpPr>
          <a:xfrm>
            <a:off x="1478037" y="4723386"/>
            <a:ext cx="158808" cy="230832"/>
            <a:chOff x="5733161" y="-334711"/>
            <a:chExt cx="255684" cy="363408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D585B76-6BB3-7093-7491-E71817EF88C7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DD03834-BD2E-1D5F-2E86-7EFF1BEB1FDE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8205770-1497-33CB-E8C9-BE86EF024F52}"/>
              </a:ext>
            </a:extLst>
          </p:cNvPr>
          <p:cNvSpPr txBox="1"/>
          <p:nvPr/>
        </p:nvSpPr>
        <p:spPr>
          <a:xfrm>
            <a:off x="1173049" y="4668448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696C6D64-7E88-16F1-6823-4230CB371C60}"/>
              </a:ext>
            </a:extLst>
          </p:cNvPr>
          <p:cNvGrpSpPr/>
          <p:nvPr/>
        </p:nvGrpSpPr>
        <p:grpSpPr>
          <a:xfrm>
            <a:off x="1483628" y="4723386"/>
            <a:ext cx="158808" cy="230832"/>
            <a:chOff x="5733161" y="-334711"/>
            <a:chExt cx="255684" cy="363408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AC5A49B1-9A61-28CB-D0D3-CCF8B1BE486B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A74763A7-19E5-18CE-B50A-518FB063FC71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CCC94685-F676-42C4-5BEC-B4B4A18244F2}"/>
              </a:ext>
            </a:extLst>
          </p:cNvPr>
          <p:cNvGrpSpPr/>
          <p:nvPr/>
        </p:nvGrpSpPr>
        <p:grpSpPr>
          <a:xfrm>
            <a:off x="1827520" y="4722977"/>
            <a:ext cx="158808" cy="230832"/>
            <a:chOff x="5733161" y="-334711"/>
            <a:chExt cx="255684" cy="363408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BB670A8-9863-BC87-A7E4-A0B8B712FA3D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400D55EC-50CA-6259-2B38-2676328921E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5CCB89B2-2B55-CC9F-3176-ABA150E904F4}"/>
              </a:ext>
            </a:extLst>
          </p:cNvPr>
          <p:cNvSpPr txBox="1"/>
          <p:nvPr/>
        </p:nvSpPr>
        <p:spPr>
          <a:xfrm>
            <a:off x="1525043" y="4664842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43E27BA7-9F7B-B2A5-0BBA-D66A0A34C393}"/>
              </a:ext>
            </a:extLst>
          </p:cNvPr>
          <p:cNvGrpSpPr/>
          <p:nvPr/>
        </p:nvGrpSpPr>
        <p:grpSpPr>
          <a:xfrm>
            <a:off x="2158466" y="4721313"/>
            <a:ext cx="158808" cy="230832"/>
            <a:chOff x="5733161" y="-334711"/>
            <a:chExt cx="255684" cy="363408"/>
          </a:xfrm>
        </p:grpSpPr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0F6B72BD-BDC0-7299-CAB5-7AB0E3B22AE0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4B4DE30D-66D3-4021-C5D7-13792E349C8C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4943527-05B6-DF83-AB51-D2478D31D871}"/>
              </a:ext>
            </a:extLst>
          </p:cNvPr>
          <p:cNvSpPr txBox="1"/>
          <p:nvPr/>
        </p:nvSpPr>
        <p:spPr>
          <a:xfrm>
            <a:off x="1863035" y="4664842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3272F48A-7564-682E-18A3-AD773724C4A1}"/>
              </a:ext>
            </a:extLst>
          </p:cNvPr>
          <p:cNvGrpSpPr/>
          <p:nvPr/>
        </p:nvGrpSpPr>
        <p:grpSpPr>
          <a:xfrm>
            <a:off x="2461564" y="4719132"/>
            <a:ext cx="158808" cy="230832"/>
            <a:chOff x="5733161" y="-334711"/>
            <a:chExt cx="255684" cy="363408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65046C84-8DB7-613C-01B4-9DBEB9F26738}"/>
                </a:ext>
              </a:extLst>
            </p:cNvPr>
            <p:cNvSpPr/>
            <p:nvPr/>
          </p:nvSpPr>
          <p:spPr>
            <a:xfrm>
              <a:off x="5733161" y="-276338"/>
              <a:ext cx="255684" cy="25884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92354B8-D100-1EEB-AF45-12959A2C03D9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B5B84DD9-C84C-E233-4CC8-B7F100460D21}"/>
              </a:ext>
            </a:extLst>
          </p:cNvPr>
          <p:cNvSpPr txBox="1"/>
          <p:nvPr/>
        </p:nvSpPr>
        <p:spPr>
          <a:xfrm>
            <a:off x="2181339" y="466272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D0162B5F-F8AC-9A1B-E7CC-DF1D4319C85B}"/>
              </a:ext>
            </a:extLst>
          </p:cNvPr>
          <p:cNvSpPr/>
          <p:nvPr/>
        </p:nvSpPr>
        <p:spPr>
          <a:xfrm flipV="1">
            <a:off x="435590" y="2645176"/>
            <a:ext cx="947638" cy="29945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63885A9-F20C-C4A0-8C3D-EDDA286F8A62}"/>
              </a:ext>
            </a:extLst>
          </p:cNvPr>
          <p:cNvSpPr txBox="1"/>
          <p:nvPr/>
        </p:nvSpPr>
        <p:spPr>
          <a:xfrm>
            <a:off x="372589" y="2666750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F9507790-18CE-51D7-E4EC-45DE2A2B9FBF}"/>
                  </a:ext>
                </a:extLst>
              </p:cNvPr>
              <p:cNvSpPr txBox="1"/>
              <p:nvPr/>
            </p:nvSpPr>
            <p:spPr>
              <a:xfrm>
                <a:off x="327277" y="2423490"/>
                <a:ext cx="1055952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F9507790-18CE-51D7-E4EC-45DE2A2B9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7" y="2423490"/>
                <a:ext cx="1055952" cy="2975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995A1105-BF90-EA3D-DDA7-9507D8815EA7}"/>
              </a:ext>
            </a:extLst>
          </p:cNvPr>
          <p:cNvCxnSpPr>
            <a:cxnSpLocks/>
          </p:cNvCxnSpPr>
          <p:nvPr/>
        </p:nvCxnSpPr>
        <p:spPr>
          <a:xfrm>
            <a:off x="1521586" y="2829864"/>
            <a:ext cx="148823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992775B-A9FD-C5A0-9C8C-B735A7584F38}"/>
                  </a:ext>
                </a:extLst>
              </p:cNvPr>
              <p:cNvSpPr txBox="1"/>
              <p:nvPr/>
            </p:nvSpPr>
            <p:spPr>
              <a:xfrm flipH="1">
                <a:off x="2671767" y="3156353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992775B-A9FD-C5A0-9C8C-B735A758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1767" y="3156353"/>
                <a:ext cx="1226674" cy="307777"/>
              </a:xfrm>
              <a:prstGeom prst="rect">
                <a:avLst/>
              </a:prstGeom>
              <a:blipFill>
                <a:blip r:embed="rId10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EB8C6CF-F272-F04F-3AE0-2948AE5A44C4}"/>
                  </a:ext>
                </a:extLst>
              </p:cNvPr>
              <p:cNvSpPr txBox="1"/>
              <p:nvPr/>
            </p:nvSpPr>
            <p:spPr>
              <a:xfrm flipH="1">
                <a:off x="2655111" y="3720023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EB8C6CF-F272-F04F-3AE0-2948AE5A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5111" y="3720023"/>
                <a:ext cx="1226674" cy="307777"/>
              </a:xfrm>
              <a:prstGeom prst="rect">
                <a:avLst/>
              </a:prstGeom>
              <a:blipFill>
                <a:blip r:embed="rId1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5D3CDF82-57A5-8681-82EE-9563243FA9AF}"/>
                  </a:ext>
                </a:extLst>
              </p:cNvPr>
              <p:cNvSpPr txBox="1"/>
              <p:nvPr/>
            </p:nvSpPr>
            <p:spPr>
              <a:xfrm flipH="1">
                <a:off x="2658116" y="4188627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5D3CDF82-57A5-8681-82EE-9563243FA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8116" y="4188627"/>
                <a:ext cx="1226674" cy="307777"/>
              </a:xfrm>
              <a:prstGeom prst="rect">
                <a:avLst/>
              </a:prstGeom>
              <a:blipFill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482EB28D-B96A-1F9A-B8CC-A4447F2ACAF2}"/>
                  </a:ext>
                </a:extLst>
              </p:cNvPr>
              <p:cNvSpPr txBox="1"/>
              <p:nvPr/>
            </p:nvSpPr>
            <p:spPr>
              <a:xfrm flipH="1">
                <a:off x="2652902" y="4717402"/>
                <a:ext cx="122667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482EB28D-B96A-1F9A-B8CC-A4447F2AC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2902" y="4717402"/>
                <a:ext cx="1226674" cy="307777"/>
              </a:xfrm>
              <a:prstGeom prst="rect">
                <a:avLst/>
              </a:prstGeom>
              <a:blipFill>
                <a:blip r:embed="rId1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577494F3-8C4E-8ABD-73B0-3952FFCABACB}"/>
              </a:ext>
            </a:extLst>
          </p:cNvPr>
          <p:cNvCxnSpPr>
            <a:cxnSpLocks/>
          </p:cNvCxnSpPr>
          <p:nvPr/>
        </p:nvCxnSpPr>
        <p:spPr>
          <a:xfrm flipV="1">
            <a:off x="1847594" y="3332081"/>
            <a:ext cx="1162500" cy="52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2FC727A-969D-F351-5D9C-3890F57A7D07}"/>
              </a:ext>
            </a:extLst>
          </p:cNvPr>
          <p:cNvCxnSpPr>
            <a:cxnSpLocks/>
          </p:cNvCxnSpPr>
          <p:nvPr/>
        </p:nvCxnSpPr>
        <p:spPr>
          <a:xfrm>
            <a:off x="2111762" y="3873925"/>
            <a:ext cx="866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28BBACC-5373-07EF-FF27-1CEBCB1676BB}"/>
              </a:ext>
            </a:extLst>
          </p:cNvPr>
          <p:cNvCxnSpPr>
            <a:cxnSpLocks/>
          </p:cNvCxnSpPr>
          <p:nvPr/>
        </p:nvCxnSpPr>
        <p:spPr>
          <a:xfrm>
            <a:off x="2404631" y="4364471"/>
            <a:ext cx="5883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E815A8ED-BCA9-59F5-342F-6F37CF908B9F}"/>
              </a:ext>
            </a:extLst>
          </p:cNvPr>
          <p:cNvGrpSpPr/>
          <p:nvPr/>
        </p:nvGrpSpPr>
        <p:grpSpPr>
          <a:xfrm>
            <a:off x="4136043" y="3197012"/>
            <a:ext cx="574656" cy="254392"/>
            <a:chOff x="4100697" y="3384935"/>
            <a:chExt cx="574656" cy="254392"/>
          </a:xfrm>
        </p:grpSpPr>
        <p:sp>
          <p:nvSpPr>
            <p:cNvPr id="359" name="流程图: 过程 358">
              <a:extLst>
                <a:ext uri="{FF2B5EF4-FFF2-40B4-BE49-F238E27FC236}">
                  <a16:creationId xmlns:a16="http://schemas.microsoft.com/office/drawing/2014/main" id="{3B0EB8D3-E2F7-3513-E576-2550F6F5C958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B30D00E-64F7-898F-8503-413F661EBE82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2561EC87-7B1B-D1F2-24DD-370FDCAAEF02}"/>
              </a:ext>
            </a:extLst>
          </p:cNvPr>
          <p:cNvCxnSpPr>
            <a:cxnSpLocks/>
          </p:cNvCxnSpPr>
          <p:nvPr/>
        </p:nvCxnSpPr>
        <p:spPr>
          <a:xfrm>
            <a:off x="3593977" y="3349159"/>
            <a:ext cx="580522" cy="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8" name="矩形 1087">
            <a:extLst>
              <a:ext uri="{FF2B5EF4-FFF2-40B4-BE49-F238E27FC236}">
                <a16:creationId xmlns:a16="http://schemas.microsoft.com/office/drawing/2014/main" id="{5C1713AD-1231-0C45-9293-E67ADC80A0C4}"/>
              </a:ext>
            </a:extLst>
          </p:cNvPr>
          <p:cNvSpPr/>
          <p:nvPr/>
        </p:nvSpPr>
        <p:spPr>
          <a:xfrm>
            <a:off x="2991439" y="2681607"/>
            <a:ext cx="535817" cy="2361337"/>
          </a:xfrm>
          <a:prstGeom prst="rect">
            <a:avLst/>
          </a:prstGeom>
          <a:noFill/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B65C5CF6-26DF-90E0-7EF8-E5AD9C1BEE19}"/>
              </a:ext>
            </a:extLst>
          </p:cNvPr>
          <p:cNvSpPr/>
          <p:nvPr/>
        </p:nvSpPr>
        <p:spPr>
          <a:xfrm>
            <a:off x="4160050" y="3101704"/>
            <a:ext cx="535817" cy="1936745"/>
          </a:xfrm>
          <a:prstGeom prst="rect">
            <a:avLst/>
          </a:prstGeom>
          <a:noFill/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C7922DBC-4729-6AE4-B9E2-D2BA3371DF26}"/>
              </a:ext>
            </a:extLst>
          </p:cNvPr>
          <p:cNvGrpSpPr/>
          <p:nvPr/>
        </p:nvGrpSpPr>
        <p:grpSpPr>
          <a:xfrm>
            <a:off x="4143395" y="3724527"/>
            <a:ext cx="574656" cy="254392"/>
            <a:chOff x="4100697" y="3384935"/>
            <a:chExt cx="574656" cy="254392"/>
          </a:xfrm>
        </p:grpSpPr>
        <p:sp>
          <p:nvSpPr>
            <p:cNvPr id="1095" name="流程图: 过程 1094">
              <a:extLst>
                <a:ext uri="{FF2B5EF4-FFF2-40B4-BE49-F238E27FC236}">
                  <a16:creationId xmlns:a16="http://schemas.microsoft.com/office/drawing/2014/main" id="{4853C739-864B-E9BE-5634-16B5A4B38251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057AFA31-1892-3C6F-192E-0E6DCE20F27E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CBE77223-49D0-17F9-9FEC-B82D9702B64E}"/>
              </a:ext>
            </a:extLst>
          </p:cNvPr>
          <p:cNvGrpSpPr/>
          <p:nvPr/>
        </p:nvGrpSpPr>
        <p:grpSpPr>
          <a:xfrm>
            <a:off x="4148951" y="4206520"/>
            <a:ext cx="574656" cy="254392"/>
            <a:chOff x="4100697" y="3384935"/>
            <a:chExt cx="574656" cy="254392"/>
          </a:xfrm>
        </p:grpSpPr>
        <p:sp>
          <p:nvSpPr>
            <p:cNvPr id="1098" name="流程图: 过程 1097">
              <a:extLst>
                <a:ext uri="{FF2B5EF4-FFF2-40B4-BE49-F238E27FC236}">
                  <a16:creationId xmlns:a16="http://schemas.microsoft.com/office/drawing/2014/main" id="{20D7AAB0-7592-9CF9-BE72-AFE51E34114B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F9657738-E721-6DBD-9304-BC094760F18B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0" name="组合 1099">
            <a:extLst>
              <a:ext uri="{FF2B5EF4-FFF2-40B4-BE49-F238E27FC236}">
                <a16:creationId xmlns:a16="http://schemas.microsoft.com/office/drawing/2014/main" id="{07E16285-7A12-D7FB-4647-F33A3B698DBC}"/>
              </a:ext>
            </a:extLst>
          </p:cNvPr>
          <p:cNvGrpSpPr/>
          <p:nvPr/>
        </p:nvGrpSpPr>
        <p:grpSpPr>
          <a:xfrm>
            <a:off x="4147078" y="4730611"/>
            <a:ext cx="574656" cy="254392"/>
            <a:chOff x="4100697" y="3384935"/>
            <a:chExt cx="574656" cy="254392"/>
          </a:xfrm>
        </p:grpSpPr>
        <p:sp>
          <p:nvSpPr>
            <p:cNvPr id="1101" name="流程图: 过程 1100">
              <a:extLst>
                <a:ext uri="{FF2B5EF4-FFF2-40B4-BE49-F238E27FC236}">
                  <a16:creationId xmlns:a16="http://schemas.microsoft.com/office/drawing/2014/main" id="{76BFC00A-5417-D446-896D-CB0870A78DDD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2" name="文本框 1101">
              <a:extLst>
                <a:ext uri="{FF2B5EF4-FFF2-40B4-BE49-F238E27FC236}">
                  <a16:creationId xmlns:a16="http://schemas.microsoft.com/office/drawing/2014/main" id="{3DC88F96-E4A6-4E59-6870-5F73B3C3791C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03" name="组合 1102">
            <a:extLst>
              <a:ext uri="{FF2B5EF4-FFF2-40B4-BE49-F238E27FC236}">
                <a16:creationId xmlns:a16="http://schemas.microsoft.com/office/drawing/2014/main" id="{D93A5DFA-1CE2-921C-64CE-140789C56E7C}"/>
              </a:ext>
            </a:extLst>
          </p:cNvPr>
          <p:cNvGrpSpPr/>
          <p:nvPr/>
        </p:nvGrpSpPr>
        <p:grpSpPr>
          <a:xfrm>
            <a:off x="4154561" y="1143047"/>
            <a:ext cx="228199" cy="307777"/>
            <a:chOff x="5721437" y="-325515"/>
            <a:chExt cx="209503" cy="282563"/>
          </a:xfrm>
        </p:grpSpPr>
        <p:sp>
          <p:nvSpPr>
            <p:cNvPr id="1104" name="椭圆 1103">
              <a:extLst>
                <a:ext uri="{FF2B5EF4-FFF2-40B4-BE49-F238E27FC236}">
                  <a16:creationId xmlns:a16="http://schemas.microsoft.com/office/drawing/2014/main" id="{BD93C36E-A2F2-95EA-EF93-1694BF0EAE0E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05" name="文本框 1104">
              <a:extLst>
                <a:ext uri="{FF2B5EF4-FFF2-40B4-BE49-F238E27FC236}">
                  <a16:creationId xmlns:a16="http://schemas.microsoft.com/office/drawing/2014/main" id="{A766DE70-3619-AB7A-2E5A-B2104DB9EB8D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10" name="组合 1109">
            <a:extLst>
              <a:ext uri="{FF2B5EF4-FFF2-40B4-BE49-F238E27FC236}">
                <a16:creationId xmlns:a16="http://schemas.microsoft.com/office/drawing/2014/main" id="{357866E2-361D-F085-7EB7-9194B6F3C92D}"/>
              </a:ext>
            </a:extLst>
          </p:cNvPr>
          <p:cNvGrpSpPr/>
          <p:nvPr/>
        </p:nvGrpSpPr>
        <p:grpSpPr>
          <a:xfrm>
            <a:off x="1593646" y="1430614"/>
            <a:ext cx="228199" cy="307777"/>
            <a:chOff x="5721437" y="-325515"/>
            <a:chExt cx="209503" cy="282563"/>
          </a:xfrm>
        </p:grpSpPr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E9B257BE-1750-4705-9C68-54CCB8A1C5B5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DDFE0BEB-AB2B-60BC-29D0-9E947AA5288D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20" name="组合 1119">
            <a:extLst>
              <a:ext uri="{FF2B5EF4-FFF2-40B4-BE49-F238E27FC236}">
                <a16:creationId xmlns:a16="http://schemas.microsoft.com/office/drawing/2014/main" id="{00A92082-6CA4-465E-579E-D790974BD433}"/>
              </a:ext>
            </a:extLst>
          </p:cNvPr>
          <p:cNvGrpSpPr/>
          <p:nvPr/>
        </p:nvGrpSpPr>
        <p:grpSpPr>
          <a:xfrm>
            <a:off x="364988" y="1657199"/>
            <a:ext cx="228199" cy="307777"/>
            <a:chOff x="5721437" y="-325515"/>
            <a:chExt cx="209503" cy="282563"/>
          </a:xfrm>
        </p:grpSpPr>
        <p:sp>
          <p:nvSpPr>
            <p:cNvPr id="1121" name="椭圆 1120">
              <a:extLst>
                <a:ext uri="{FF2B5EF4-FFF2-40B4-BE49-F238E27FC236}">
                  <a16:creationId xmlns:a16="http://schemas.microsoft.com/office/drawing/2014/main" id="{CF99A7D4-EE84-BE12-507C-A4880708EBD2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332838F9-A743-B70E-3F72-EBC648ECDC92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8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24" name="直接箭头连接符 1123">
            <a:extLst>
              <a:ext uri="{FF2B5EF4-FFF2-40B4-BE49-F238E27FC236}">
                <a16:creationId xmlns:a16="http://schemas.microsoft.com/office/drawing/2014/main" id="{D3D00BF1-D2B6-0735-B7D1-713A8E1DF2DA}"/>
              </a:ext>
            </a:extLst>
          </p:cNvPr>
          <p:cNvCxnSpPr>
            <a:cxnSpLocks/>
          </p:cNvCxnSpPr>
          <p:nvPr/>
        </p:nvCxnSpPr>
        <p:spPr>
          <a:xfrm>
            <a:off x="2724989" y="4857052"/>
            <a:ext cx="24120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" name="矩形 1125">
            <a:extLst>
              <a:ext uri="{FF2B5EF4-FFF2-40B4-BE49-F238E27FC236}">
                <a16:creationId xmlns:a16="http://schemas.microsoft.com/office/drawing/2014/main" id="{01A9FB4B-11E8-6DE1-13AE-9F65BA34D32E}"/>
              </a:ext>
            </a:extLst>
          </p:cNvPr>
          <p:cNvSpPr/>
          <p:nvPr/>
        </p:nvSpPr>
        <p:spPr>
          <a:xfrm>
            <a:off x="372588" y="5435504"/>
            <a:ext cx="8285599" cy="147183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9727E131-BEB2-E0BC-2D77-4E3956D20277}"/>
              </a:ext>
            </a:extLst>
          </p:cNvPr>
          <p:cNvGrpSpPr/>
          <p:nvPr/>
        </p:nvGrpSpPr>
        <p:grpSpPr>
          <a:xfrm>
            <a:off x="6165492" y="1330064"/>
            <a:ext cx="2394555" cy="375055"/>
            <a:chOff x="6823074" y="1091800"/>
            <a:chExt cx="2394555" cy="375055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45D8A128-B19F-C59D-6425-6EEC83A4E9D9}"/>
                </a:ext>
              </a:extLst>
            </p:cNvPr>
            <p:cNvSpPr/>
            <p:nvPr/>
          </p:nvSpPr>
          <p:spPr>
            <a:xfrm flipV="1">
              <a:off x="6925544" y="1105690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D52DCE5D-5470-A6D4-386F-4BE0DB68876A}"/>
                </a:ext>
              </a:extLst>
            </p:cNvPr>
            <p:cNvSpPr txBox="1"/>
            <p:nvPr/>
          </p:nvSpPr>
          <p:spPr>
            <a:xfrm>
              <a:off x="6823074" y="1132591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6FD97DED-A34B-F49C-D9B7-3A82D9D01A8E}"/>
                </a:ext>
              </a:extLst>
            </p:cNvPr>
            <p:cNvGrpSpPr/>
            <p:nvPr/>
          </p:nvGrpSpPr>
          <p:grpSpPr>
            <a:xfrm>
              <a:off x="7973834" y="1152461"/>
              <a:ext cx="158808" cy="230832"/>
              <a:chOff x="5733161" y="-334711"/>
              <a:chExt cx="255684" cy="363408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9938A4F-C81C-46DE-5E4A-8876D7908DD8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5CCB0986-5768-0066-92AA-09CBCF695CA7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79DC81BA-E09E-A0FB-D222-FCE9AF5DAE9B}"/>
                </a:ext>
              </a:extLst>
            </p:cNvPr>
            <p:cNvSpPr txBox="1"/>
            <p:nvPr/>
          </p:nvSpPr>
          <p:spPr>
            <a:xfrm>
              <a:off x="7668846" y="1097523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363573F8-7CD0-B458-4F8F-7A61BA57321A}"/>
                </a:ext>
              </a:extLst>
            </p:cNvPr>
            <p:cNvGrpSpPr/>
            <p:nvPr/>
          </p:nvGrpSpPr>
          <p:grpSpPr>
            <a:xfrm>
              <a:off x="7979425" y="1152461"/>
              <a:ext cx="158808" cy="230832"/>
              <a:chOff x="5733161" y="-334711"/>
              <a:chExt cx="255684" cy="363408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03113137-39E9-73F8-1913-A49B1EAAA8E3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898DB028-6160-B9AD-273F-6F4DDF5EA671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F683AE9-88DE-68C1-12EA-8D09199722F1}"/>
                </a:ext>
              </a:extLst>
            </p:cNvPr>
            <p:cNvGrpSpPr/>
            <p:nvPr/>
          </p:nvGrpSpPr>
          <p:grpSpPr>
            <a:xfrm>
              <a:off x="8323317" y="1152052"/>
              <a:ext cx="158808" cy="230832"/>
              <a:chOff x="5733161" y="-334711"/>
              <a:chExt cx="255684" cy="363408"/>
            </a:xfrm>
          </p:grpSpPr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8E196493-7C55-E7EC-D1E2-622058B5F85C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95301774-3147-EC16-4961-C2887AE1ADB0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41CA41BB-AD99-BB20-F687-DFECED0EF557}"/>
                </a:ext>
              </a:extLst>
            </p:cNvPr>
            <p:cNvSpPr txBox="1"/>
            <p:nvPr/>
          </p:nvSpPr>
          <p:spPr>
            <a:xfrm>
              <a:off x="8020840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2C72FAB9-C1D7-195F-5A5F-87F815B36977}"/>
                </a:ext>
              </a:extLst>
            </p:cNvPr>
            <p:cNvGrpSpPr/>
            <p:nvPr/>
          </p:nvGrpSpPr>
          <p:grpSpPr>
            <a:xfrm>
              <a:off x="8654263" y="1150388"/>
              <a:ext cx="158808" cy="230832"/>
              <a:chOff x="5733161" y="-334711"/>
              <a:chExt cx="255684" cy="363408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F5231D4D-0A90-E679-7865-B032AAB963F9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D3F92ECA-74AD-EB4E-223A-B4788AB3CDB6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354CD8B5-7684-8FE6-54FC-E49F8691BFF4}"/>
                </a:ext>
              </a:extLst>
            </p:cNvPr>
            <p:cNvSpPr txBox="1"/>
            <p:nvPr/>
          </p:nvSpPr>
          <p:spPr>
            <a:xfrm>
              <a:off x="8358832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7B765C7C-D81A-D4A7-A701-78D33C9C72F8}"/>
                </a:ext>
              </a:extLst>
            </p:cNvPr>
            <p:cNvGrpSpPr/>
            <p:nvPr/>
          </p:nvGrpSpPr>
          <p:grpSpPr>
            <a:xfrm>
              <a:off x="8957361" y="1148207"/>
              <a:ext cx="158808" cy="230832"/>
              <a:chOff x="5733161" y="-334711"/>
              <a:chExt cx="255684" cy="363408"/>
            </a:xfrm>
          </p:grpSpPr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id="{C73022B9-8E31-FE54-6C35-0521E6C77D06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8D2132A3-7CD3-0343-6194-92F6126F3529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293E8661-6CCC-FD0A-7F18-D5B7A7F2E0EB}"/>
                </a:ext>
              </a:extLst>
            </p:cNvPr>
            <p:cNvSpPr txBox="1"/>
            <p:nvPr/>
          </p:nvSpPr>
          <p:spPr>
            <a:xfrm>
              <a:off x="8677136" y="1091800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F8CA4C2-C3AC-2F51-0666-338EEE52204C}"/>
              </a:ext>
            </a:extLst>
          </p:cNvPr>
          <p:cNvGrpSpPr/>
          <p:nvPr/>
        </p:nvGrpSpPr>
        <p:grpSpPr>
          <a:xfrm>
            <a:off x="6226331" y="4042268"/>
            <a:ext cx="771588" cy="278163"/>
            <a:chOff x="6277902" y="4996628"/>
            <a:chExt cx="771588" cy="278163"/>
          </a:xfrm>
        </p:grpSpPr>
        <p:sp>
          <p:nvSpPr>
            <p:cNvPr id="1039" name="矩形: 圆角 1038">
              <a:extLst>
                <a:ext uri="{FF2B5EF4-FFF2-40B4-BE49-F238E27FC236}">
                  <a16:creationId xmlns:a16="http://schemas.microsoft.com/office/drawing/2014/main" id="{CA004711-C758-5795-9B58-1F5DA3776056}"/>
                </a:ext>
              </a:extLst>
            </p:cNvPr>
            <p:cNvSpPr/>
            <p:nvPr/>
          </p:nvSpPr>
          <p:spPr>
            <a:xfrm>
              <a:off x="6410852" y="5025868"/>
              <a:ext cx="463234" cy="248923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1681D785-B7BE-8C91-FDD6-E59929626CD9}"/>
                    </a:ext>
                  </a:extLst>
                </p:cNvPr>
                <p:cNvSpPr txBox="1"/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文本框 1040">
                  <a:extLst>
                    <a:ext uri="{FF2B5EF4-FFF2-40B4-BE49-F238E27FC236}">
                      <a16:creationId xmlns:a16="http://schemas.microsoft.com/office/drawing/2014/main" id="{613DBDF9-DF68-FB1A-5065-9AF91E7A0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77902" y="4996628"/>
                  <a:ext cx="771588" cy="215444"/>
                </a:xfrm>
                <a:prstGeom prst="rect">
                  <a:avLst/>
                </a:prstGeom>
                <a:blipFill>
                  <a:blip r:embed="rId28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流程图: 过程 228">
                <a:extLst>
                  <a:ext uri="{FF2B5EF4-FFF2-40B4-BE49-F238E27FC236}">
                    <a16:creationId xmlns:a16="http://schemas.microsoft.com/office/drawing/2014/main" id="{403FE2CB-4611-9D3C-B66D-0770090F5DC2}"/>
                  </a:ext>
                </a:extLst>
              </p:cNvPr>
              <p:cNvSpPr/>
              <p:nvPr/>
            </p:nvSpPr>
            <p:spPr>
              <a:xfrm>
                <a:off x="6342804" y="3322037"/>
                <a:ext cx="1362100" cy="601566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1400" i="1" dirty="0">
                    <a:solidFill>
                      <a:schemeClr val="tx1"/>
                    </a:solidFill>
                  </a:rPr>
                  <a:t>follows better.</a:t>
                </a:r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流程图: 过程 228">
                <a:extLst>
                  <a:ext uri="{FF2B5EF4-FFF2-40B4-BE49-F238E27FC236}">
                    <a16:creationId xmlns:a16="http://schemas.microsoft.com/office/drawing/2014/main" id="{403FE2CB-4611-9D3C-B66D-0770090F5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04" y="3322037"/>
                <a:ext cx="1362100" cy="601566"/>
              </a:xfrm>
              <a:prstGeom prst="flowChartProcess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B08597F-5FF7-B11B-627C-0AB068943B04}"/>
              </a:ext>
            </a:extLst>
          </p:cNvPr>
          <p:cNvCxnSpPr>
            <a:cxnSpLocks/>
          </p:cNvCxnSpPr>
          <p:nvPr/>
        </p:nvCxnSpPr>
        <p:spPr>
          <a:xfrm>
            <a:off x="7438397" y="2877556"/>
            <a:ext cx="0" cy="4443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A1E675D0-514E-A322-F444-D6F7135330C2}"/>
              </a:ext>
            </a:extLst>
          </p:cNvPr>
          <p:cNvGrpSpPr/>
          <p:nvPr/>
        </p:nvGrpSpPr>
        <p:grpSpPr>
          <a:xfrm>
            <a:off x="8376318" y="4077302"/>
            <a:ext cx="321729" cy="401685"/>
            <a:chOff x="9405984" y="3666888"/>
            <a:chExt cx="475526" cy="564690"/>
          </a:xfrm>
        </p:grpSpPr>
        <p:sp>
          <p:nvSpPr>
            <p:cNvPr id="1076" name="椭圆 1075">
              <a:extLst>
                <a:ext uri="{FF2B5EF4-FFF2-40B4-BE49-F238E27FC236}">
                  <a16:creationId xmlns:a16="http://schemas.microsoft.com/office/drawing/2014/main" id="{16E7ADCB-37AC-14F0-6F4B-2FFDACA3D2B9}"/>
                </a:ext>
              </a:extLst>
            </p:cNvPr>
            <p:cNvSpPr/>
            <p:nvPr/>
          </p:nvSpPr>
          <p:spPr>
            <a:xfrm>
              <a:off x="9459733" y="3823488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7" name="直接连接符 1076">
              <a:extLst>
                <a:ext uri="{FF2B5EF4-FFF2-40B4-BE49-F238E27FC236}">
                  <a16:creationId xmlns:a16="http://schemas.microsoft.com/office/drawing/2014/main" id="{C95FE08E-1630-401E-5ECD-93B1FADE5C6E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3851957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矩形: 圆角 1077">
              <a:extLst>
                <a:ext uri="{FF2B5EF4-FFF2-40B4-BE49-F238E27FC236}">
                  <a16:creationId xmlns:a16="http://schemas.microsoft.com/office/drawing/2014/main" id="{6979C855-1FE9-5901-C806-4DF0905A4261}"/>
                </a:ext>
              </a:extLst>
            </p:cNvPr>
            <p:cNvSpPr/>
            <p:nvPr/>
          </p:nvSpPr>
          <p:spPr>
            <a:xfrm>
              <a:off x="9405984" y="3744998"/>
              <a:ext cx="395531" cy="47990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9" name="椭圆 1078">
              <a:extLst>
                <a:ext uri="{FF2B5EF4-FFF2-40B4-BE49-F238E27FC236}">
                  <a16:creationId xmlns:a16="http://schemas.microsoft.com/office/drawing/2014/main" id="{932D0769-0390-D73B-A196-9B72C055DF46}"/>
                </a:ext>
              </a:extLst>
            </p:cNvPr>
            <p:cNvSpPr/>
            <p:nvPr/>
          </p:nvSpPr>
          <p:spPr>
            <a:xfrm>
              <a:off x="9459733" y="3910230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80" name="图片 1079">
              <a:extLst>
                <a:ext uri="{FF2B5EF4-FFF2-40B4-BE49-F238E27FC236}">
                  <a16:creationId xmlns:a16="http://schemas.microsoft.com/office/drawing/2014/main" id="{9BEFCD4E-8F3D-B079-F215-D63B7201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26" y="3666888"/>
              <a:ext cx="245844" cy="256717"/>
            </a:xfrm>
            <a:prstGeom prst="rect">
              <a:avLst/>
            </a:prstGeom>
          </p:spPr>
        </p:pic>
        <p:cxnSp>
          <p:nvCxnSpPr>
            <p:cNvPr id="1082" name="直接连接符 1081">
              <a:extLst>
                <a:ext uri="{FF2B5EF4-FFF2-40B4-BE49-F238E27FC236}">
                  <a16:creationId xmlns:a16="http://schemas.microsoft.com/office/drawing/2014/main" id="{3A812934-DFEF-B056-B41D-B0C0AA85E65B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3938699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椭圆 1082">
              <a:extLst>
                <a:ext uri="{FF2B5EF4-FFF2-40B4-BE49-F238E27FC236}">
                  <a16:creationId xmlns:a16="http://schemas.microsoft.com/office/drawing/2014/main" id="{9B2A32A9-EC85-F4B7-FBCE-C53E7C32F012}"/>
                </a:ext>
              </a:extLst>
            </p:cNvPr>
            <p:cNvSpPr/>
            <p:nvPr/>
          </p:nvSpPr>
          <p:spPr>
            <a:xfrm>
              <a:off x="9459733" y="4001245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4" name="直接连接符 1083">
              <a:extLst>
                <a:ext uri="{FF2B5EF4-FFF2-40B4-BE49-F238E27FC236}">
                  <a16:creationId xmlns:a16="http://schemas.microsoft.com/office/drawing/2014/main" id="{887ABABC-E6CF-7884-4A3E-0365D732DF60}"/>
                </a:ext>
              </a:extLst>
            </p:cNvPr>
            <p:cNvCxnSpPr>
              <a:cxnSpLocks/>
            </p:cNvCxnSpPr>
            <p:nvPr/>
          </p:nvCxnSpPr>
          <p:spPr>
            <a:xfrm>
              <a:off x="9542840" y="4029714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6" name="椭圆 1085">
              <a:extLst>
                <a:ext uri="{FF2B5EF4-FFF2-40B4-BE49-F238E27FC236}">
                  <a16:creationId xmlns:a16="http://schemas.microsoft.com/office/drawing/2014/main" id="{8E27DFEC-C2FF-07C6-8870-14BBC15396E0}"/>
                </a:ext>
              </a:extLst>
            </p:cNvPr>
            <p:cNvSpPr/>
            <p:nvPr/>
          </p:nvSpPr>
          <p:spPr>
            <a:xfrm>
              <a:off x="9461965" y="4086311"/>
              <a:ext cx="57992" cy="569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2" name="图片 201">
              <a:extLst>
                <a:ext uri="{FF2B5EF4-FFF2-40B4-BE49-F238E27FC236}">
                  <a16:creationId xmlns:a16="http://schemas.microsoft.com/office/drawing/2014/main" id="{DC980125-0657-1A9E-6E45-5DFE065FB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8481" y="4046131"/>
              <a:ext cx="177592" cy="185447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424EEBAC-FBF5-8F3E-EB3E-E1B01BAD6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1518" y="3798890"/>
              <a:ext cx="245844" cy="256717"/>
            </a:xfrm>
            <a:prstGeom prst="rect">
              <a:avLst/>
            </a:prstGeom>
          </p:spPr>
        </p:pic>
        <p:pic>
          <p:nvPicPr>
            <p:cNvPr id="209" name="图片 208">
              <a:extLst>
                <a:ext uri="{FF2B5EF4-FFF2-40B4-BE49-F238E27FC236}">
                  <a16:creationId xmlns:a16="http://schemas.microsoft.com/office/drawing/2014/main" id="{BA392BFD-6E46-BF86-4998-6A31A0AA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666" y="3905009"/>
              <a:ext cx="245844" cy="256717"/>
            </a:xfrm>
            <a:prstGeom prst="rect">
              <a:avLst/>
            </a:prstGeom>
          </p:spPr>
        </p:pic>
        <p:cxnSp>
          <p:nvCxnSpPr>
            <p:cNvPr id="1107" name="直接连接符 1106">
              <a:extLst>
                <a:ext uri="{FF2B5EF4-FFF2-40B4-BE49-F238E27FC236}">
                  <a16:creationId xmlns:a16="http://schemas.microsoft.com/office/drawing/2014/main" id="{37C0B535-7B66-AD37-CB37-4FFAE5CC60B3}"/>
                </a:ext>
              </a:extLst>
            </p:cNvPr>
            <p:cNvCxnSpPr>
              <a:cxnSpLocks/>
            </p:cNvCxnSpPr>
            <p:nvPr/>
          </p:nvCxnSpPr>
          <p:spPr>
            <a:xfrm>
              <a:off x="9545324" y="4135725"/>
              <a:ext cx="1631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8" name="图片 1137">
            <a:extLst>
              <a:ext uri="{FF2B5EF4-FFF2-40B4-BE49-F238E27FC236}">
                <a16:creationId xmlns:a16="http://schemas.microsoft.com/office/drawing/2014/main" id="{2CF89A31-CAD2-A9E1-9FC9-9CE48DB284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8" y="6068601"/>
            <a:ext cx="413669" cy="413669"/>
          </a:xfrm>
          <a:prstGeom prst="rect">
            <a:avLst/>
          </a:prstGeom>
        </p:spPr>
      </p:pic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352F80B6-F6B7-3B6A-661E-434F59219670}"/>
              </a:ext>
            </a:extLst>
          </p:cNvPr>
          <p:cNvCxnSpPr>
            <a:cxnSpLocks/>
          </p:cNvCxnSpPr>
          <p:nvPr/>
        </p:nvCxnSpPr>
        <p:spPr>
          <a:xfrm>
            <a:off x="722688" y="6808132"/>
            <a:ext cx="769428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2BCDEC31-9D7B-870D-A752-1CB5DAE92830}"/>
              </a:ext>
            </a:extLst>
          </p:cNvPr>
          <p:cNvSpPr txBox="1"/>
          <p:nvPr/>
        </p:nvSpPr>
        <p:spPr>
          <a:xfrm>
            <a:off x="2469418" y="6454272"/>
            <a:ext cx="415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1" dirty="0">
                <a:cs typeface="Times New Roman" panose="02020603050405020304" pitchFamily="18" charset="0"/>
              </a:rPr>
              <a:t>DPO Training</a:t>
            </a:r>
            <a:r>
              <a:rPr lang="zh-CN" altLang="en-US" sz="1600" b="1" i="1" dirty="0">
                <a:cs typeface="Times New Roman" panose="02020603050405020304" pitchFamily="18" charset="0"/>
              </a:rPr>
              <a:t>：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FBB3B9"/>
                </a:highlight>
              </a:rPr>
              <a:t>Positive</a:t>
            </a:r>
            <a:r>
              <a:rPr lang="en-US" altLang="zh-CN" sz="1600" b="1" i="1" u="none" strike="noStrike" baseline="0" dirty="0"/>
              <a:t> and 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C0C0C0"/>
                </a:highlight>
              </a:rPr>
              <a:t>Negative</a:t>
            </a:r>
            <a:r>
              <a:rPr lang="en-US" altLang="zh-CN" sz="1600" b="1" i="1" u="none" strike="noStrike" baseline="0" dirty="0"/>
              <a:t>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0581831-96C0-7C7C-6C2B-555225D92845}"/>
              </a:ext>
            </a:extLst>
          </p:cNvPr>
          <p:cNvGrpSpPr/>
          <p:nvPr/>
        </p:nvGrpSpPr>
        <p:grpSpPr>
          <a:xfrm>
            <a:off x="2650005" y="5796269"/>
            <a:ext cx="1603253" cy="566246"/>
            <a:chOff x="8559440" y="5748371"/>
            <a:chExt cx="1603253" cy="566246"/>
          </a:xfrm>
        </p:grpSpPr>
        <p:sp>
          <p:nvSpPr>
            <p:cNvPr id="29" name="圆角矩形 203">
              <a:extLst>
                <a:ext uri="{FF2B5EF4-FFF2-40B4-BE49-F238E27FC236}">
                  <a16:creationId xmlns:a16="http://schemas.microsoft.com/office/drawing/2014/main" id="{EF7A0CE2-8C18-54C0-38FF-F97B9EBA6207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E53C5C1-0332-5009-179D-9D5E52BA8B7D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2EDA29E-F20E-15BB-3693-DEF18487E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4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F9FF13B2-D13A-BD9C-E909-455FBFE14F7A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FC699D6-ED3E-5D36-1704-066F5EB95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351" r="-270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32EF813-90DB-3A82-587D-CAEC83A33707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7652343-D1D3-1DE0-A2D8-8CAA00E4A325}"/>
              </a:ext>
            </a:extLst>
          </p:cNvPr>
          <p:cNvGrpSpPr/>
          <p:nvPr/>
        </p:nvGrpSpPr>
        <p:grpSpPr>
          <a:xfrm>
            <a:off x="6595198" y="5796269"/>
            <a:ext cx="1603253" cy="566246"/>
            <a:chOff x="8559440" y="5748371"/>
            <a:chExt cx="1603253" cy="566246"/>
          </a:xfrm>
        </p:grpSpPr>
        <p:sp>
          <p:nvSpPr>
            <p:cNvPr id="41" name="圆角矩形 203">
              <a:extLst>
                <a:ext uri="{FF2B5EF4-FFF2-40B4-BE49-F238E27FC236}">
                  <a16:creationId xmlns:a16="http://schemas.microsoft.com/office/drawing/2014/main" id="{C48D70D5-11DD-CD27-9488-4F804F2550BC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2D1C716D-21FB-0EF8-BA23-B4962E7716D1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0BAE40-9F5A-A074-F007-BCBF25132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6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221511C-8E7D-FE54-1AB1-0798DFDF7B8D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18E197F-4305-5917-3B44-098DC4FF0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333" r="-133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E904E38-83B0-11EC-4943-61A240324D98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47E13A6-7DD4-68A7-B3FA-F8C9C801928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945974" y="6036211"/>
            <a:ext cx="439888" cy="439888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33E7E805-6CD6-5D33-4ADA-BC66FF9AF673}"/>
              </a:ext>
            </a:extLst>
          </p:cNvPr>
          <p:cNvGrpSpPr/>
          <p:nvPr/>
        </p:nvGrpSpPr>
        <p:grpSpPr>
          <a:xfrm>
            <a:off x="4658221" y="5796269"/>
            <a:ext cx="1603253" cy="566246"/>
            <a:chOff x="8559440" y="5748371"/>
            <a:chExt cx="1603253" cy="566246"/>
          </a:xfrm>
        </p:grpSpPr>
        <p:sp>
          <p:nvSpPr>
            <p:cNvPr id="49" name="圆角矩形 203">
              <a:extLst>
                <a:ext uri="{FF2B5EF4-FFF2-40B4-BE49-F238E27FC236}">
                  <a16:creationId xmlns:a16="http://schemas.microsoft.com/office/drawing/2014/main" id="{00EC9B2C-46A7-05A4-9B48-D6C12B2037D7}"/>
                </a:ext>
              </a:extLst>
            </p:cNvPr>
            <p:cNvSpPr/>
            <p:nvPr/>
          </p:nvSpPr>
          <p:spPr>
            <a:xfrm>
              <a:off x="8559440" y="5748371"/>
              <a:ext cx="1603253" cy="566246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AFC9429-3869-35D9-8651-F767E6703EB6}"/>
                    </a:ext>
                  </a:extLst>
                </p:cNvPr>
                <p:cNvSpPr txBox="1"/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A2CF61ED-6E8E-733B-3C6F-38450B804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20746" y="5852935"/>
                  <a:ext cx="655949" cy="307777"/>
                </a:xfrm>
                <a:prstGeom prst="rect">
                  <a:avLst/>
                </a:prstGeom>
                <a:blipFill>
                  <a:blip r:embed="rId39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5747E5B-6887-8C2E-B203-8C36F76EBFE1}"/>
                    </a:ext>
                  </a:extLst>
                </p:cNvPr>
                <p:cNvSpPr txBox="1"/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7C9F28D-8A4A-CA31-7F9C-F420BD314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49415" y="5852935"/>
                  <a:ext cx="45505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333" r="-1333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6C60EB0-F297-D198-7C51-5D9DEA560913}"/>
                </a:ext>
              </a:extLst>
            </p:cNvPr>
            <p:cNvSpPr txBox="1"/>
            <p:nvPr/>
          </p:nvSpPr>
          <p:spPr>
            <a:xfrm>
              <a:off x="9157274" y="5859743"/>
              <a:ext cx="5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＞</a:t>
              </a:r>
            </a:p>
          </p:txBody>
        </p: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3783CFC7-C1D2-A0B4-5995-8213E6AE0BD5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981109" y="6021147"/>
            <a:ext cx="426933" cy="4269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D5578E-194C-1EE8-3C94-62818194F1F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943850" y="6036211"/>
            <a:ext cx="432222" cy="432222"/>
          </a:xfrm>
          <a:prstGeom prst="rect">
            <a:avLst/>
          </a:prstGeom>
        </p:spPr>
      </p:pic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F981040E-5C8D-9C4E-1072-B207F05E15D5}"/>
              </a:ext>
            </a:extLst>
          </p:cNvPr>
          <p:cNvSpPr/>
          <p:nvPr/>
        </p:nvSpPr>
        <p:spPr>
          <a:xfrm>
            <a:off x="6353647" y="1808438"/>
            <a:ext cx="463234" cy="2489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A45A20AF-4412-512D-A986-E51EB6BEFAC2}"/>
                  </a:ext>
                </a:extLst>
              </p:cNvPr>
              <p:cNvSpPr txBox="1"/>
              <p:nvPr/>
            </p:nvSpPr>
            <p:spPr>
              <a:xfrm flipH="1">
                <a:off x="6403253" y="1772788"/>
                <a:ext cx="36402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A45A20AF-4412-512D-A986-E51EB6BE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03253" y="1772788"/>
                <a:ext cx="364022" cy="246221"/>
              </a:xfrm>
              <a:prstGeom prst="rect">
                <a:avLst/>
              </a:prstGeom>
              <a:blipFill>
                <a:blip r:embed="rId4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AC902758-4716-6CD8-A589-1F33D95BC1AA}"/>
              </a:ext>
            </a:extLst>
          </p:cNvPr>
          <p:cNvGrpSpPr/>
          <p:nvPr/>
        </p:nvGrpSpPr>
        <p:grpSpPr>
          <a:xfrm>
            <a:off x="6767099" y="3137024"/>
            <a:ext cx="574656" cy="254392"/>
            <a:chOff x="4100697" y="3384935"/>
            <a:chExt cx="574656" cy="254392"/>
          </a:xfrm>
        </p:grpSpPr>
        <p:sp>
          <p:nvSpPr>
            <p:cNvPr id="274" name="流程图: 过程 273">
              <a:extLst>
                <a:ext uri="{FF2B5EF4-FFF2-40B4-BE49-F238E27FC236}">
                  <a16:creationId xmlns:a16="http://schemas.microsoft.com/office/drawing/2014/main" id="{B7E87FA2-2B8A-312B-ED14-7E32A49A1C01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71213F39-BD21-0CD5-983A-D7EE984E2BD9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2A74293A-D103-28C0-7D74-4C07E13E31A7}"/>
              </a:ext>
            </a:extLst>
          </p:cNvPr>
          <p:cNvGrpSpPr/>
          <p:nvPr/>
        </p:nvGrpSpPr>
        <p:grpSpPr>
          <a:xfrm>
            <a:off x="2670696" y="5205725"/>
            <a:ext cx="3816960" cy="369332"/>
            <a:chOff x="2444645" y="717311"/>
            <a:chExt cx="3816960" cy="419589"/>
          </a:xfrm>
        </p:grpSpPr>
        <p:sp>
          <p:nvSpPr>
            <p:cNvPr id="277" name="Rounded Rectangle 18">
              <a:extLst>
                <a:ext uri="{FF2B5EF4-FFF2-40B4-BE49-F238E27FC236}">
                  <a16:creationId xmlns:a16="http://schemas.microsoft.com/office/drawing/2014/main" id="{AD9EB613-68D2-DD38-D696-B0819F333E64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DCA1563A-C532-75E8-9D41-626D3AD425F7}"/>
                </a:ext>
              </a:extLst>
            </p:cNvPr>
            <p:cNvSpPr txBox="1"/>
            <p:nvPr/>
          </p:nvSpPr>
          <p:spPr>
            <a:xfrm>
              <a:off x="2444645" y="717311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CL-based Training Paradigm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71C66EA-5BE9-5F35-D8F8-44791E44F62D}"/>
              </a:ext>
            </a:extLst>
          </p:cNvPr>
          <p:cNvGrpSpPr/>
          <p:nvPr/>
        </p:nvGrpSpPr>
        <p:grpSpPr>
          <a:xfrm>
            <a:off x="5251065" y="2555649"/>
            <a:ext cx="649666" cy="336233"/>
            <a:chOff x="5237040" y="2796330"/>
            <a:chExt cx="649666" cy="336233"/>
          </a:xfrm>
        </p:grpSpPr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5DED7359-6FF2-2119-566A-7C537F49E0F6}"/>
                </a:ext>
              </a:extLst>
            </p:cNvPr>
            <p:cNvSpPr/>
            <p:nvPr/>
          </p:nvSpPr>
          <p:spPr>
            <a:xfrm>
              <a:off x="5383276" y="2913114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F2ECDDBD-F4D6-6469-71AB-0EF24C8B5927}"/>
                    </a:ext>
                  </a:extLst>
                </p:cNvPr>
                <p:cNvSpPr txBox="1"/>
                <p:nvPr/>
              </p:nvSpPr>
              <p:spPr>
                <a:xfrm flipH="1">
                  <a:off x="5426862" y="2857280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C18CC8EA-9097-C76B-6482-C09827990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26862" y="2857280"/>
                  <a:ext cx="439851" cy="246221"/>
                </a:xfrm>
                <a:prstGeom prst="rect">
                  <a:avLst/>
                </a:prstGeom>
                <a:blipFill>
                  <a:blip r:embed="rId44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CD593FF8-6B4C-56F4-C344-BEB2CE1A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040" y="2796330"/>
              <a:ext cx="293418" cy="293418"/>
            </a:xfrm>
            <a:prstGeom prst="rect">
              <a:avLst/>
            </a:prstGeom>
          </p:spPr>
        </p:pic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EDD9925-CA02-096D-8C6F-F787C6E6F67C}"/>
              </a:ext>
            </a:extLst>
          </p:cNvPr>
          <p:cNvCxnSpPr>
            <a:cxnSpLocks/>
          </p:cNvCxnSpPr>
          <p:nvPr/>
        </p:nvCxnSpPr>
        <p:spPr>
          <a:xfrm flipH="1">
            <a:off x="4627296" y="2843828"/>
            <a:ext cx="806887" cy="43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1EC62ED-1C7D-965A-04FF-1DEB001575F3}"/>
              </a:ext>
            </a:extLst>
          </p:cNvPr>
          <p:cNvGrpSpPr/>
          <p:nvPr/>
        </p:nvGrpSpPr>
        <p:grpSpPr>
          <a:xfrm>
            <a:off x="5265963" y="2964474"/>
            <a:ext cx="649666" cy="517684"/>
            <a:chOff x="5255834" y="2393482"/>
            <a:chExt cx="649666" cy="517684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85E0004-3EEB-1760-B459-FF45DCFE51D1}"/>
                </a:ext>
              </a:extLst>
            </p:cNvPr>
            <p:cNvSpPr/>
            <p:nvPr/>
          </p:nvSpPr>
          <p:spPr>
            <a:xfrm>
              <a:off x="5402070" y="2691717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0D20B50C-8A26-F27B-FCAB-EE095D449EF9}"/>
                    </a:ext>
                  </a:extLst>
                </p:cNvPr>
                <p:cNvSpPr txBox="1"/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8C0CAC4-33F1-912E-8E28-B9BA58BE9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blipFill>
                  <a:blip r:embed="rId4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7437B31-C90A-356F-771D-89CBAEB553D6}"/>
                </a:ext>
              </a:extLst>
            </p:cNvPr>
            <p:cNvGrpSpPr/>
            <p:nvPr/>
          </p:nvGrpSpPr>
          <p:grpSpPr>
            <a:xfrm>
              <a:off x="5402070" y="2393482"/>
              <a:ext cx="503430" cy="275283"/>
              <a:chOff x="5406551" y="2873467"/>
              <a:chExt cx="503430" cy="275283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AD47764E-3161-9249-C2A2-29DDC6710BC6}"/>
                  </a:ext>
                </a:extLst>
              </p:cNvPr>
              <p:cNvSpPr/>
              <p:nvPr/>
            </p:nvSpPr>
            <p:spPr>
              <a:xfrm>
                <a:off x="5406551" y="2929301"/>
                <a:ext cx="503430" cy="219449"/>
              </a:xfrm>
              <a:prstGeom prst="roundRect">
                <a:avLst/>
              </a:prstGeom>
              <a:solidFill>
                <a:srgbClr val="BFBF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ECEAADEA-D51F-4084-ACD9-9FDB3E33D81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0DA8333E-8532-BFE7-37B4-C28D0A667B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5DAD3C3C-66AC-E2A1-C9A6-3598C2DBE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34" y="2574933"/>
              <a:ext cx="293418" cy="293418"/>
            </a:xfrm>
            <a:prstGeom prst="rect">
              <a:avLst/>
            </a:prstGeom>
          </p:spPr>
        </p:pic>
      </p:grpSp>
      <p:sp>
        <p:nvSpPr>
          <p:cNvPr id="121" name="矩形 120">
            <a:extLst>
              <a:ext uri="{FF2B5EF4-FFF2-40B4-BE49-F238E27FC236}">
                <a16:creationId xmlns:a16="http://schemas.microsoft.com/office/drawing/2014/main" id="{3854B12F-1DCD-F0B8-4CC3-A75D3E2F352D}"/>
              </a:ext>
            </a:extLst>
          </p:cNvPr>
          <p:cNvSpPr/>
          <p:nvPr/>
        </p:nvSpPr>
        <p:spPr>
          <a:xfrm>
            <a:off x="5333439" y="3007048"/>
            <a:ext cx="626799" cy="48857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56802BA-42F3-7989-4968-1EF003FA1A58}"/>
              </a:ext>
            </a:extLst>
          </p:cNvPr>
          <p:cNvSpPr txBox="1"/>
          <p:nvPr/>
        </p:nvSpPr>
        <p:spPr>
          <a:xfrm>
            <a:off x="2217827" y="2482407"/>
            <a:ext cx="85143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400" b="1" i="1" dirty="0">
                <a:solidFill>
                  <a:srgbClr val="535353"/>
                </a:solidFill>
              </a:rPr>
              <a:t>Output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CE7D719-1002-BBAE-0C71-9C32142D51B4}"/>
              </a:ext>
            </a:extLst>
          </p:cNvPr>
          <p:cNvCxnSpPr>
            <a:cxnSpLocks/>
          </p:cNvCxnSpPr>
          <p:nvPr/>
        </p:nvCxnSpPr>
        <p:spPr>
          <a:xfrm>
            <a:off x="3586233" y="3877056"/>
            <a:ext cx="580522" cy="402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9BB39B50-74D0-69EA-E777-1E280096D89E}"/>
              </a:ext>
            </a:extLst>
          </p:cNvPr>
          <p:cNvCxnSpPr>
            <a:cxnSpLocks/>
          </p:cNvCxnSpPr>
          <p:nvPr/>
        </p:nvCxnSpPr>
        <p:spPr>
          <a:xfrm>
            <a:off x="3585250" y="4359861"/>
            <a:ext cx="580522" cy="40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7142533-5DEC-FA92-77FD-7E0F85D02ADE}"/>
              </a:ext>
            </a:extLst>
          </p:cNvPr>
          <p:cNvCxnSpPr>
            <a:cxnSpLocks/>
          </p:cNvCxnSpPr>
          <p:nvPr/>
        </p:nvCxnSpPr>
        <p:spPr>
          <a:xfrm>
            <a:off x="3574039" y="4851102"/>
            <a:ext cx="580522" cy="40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44822256-5659-8128-CC2A-40DEACD6882C}"/>
              </a:ext>
            </a:extLst>
          </p:cNvPr>
          <p:cNvCxnSpPr>
            <a:cxnSpLocks/>
          </p:cNvCxnSpPr>
          <p:nvPr/>
        </p:nvCxnSpPr>
        <p:spPr>
          <a:xfrm>
            <a:off x="4649379" y="3378211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C14C883A-B13A-AF7F-3A43-34A2921961D7}"/>
              </a:ext>
            </a:extLst>
          </p:cNvPr>
          <p:cNvGrpSpPr/>
          <p:nvPr/>
        </p:nvGrpSpPr>
        <p:grpSpPr>
          <a:xfrm>
            <a:off x="8093207" y="3321856"/>
            <a:ext cx="503430" cy="275283"/>
            <a:chOff x="5406551" y="2873467"/>
            <a:chExt cx="503430" cy="275283"/>
          </a:xfrm>
        </p:grpSpPr>
        <p:sp>
          <p:nvSpPr>
            <p:cNvPr id="1042" name="矩形: 圆角 1041">
              <a:extLst>
                <a:ext uri="{FF2B5EF4-FFF2-40B4-BE49-F238E27FC236}">
                  <a16:creationId xmlns:a16="http://schemas.microsoft.com/office/drawing/2014/main" id="{C8D4B3E0-1102-3CA7-C31D-E57E2F0247CF}"/>
                </a:ext>
              </a:extLst>
            </p:cNvPr>
            <p:cNvSpPr/>
            <p:nvPr/>
          </p:nvSpPr>
          <p:spPr>
            <a:xfrm>
              <a:off x="5406551" y="2929301"/>
              <a:ext cx="503430" cy="219449"/>
            </a:xfrm>
            <a:prstGeom prst="roundRect">
              <a:avLst/>
            </a:prstGeom>
            <a:solidFill>
              <a:srgbClr val="BFBF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35AC0BD1-0D91-D7A6-A1B9-F3BE6BEB7663}"/>
                    </a:ext>
                  </a:extLst>
                </p:cNvPr>
                <p:cNvSpPr txBox="1"/>
                <p:nvPr/>
              </p:nvSpPr>
              <p:spPr>
                <a:xfrm flipH="1">
                  <a:off x="5450137" y="2873467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CB12331E-A522-4F99-2044-5363CC756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50137" y="2873467"/>
                  <a:ext cx="439851" cy="246221"/>
                </a:xfrm>
                <a:prstGeom prst="rect">
                  <a:avLst/>
                </a:prstGeom>
                <a:blipFill>
                  <a:blip r:embed="rId54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2" name="组合 1061">
            <a:extLst>
              <a:ext uri="{FF2B5EF4-FFF2-40B4-BE49-F238E27FC236}">
                <a16:creationId xmlns:a16="http://schemas.microsoft.com/office/drawing/2014/main" id="{F5D95B26-5AF2-44C5-2602-BF3E2460515A}"/>
              </a:ext>
            </a:extLst>
          </p:cNvPr>
          <p:cNvGrpSpPr/>
          <p:nvPr/>
        </p:nvGrpSpPr>
        <p:grpSpPr>
          <a:xfrm>
            <a:off x="7949585" y="3545028"/>
            <a:ext cx="649666" cy="336233"/>
            <a:chOff x="9066448" y="3957084"/>
            <a:chExt cx="649666" cy="336233"/>
          </a:xfrm>
        </p:grpSpPr>
        <p:sp>
          <p:nvSpPr>
            <p:cNvPr id="1045" name="矩形: 圆角 1044">
              <a:extLst>
                <a:ext uri="{FF2B5EF4-FFF2-40B4-BE49-F238E27FC236}">
                  <a16:creationId xmlns:a16="http://schemas.microsoft.com/office/drawing/2014/main" id="{60BD1479-DA7F-707D-CFA9-96ADBF9F8187}"/>
                </a:ext>
              </a:extLst>
            </p:cNvPr>
            <p:cNvSpPr/>
            <p:nvPr/>
          </p:nvSpPr>
          <p:spPr>
            <a:xfrm>
              <a:off x="9212684" y="4073868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922CF200-51AC-0DD8-BB84-3DC0430F17AE}"/>
                    </a:ext>
                  </a:extLst>
                </p:cNvPr>
                <p:cNvSpPr txBox="1"/>
                <p:nvPr/>
              </p:nvSpPr>
              <p:spPr>
                <a:xfrm flipH="1">
                  <a:off x="9256270" y="4018034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A90E7539-15F7-66E9-F5B8-F198914AC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256270" y="4018034"/>
                  <a:ext cx="439851" cy="246221"/>
                </a:xfrm>
                <a:prstGeom prst="rect">
                  <a:avLst/>
                </a:prstGeom>
                <a:blipFill>
                  <a:blip r:embed="rId5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61" name="图片 1060">
              <a:extLst>
                <a:ext uri="{FF2B5EF4-FFF2-40B4-BE49-F238E27FC236}">
                  <a16:creationId xmlns:a16="http://schemas.microsoft.com/office/drawing/2014/main" id="{7023BA7B-E306-1953-3AB1-D3D78EC85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6448" y="3957084"/>
              <a:ext cx="293418" cy="293418"/>
            </a:xfrm>
            <a:prstGeom prst="rect">
              <a:avLst/>
            </a:prstGeom>
          </p:spPr>
        </p:pic>
      </p:grpSp>
      <p:cxnSp>
        <p:nvCxnSpPr>
          <p:cNvPr id="1064" name="直接箭头连接符 1063">
            <a:extLst>
              <a:ext uri="{FF2B5EF4-FFF2-40B4-BE49-F238E27FC236}">
                <a16:creationId xmlns:a16="http://schemas.microsoft.com/office/drawing/2014/main" id="{09AB0668-AF3D-FF08-51AB-0FDD6671DFE3}"/>
              </a:ext>
            </a:extLst>
          </p:cNvPr>
          <p:cNvCxnSpPr>
            <a:cxnSpLocks/>
          </p:cNvCxnSpPr>
          <p:nvPr/>
        </p:nvCxnSpPr>
        <p:spPr>
          <a:xfrm flipH="1">
            <a:off x="4632058" y="3372731"/>
            <a:ext cx="806887" cy="4346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462BA573-B668-8B66-457C-4377E0C72D29}"/>
              </a:ext>
            </a:extLst>
          </p:cNvPr>
          <p:cNvSpPr/>
          <p:nvPr/>
        </p:nvSpPr>
        <p:spPr>
          <a:xfrm>
            <a:off x="2965220" y="5630017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矩形: 圆角 1072">
            <a:extLst>
              <a:ext uri="{FF2B5EF4-FFF2-40B4-BE49-F238E27FC236}">
                <a16:creationId xmlns:a16="http://schemas.microsoft.com/office/drawing/2014/main" id="{25AFF563-4483-812F-D286-1C3E72684FC1}"/>
              </a:ext>
            </a:extLst>
          </p:cNvPr>
          <p:cNvSpPr/>
          <p:nvPr/>
        </p:nvSpPr>
        <p:spPr>
          <a:xfrm>
            <a:off x="4943698" y="5630017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63B7A498-B3AB-2187-2B83-000A1D68FCE8}"/>
              </a:ext>
            </a:extLst>
          </p:cNvPr>
          <p:cNvSpPr/>
          <p:nvPr/>
        </p:nvSpPr>
        <p:spPr>
          <a:xfrm>
            <a:off x="6892869" y="5635458"/>
            <a:ext cx="1046653" cy="255411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34E7FAD-E770-B26B-5AFD-6A6849589819}"/>
                  </a:ext>
                </a:extLst>
              </p:cNvPr>
              <p:cNvSpPr txBox="1"/>
              <p:nvPr/>
            </p:nvSpPr>
            <p:spPr>
              <a:xfrm>
                <a:off x="470498" y="2942386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34E7FAD-E770-B26B-5AFD-6A684958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8" y="2942386"/>
                <a:ext cx="1177773" cy="29751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9A0AD2B-6AE9-D4CA-ABFC-AB0031A38FF2}"/>
                  </a:ext>
                </a:extLst>
              </p:cNvPr>
              <p:cNvSpPr txBox="1"/>
              <p:nvPr/>
            </p:nvSpPr>
            <p:spPr>
              <a:xfrm>
                <a:off x="644072" y="3457129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9A0AD2B-6AE9-D4CA-ABFC-AB0031A38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2" y="3457129"/>
                <a:ext cx="1177773" cy="29751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6ED8FDA9-B785-0342-E131-D744398C4C10}"/>
                  </a:ext>
                </a:extLst>
              </p:cNvPr>
              <p:cNvSpPr txBox="1"/>
              <p:nvPr/>
            </p:nvSpPr>
            <p:spPr>
              <a:xfrm>
                <a:off x="848144" y="3975353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6ED8FDA9-B785-0342-E131-D744398C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44" y="3975353"/>
                <a:ext cx="1177773" cy="29751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D442677C-BD0C-1BF5-8063-685A1AD49286}"/>
                  </a:ext>
                </a:extLst>
              </p:cNvPr>
              <p:cNvSpPr txBox="1"/>
              <p:nvPr/>
            </p:nvSpPr>
            <p:spPr>
              <a:xfrm>
                <a:off x="1080165" y="4476724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D442677C-BD0C-1BF5-8063-685A1AD4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65" y="4476724"/>
                <a:ext cx="1177773" cy="29751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101FB3AE-EEC8-1AD2-C439-2E1067A9E777}"/>
                  </a:ext>
                </a:extLst>
              </p:cNvPr>
              <p:cNvSpPr txBox="1"/>
              <p:nvPr/>
            </p:nvSpPr>
            <p:spPr>
              <a:xfrm>
                <a:off x="6859418" y="1138732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101FB3AE-EEC8-1AD2-C439-2E1067A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18" y="1138732"/>
                <a:ext cx="1177773" cy="297517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B6618CB0-F4BD-3669-BE47-76C4EC7927CA}"/>
                  </a:ext>
                </a:extLst>
              </p:cNvPr>
              <p:cNvSpPr txBox="1"/>
              <p:nvPr/>
            </p:nvSpPr>
            <p:spPr>
              <a:xfrm>
                <a:off x="847848" y="5604231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B6618CB0-F4BD-3669-BE47-76C4EC792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8" y="5604231"/>
                <a:ext cx="1177773" cy="297517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8FE2E7FC-7DE5-C990-5D97-5B83DE75619A}"/>
                  </a:ext>
                </a:extLst>
              </p:cNvPr>
              <p:cNvSpPr txBox="1"/>
              <p:nvPr/>
            </p:nvSpPr>
            <p:spPr>
              <a:xfrm>
                <a:off x="2944113" y="5605518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8FE2E7FC-7DE5-C990-5D97-5B83DE756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113" y="5605518"/>
                <a:ext cx="1177773" cy="297517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67EF73B-9B22-7C86-561A-D62225083DF6}"/>
                  </a:ext>
                </a:extLst>
              </p:cNvPr>
              <p:cNvSpPr txBox="1"/>
              <p:nvPr/>
            </p:nvSpPr>
            <p:spPr>
              <a:xfrm>
                <a:off x="4911848" y="5604675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A67EF73B-9B22-7C86-561A-D62225083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48" y="5604675"/>
                <a:ext cx="1177773" cy="297517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F587E51-5C63-4017-31B4-B749B982078E}"/>
                  </a:ext>
                </a:extLst>
              </p:cNvPr>
              <p:cNvSpPr txBox="1"/>
              <p:nvPr/>
            </p:nvSpPr>
            <p:spPr>
              <a:xfrm>
                <a:off x="6879016" y="5605796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F587E51-5C63-4017-31B4-B749B982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16" y="5605796"/>
                <a:ext cx="1177773" cy="297517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5C321075-BC59-3123-C223-D057425C4C60}"/>
              </a:ext>
            </a:extLst>
          </p:cNvPr>
          <p:cNvCxnSpPr>
            <a:cxnSpLocks/>
          </p:cNvCxnSpPr>
          <p:nvPr/>
        </p:nvCxnSpPr>
        <p:spPr>
          <a:xfrm>
            <a:off x="7722940" y="3637655"/>
            <a:ext cx="28252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0CD02C4-68BF-BA9E-06A0-B76B6858E9F0}"/>
              </a:ext>
            </a:extLst>
          </p:cNvPr>
          <p:cNvSpPr/>
          <p:nvPr/>
        </p:nvSpPr>
        <p:spPr>
          <a:xfrm>
            <a:off x="7987071" y="3306137"/>
            <a:ext cx="644407" cy="617465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AE28D425-0A8D-641F-DD7C-65D66F18698D}"/>
              </a:ext>
            </a:extLst>
          </p:cNvPr>
          <p:cNvSpPr/>
          <p:nvPr/>
        </p:nvSpPr>
        <p:spPr>
          <a:xfrm>
            <a:off x="7766107" y="2868351"/>
            <a:ext cx="564747" cy="1013190"/>
          </a:xfrm>
          <a:prstGeom prst="arc">
            <a:avLst>
              <a:gd name="adj1" fmla="val 16199997"/>
              <a:gd name="adj2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D3A911F0-1DA3-4AFB-15A0-37254FB39269}"/>
              </a:ext>
            </a:extLst>
          </p:cNvPr>
          <p:cNvSpPr/>
          <p:nvPr/>
        </p:nvSpPr>
        <p:spPr>
          <a:xfrm rot="11010335">
            <a:off x="7780877" y="3362070"/>
            <a:ext cx="564747" cy="1013190"/>
          </a:xfrm>
          <a:prstGeom prst="arc">
            <a:avLst>
              <a:gd name="adj1" fmla="val 10617362"/>
              <a:gd name="adj2" fmla="val 1537184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4F0492-EF46-978C-C263-17394A2EFD0B}"/>
              </a:ext>
            </a:extLst>
          </p:cNvPr>
          <p:cNvSpPr/>
          <p:nvPr/>
        </p:nvSpPr>
        <p:spPr>
          <a:xfrm>
            <a:off x="5346256" y="3520354"/>
            <a:ext cx="626799" cy="495142"/>
          </a:xfrm>
          <a:prstGeom prst="rect">
            <a:avLst/>
          </a:prstGeom>
          <a:noFill/>
          <a:ln w="127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8D0FCBA-835A-4092-B4A1-D28BEA27083B}"/>
              </a:ext>
            </a:extLst>
          </p:cNvPr>
          <p:cNvGrpSpPr/>
          <p:nvPr/>
        </p:nvGrpSpPr>
        <p:grpSpPr>
          <a:xfrm>
            <a:off x="5269254" y="4036254"/>
            <a:ext cx="688468" cy="535902"/>
            <a:chOff x="5297639" y="4090550"/>
            <a:chExt cx="688468" cy="53590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BE13034-131A-98F1-65F3-D2D8F829F410}"/>
                </a:ext>
              </a:extLst>
            </p:cNvPr>
            <p:cNvGrpSpPr/>
            <p:nvPr/>
          </p:nvGrpSpPr>
          <p:grpSpPr>
            <a:xfrm>
              <a:off x="5297639" y="4090550"/>
              <a:ext cx="649666" cy="517684"/>
              <a:chOff x="5255834" y="2393482"/>
              <a:chExt cx="649666" cy="517684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F841E3F6-A9FF-0B8C-57F1-BAC4E3ECB184}"/>
                  </a:ext>
                </a:extLst>
              </p:cNvPr>
              <p:cNvSpPr/>
              <p:nvPr/>
            </p:nvSpPr>
            <p:spPr>
              <a:xfrm>
                <a:off x="5402070" y="2691717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A2342CF6-050C-29E5-0B32-5101F57A19D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45656" y="2635883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8CB9CB5-6290-C138-8466-E971863BE0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45656" y="2635883"/>
                    <a:ext cx="439851" cy="246221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F45BFFE-F68E-BA67-B9B6-0D3FF05D0B12}"/>
                  </a:ext>
                </a:extLst>
              </p:cNvPr>
              <p:cNvGrpSpPr/>
              <p:nvPr/>
            </p:nvGrpSpPr>
            <p:grpSpPr>
              <a:xfrm>
                <a:off x="5402070" y="2393482"/>
                <a:ext cx="503430" cy="275283"/>
                <a:chOff x="5406551" y="2873467"/>
                <a:chExt cx="503430" cy="275283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7526DDD8-6338-F15F-65DE-E8013DAA2712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07B87943-0832-FEDD-0289-591EC82D7FA7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071CE704-A99C-9B10-8A6C-06924AD39F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 b="-170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E872EAB5-5841-44F6-734E-2E6E182FF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5834" y="2574933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0B626D-E18B-DC9E-E1CE-94D3339FE067}"/>
                </a:ext>
              </a:extLst>
            </p:cNvPr>
            <p:cNvSpPr/>
            <p:nvPr/>
          </p:nvSpPr>
          <p:spPr>
            <a:xfrm>
              <a:off x="5359308" y="4137876"/>
              <a:ext cx="626799" cy="488576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2754FB06-A3F4-C465-875C-A1F37200D5E1}"/>
              </a:ext>
            </a:extLst>
          </p:cNvPr>
          <p:cNvGrpSpPr/>
          <p:nvPr/>
        </p:nvGrpSpPr>
        <p:grpSpPr>
          <a:xfrm>
            <a:off x="5273048" y="4582246"/>
            <a:ext cx="691676" cy="543467"/>
            <a:chOff x="5241325" y="4647224"/>
            <a:chExt cx="691676" cy="543467"/>
          </a:xfrm>
        </p:grpSpPr>
        <p:grpSp>
          <p:nvGrpSpPr>
            <p:cNvPr id="1067" name="组合 1066">
              <a:extLst>
                <a:ext uri="{FF2B5EF4-FFF2-40B4-BE49-F238E27FC236}">
                  <a16:creationId xmlns:a16="http://schemas.microsoft.com/office/drawing/2014/main" id="{3247F8F6-6094-4DD6-DE94-F73A41778EF6}"/>
                </a:ext>
              </a:extLst>
            </p:cNvPr>
            <p:cNvGrpSpPr/>
            <p:nvPr/>
          </p:nvGrpSpPr>
          <p:grpSpPr>
            <a:xfrm>
              <a:off x="5241325" y="4647224"/>
              <a:ext cx="649666" cy="517684"/>
              <a:chOff x="5237477" y="4756774"/>
              <a:chExt cx="649666" cy="517684"/>
            </a:xfrm>
          </p:grpSpPr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BB0CD62D-FD1B-55C7-BD4B-F22CD6092E8C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5CCF1207-6DBB-2F3D-8AD7-7951D95E7F4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7299" y="4999175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B0034AC-4507-792A-4E96-5AFEC35B4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7299" y="4999175"/>
                    <a:ext cx="439851" cy="246221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463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F7914232-81AD-1D40-D383-12A1A0744122}"/>
                  </a:ext>
                </a:extLst>
              </p:cNvPr>
              <p:cNvGrpSpPr/>
              <p:nvPr/>
            </p:nvGrpSpPr>
            <p:grpSpPr>
              <a:xfrm>
                <a:off x="5383713" y="4756774"/>
                <a:ext cx="503430" cy="275283"/>
                <a:chOff x="5406551" y="2873467"/>
                <a:chExt cx="503430" cy="275283"/>
              </a:xfrm>
            </p:grpSpPr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C3564172-03EC-9A5B-5CBB-215FF75C58EA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BBA6036F-142D-F755-2778-50E18F12D3CB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C83C20CF-ADEE-AD91-15A0-0AACA16076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50137" y="2873467"/>
                      <a:ext cx="439851" cy="24622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b="-1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5FBA3C0B-50BD-A710-6E0E-106687092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09C7390-FDF5-57E4-E92B-661BBE611B80}"/>
                </a:ext>
              </a:extLst>
            </p:cNvPr>
            <p:cNvSpPr/>
            <p:nvPr/>
          </p:nvSpPr>
          <p:spPr>
            <a:xfrm>
              <a:off x="5306202" y="4702115"/>
              <a:ext cx="626799" cy="488576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30" name="图片 229">
            <a:extLst>
              <a:ext uri="{FF2B5EF4-FFF2-40B4-BE49-F238E27FC236}">
                <a16:creationId xmlns:a16="http://schemas.microsoft.com/office/drawing/2014/main" id="{6F54464E-83F7-A7C1-266B-9FBBEA5E6FBB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48" y="2476710"/>
            <a:ext cx="296382" cy="296382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B511FE51-4386-4662-34FC-86D1B586F60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39" y="2910413"/>
            <a:ext cx="343355" cy="351623"/>
          </a:xfrm>
          <a:prstGeom prst="rect">
            <a:avLst/>
          </a:prstGeom>
        </p:spPr>
      </p:pic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F76498E-DE1A-5A8A-ABA2-988285292440}"/>
              </a:ext>
            </a:extLst>
          </p:cNvPr>
          <p:cNvCxnSpPr>
            <a:cxnSpLocks/>
          </p:cNvCxnSpPr>
          <p:nvPr/>
        </p:nvCxnSpPr>
        <p:spPr>
          <a:xfrm>
            <a:off x="4657703" y="3908790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0834FB3-BA63-03BA-5080-D6A072670D59}"/>
              </a:ext>
            </a:extLst>
          </p:cNvPr>
          <p:cNvCxnSpPr>
            <a:cxnSpLocks/>
          </p:cNvCxnSpPr>
          <p:nvPr/>
        </p:nvCxnSpPr>
        <p:spPr>
          <a:xfrm flipH="1">
            <a:off x="4636818" y="3891510"/>
            <a:ext cx="806887" cy="4346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1BB05E5-5CB1-02E4-0213-E9B84CDBD078}"/>
              </a:ext>
            </a:extLst>
          </p:cNvPr>
          <p:cNvCxnSpPr>
            <a:cxnSpLocks/>
          </p:cNvCxnSpPr>
          <p:nvPr/>
        </p:nvCxnSpPr>
        <p:spPr>
          <a:xfrm>
            <a:off x="4649379" y="4361201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BB1E6FB-D1A5-B0AC-FB59-286A17A65AFA}"/>
              </a:ext>
            </a:extLst>
          </p:cNvPr>
          <p:cNvCxnSpPr>
            <a:cxnSpLocks/>
          </p:cNvCxnSpPr>
          <p:nvPr/>
        </p:nvCxnSpPr>
        <p:spPr>
          <a:xfrm flipH="1">
            <a:off x="4658296" y="4396063"/>
            <a:ext cx="806887" cy="4346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FBE178E7-ED8A-D379-CB2F-6DE685F4F272}"/>
              </a:ext>
            </a:extLst>
          </p:cNvPr>
          <p:cNvCxnSpPr>
            <a:cxnSpLocks/>
          </p:cNvCxnSpPr>
          <p:nvPr/>
        </p:nvCxnSpPr>
        <p:spPr>
          <a:xfrm>
            <a:off x="4669336" y="4871290"/>
            <a:ext cx="66709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00F3F282-98A2-1DD5-6C85-9F91C6390F9F}"/>
              </a:ext>
            </a:extLst>
          </p:cNvPr>
          <p:cNvGrpSpPr/>
          <p:nvPr/>
        </p:nvGrpSpPr>
        <p:grpSpPr>
          <a:xfrm>
            <a:off x="5263859" y="3478607"/>
            <a:ext cx="649666" cy="517684"/>
            <a:chOff x="5255834" y="2393482"/>
            <a:chExt cx="649666" cy="517684"/>
          </a:xfrm>
        </p:grpSpPr>
        <p:sp>
          <p:nvSpPr>
            <p:cNvPr id="286" name="矩形: 圆角 285">
              <a:extLst>
                <a:ext uri="{FF2B5EF4-FFF2-40B4-BE49-F238E27FC236}">
                  <a16:creationId xmlns:a16="http://schemas.microsoft.com/office/drawing/2014/main" id="{75A46DDB-EEA4-1870-D26F-F2DC353F2910}"/>
                </a:ext>
              </a:extLst>
            </p:cNvPr>
            <p:cNvSpPr/>
            <p:nvPr/>
          </p:nvSpPr>
          <p:spPr>
            <a:xfrm>
              <a:off x="5402070" y="2691717"/>
              <a:ext cx="503430" cy="219449"/>
            </a:xfrm>
            <a:prstGeom prst="roundRect">
              <a:avLst/>
            </a:prstGeom>
            <a:solidFill>
              <a:srgbClr val="FBB3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97546BD6-54D3-96C5-44E2-483B1B3C5C9D}"/>
                    </a:ext>
                  </a:extLst>
                </p:cNvPr>
                <p:cNvSpPr txBox="1"/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4106DC96-432D-4FFC-96B3-04390EB74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5656" y="2635883"/>
                  <a:ext cx="439851" cy="246221"/>
                </a:xfrm>
                <a:prstGeom prst="rect">
                  <a:avLst/>
                </a:prstGeom>
                <a:blipFill>
                  <a:blip r:embed="rId67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8F64D499-CFAD-D223-7E5D-DF5D4A605CEA}"/>
                </a:ext>
              </a:extLst>
            </p:cNvPr>
            <p:cNvGrpSpPr/>
            <p:nvPr/>
          </p:nvGrpSpPr>
          <p:grpSpPr>
            <a:xfrm>
              <a:off x="5402070" y="2393482"/>
              <a:ext cx="503430" cy="275283"/>
              <a:chOff x="5406551" y="2873467"/>
              <a:chExt cx="503430" cy="275283"/>
            </a:xfrm>
          </p:grpSpPr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572D8C36-9740-478A-D62E-1AAACD537EE3}"/>
                  </a:ext>
                </a:extLst>
              </p:cNvPr>
              <p:cNvSpPr/>
              <p:nvPr/>
            </p:nvSpPr>
            <p:spPr>
              <a:xfrm>
                <a:off x="5406551" y="2929301"/>
                <a:ext cx="503430" cy="219449"/>
              </a:xfrm>
              <a:prstGeom prst="roundRect">
                <a:avLst/>
              </a:prstGeom>
              <a:solidFill>
                <a:srgbClr val="BFBF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78747C89-BB65-30BE-F7CE-BC74D6CCAED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1" name="文本框 290">
                    <a:extLst>
                      <a:ext uri="{FF2B5EF4-FFF2-40B4-BE49-F238E27FC236}">
                        <a16:creationId xmlns:a16="http://schemas.microsoft.com/office/drawing/2014/main" id="{4B87811C-D6EF-42E4-A21B-433D6EA32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50137" y="2873467"/>
                    <a:ext cx="439851" cy="246221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89" name="图片 288">
              <a:extLst>
                <a:ext uri="{FF2B5EF4-FFF2-40B4-BE49-F238E27FC236}">
                  <a16:creationId xmlns:a16="http://schemas.microsoft.com/office/drawing/2014/main" id="{0CBD72F2-99C5-1F6A-F0F5-19050DDA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34" y="2574933"/>
              <a:ext cx="293418" cy="293418"/>
            </a:xfrm>
            <a:prstGeom prst="rect">
              <a:avLst/>
            </a:prstGeom>
          </p:spPr>
        </p:pic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D5229-A5FB-C597-6FF8-E1B386430DB0}"/>
              </a:ext>
            </a:extLst>
          </p:cNvPr>
          <p:cNvCxnSpPr>
            <a:cxnSpLocks/>
          </p:cNvCxnSpPr>
          <p:nvPr/>
        </p:nvCxnSpPr>
        <p:spPr>
          <a:xfrm flipH="1" flipV="1">
            <a:off x="7426076" y="3934865"/>
            <a:ext cx="0" cy="396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DF2E2900-D713-44B4-34BD-20613633C709}"/>
              </a:ext>
            </a:extLst>
          </p:cNvPr>
          <p:cNvSpPr txBox="1"/>
          <p:nvPr/>
        </p:nvSpPr>
        <p:spPr>
          <a:xfrm>
            <a:off x="259898" y="1084820"/>
            <a:ext cx="1313595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2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87568F2E-39C4-ECD9-64EF-FB4051229EF7}"/>
              </a:ext>
            </a:extLst>
          </p:cNvPr>
          <p:cNvSpPr txBox="1"/>
          <p:nvPr/>
        </p:nvSpPr>
        <p:spPr>
          <a:xfrm>
            <a:off x="4627831" y="3110944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66D794D3-E1D0-4B4E-CD52-00915C1F0E63}"/>
              </a:ext>
            </a:extLst>
          </p:cNvPr>
          <p:cNvSpPr txBox="1"/>
          <p:nvPr/>
        </p:nvSpPr>
        <p:spPr>
          <a:xfrm>
            <a:off x="4625782" y="3617326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5DC97065-93FB-B8FF-3578-A46B85BCCEBE}"/>
              </a:ext>
            </a:extLst>
          </p:cNvPr>
          <p:cNvSpPr txBox="1"/>
          <p:nvPr/>
        </p:nvSpPr>
        <p:spPr>
          <a:xfrm>
            <a:off x="4643885" y="4117196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2280E6C0-AFAA-06DE-C4CB-8D679D553D0D}"/>
              </a:ext>
            </a:extLst>
          </p:cNvPr>
          <p:cNvSpPr txBox="1"/>
          <p:nvPr/>
        </p:nvSpPr>
        <p:spPr>
          <a:xfrm>
            <a:off x="4640093" y="4625753"/>
            <a:ext cx="80392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5B21FB52-7F69-B7B1-1029-7971EDA1DE60}"/>
              </a:ext>
            </a:extLst>
          </p:cNvPr>
          <p:cNvSpPr txBox="1"/>
          <p:nvPr/>
        </p:nvSpPr>
        <p:spPr>
          <a:xfrm>
            <a:off x="7505730" y="3020289"/>
            <a:ext cx="67855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100" b="1" i="1" dirty="0">
                <a:solidFill>
                  <a:srgbClr val="535353"/>
                </a:solidFill>
              </a:rPr>
              <a:t>Ranking</a:t>
            </a:r>
            <a:r>
              <a:rPr lang="en-US" altLang="zh-CN" sz="1400" b="1" i="1" dirty="0">
                <a:solidFill>
                  <a:srgbClr val="535353"/>
                </a:solidFill>
              </a:rPr>
              <a:t>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733BDE32-84BE-E51D-3F6A-F1C7890E5BD7}"/>
              </a:ext>
            </a:extLst>
          </p:cNvPr>
          <p:cNvSpPr txBox="1"/>
          <p:nvPr/>
        </p:nvSpPr>
        <p:spPr>
          <a:xfrm>
            <a:off x="3711944" y="2463537"/>
            <a:ext cx="15797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response follow </a:t>
            </a:r>
          </a:p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constraints better?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D78B0D16-83B6-62C5-C7C2-C771652FB517}"/>
              </a:ext>
            </a:extLst>
          </p:cNvPr>
          <p:cNvSpPr txBox="1"/>
          <p:nvPr/>
        </p:nvSpPr>
        <p:spPr>
          <a:xfrm>
            <a:off x="6128544" y="2865112"/>
            <a:ext cx="160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response follow </a:t>
            </a:r>
          </a:p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constraints better?</a:t>
            </a:r>
            <a:endParaRPr lang="zh-CN" altLang="en-US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613E9C64-A634-229F-506E-CF2DC6AD27B0}"/>
              </a:ext>
            </a:extLst>
          </p:cNvPr>
          <p:cNvSpPr txBox="1"/>
          <p:nvPr/>
        </p:nvSpPr>
        <p:spPr>
          <a:xfrm>
            <a:off x="6695337" y="2615112"/>
            <a:ext cx="5413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0332B7FB-36F7-3ABD-8A8E-507CEED64E57}"/>
              </a:ext>
            </a:extLst>
          </p:cNvPr>
          <p:cNvSpPr txBox="1"/>
          <p:nvPr/>
        </p:nvSpPr>
        <p:spPr>
          <a:xfrm>
            <a:off x="8076390" y="3887515"/>
            <a:ext cx="635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Winner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4121D53F-9BD4-B939-EC43-9286687F6447}"/>
              </a:ext>
            </a:extLst>
          </p:cNvPr>
          <p:cNvSpPr txBox="1"/>
          <p:nvPr/>
        </p:nvSpPr>
        <p:spPr>
          <a:xfrm>
            <a:off x="680350" y="6399756"/>
            <a:ext cx="1695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cs typeface="Times New Roman" panose="02020603050405020304" pitchFamily="18" charset="0"/>
              </a:rPr>
              <a:t>Easy Samples</a:t>
            </a:r>
            <a:endParaRPr lang="zh-CN" altLang="en-US" b="1" i="1" dirty="0"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4D1162AB-BB8D-2A60-6854-0D5D4F31E490}"/>
              </a:ext>
            </a:extLst>
          </p:cNvPr>
          <p:cNvSpPr txBox="1"/>
          <p:nvPr/>
        </p:nvSpPr>
        <p:spPr>
          <a:xfrm>
            <a:off x="6745498" y="6451483"/>
            <a:ext cx="1695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cs typeface="Times New Roman" panose="02020603050405020304" pitchFamily="18" charset="0"/>
              </a:rPr>
              <a:t>Hard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909E5D-45C7-5480-1357-86A852D49446}"/>
              </a:ext>
            </a:extLst>
          </p:cNvPr>
          <p:cNvSpPr/>
          <p:nvPr/>
        </p:nvSpPr>
        <p:spPr>
          <a:xfrm>
            <a:off x="6463864" y="2045150"/>
            <a:ext cx="2105925" cy="8294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F526CD-ACF6-0DA5-1D40-137163FF0ABA}"/>
              </a:ext>
            </a:extLst>
          </p:cNvPr>
          <p:cNvSpPr txBox="1"/>
          <p:nvPr/>
        </p:nvSpPr>
        <p:spPr>
          <a:xfrm>
            <a:off x="6455325" y="2069939"/>
            <a:ext cx="2176153" cy="81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Whiskers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a clever little cat. One day, …realized it might be a </a:t>
            </a:r>
            <a:r>
              <a:rPr lang="en-US" altLang="zh-CN" sz="14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mysterious treasure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Excited, …</a:t>
            </a:r>
            <a:endParaRPr lang="zh-CN" alt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435867F2-AEE5-6AA2-A6D4-D108D2EB8FAB}"/>
              </a:ext>
            </a:extLst>
          </p:cNvPr>
          <p:cNvGrpSpPr/>
          <p:nvPr/>
        </p:nvGrpSpPr>
        <p:grpSpPr>
          <a:xfrm>
            <a:off x="8372271" y="1749069"/>
            <a:ext cx="322707" cy="434179"/>
            <a:chOff x="11439237" y="4101882"/>
            <a:chExt cx="563128" cy="711215"/>
          </a:xfrm>
        </p:grpSpPr>
        <p:sp>
          <p:nvSpPr>
            <p:cNvPr id="1048" name="椭圆 1047">
              <a:extLst>
                <a:ext uri="{FF2B5EF4-FFF2-40B4-BE49-F238E27FC236}">
                  <a16:creationId xmlns:a16="http://schemas.microsoft.com/office/drawing/2014/main" id="{5276CBFC-92E8-F7E2-AA2B-0301B05406ED}"/>
                </a:ext>
              </a:extLst>
            </p:cNvPr>
            <p:cNvSpPr/>
            <p:nvPr/>
          </p:nvSpPr>
          <p:spPr>
            <a:xfrm>
              <a:off x="11503504" y="4281014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6C9345F8-7858-A53F-2910-D133DB4E6BA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313580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矩形: 圆角 1049">
              <a:extLst>
                <a:ext uri="{FF2B5EF4-FFF2-40B4-BE49-F238E27FC236}">
                  <a16:creationId xmlns:a16="http://schemas.microsoft.com/office/drawing/2014/main" id="{F78A5309-661B-1FBD-E5F6-66D8CE887713}"/>
                </a:ext>
              </a:extLst>
            </p:cNvPr>
            <p:cNvSpPr/>
            <p:nvPr/>
          </p:nvSpPr>
          <p:spPr>
            <a:xfrm>
              <a:off x="11439300" y="4191228"/>
              <a:ext cx="472465" cy="54897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椭圆 1050">
              <a:extLst>
                <a:ext uri="{FF2B5EF4-FFF2-40B4-BE49-F238E27FC236}">
                  <a16:creationId xmlns:a16="http://schemas.microsoft.com/office/drawing/2014/main" id="{9DCDCF2C-148E-1B72-E6D1-AF23A8FA34ED}"/>
                </a:ext>
              </a:extLst>
            </p:cNvPr>
            <p:cNvSpPr/>
            <p:nvPr/>
          </p:nvSpPr>
          <p:spPr>
            <a:xfrm>
              <a:off x="11503504" y="4380239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52" name="图片 1051">
              <a:extLst>
                <a:ext uri="{FF2B5EF4-FFF2-40B4-BE49-F238E27FC236}">
                  <a16:creationId xmlns:a16="http://schemas.microsoft.com/office/drawing/2014/main" id="{9F390D11-F8F4-5078-DA04-52DB476EE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651" y="4101877"/>
              <a:ext cx="293662" cy="293662"/>
            </a:xfrm>
            <a:prstGeom prst="rect">
              <a:avLst/>
            </a:prstGeom>
          </p:spPr>
        </p:pic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0D3046E1-B9C8-A39E-2062-156DE5FE5D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412805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椭圆 1053">
              <a:extLst>
                <a:ext uri="{FF2B5EF4-FFF2-40B4-BE49-F238E27FC236}">
                  <a16:creationId xmlns:a16="http://schemas.microsoft.com/office/drawing/2014/main" id="{CA4F27ED-0B38-1782-1C77-19DA7C24A834}"/>
                </a:ext>
              </a:extLst>
            </p:cNvPr>
            <p:cNvSpPr/>
            <p:nvPr/>
          </p:nvSpPr>
          <p:spPr>
            <a:xfrm>
              <a:off x="11503504" y="4484353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3B194F67-706F-CFEC-A3DD-112B46FACE01}"/>
                </a:ext>
              </a:extLst>
            </p:cNvPr>
            <p:cNvCxnSpPr>
              <a:cxnSpLocks/>
            </p:cNvCxnSpPr>
            <p:nvPr/>
          </p:nvCxnSpPr>
          <p:spPr>
            <a:xfrm>
              <a:off x="11602776" y="4516919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椭圆 1055">
              <a:extLst>
                <a:ext uri="{FF2B5EF4-FFF2-40B4-BE49-F238E27FC236}">
                  <a16:creationId xmlns:a16="http://schemas.microsoft.com/office/drawing/2014/main" id="{C10D2323-8004-CEBA-3DFA-554CAB270E22}"/>
                </a:ext>
              </a:extLst>
            </p:cNvPr>
            <p:cNvSpPr/>
            <p:nvPr/>
          </p:nvSpPr>
          <p:spPr>
            <a:xfrm>
              <a:off x="11506170" y="4581661"/>
              <a:ext cx="69272" cy="651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352AE7FF-F753-86FC-E1D3-FC7C4ACC4EE2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442" y="4614227"/>
              <a:ext cx="19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8" name="图片 1057">
              <a:extLst>
                <a:ext uri="{FF2B5EF4-FFF2-40B4-BE49-F238E27FC236}">
                  <a16:creationId xmlns:a16="http://schemas.microsoft.com/office/drawing/2014/main" id="{8914C067-19B9-EC22-81C3-8D5187E30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872" y="4267227"/>
              <a:ext cx="212135" cy="212135"/>
            </a:xfrm>
            <a:prstGeom prst="rect">
              <a:avLst/>
            </a:prstGeom>
          </p:spPr>
        </p:pic>
        <p:pic>
          <p:nvPicPr>
            <p:cNvPr id="1059" name="图片 1058">
              <a:extLst>
                <a:ext uri="{FF2B5EF4-FFF2-40B4-BE49-F238E27FC236}">
                  <a16:creationId xmlns:a16="http://schemas.microsoft.com/office/drawing/2014/main" id="{9E1BAD80-2177-2E79-C05E-409118BA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8781" y="4519426"/>
              <a:ext cx="293662" cy="293662"/>
            </a:xfrm>
            <a:prstGeom prst="rect">
              <a:avLst/>
            </a:prstGeom>
          </p:spPr>
        </p:pic>
        <p:pic>
          <p:nvPicPr>
            <p:cNvPr id="1060" name="图片 1059">
              <a:extLst>
                <a:ext uri="{FF2B5EF4-FFF2-40B4-BE49-F238E27FC236}">
                  <a16:creationId xmlns:a16="http://schemas.microsoft.com/office/drawing/2014/main" id="{B06A6553-AE01-2A6A-EBC7-C4C59E005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6672" y="4412199"/>
              <a:ext cx="212135" cy="212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2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6ADD-5355-7EE7-D44A-998125796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1DEAB98D-A378-2E3D-E167-D0CAD3D86F60}"/>
              </a:ext>
            </a:extLst>
          </p:cNvPr>
          <p:cNvSpPr/>
          <p:nvPr/>
        </p:nvSpPr>
        <p:spPr>
          <a:xfrm>
            <a:off x="5697953" y="1617194"/>
            <a:ext cx="2925772" cy="3631321"/>
          </a:xfrm>
          <a:custGeom>
            <a:avLst/>
            <a:gdLst>
              <a:gd name="connsiteX0" fmla="*/ 0 w 2435700"/>
              <a:gd name="connsiteY0" fmla="*/ 220894 h 4408468"/>
              <a:gd name="connsiteX1" fmla="*/ 220894 w 2435700"/>
              <a:gd name="connsiteY1" fmla="*/ 0 h 4408468"/>
              <a:gd name="connsiteX2" fmla="*/ 2214806 w 2435700"/>
              <a:gd name="connsiteY2" fmla="*/ 0 h 4408468"/>
              <a:gd name="connsiteX3" fmla="*/ 2435700 w 2435700"/>
              <a:gd name="connsiteY3" fmla="*/ 220894 h 4408468"/>
              <a:gd name="connsiteX4" fmla="*/ 2435700 w 2435700"/>
              <a:gd name="connsiteY4" fmla="*/ 4187574 h 4408468"/>
              <a:gd name="connsiteX5" fmla="*/ 2214806 w 2435700"/>
              <a:gd name="connsiteY5" fmla="*/ 4408468 h 4408468"/>
              <a:gd name="connsiteX6" fmla="*/ 220894 w 2435700"/>
              <a:gd name="connsiteY6" fmla="*/ 4408468 h 4408468"/>
              <a:gd name="connsiteX7" fmla="*/ 0 w 2435700"/>
              <a:gd name="connsiteY7" fmla="*/ 4187574 h 4408468"/>
              <a:gd name="connsiteX8" fmla="*/ 0 w 2435700"/>
              <a:gd name="connsiteY8" fmla="*/ 220894 h 4408468"/>
              <a:gd name="connsiteX0" fmla="*/ 324594 w 2760294"/>
              <a:gd name="connsiteY0" fmla="*/ 220894 h 4408468"/>
              <a:gd name="connsiteX1" fmla="*/ 545488 w 2760294"/>
              <a:gd name="connsiteY1" fmla="*/ 0 h 4408468"/>
              <a:gd name="connsiteX2" fmla="*/ 2539400 w 2760294"/>
              <a:gd name="connsiteY2" fmla="*/ 0 h 4408468"/>
              <a:gd name="connsiteX3" fmla="*/ 2760294 w 2760294"/>
              <a:gd name="connsiteY3" fmla="*/ 220894 h 4408468"/>
              <a:gd name="connsiteX4" fmla="*/ 2760294 w 2760294"/>
              <a:gd name="connsiteY4" fmla="*/ 4187574 h 4408468"/>
              <a:gd name="connsiteX5" fmla="*/ 2539400 w 2760294"/>
              <a:gd name="connsiteY5" fmla="*/ 4408468 h 4408468"/>
              <a:gd name="connsiteX6" fmla="*/ 545488 w 2760294"/>
              <a:gd name="connsiteY6" fmla="*/ 4408468 h 4408468"/>
              <a:gd name="connsiteX7" fmla="*/ 324594 w 2760294"/>
              <a:gd name="connsiteY7" fmla="*/ 4187574 h 4408468"/>
              <a:gd name="connsiteX8" fmla="*/ 324594 w 2760294"/>
              <a:gd name="connsiteY8" fmla="*/ 220894 h 4408468"/>
              <a:gd name="connsiteX0" fmla="*/ 537196 w 2972896"/>
              <a:gd name="connsiteY0" fmla="*/ 220894 h 4408468"/>
              <a:gd name="connsiteX1" fmla="*/ 758090 w 2972896"/>
              <a:gd name="connsiteY1" fmla="*/ 0 h 4408468"/>
              <a:gd name="connsiteX2" fmla="*/ 2752002 w 2972896"/>
              <a:gd name="connsiteY2" fmla="*/ 0 h 4408468"/>
              <a:gd name="connsiteX3" fmla="*/ 2972896 w 2972896"/>
              <a:gd name="connsiteY3" fmla="*/ 220894 h 4408468"/>
              <a:gd name="connsiteX4" fmla="*/ 2972896 w 2972896"/>
              <a:gd name="connsiteY4" fmla="*/ 4187574 h 4408468"/>
              <a:gd name="connsiteX5" fmla="*/ 2752002 w 2972896"/>
              <a:gd name="connsiteY5" fmla="*/ 4408468 h 4408468"/>
              <a:gd name="connsiteX6" fmla="*/ 758090 w 2972896"/>
              <a:gd name="connsiteY6" fmla="*/ 4408468 h 4408468"/>
              <a:gd name="connsiteX7" fmla="*/ 275938 w 2972896"/>
              <a:gd name="connsiteY7" fmla="*/ 3882774 h 4408468"/>
              <a:gd name="connsiteX8" fmla="*/ 537196 w 2972896"/>
              <a:gd name="connsiteY8" fmla="*/ 220894 h 4408468"/>
              <a:gd name="connsiteX0" fmla="*/ 530336 w 2966036"/>
              <a:gd name="connsiteY0" fmla="*/ 220894 h 4408468"/>
              <a:gd name="connsiteX1" fmla="*/ 751230 w 2966036"/>
              <a:gd name="connsiteY1" fmla="*/ 0 h 4408468"/>
              <a:gd name="connsiteX2" fmla="*/ 2745142 w 2966036"/>
              <a:gd name="connsiteY2" fmla="*/ 0 h 4408468"/>
              <a:gd name="connsiteX3" fmla="*/ 2966036 w 2966036"/>
              <a:gd name="connsiteY3" fmla="*/ 220894 h 4408468"/>
              <a:gd name="connsiteX4" fmla="*/ 2966036 w 2966036"/>
              <a:gd name="connsiteY4" fmla="*/ 4187574 h 4408468"/>
              <a:gd name="connsiteX5" fmla="*/ 2745142 w 2966036"/>
              <a:gd name="connsiteY5" fmla="*/ 4408468 h 4408468"/>
              <a:gd name="connsiteX6" fmla="*/ 751230 w 2966036"/>
              <a:gd name="connsiteY6" fmla="*/ 4408468 h 4408468"/>
              <a:gd name="connsiteX7" fmla="*/ 277243 w 2966036"/>
              <a:gd name="connsiteY7" fmla="*/ 3931760 h 4408468"/>
              <a:gd name="connsiteX8" fmla="*/ 530336 w 2966036"/>
              <a:gd name="connsiteY8" fmla="*/ 220894 h 4408468"/>
              <a:gd name="connsiteX0" fmla="*/ 544067 w 2979767"/>
              <a:gd name="connsiteY0" fmla="*/ 220894 h 4408468"/>
              <a:gd name="connsiteX1" fmla="*/ 764961 w 2979767"/>
              <a:gd name="connsiteY1" fmla="*/ 0 h 4408468"/>
              <a:gd name="connsiteX2" fmla="*/ 2758873 w 2979767"/>
              <a:gd name="connsiteY2" fmla="*/ 0 h 4408468"/>
              <a:gd name="connsiteX3" fmla="*/ 2979767 w 2979767"/>
              <a:gd name="connsiteY3" fmla="*/ 220894 h 4408468"/>
              <a:gd name="connsiteX4" fmla="*/ 2979767 w 2979767"/>
              <a:gd name="connsiteY4" fmla="*/ 4187574 h 4408468"/>
              <a:gd name="connsiteX5" fmla="*/ 2758873 w 2979767"/>
              <a:gd name="connsiteY5" fmla="*/ 4408468 h 4408468"/>
              <a:gd name="connsiteX6" fmla="*/ 764961 w 2979767"/>
              <a:gd name="connsiteY6" fmla="*/ 4408468 h 4408468"/>
              <a:gd name="connsiteX7" fmla="*/ 274646 w 2979767"/>
              <a:gd name="connsiteY7" fmla="*/ 3934481 h 4408468"/>
              <a:gd name="connsiteX8" fmla="*/ 544067 w 2979767"/>
              <a:gd name="connsiteY8" fmla="*/ 220894 h 4408468"/>
              <a:gd name="connsiteX0" fmla="*/ 474628 w 2910328"/>
              <a:gd name="connsiteY0" fmla="*/ 220894 h 4408468"/>
              <a:gd name="connsiteX1" fmla="*/ 695522 w 2910328"/>
              <a:gd name="connsiteY1" fmla="*/ 0 h 4408468"/>
              <a:gd name="connsiteX2" fmla="*/ 2689434 w 2910328"/>
              <a:gd name="connsiteY2" fmla="*/ 0 h 4408468"/>
              <a:gd name="connsiteX3" fmla="*/ 2910328 w 2910328"/>
              <a:gd name="connsiteY3" fmla="*/ 220894 h 4408468"/>
              <a:gd name="connsiteX4" fmla="*/ 2910328 w 2910328"/>
              <a:gd name="connsiteY4" fmla="*/ 4187574 h 4408468"/>
              <a:gd name="connsiteX5" fmla="*/ 2689434 w 2910328"/>
              <a:gd name="connsiteY5" fmla="*/ 4408468 h 4408468"/>
              <a:gd name="connsiteX6" fmla="*/ 695522 w 2910328"/>
              <a:gd name="connsiteY6" fmla="*/ 4408468 h 4408468"/>
              <a:gd name="connsiteX7" fmla="*/ 205207 w 2910328"/>
              <a:gd name="connsiteY7" fmla="*/ 3934481 h 4408468"/>
              <a:gd name="connsiteX8" fmla="*/ 474628 w 2910328"/>
              <a:gd name="connsiteY8" fmla="*/ 220894 h 4408468"/>
              <a:gd name="connsiteX0" fmla="*/ 481385 w 2917085"/>
              <a:gd name="connsiteY0" fmla="*/ 220894 h 4408468"/>
              <a:gd name="connsiteX1" fmla="*/ 702279 w 2917085"/>
              <a:gd name="connsiteY1" fmla="*/ 0 h 4408468"/>
              <a:gd name="connsiteX2" fmla="*/ 2696191 w 2917085"/>
              <a:gd name="connsiteY2" fmla="*/ 0 h 4408468"/>
              <a:gd name="connsiteX3" fmla="*/ 2917085 w 2917085"/>
              <a:gd name="connsiteY3" fmla="*/ 220894 h 4408468"/>
              <a:gd name="connsiteX4" fmla="*/ 2917085 w 2917085"/>
              <a:gd name="connsiteY4" fmla="*/ 4187574 h 4408468"/>
              <a:gd name="connsiteX5" fmla="*/ 2696191 w 2917085"/>
              <a:gd name="connsiteY5" fmla="*/ 4408468 h 4408468"/>
              <a:gd name="connsiteX6" fmla="*/ 702279 w 2917085"/>
              <a:gd name="connsiteY6" fmla="*/ 4408468 h 4408468"/>
              <a:gd name="connsiteX7" fmla="*/ 211964 w 2917085"/>
              <a:gd name="connsiteY7" fmla="*/ 3934481 h 4408468"/>
              <a:gd name="connsiteX8" fmla="*/ 481385 w 2917085"/>
              <a:gd name="connsiteY8" fmla="*/ 220894 h 440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7085" h="4408468">
                <a:moveTo>
                  <a:pt x="481385" y="220894"/>
                </a:moveTo>
                <a:cubicBezTo>
                  <a:pt x="481385" y="98898"/>
                  <a:pt x="580283" y="0"/>
                  <a:pt x="702279" y="0"/>
                </a:cubicBezTo>
                <a:lnTo>
                  <a:pt x="2696191" y="0"/>
                </a:lnTo>
                <a:cubicBezTo>
                  <a:pt x="2818187" y="0"/>
                  <a:pt x="2917085" y="98898"/>
                  <a:pt x="2917085" y="220894"/>
                </a:cubicBezTo>
                <a:lnTo>
                  <a:pt x="2917085" y="4187574"/>
                </a:lnTo>
                <a:cubicBezTo>
                  <a:pt x="2917085" y="4309570"/>
                  <a:pt x="2818187" y="4408468"/>
                  <a:pt x="2696191" y="4408468"/>
                </a:cubicBezTo>
                <a:lnTo>
                  <a:pt x="702279" y="4408468"/>
                </a:lnTo>
                <a:cubicBezTo>
                  <a:pt x="580283" y="4408468"/>
                  <a:pt x="-430294" y="3965764"/>
                  <a:pt x="211964" y="3934481"/>
                </a:cubicBezTo>
                <a:lnTo>
                  <a:pt x="481385" y="220894"/>
                </a:lnTo>
                <a:close/>
              </a:path>
            </a:pathLst>
          </a:cu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08A9E946-9554-D005-F46E-CF8E7FDE08A8}"/>
              </a:ext>
            </a:extLst>
          </p:cNvPr>
          <p:cNvSpPr/>
          <p:nvPr/>
        </p:nvSpPr>
        <p:spPr>
          <a:xfrm>
            <a:off x="559006" y="2608579"/>
            <a:ext cx="5468142" cy="2566959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54EB743C-5196-3CCA-C2DD-E28791A28C70}"/>
              </a:ext>
            </a:extLst>
          </p:cNvPr>
          <p:cNvSpPr/>
          <p:nvPr/>
        </p:nvSpPr>
        <p:spPr>
          <a:xfrm>
            <a:off x="549659" y="1626215"/>
            <a:ext cx="5527769" cy="790963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A9D35A-0AD7-5608-4A7D-6F8329B98C49}"/>
              </a:ext>
            </a:extLst>
          </p:cNvPr>
          <p:cNvSpPr txBox="1"/>
          <p:nvPr/>
        </p:nvSpPr>
        <p:spPr>
          <a:xfrm>
            <a:off x="587612" y="1733663"/>
            <a:ext cx="5479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600"/>
              </a:lnSpc>
            </a:pPr>
            <a:r>
              <a:rPr lang="en-US" altLang="zh-CN" sz="14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story</a:t>
            </a:r>
            <a:r>
              <a:rPr lang="en-US" altLang="zh-CN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400" i="1" dirty="0">
                <a:highlight>
                  <a:srgbClr val="F5E1C4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cat named Whiskers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400" i="1" dirty="0">
                <a:highlight>
                  <a:srgbClr val="FBB3B9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takes place in the autumn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400" i="1" dirty="0">
                <a:highlight>
                  <a:srgbClr val="BDCAE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cat playing with a dog named Buddy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CN" sz="1400" i="1" dirty="0">
                <a:highlight>
                  <a:srgbClr val="D5F8BC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story ends with discovering a mysterious treasure</a:t>
            </a:r>
            <a:r>
              <a:rPr lang="en-US" altLang="zh-CN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sz="1400" i="1" dirty="0">
              <a:highlight>
                <a:srgbClr val="FBB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E66E57A-2FE5-88F3-028F-EF408EBB3C80}"/>
              </a:ext>
            </a:extLst>
          </p:cNvPr>
          <p:cNvGrpSpPr/>
          <p:nvPr/>
        </p:nvGrpSpPr>
        <p:grpSpPr>
          <a:xfrm>
            <a:off x="1654306" y="1360344"/>
            <a:ext cx="3231839" cy="324849"/>
            <a:chOff x="2595846" y="602486"/>
            <a:chExt cx="3288243" cy="542905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FE98C400-ABC6-E109-8EF5-CBC9098CD7B9}"/>
                </a:ext>
              </a:extLst>
            </p:cNvPr>
            <p:cNvSpPr/>
            <p:nvPr/>
          </p:nvSpPr>
          <p:spPr>
            <a:xfrm>
              <a:off x="2595846" y="725434"/>
              <a:ext cx="3288243" cy="419957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8F6513D-868A-6651-A81E-180882F4B8B3}"/>
                </a:ext>
              </a:extLst>
            </p:cNvPr>
            <p:cNvSpPr txBox="1"/>
            <p:nvPr/>
          </p:nvSpPr>
          <p:spPr>
            <a:xfrm>
              <a:off x="2799121" y="602486"/>
              <a:ext cx="3000367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Multi-Constraint Instruction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B671EDC9-3D88-16AF-025B-563C1041A515}"/>
              </a:ext>
            </a:extLst>
          </p:cNvPr>
          <p:cNvGrpSpPr/>
          <p:nvPr/>
        </p:nvGrpSpPr>
        <p:grpSpPr>
          <a:xfrm>
            <a:off x="1099604" y="2695423"/>
            <a:ext cx="2123476" cy="523220"/>
            <a:chOff x="2793272" y="791075"/>
            <a:chExt cx="3181722" cy="699529"/>
          </a:xfrm>
        </p:grpSpPr>
        <p:sp>
          <p:nvSpPr>
            <p:cNvPr id="340" name="Rounded Rectangle 18">
              <a:extLst>
                <a:ext uri="{FF2B5EF4-FFF2-40B4-BE49-F238E27FC236}">
                  <a16:creationId xmlns:a16="http://schemas.microsoft.com/office/drawing/2014/main" id="{93CC2AD5-71D0-B852-BDD4-599CF1886467}"/>
                </a:ext>
              </a:extLst>
            </p:cNvPr>
            <p:cNvSpPr/>
            <p:nvPr/>
          </p:nvSpPr>
          <p:spPr>
            <a:xfrm>
              <a:off x="2921183" y="866749"/>
              <a:ext cx="3003246" cy="26255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479C3380-368F-03D7-C3E3-ADBA263F5C03}"/>
                </a:ext>
              </a:extLst>
            </p:cNvPr>
            <p:cNvSpPr txBox="1"/>
            <p:nvPr/>
          </p:nvSpPr>
          <p:spPr>
            <a:xfrm>
              <a:off x="2793272" y="791075"/>
              <a:ext cx="3181722" cy="699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Progressive Construction</a:t>
              </a:r>
              <a:endParaRPr lang="zh-CN" altLang="en-US" sz="1400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A7922EC-CB92-16CF-719E-70A266210909}"/>
              </a:ext>
            </a:extLst>
          </p:cNvPr>
          <p:cNvSpPr/>
          <p:nvPr/>
        </p:nvSpPr>
        <p:spPr>
          <a:xfrm flipV="1">
            <a:off x="651476" y="3357434"/>
            <a:ext cx="1332133" cy="311272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E67A9EDE-3E80-A41A-EAB1-8C66DC6B3462}"/>
              </a:ext>
            </a:extLst>
          </p:cNvPr>
          <p:cNvSpPr txBox="1"/>
          <p:nvPr/>
        </p:nvSpPr>
        <p:spPr>
          <a:xfrm>
            <a:off x="575178" y="338531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354AE11-69D9-425D-D717-E365125FEEA3}"/>
                  </a:ext>
                </a:extLst>
              </p:cNvPr>
              <p:cNvSpPr txBox="1"/>
              <p:nvPr/>
            </p:nvSpPr>
            <p:spPr>
              <a:xfrm flipH="1">
                <a:off x="3152515" y="2961249"/>
                <a:ext cx="4280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354AE11-69D9-425D-D717-E365125FE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52515" y="2961249"/>
                <a:ext cx="428018" cy="307777"/>
              </a:xfrm>
              <a:prstGeom prst="rect">
                <a:avLst/>
              </a:prstGeom>
              <a:blipFill>
                <a:blip r:embed="rId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9DA0914-8D58-6026-817C-F3ED167BF788}"/>
              </a:ext>
            </a:extLst>
          </p:cNvPr>
          <p:cNvCxnSpPr>
            <a:cxnSpLocks/>
          </p:cNvCxnSpPr>
          <p:nvPr/>
        </p:nvCxnSpPr>
        <p:spPr>
          <a:xfrm>
            <a:off x="3605426" y="3162862"/>
            <a:ext cx="1764502" cy="49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9780B29-326A-516B-6A02-F34E4CC260F5}"/>
              </a:ext>
            </a:extLst>
          </p:cNvPr>
          <p:cNvGrpSpPr/>
          <p:nvPr/>
        </p:nvGrpSpPr>
        <p:grpSpPr>
          <a:xfrm>
            <a:off x="1725144" y="3404161"/>
            <a:ext cx="158808" cy="230832"/>
            <a:chOff x="5733161" y="-334711"/>
            <a:chExt cx="255684" cy="363408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E760EF8-C15F-0118-CAA3-98D0AC0B97E5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2AD36C2-A7E0-4DEA-ED4F-F599A28B5838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832EC659-AA43-E6B7-65D6-C88BF15BF4C9}"/>
              </a:ext>
            </a:extLst>
          </p:cNvPr>
          <p:cNvSpPr txBox="1"/>
          <p:nvPr/>
        </p:nvSpPr>
        <p:spPr>
          <a:xfrm>
            <a:off x="1430409" y="3348739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D9D508B-46A4-F0CE-10FB-E3B148866C96}"/>
              </a:ext>
            </a:extLst>
          </p:cNvPr>
          <p:cNvSpPr/>
          <p:nvPr/>
        </p:nvSpPr>
        <p:spPr>
          <a:xfrm flipV="1">
            <a:off x="645481" y="3764690"/>
            <a:ext cx="1655138" cy="33310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9080D11-B096-6FAF-8CC1-34C9E4FF73B5}"/>
              </a:ext>
            </a:extLst>
          </p:cNvPr>
          <p:cNvSpPr txBox="1"/>
          <p:nvPr/>
        </p:nvSpPr>
        <p:spPr>
          <a:xfrm>
            <a:off x="566002" y="380395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354BCFB-BFCE-065D-4274-9193183DCEB0}"/>
              </a:ext>
            </a:extLst>
          </p:cNvPr>
          <p:cNvGrpSpPr/>
          <p:nvPr/>
        </p:nvGrpSpPr>
        <p:grpSpPr>
          <a:xfrm>
            <a:off x="1736170" y="3831534"/>
            <a:ext cx="158808" cy="230832"/>
            <a:chOff x="5733161" y="-334711"/>
            <a:chExt cx="255684" cy="363408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D4704AB6-46AF-9465-1B2E-2D0E9C4AA5A0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D7ABEA3-50DF-FCB8-DDEF-2041B3AABD02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35BEB9E-3F39-B843-D178-28EE455494EA}"/>
              </a:ext>
            </a:extLst>
          </p:cNvPr>
          <p:cNvSpPr txBox="1"/>
          <p:nvPr/>
        </p:nvSpPr>
        <p:spPr>
          <a:xfrm>
            <a:off x="1430409" y="3779605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608C9A1-5038-E6EB-9814-0669593F0D35}"/>
              </a:ext>
            </a:extLst>
          </p:cNvPr>
          <p:cNvGrpSpPr/>
          <p:nvPr/>
        </p:nvGrpSpPr>
        <p:grpSpPr>
          <a:xfrm>
            <a:off x="1741761" y="3831534"/>
            <a:ext cx="158808" cy="230832"/>
            <a:chOff x="5733161" y="-334711"/>
            <a:chExt cx="255684" cy="363408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00E89279-A61B-5C53-24CC-032BC35EFFD9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70AE8C8-C115-52FC-1D93-5BC3816DE484}"/>
                </a:ext>
              </a:extLst>
            </p:cNvPr>
            <p:cNvSpPr txBox="1"/>
            <p:nvPr/>
          </p:nvSpPr>
          <p:spPr>
            <a:xfrm>
              <a:off x="573358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3C00A65E-C241-0F7D-E4D4-10371E0558AF}"/>
              </a:ext>
            </a:extLst>
          </p:cNvPr>
          <p:cNvGrpSpPr/>
          <p:nvPr/>
        </p:nvGrpSpPr>
        <p:grpSpPr>
          <a:xfrm>
            <a:off x="2085653" y="3831125"/>
            <a:ext cx="158808" cy="230832"/>
            <a:chOff x="5733161" y="-334711"/>
            <a:chExt cx="255684" cy="363408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9F8A5E7-3E1E-5199-DAF7-6E781F3C51FD}"/>
                </a:ext>
              </a:extLst>
            </p:cNvPr>
            <p:cNvSpPr/>
            <p:nvPr/>
          </p:nvSpPr>
          <p:spPr>
            <a:xfrm>
              <a:off x="5733161" y="-276338"/>
              <a:ext cx="255684" cy="258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3E8EC42-7FB9-9282-77E1-061910C487BF}"/>
                </a:ext>
              </a:extLst>
            </p:cNvPr>
            <p:cNvSpPr txBox="1"/>
            <p:nvPr/>
          </p:nvSpPr>
          <p:spPr>
            <a:xfrm>
              <a:off x="5747608" y="-334711"/>
              <a:ext cx="139850" cy="363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2949893-80C2-0D71-706B-807312D3DDC8}"/>
              </a:ext>
            </a:extLst>
          </p:cNvPr>
          <p:cNvSpPr txBox="1"/>
          <p:nvPr/>
        </p:nvSpPr>
        <p:spPr>
          <a:xfrm>
            <a:off x="1783176" y="3772990"/>
            <a:ext cx="45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E75B6"/>
                </a:solidFill>
              </a:rPr>
              <a:t>＋</a:t>
            </a:r>
          </a:p>
        </p:txBody>
      </p: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ABAFBCBC-41D8-1912-9343-0B65DD1F7E55}"/>
              </a:ext>
            </a:extLst>
          </p:cNvPr>
          <p:cNvGrpSpPr/>
          <p:nvPr/>
        </p:nvGrpSpPr>
        <p:grpSpPr>
          <a:xfrm>
            <a:off x="564340" y="4205676"/>
            <a:ext cx="2024188" cy="375947"/>
            <a:chOff x="410110" y="4141249"/>
            <a:chExt cx="2024188" cy="375947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0A11C45C-4316-D0F8-D1B8-211572EA0A45}"/>
                </a:ext>
              </a:extLst>
            </p:cNvPr>
            <p:cNvSpPr/>
            <p:nvPr/>
          </p:nvSpPr>
          <p:spPr>
            <a:xfrm flipV="1">
              <a:off x="495169" y="4167250"/>
              <a:ext cx="1939129" cy="299747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23085D7-5169-9D60-D810-763C700685CD}"/>
                </a:ext>
              </a:extLst>
            </p:cNvPr>
            <p:cNvSpPr txBox="1"/>
            <p:nvPr/>
          </p:nvSpPr>
          <p:spPr>
            <a:xfrm>
              <a:off x="410110" y="4172935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7DAC934-2373-D92C-E269-E760ED9703DF}"/>
                </a:ext>
              </a:extLst>
            </p:cNvPr>
            <p:cNvGrpSpPr/>
            <p:nvPr/>
          </p:nvGrpSpPr>
          <p:grpSpPr>
            <a:xfrm>
              <a:off x="1560655" y="4199793"/>
              <a:ext cx="158808" cy="230832"/>
              <a:chOff x="5733161" y="-334711"/>
              <a:chExt cx="255684" cy="36340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8C93EE1E-3256-5167-939A-4CB1D6692B9C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F395E96-D954-09AD-7FA3-B5948A888A51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4E83A6EE-4F94-8798-211B-79BF34F04540}"/>
                </a:ext>
              </a:extLst>
            </p:cNvPr>
            <p:cNvSpPr txBox="1"/>
            <p:nvPr/>
          </p:nvSpPr>
          <p:spPr>
            <a:xfrm>
              <a:off x="1270974" y="4147864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5435AEEB-2E24-5206-BDE1-5D53BBDF2674}"/>
                </a:ext>
              </a:extLst>
            </p:cNvPr>
            <p:cNvGrpSpPr/>
            <p:nvPr/>
          </p:nvGrpSpPr>
          <p:grpSpPr>
            <a:xfrm>
              <a:off x="1566246" y="4199793"/>
              <a:ext cx="158808" cy="230832"/>
              <a:chOff x="5733161" y="-334711"/>
              <a:chExt cx="255684" cy="363408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D481B25F-018C-5249-A004-7B87932B3E6F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BF2F8DC4-BF76-0257-8B75-F0C601D5808A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96DD23D2-414C-3A59-5B94-0BB7126F9EF3}"/>
                </a:ext>
              </a:extLst>
            </p:cNvPr>
            <p:cNvGrpSpPr/>
            <p:nvPr/>
          </p:nvGrpSpPr>
          <p:grpSpPr>
            <a:xfrm>
              <a:off x="1910138" y="4199384"/>
              <a:ext cx="158808" cy="230832"/>
              <a:chOff x="5733161" y="-334711"/>
              <a:chExt cx="255684" cy="36340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9E6B7832-959B-435E-43E9-F6E6CA7AA53B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D5F39DEB-1960-611A-B7E2-61CF8FB199DB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A43035C-07E9-BA71-E47E-7C1C5D3C1D6D}"/>
                </a:ext>
              </a:extLst>
            </p:cNvPr>
            <p:cNvSpPr txBox="1"/>
            <p:nvPr/>
          </p:nvSpPr>
          <p:spPr>
            <a:xfrm>
              <a:off x="1607661" y="4141249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52A07F99-672C-C78C-3976-E9A4888BBB35}"/>
                </a:ext>
              </a:extLst>
            </p:cNvPr>
            <p:cNvGrpSpPr/>
            <p:nvPr/>
          </p:nvGrpSpPr>
          <p:grpSpPr>
            <a:xfrm>
              <a:off x="2241084" y="4197720"/>
              <a:ext cx="158808" cy="230832"/>
              <a:chOff x="5733161" y="-334711"/>
              <a:chExt cx="255684" cy="363408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E6994E15-F7D2-9381-10D6-F05F32F0D329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B08A486-6CDB-21D9-358F-93535DE9BE9B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976FC118-EB7E-B17F-F4FC-A15C4F701A58}"/>
                </a:ext>
              </a:extLst>
            </p:cNvPr>
            <p:cNvSpPr txBox="1"/>
            <p:nvPr/>
          </p:nvSpPr>
          <p:spPr>
            <a:xfrm>
              <a:off x="1945653" y="4141249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3A518DA3-E99A-F856-0C58-01CA4DE55917}"/>
              </a:ext>
            </a:extLst>
          </p:cNvPr>
          <p:cNvSpPr/>
          <p:nvPr/>
        </p:nvSpPr>
        <p:spPr>
          <a:xfrm flipV="1">
            <a:off x="661120" y="2961175"/>
            <a:ext cx="947638" cy="299455"/>
          </a:xfrm>
          <a:prstGeom prst="roundRect">
            <a:avLst>
              <a:gd name="adj" fmla="val 25915"/>
            </a:avLst>
          </a:prstGeom>
          <a:solidFill>
            <a:srgbClr val="F5E1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3E4184C-5DE5-CC61-FD35-ED921B249CD1}"/>
              </a:ext>
            </a:extLst>
          </p:cNvPr>
          <p:cNvSpPr txBox="1"/>
          <p:nvPr/>
        </p:nvSpPr>
        <p:spPr>
          <a:xfrm>
            <a:off x="598119" y="2982749"/>
            <a:ext cx="1123373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BF145AF6-1FDB-31CB-81BF-1EC681378FA7}"/>
                  </a:ext>
                </a:extLst>
              </p:cNvPr>
              <p:cNvSpPr txBox="1"/>
              <p:nvPr/>
            </p:nvSpPr>
            <p:spPr>
              <a:xfrm>
                <a:off x="636616" y="2807361"/>
                <a:ext cx="1055952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BF145AF6-1FDB-31CB-81BF-1EC681378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6" y="2807361"/>
                <a:ext cx="1055952" cy="297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0B758ECD-7D84-7DA5-4A48-391937BE4C75}"/>
              </a:ext>
            </a:extLst>
          </p:cNvPr>
          <p:cNvCxnSpPr>
            <a:cxnSpLocks/>
          </p:cNvCxnSpPr>
          <p:nvPr/>
        </p:nvCxnSpPr>
        <p:spPr>
          <a:xfrm>
            <a:off x="1634042" y="3156767"/>
            <a:ext cx="155258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2D161FC5-2D53-5905-0D0D-E3B7E691BC9C}"/>
                  </a:ext>
                </a:extLst>
              </p:cNvPr>
              <p:cNvSpPr txBox="1"/>
              <p:nvPr/>
            </p:nvSpPr>
            <p:spPr>
              <a:xfrm flipH="1">
                <a:off x="3112291" y="3361303"/>
                <a:ext cx="5358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2D161FC5-2D53-5905-0D0D-E3B7E691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12291" y="3361303"/>
                <a:ext cx="535818" cy="307777"/>
              </a:xfrm>
              <a:prstGeom prst="rect">
                <a:avLst/>
              </a:prstGeom>
              <a:blipFill>
                <a:blip r:embed="rId5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6D31402-9764-4574-7361-114E6BFC7CCE}"/>
                  </a:ext>
                </a:extLst>
              </p:cNvPr>
              <p:cNvSpPr txBox="1"/>
              <p:nvPr/>
            </p:nvSpPr>
            <p:spPr>
              <a:xfrm flipH="1">
                <a:off x="3101860" y="3777353"/>
                <a:ext cx="57726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26D31402-9764-4574-7361-114E6BFC7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01860" y="3777353"/>
                <a:ext cx="577264" cy="307777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D568661-3D40-9BCF-9780-7A12B2FBA8F9}"/>
                  </a:ext>
                </a:extLst>
              </p:cNvPr>
              <p:cNvSpPr txBox="1"/>
              <p:nvPr/>
            </p:nvSpPr>
            <p:spPr>
              <a:xfrm flipH="1">
                <a:off x="3151039" y="4215558"/>
                <a:ext cx="4932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D568661-3D40-9BCF-9780-7A12B2FB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51039" y="4215558"/>
                <a:ext cx="493294" cy="307777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43E41A6E-C484-14E5-5F1B-3865031D3190}"/>
              </a:ext>
            </a:extLst>
          </p:cNvPr>
          <p:cNvCxnSpPr>
            <a:cxnSpLocks/>
          </p:cNvCxnSpPr>
          <p:nvPr/>
        </p:nvCxnSpPr>
        <p:spPr>
          <a:xfrm flipV="1">
            <a:off x="2031209" y="3540507"/>
            <a:ext cx="1162500" cy="523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FB7B445-5930-B427-7987-831F766F5F9A}"/>
              </a:ext>
            </a:extLst>
          </p:cNvPr>
          <p:cNvCxnSpPr>
            <a:cxnSpLocks/>
          </p:cNvCxnSpPr>
          <p:nvPr/>
        </p:nvCxnSpPr>
        <p:spPr>
          <a:xfrm>
            <a:off x="2316420" y="3952275"/>
            <a:ext cx="86672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E9A2223C-82BF-DE03-ABA9-8CFBD30E97E3}"/>
              </a:ext>
            </a:extLst>
          </p:cNvPr>
          <p:cNvCxnSpPr>
            <a:cxnSpLocks/>
          </p:cNvCxnSpPr>
          <p:nvPr/>
        </p:nvCxnSpPr>
        <p:spPr>
          <a:xfrm>
            <a:off x="2589298" y="4400111"/>
            <a:ext cx="5883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77BC92BD-6703-540E-5134-C077C8A518C6}"/>
              </a:ext>
            </a:extLst>
          </p:cNvPr>
          <p:cNvGrpSpPr/>
          <p:nvPr/>
        </p:nvGrpSpPr>
        <p:grpSpPr>
          <a:xfrm>
            <a:off x="4136585" y="3398648"/>
            <a:ext cx="574656" cy="254392"/>
            <a:chOff x="4100697" y="3384935"/>
            <a:chExt cx="574656" cy="254392"/>
          </a:xfrm>
        </p:grpSpPr>
        <p:sp>
          <p:nvSpPr>
            <p:cNvPr id="359" name="流程图: 过程 358">
              <a:extLst>
                <a:ext uri="{FF2B5EF4-FFF2-40B4-BE49-F238E27FC236}">
                  <a16:creationId xmlns:a16="http://schemas.microsoft.com/office/drawing/2014/main" id="{44FC71D4-7D1D-E36B-7B70-2D105F8CA2DF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07E3A0C-DF99-AD83-8C8F-A8C37B111B2D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57AEE83-3558-99FC-5596-379C3C22A962}"/>
              </a:ext>
            </a:extLst>
          </p:cNvPr>
          <p:cNvCxnSpPr>
            <a:cxnSpLocks/>
          </p:cNvCxnSpPr>
          <p:nvPr/>
        </p:nvCxnSpPr>
        <p:spPr>
          <a:xfrm>
            <a:off x="3581222" y="3542614"/>
            <a:ext cx="580522" cy="4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9" name="矩形 1088">
            <a:extLst>
              <a:ext uri="{FF2B5EF4-FFF2-40B4-BE49-F238E27FC236}">
                <a16:creationId xmlns:a16="http://schemas.microsoft.com/office/drawing/2014/main" id="{50B8B593-6AD6-F294-FDFF-BE453CDF0BD7}"/>
              </a:ext>
            </a:extLst>
          </p:cNvPr>
          <p:cNvSpPr/>
          <p:nvPr/>
        </p:nvSpPr>
        <p:spPr>
          <a:xfrm>
            <a:off x="4169680" y="3348739"/>
            <a:ext cx="535817" cy="1633677"/>
          </a:xfrm>
          <a:prstGeom prst="rect">
            <a:avLst/>
          </a:prstGeom>
          <a:noFill/>
          <a:ln w="9525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4" name="组合 1093">
            <a:extLst>
              <a:ext uri="{FF2B5EF4-FFF2-40B4-BE49-F238E27FC236}">
                <a16:creationId xmlns:a16="http://schemas.microsoft.com/office/drawing/2014/main" id="{21C52B17-7A06-74CF-4B57-3FD05E094623}"/>
              </a:ext>
            </a:extLst>
          </p:cNvPr>
          <p:cNvGrpSpPr/>
          <p:nvPr/>
        </p:nvGrpSpPr>
        <p:grpSpPr>
          <a:xfrm>
            <a:off x="4137638" y="3819260"/>
            <a:ext cx="574656" cy="254392"/>
            <a:chOff x="4100697" y="3384935"/>
            <a:chExt cx="574656" cy="254392"/>
          </a:xfrm>
        </p:grpSpPr>
        <p:sp>
          <p:nvSpPr>
            <p:cNvPr id="1095" name="流程图: 过程 1094">
              <a:extLst>
                <a:ext uri="{FF2B5EF4-FFF2-40B4-BE49-F238E27FC236}">
                  <a16:creationId xmlns:a16="http://schemas.microsoft.com/office/drawing/2014/main" id="{DCA7DB91-680A-6448-D749-EE903290A8C7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5DBF8D3A-014E-62FA-8ADA-358893D752EC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ED0362C6-3D4E-A375-DA4B-4F89008F1D38}"/>
              </a:ext>
            </a:extLst>
          </p:cNvPr>
          <p:cNvGrpSpPr/>
          <p:nvPr/>
        </p:nvGrpSpPr>
        <p:grpSpPr>
          <a:xfrm>
            <a:off x="4144496" y="4277619"/>
            <a:ext cx="574656" cy="254392"/>
            <a:chOff x="4100697" y="3384935"/>
            <a:chExt cx="574656" cy="254392"/>
          </a:xfrm>
        </p:grpSpPr>
        <p:sp>
          <p:nvSpPr>
            <p:cNvPr id="1098" name="流程图: 过程 1097">
              <a:extLst>
                <a:ext uri="{FF2B5EF4-FFF2-40B4-BE49-F238E27FC236}">
                  <a16:creationId xmlns:a16="http://schemas.microsoft.com/office/drawing/2014/main" id="{51F2B5BE-EAC2-9FA3-9D59-71A4956863F9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6CB59DFB-77B9-32C0-9130-E9D5D7DC7629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1110" name="组合 1109">
            <a:extLst>
              <a:ext uri="{FF2B5EF4-FFF2-40B4-BE49-F238E27FC236}">
                <a16:creationId xmlns:a16="http://schemas.microsoft.com/office/drawing/2014/main" id="{7C9DD85F-6F8F-2D3F-40DE-693E73CA1BF5}"/>
              </a:ext>
            </a:extLst>
          </p:cNvPr>
          <p:cNvGrpSpPr/>
          <p:nvPr/>
        </p:nvGrpSpPr>
        <p:grpSpPr>
          <a:xfrm>
            <a:off x="1201705" y="1919476"/>
            <a:ext cx="199077" cy="276999"/>
            <a:chOff x="5721437" y="-325515"/>
            <a:chExt cx="209503" cy="294148"/>
          </a:xfrm>
        </p:grpSpPr>
        <p:sp>
          <p:nvSpPr>
            <p:cNvPr id="1111" name="椭圆 1110">
              <a:extLst>
                <a:ext uri="{FF2B5EF4-FFF2-40B4-BE49-F238E27FC236}">
                  <a16:creationId xmlns:a16="http://schemas.microsoft.com/office/drawing/2014/main" id="{63F3C927-F7A9-328B-4B5B-68D962F9F5EC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48B2B6DA-0A66-E511-FD64-637F7EAEBEDB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94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26" name="矩形 1125">
            <a:extLst>
              <a:ext uri="{FF2B5EF4-FFF2-40B4-BE49-F238E27FC236}">
                <a16:creationId xmlns:a16="http://schemas.microsoft.com/office/drawing/2014/main" id="{49F35DA8-53A5-0C17-15D2-1BC645146D48}"/>
              </a:ext>
            </a:extLst>
          </p:cNvPr>
          <p:cNvSpPr/>
          <p:nvPr/>
        </p:nvSpPr>
        <p:spPr>
          <a:xfrm>
            <a:off x="543504" y="5222656"/>
            <a:ext cx="8074065" cy="110190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7" name="组合 1036">
            <a:extLst>
              <a:ext uri="{FF2B5EF4-FFF2-40B4-BE49-F238E27FC236}">
                <a16:creationId xmlns:a16="http://schemas.microsoft.com/office/drawing/2014/main" id="{CF8E1FEF-2F37-5D3D-A557-F8DB3617B954}"/>
              </a:ext>
            </a:extLst>
          </p:cNvPr>
          <p:cNvGrpSpPr/>
          <p:nvPr/>
        </p:nvGrpSpPr>
        <p:grpSpPr>
          <a:xfrm>
            <a:off x="6130376" y="1808526"/>
            <a:ext cx="2394555" cy="375055"/>
            <a:chOff x="6823074" y="1091800"/>
            <a:chExt cx="2394555" cy="375055"/>
          </a:xfrm>
        </p:grpSpPr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5704C851-A83D-0AA9-9951-79DF5F897E26}"/>
                </a:ext>
              </a:extLst>
            </p:cNvPr>
            <p:cNvSpPr/>
            <p:nvPr/>
          </p:nvSpPr>
          <p:spPr>
            <a:xfrm flipV="1">
              <a:off x="6925544" y="1105690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2D9BBFA0-AA95-3C64-B2F8-937AE77AD6ED}"/>
                </a:ext>
              </a:extLst>
            </p:cNvPr>
            <p:cNvSpPr txBox="1"/>
            <p:nvPr/>
          </p:nvSpPr>
          <p:spPr>
            <a:xfrm>
              <a:off x="6823074" y="1132591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FF305EC4-88F6-95F5-00A1-D366EEAECC99}"/>
                </a:ext>
              </a:extLst>
            </p:cNvPr>
            <p:cNvGrpSpPr/>
            <p:nvPr/>
          </p:nvGrpSpPr>
          <p:grpSpPr>
            <a:xfrm>
              <a:off x="7973834" y="1152461"/>
              <a:ext cx="158808" cy="230832"/>
              <a:chOff x="5733161" y="-334711"/>
              <a:chExt cx="255684" cy="363408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0556EE78-6449-AB60-49A7-7C72F2CFF2C1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02D25CD-A552-7FC5-4521-DEC85AD93B1A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2908FE79-74AA-B1EB-3905-4BCB43833544}"/>
                </a:ext>
              </a:extLst>
            </p:cNvPr>
            <p:cNvSpPr txBox="1"/>
            <p:nvPr/>
          </p:nvSpPr>
          <p:spPr>
            <a:xfrm>
              <a:off x="7668846" y="1097523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6B82B457-968A-DCF4-9A43-D0F1A5814CBD}"/>
                </a:ext>
              </a:extLst>
            </p:cNvPr>
            <p:cNvGrpSpPr/>
            <p:nvPr/>
          </p:nvGrpSpPr>
          <p:grpSpPr>
            <a:xfrm>
              <a:off x="7979425" y="1152461"/>
              <a:ext cx="158808" cy="230832"/>
              <a:chOff x="5733161" y="-334711"/>
              <a:chExt cx="255684" cy="363408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C91B4BA-ABD7-E695-397E-34F3EA1A17B3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112EDC4-871B-6FC8-7D04-8C819E4BACBD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8510773A-0A3C-BF6B-3889-7F479BFA51F5}"/>
                </a:ext>
              </a:extLst>
            </p:cNvPr>
            <p:cNvGrpSpPr/>
            <p:nvPr/>
          </p:nvGrpSpPr>
          <p:grpSpPr>
            <a:xfrm>
              <a:off x="8323317" y="1152052"/>
              <a:ext cx="158808" cy="230832"/>
              <a:chOff x="5733161" y="-334711"/>
              <a:chExt cx="255684" cy="363408"/>
            </a:xfrm>
          </p:grpSpPr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2BD68F12-8D9E-92DB-D30B-AE26027CBD6B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C2E82892-18B0-51C3-526B-D870D15110D4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5" name="文本框 1024">
              <a:extLst>
                <a:ext uri="{FF2B5EF4-FFF2-40B4-BE49-F238E27FC236}">
                  <a16:creationId xmlns:a16="http://schemas.microsoft.com/office/drawing/2014/main" id="{0E7C2270-C104-15F1-FD71-8F19D2FF63D6}"/>
                </a:ext>
              </a:extLst>
            </p:cNvPr>
            <p:cNvSpPr txBox="1"/>
            <p:nvPr/>
          </p:nvSpPr>
          <p:spPr>
            <a:xfrm>
              <a:off x="8020840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9419991B-4DC6-53F4-9246-9D55B5197770}"/>
                </a:ext>
              </a:extLst>
            </p:cNvPr>
            <p:cNvGrpSpPr/>
            <p:nvPr/>
          </p:nvGrpSpPr>
          <p:grpSpPr>
            <a:xfrm>
              <a:off x="8654263" y="1150388"/>
              <a:ext cx="158808" cy="230832"/>
              <a:chOff x="5733161" y="-334711"/>
              <a:chExt cx="255684" cy="363408"/>
            </a:xfrm>
          </p:grpSpPr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6D036AA3-0224-431C-6B2A-8AC91D27965D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28" name="文本框 1027">
                <a:extLst>
                  <a:ext uri="{FF2B5EF4-FFF2-40B4-BE49-F238E27FC236}">
                    <a16:creationId xmlns:a16="http://schemas.microsoft.com/office/drawing/2014/main" id="{D88EA700-A953-D141-D4DC-BAABA7E35D4C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5733666A-C557-CA1A-4797-8BC069BB400F}"/>
                </a:ext>
              </a:extLst>
            </p:cNvPr>
            <p:cNvSpPr txBox="1"/>
            <p:nvPr/>
          </p:nvSpPr>
          <p:spPr>
            <a:xfrm>
              <a:off x="8358832" y="1093917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B63FD14F-F161-114A-C0F2-79DC8B6D7D3D}"/>
                </a:ext>
              </a:extLst>
            </p:cNvPr>
            <p:cNvGrpSpPr/>
            <p:nvPr/>
          </p:nvGrpSpPr>
          <p:grpSpPr>
            <a:xfrm>
              <a:off x="8957361" y="1148207"/>
              <a:ext cx="158808" cy="230832"/>
              <a:chOff x="5733161" y="-334711"/>
              <a:chExt cx="255684" cy="363408"/>
            </a:xfrm>
          </p:grpSpPr>
          <p:sp>
            <p:nvSpPr>
              <p:cNvPr id="1031" name="椭圆 1030">
                <a:extLst>
                  <a:ext uri="{FF2B5EF4-FFF2-40B4-BE49-F238E27FC236}">
                    <a16:creationId xmlns:a16="http://schemas.microsoft.com/office/drawing/2014/main" id="{108F3257-0D95-57B0-1472-8FD3C6504106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F64588FE-7ED3-9CFE-2730-2CD7E781C834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F2ACE91E-E2BB-5621-2596-F2E6B9200035}"/>
                </a:ext>
              </a:extLst>
            </p:cNvPr>
            <p:cNvSpPr txBox="1"/>
            <p:nvPr/>
          </p:nvSpPr>
          <p:spPr>
            <a:xfrm>
              <a:off x="8677136" y="1091800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9B593CB6-5ADE-D604-6EB0-6BFE846DAC70}"/>
              </a:ext>
            </a:extLst>
          </p:cNvPr>
          <p:cNvCxnSpPr>
            <a:cxnSpLocks/>
          </p:cNvCxnSpPr>
          <p:nvPr/>
        </p:nvCxnSpPr>
        <p:spPr>
          <a:xfrm>
            <a:off x="7410095" y="3110952"/>
            <a:ext cx="0" cy="5246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89C6036-A4F0-2618-AE54-D708DAB1E3C3}"/>
              </a:ext>
            </a:extLst>
          </p:cNvPr>
          <p:cNvGrpSpPr/>
          <p:nvPr/>
        </p:nvGrpSpPr>
        <p:grpSpPr>
          <a:xfrm>
            <a:off x="6178177" y="4215558"/>
            <a:ext cx="2395706" cy="947561"/>
            <a:chOff x="6344932" y="4118006"/>
            <a:chExt cx="2395706" cy="947561"/>
          </a:xfrm>
        </p:grpSpPr>
        <p:sp>
          <p:nvSpPr>
            <p:cNvPr id="246" name="矩形: 圆角 245">
              <a:extLst>
                <a:ext uri="{FF2B5EF4-FFF2-40B4-BE49-F238E27FC236}">
                  <a16:creationId xmlns:a16="http://schemas.microsoft.com/office/drawing/2014/main" id="{30AD1F33-1D1A-AE7D-C1E9-C0A1AF2366AE}"/>
                </a:ext>
              </a:extLst>
            </p:cNvPr>
            <p:cNvSpPr/>
            <p:nvPr/>
          </p:nvSpPr>
          <p:spPr>
            <a:xfrm>
              <a:off x="6540490" y="4394412"/>
              <a:ext cx="2105925" cy="658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86C21A1-DBA7-CA3E-EA44-D260A62D467E}"/>
                </a:ext>
              </a:extLst>
            </p:cNvPr>
            <p:cNvSpPr txBox="1"/>
            <p:nvPr/>
          </p:nvSpPr>
          <p:spPr>
            <a:xfrm>
              <a:off x="6540489" y="4406989"/>
              <a:ext cx="2148797" cy="658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One </a:t>
              </a:r>
              <a:r>
                <a:rPr lang="en-US" altLang="zh-CN" sz="1100" i="1" dirty="0">
                  <a:highlight>
                    <a:srgbClr val="FBB3B9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autumn</a:t>
              </a:r>
              <a:r>
                <a:rPr lang="en-US" altLang="zh-CN" sz="11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morning, the little cat </a:t>
              </a:r>
              <a:r>
                <a:rPr lang="en-US" altLang="zh-CN" sz="1100" i="1" dirty="0">
                  <a:highlight>
                    <a:srgbClr val="F5E1C4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Whiskers </a:t>
              </a:r>
              <a:r>
                <a:rPr lang="en-US" altLang="zh-CN" sz="11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 a </a:t>
              </a:r>
              <a:r>
                <a:rPr lang="en-US" altLang="zh-CN" sz="1100" i="1" dirty="0">
                  <a:highlight>
                    <a:srgbClr val="BDCAE2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dog named Buddy</a:t>
              </a:r>
              <a:r>
                <a:rPr lang="en-US" altLang="zh-CN" sz="11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 They chased falling leaves …</a:t>
              </a:r>
              <a:endParaRPr lang="zh-CN" altLang="en-US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5C2BB272-0034-E564-AABF-536E9012F444}"/>
                </a:ext>
              </a:extLst>
            </p:cNvPr>
            <p:cNvGrpSpPr/>
            <p:nvPr/>
          </p:nvGrpSpPr>
          <p:grpSpPr>
            <a:xfrm>
              <a:off x="6344932" y="4118006"/>
              <a:ext cx="771588" cy="278163"/>
              <a:chOff x="6277902" y="4996628"/>
              <a:chExt cx="771588" cy="278163"/>
            </a:xfrm>
          </p:grpSpPr>
          <p:sp>
            <p:nvSpPr>
              <p:cNvPr id="1039" name="矩形: 圆角 1038">
                <a:extLst>
                  <a:ext uri="{FF2B5EF4-FFF2-40B4-BE49-F238E27FC236}">
                    <a16:creationId xmlns:a16="http://schemas.microsoft.com/office/drawing/2014/main" id="{63998E6A-6C03-05AA-A160-CB28C8A82F3A}"/>
                  </a:ext>
                </a:extLst>
              </p:cNvPr>
              <p:cNvSpPr/>
              <p:nvPr/>
            </p:nvSpPr>
            <p:spPr>
              <a:xfrm>
                <a:off x="6410852" y="5025868"/>
                <a:ext cx="463234" cy="248923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1" name="文本框 1040">
                    <a:extLst>
                      <a:ext uri="{FF2B5EF4-FFF2-40B4-BE49-F238E27FC236}">
                        <a16:creationId xmlns:a16="http://schemas.microsoft.com/office/drawing/2014/main" id="{6ACF4820-A6D0-A30E-3FDD-6AFA40BC099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277902" y="4996628"/>
                    <a:ext cx="771588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1" name="文本框 1040">
                    <a:extLst>
                      <a:ext uri="{FF2B5EF4-FFF2-40B4-BE49-F238E27FC236}">
                        <a16:creationId xmlns:a16="http://schemas.microsoft.com/office/drawing/2014/main" id="{613DBDF9-DF68-FB1A-5065-9AF91E7A0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277902" y="4996628"/>
                    <a:ext cx="771588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8" name="组合 1037">
              <a:extLst>
                <a:ext uri="{FF2B5EF4-FFF2-40B4-BE49-F238E27FC236}">
                  <a16:creationId xmlns:a16="http://schemas.microsoft.com/office/drawing/2014/main" id="{52F4D5F7-31A4-93D3-8C7F-DA8D0C5C946C}"/>
                </a:ext>
              </a:extLst>
            </p:cNvPr>
            <p:cNvGrpSpPr/>
            <p:nvPr/>
          </p:nvGrpSpPr>
          <p:grpSpPr>
            <a:xfrm>
              <a:off x="8458769" y="4151018"/>
              <a:ext cx="281869" cy="353891"/>
              <a:chOff x="9405984" y="3666888"/>
              <a:chExt cx="475526" cy="564690"/>
            </a:xfrm>
          </p:grpSpPr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1C73FC9F-90A4-047E-7A6A-1440B9B2968B}"/>
                  </a:ext>
                </a:extLst>
              </p:cNvPr>
              <p:cNvSpPr/>
              <p:nvPr/>
            </p:nvSpPr>
            <p:spPr>
              <a:xfrm>
                <a:off x="9459733" y="3823488"/>
                <a:ext cx="57992" cy="569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7" name="直接连接符 1076">
                <a:extLst>
                  <a:ext uri="{FF2B5EF4-FFF2-40B4-BE49-F238E27FC236}">
                    <a16:creationId xmlns:a16="http://schemas.microsoft.com/office/drawing/2014/main" id="{1E768652-E79A-8DB4-915F-5E8CD3326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840" y="3851957"/>
                <a:ext cx="163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8" name="矩形: 圆角 1077">
                <a:extLst>
                  <a:ext uri="{FF2B5EF4-FFF2-40B4-BE49-F238E27FC236}">
                    <a16:creationId xmlns:a16="http://schemas.microsoft.com/office/drawing/2014/main" id="{67427B3D-62C6-A36F-E68F-5B15CD4B7951}"/>
                  </a:ext>
                </a:extLst>
              </p:cNvPr>
              <p:cNvSpPr/>
              <p:nvPr/>
            </p:nvSpPr>
            <p:spPr>
              <a:xfrm>
                <a:off x="9405984" y="3744998"/>
                <a:ext cx="395531" cy="479906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408F917B-E058-AD30-1B96-B32B33242B1B}"/>
                  </a:ext>
                </a:extLst>
              </p:cNvPr>
              <p:cNvSpPr/>
              <p:nvPr/>
            </p:nvSpPr>
            <p:spPr>
              <a:xfrm>
                <a:off x="9459733" y="3910230"/>
                <a:ext cx="57992" cy="569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80" name="图片 1079">
                <a:extLst>
                  <a:ext uri="{FF2B5EF4-FFF2-40B4-BE49-F238E27FC236}">
                    <a16:creationId xmlns:a16="http://schemas.microsoft.com/office/drawing/2014/main" id="{A0436738-7DE7-F8B3-8D88-516AF2869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8126" y="3666888"/>
                <a:ext cx="245844" cy="256717"/>
              </a:xfrm>
              <a:prstGeom prst="rect">
                <a:avLst/>
              </a:prstGeom>
            </p:spPr>
          </p:pic>
          <p:cxnSp>
            <p:nvCxnSpPr>
              <p:cNvPr id="1082" name="直接连接符 1081">
                <a:extLst>
                  <a:ext uri="{FF2B5EF4-FFF2-40B4-BE49-F238E27FC236}">
                    <a16:creationId xmlns:a16="http://schemas.microsoft.com/office/drawing/2014/main" id="{8181C69B-C5BD-7192-C787-8DE20CC25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840" y="3938699"/>
                <a:ext cx="163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C9DBD29D-F147-3D57-EEFE-541CDBEBB1B9}"/>
                  </a:ext>
                </a:extLst>
              </p:cNvPr>
              <p:cNvSpPr/>
              <p:nvPr/>
            </p:nvSpPr>
            <p:spPr>
              <a:xfrm>
                <a:off x="9459733" y="4001245"/>
                <a:ext cx="57992" cy="569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4" name="直接连接符 1083">
                <a:extLst>
                  <a:ext uri="{FF2B5EF4-FFF2-40B4-BE49-F238E27FC236}">
                    <a16:creationId xmlns:a16="http://schemas.microsoft.com/office/drawing/2014/main" id="{E43996AE-F1D9-E4A8-429C-B9B1DE28B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840" y="4029714"/>
                <a:ext cx="163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8E097E60-7A28-DEAA-7757-50441F5830A6}"/>
                  </a:ext>
                </a:extLst>
              </p:cNvPr>
              <p:cNvSpPr/>
              <p:nvPr/>
            </p:nvSpPr>
            <p:spPr>
              <a:xfrm>
                <a:off x="9461965" y="4086311"/>
                <a:ext cx="57992" cy="569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2" name="图片 201">
                <a:extLst>
                  <a:ext uri="{FF2B5EF4-FFF2-40B4-BE49-F238E27FC236}">
                    <a16:creationId xmlns:a16="http://schemas.microsoft.com/office/drawing/2014/main" id="{D97895FD-F50C-6814-8FD9-7670BFC26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8481" y="4046131"/>
                <a:ext cx="177592" cy="185447"/>
              </a:xfrm>
              <a:prstGeom prst="rect">
                <a:avLst/>
              </a:prstGeom>
            </p:spPr>
          </p:pic>
          <p:pic>
            <p:nvPicPr>
              <p:cNvPr id="208" name="图片 207">
                <a:extLst>
                  <a:ext uri="{FF2B5EF4-FFF2-40B4-BE49-F238E27FC236}">
                    <a16:creationId xmlns:a16="http://schemas.microsoft.com/office/drawing/2014/main" id="{26FC526F-8D8F-F222-8FE9-9E65474F4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1518" y="3798890"/>
                <a:ext cx="245844" cy="256717"/>
              </a:xfrm>
              <a:prstGeom prst="rect">
                <a:avLst/>
              </a:prstGeom>
            </p:spPr>
          </p:pic>
          <p:pic>
            <p:nvPicPr>
              <p:cNvPr id="209" name="图片 208">
                <a:extLst>
                  <a:ext uri="{FF2B5EF4-FFF2-40B4-BE49-F238E27FC236}">
                    <a16:creationId xmlns:a16="http://schemas.microsoft.com/office/drawing/2014/main" id="{DEE7514B-6E66-C23F-FC07-2F4FB1FBB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5666" y="3905009"/>
                <a:ext cx="245844" cy="256717"/>
              </a:xfrm>
              <a:prstGeom prst="rect">
                <a:avLst/>
              </a:prstGeom>
            </p:spPr>
          </p:pic>
          <p:cxnSp>
            <p:nvCxnSpPr>
              <p:cNvPr id="1107" name="直接连接符 1106">
                <a:extLst>
                  <a:ext uri="{FF2B5EF4-FFF2-40B4-BE49-F238E27FC236}">
                    <a16:creationId xmlns:a16="http://schemas.microsoft.com/office/drawing/2014/main" id="{580A4A9E-EC89-DA0C-1319-6CB85111B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5324" y="4135725"/>
                <a:ext cx="1631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919A4431-EBCF-3504-074F-9878C468FE69}"/>
              </a:ext>
            </a:extLst>
          </p:cNvPr>
          <p:cNvCxnSpPr>
            <a:cxnSpLocks/>
          </p:cNvCxnSpPr>
          <p:nvPr/>
        </p:nvCxnSpPr>
        <p:spPr>
          <a:xfrm>
            <a:off x="760219" y="6277993"/>
            <a:ext cx="769428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BFBB4C06-0E99-6377-A182-47FF8B9AC895}"/>
              </a:ext>
            </a:extLst>
          </p:cNvPr>
          <p:cNvSpPr txBox="1"/>
          <p:nvPr/>
        </p:nvSpPr>
        <p:spPr>
          <a:xfrm>
            <a:off x="2725082" y="5930334"/>
            <a:ext cx="415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1" dirty="0">
                <a:cs typeface="Times New Roman" panose="02020603050405020304" pitchFamily="18" charset="0"/>
              </a:rPr>
              <a:t>DPO Training</a:t>
            </a:r>
            <a:r>
              <a:rPr lang="zh-CN" altLang="en-US" sz="1600" b="1" i="1" dirty="0">
                <a:cs typeface="Times New Roman" panose="02020603050405020304" pitchFamily="18" charset="0"/>
              </a:rPr>
              <a:t>：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FBB3B9"/>
                </a:highlight>
              </a:rPr>
              <a:t>Positive</a:t>
            </a:r>
            <a:r>
              <a:rPr lang="en-US" altLang="zh-CN" sz="1600" b="1" i="1" u="none" strike="noStrike" baseline="0" dirty="0"/>
              <a:t> and </a:t>
            </a:r>
            <a:r>
              <a:rPr lang="en-US" altLang="zh-CN" sz="1600" b="1" i="1" u="none" strike="noStrike" baseline="0" dirty="0">
                <a:solidFill>
                  <a:schemeClr val="bg1"/>
                </a:solidFill>
                <a:highlight>
                  <a:srgbClr val="C0C0C0"/>
                </a:highlight>
              </a:rPr>
              <a:t>Negative</a:t>
            </a:r>
            <a:r>
              <a:rPr lang="en-US" altLang="zh-CN" sz="1600" b="1" i="1" u="none" strike="noStrike" baseline="0" dirty="0"/>
              <a:t>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77F1A7E-0A96-53C6-D1C2-CE1AA1E9E552}"/>
              </a:ext>
            </a:extLst>
          </p:cNvPr>
          <p:cNvGrpSpPr/>
          <p:nvPr/>
        </p:nvGrpSpPr>
        <p:grpSpPr>
          <a:xfrm>
            <a:off x="6302805" y="3410203"/>
            <a:ext cx="1210163" cy="661867"/>
            <a:chOff x="6576374" y="3137024"/>
            <a:chExt cx="965428" cy="661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流程图: 过程 228">
                  <a:extLst>
                    <a:ext uri="{FF2B5EF4-FFF2-40B4-BE49-F238E27FC236}">
                      <a16:creationId xmlns:a16="http://schemas.microsoft.com/office/drawing/2014/main" id="{AA16D5FE-8B4B-71FB-CFEF-2F4592EB3A23}"/>
                    </a:ext>
                  </a:extLst>
                </p:cNvPr>
                <p:cNvSpPr/>
                <p:nvPr/>
              </p:nvSpPr>
              <p:spPr>
                <a:xfrm>
                  <a:off x="6576374" y="3366283"/>
                  <a:ext cx="965428" cy="432608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zh-CN" sz="1400" i="1" dirty="0">
                      <a:solidFill>
                        <a:schemeClr val="tx1"/>
                      </a:solidFill>
                    </a:rPr>
                    <a:t>follows better.</a:t>
                  </a:r>
                  <a:endParaRPr lang="zh-CN" alt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流程图: 过程 228">
                  <a:extLst>
                    <a:ext uri="{FF2B5EF4-FFF2-40B4-BE49-F238E27FC236}">
                      <a16:creationId xmlns:a16="http://schemas.microsoft.com/office/drawing/2014/main" id="{AA16D5FE-8B4B-71FB-CFEF-2F4592EB3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374" y="3366283"/>
                  <a:ext cx="965428" cy="432608"/>
                </a:xfrm>
                <a:prstGeom prst="flowChartProcess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16981DF6-5075-7A29-95EA-B10A5BBF6E8E}"/>
                </a:ext>
              </a:extLst>
            </p:cNvPr>
            <p:cNvGrpSpPr/>
            <p:nvPr/>
          </p:nvGrpSpPr>
          <p:grpSpPr>
            <a:xfrm>
              <a:off x="6767099" y="3137024"/>
              <a:ext cx="574656" cy="254392"/>
              <a:chOff x="4100697" y="3384935"/>
              <a:chExt cx="574656" cy="254392"/>
            </a:xfrm>
          </p:grpSpPr>
          <p:sp>
            <p:nvSpPr>
              <p:cNvPr id="274" name="流程图: 过程 273">
                <a:extLst>
                  <a:ext uri="{FF2B5EF4-FFF2-40B4-BE49-F238E27FC236}">
                    <a16:creationId xmlns:a16="http://schemas.microsoft.com/office/drawing/2014/main" id="{22FFF69C-8F6F-6CA4-827B-AF8DE80E1616}"/>
                  </a:ext>
                </a:extLst>
              </p:cNvPr>
              <p:cNvSpPr/>
              <p:nvPr/>
            </p:nvSpPr>
            <p:spPr>
              <a:xfrm>
                <a:off x="4185375" y="3458076"/>
                <a:ext cx="405061" cy="181251"/>
              </a:xfrm>
              <a:prstGeom prst="flowChartProcess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550D2D3-24E8-893F-74FA-2C369266EA63}"/>
                  </a:ext>
                </a:extLst>
              </p:cNvPr>
              <p:cNvSpPr txBox="1"/>
              <p:nvPr/>
            </p:nvSpPr>
            <p:spPr>
              <a:xfrm>
                <a:off x="4100697" y="3384935"/>
                <a:ext cx="574656" cy="200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660"/>
                  </a:lnSpc>
                </a:pPr>
                <a:r>
                  <a:rPr lang="en-US" altLang="zh-CN" sz="1050" b="1" i="1" dirty="0">
                    <a:solidFill>
                      <a:srgbClr val="535353"/>
                    </a:solidFill>
                  </a:rPr>
                  <a:t>Judger</a:t>
                </a:r>
                <a:endParaRPr lang="zh-CN" altLang="en-US" sz="1050" b="1" i="1" dirty="0">
                  <a:solidFill>
                    <a:srgbClr val="535353"/>
                  </a:solidFill>
                </a:endParaRPr>
              </a:p>
            </p:txBody>
          </p:sp>
        </p:grp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F85C16EC-2762-C25E-CDBE-4E07AA279DE0}"/>
              </a:ext>
            </a:extLst>
          </p:cNvPr>
          <p:cNvGrpSpPr/>
          <p:nvPr/>
        </p:nvGrpSpPr>
        <p:grpSpPr>
          <a:xfrm>
            <a:off x="1755316" y="5016837"/>
            <a:ext cx="3386643" cy="367611"/>
            <a:chOff x="2356987" y="707722"/>
            <a:chExt cx="3816960" cy="424388"/>
          </a:xfrm>
        </p:grpSpPr>
        <p:sp>
          <p:nvSpPr>
            <p:cNvPr id="277" name="Rounded Rectangle 18">
              <a:extLst>
                <a:ext uri="{FF2B5EF4-FFF2-40B4-BE49-F238E27FC236}">
                  <a16:creationId xmlns:a16="http://schemas.microsoft.com/office/drawing/2014/main" id="{FF7FD25D-0F0F-BAAD-85C5-75F710EED466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2A2455B3-BF11-D7CE-E5E9-570E312C42DE}"/>
                </a:ext>
              </a:extLst>
            </p:cNvPr>
            <p:cNvSpPr txBox="1"/>
            <p:nvPr/>
          </p:nvSpPr>
          <p:spPr>
            <a:xfrm>
              <a:off x="2356987" y="707722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CL-based Training Paradigm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69C3593-32DF-9B31-1DB4-761EE4B2C919}"/>
              </a:ext>
            </a:extLst>
          </p:cNvPr>
          <p:cNvSpPr txBox="1"/>
          <p:nvPr/>
        </p:nvSpPr>
        <p:spPr>
          <a:xfrm>
            <a:off x="2076158" y="2882644"/>
            <a:ext cx="851436" cy="31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400" b="1" i="1" dirty="0">
                <a:solidFill>
                  <a:srgbClr val="535353"/>
                </a:solidFill>
              </a:rPr>
              <a:t>Output </a:t>
            </a:r>
            <a:endParaRPr lang="zh-CN" altLang="en-US" sz="1400" b="1" i="1" dirty="0">
              <a:solidFill>
                <a:srgbClr val="535353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95959F8-13E5-D2C2-CD85-432B2C501CD0}"/>
              </a:ext>
            </a:extLst>
          </p:cNvPr>
          <p:cNvCxnSpPr>
            <a:cxnSpLocks/>
          </p:cNvCxnSpPr>
          <p:nvPr/>
        </p:nvCxnSpPr>
        <p:spPr>
          <a:xfrm>
            <a:off x="3572611" y="3948251"/>
            <a:ext cx="580522" cy="402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FBAE1C9C-FC48-533A-B267-606FAD7475C3}"/>
              </a:ext>
            </a:extLst>
          </p:cNvPr>
          <p:cNvCxnSpPr>
            <a:cxnSpLocks/>
          </p:cNvCxnSpPr>
          <p:nvPr/>
        </p:nvCxnSpPr>
        <p:spPr>
          <a:xfrm>
            <a:off x="3577647" y="4413677"/>
            <a:ext cx="580522" cy="40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7750670-2F28-887D-F5D5-C76141C2D55B}"/>
                  </a:ext>
                </a:extLst>
              </p:cNvPr>
              <p:cNvSpPr txBox="1"/>
              <p:nvPr/>
            </p:nvSpPr>
            <p:spPr>
              <a:xfrm>
                <a:off x="760219" y="3155430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7750670-2F28-887D-F5D5-C76141C2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19" y="3155430"/>
                <a:ext cx="1177773" cy="29751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BEA37A4-7201-7026-4940-F69BB7F79A29}"/>
                  </a:ext>
                </a:extLst>
              </p:cNvPr>
              <p:cNvSpPr txBox="1"/>
              <p:nvPr/>
            </p:nvSpPr>
            <p:spPr>
              <a:xfrm>
                <a:off x="889839" y="3609729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BEA37A4-7201-7026-4940-F69BB7F79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39" y="3609729"/>
                <a:ext cx="1177773" cy="29751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C1ADFC98-13FA-688A-6EEB-1891DC8DD2CB}"/>
                  </a:ext>
                </a:extLst>
              </p:cNvPr>
              <p:cNvSpPr txBox="1"/>
              <p:nvPr/>
            </p:nvSpPr>
            <p:spPr>
              <a:xfrm>
                <a:off x="1045156" y="4037388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C1ADFC98-13FA-688A-6EEB-1891DC8D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56" y="4037388"/>
                <a:ext cx="1177773" cy="29751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0818A4B4-D161-966D-CAF7-E8DAFDD9DCE3}"/>
                  </a:ext>
                </a:extLst>
              </p:cNvPr>
              <p:cNvSpPr txBox="1"/>
              <p:nvPr/>
            </p:nvSpPr>
            <p:spPr>
              <a:xfrm>
                <a:off x="6824302" y="1617194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0818A4B4-D161-966D-CAF7-E8DAFDD9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02" y="1617194"/>
                <a:ext cx="1177773" cy="29751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1" name="直接箭头连接符 1090">
            <a:extLst>
              <a:ext uri="{FF2B5EF4-FFF2-40B4-BE49-F238E27FC236}">
                <a16:creationId xmlns:a16="http://schemas.microsoft.com/office/drawing/2014/main" id="{D7C02BD4-579C-0F7A-61FC-2176B0C3CDC6}"/>
              </a:ext>
            </a:extLst>
          </p:cNvPr>
          <p:cNvCxnSpPr>
            <a:cxnSpLocks/>
          </p:cNvCxnSpPr>
          <p:nvPr/>
        </p:nvCxnSpPr>
        <p:spPr>
          <a:xfrm>
            <a:off x="7491387" y="3789605"/>
            <a:ext cx="44000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弧形 19">
            <a:extLst>
              <a:ext uri="{FF2B5EF4-FFF2-40B4-BE49-F238E27FC236}">
                <a16:creationId xmlns:a16="http://schemas.microsoft.com/office/drawing/2014/main" id="{4DE59AFA-6A45-9ECF-0917-54299344655D}"/>
              </a:ext>
            </a:extLst>
          </p:cNvPr>
          <p:cNvSpPr/>
          <p:nvPr/>
        </p:nvSpPr>
        <p:spPr>
          <a:xfrm>
            <a:off x="7665358" y="3129016"/>
            <a:ext cx="564747" cy="1013190"/>
          </a:xfrm>
          <a:prstGeom prst="arc">
            <a:avLst>
              <a:gd name="adj1" fmla="val 16199997"/>
              <a:gd name="adj2" fmla="val 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D53E1BB6-4EA6-2D90-EE59-8B2D494A7144}"/>
              </a:ext>
            </a:extLst>
          </p:cNvPr>
          <p:cNvSpPr/>
          <p:nvPr/>
        </p:nvSpPr>
        <p:spPr>
          <a:xfrm rot="11010335">
            <a:off x="7649016" y="3521370"/>
            <a:ext cx="564747" cy="1013190"/>
          </a:xfrm>
          <a:prstGeom prst="arc">
            <a:avLst>
              <a:gd name="adj1" fmla="val 10768135"/>
              <a:gd name="adj2" fmla="val 1537184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0" name="组合 1139">
            <a:extLst>
              <a:ext uri="{FF2B5EF4-FFF2-40B4-BE49-F238E27FC236}">
                <a16:creationId xmlns:a16="http://schemas.microsoft.com/office/drawing/2014/main" id="{432DC058-AED4-813E-4F85-11EDE7843E04}"/>
              </a:ext>
            </a:extLst>
          </p:cNvPr>
          <p:cNvGrpSpPr/>
          <p:nvPr/>
        </p:nvGrpSpPr>
        <p:grpSpPr>
          <a:xfrm>
            <a:off x="5273048" y="4681713"/>
            <a:ext cx="687189" cy="447754"/>
            <a:chOff x="5273048" y="4681713"/>
            <a:chExt cx="687189" cy="447754"/>
          </a:xfrm>
        </p:grpSpPr>
        <p:grpSp>
          <p:nvGrpSpPr>
            <p:cNvPr id="1067" name="组合 1066">
              <a:extLst>
                <a:ext uri="{FF2B5EF4-FFF2-40B4-BE49-F238E27FC236}">
                  <a16:creationId xmlns:a16="http://schemas.microsoft.com/office/drawing/2014/main" id="{D010241B-5FBF-8309-D9EE-4F8BE9E655ED}"/>
                </a:ext>
              </a:extLst>
            </p:cNvPr>
            <p:cNvGrpSpPr/>
            <p:nvPr/>
          </p:nvGrpSpPr>
          <p:grpSpPr>
            <a:xfrm>
              <a:off x="5273048" y="4681713"/>
              <a:ext cx="649666" cy="423900"/>
              <a:chOff x="5237477" y="4730586"/>
              <a:chExt cx="649666" cy="543872"/>
            </a:xfrm>
          </p:grpSpPr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30B5D4FC-9A95-6577-2BD9-1CC06C310244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9F0936C6-0DD2-77AD-626D-BCCBF9C7700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9F0936C6-0DD2-77AD-626D-BCCBF9C77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7C7D622D-C7F9-AFE3-6B3B-FF19F977B491}"/>
                  </a:ext>
                </a:extLst>
              </p:cNvPr>
              <p:cNvGrpSpPr/>
              <p:nvPr/>
            </p:nvGrpSpPr>
            <p:grpSpPr>
              <a:xfrm>
                <a:off x="5383713" y="4730586"/>
                <a:ext cx="503430" cy="301471"/>
                <a:chOff x="5406551" y="2847279"/>
                <a:chExt cx="503430" cy="301471"/>
              </a:xfrm>
            </p:grpSpPr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373C3340-CFCF-0FD0-C74A-C7D431460E5A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519B6353-9EEF-0960-95E9-FB1EC7D1492C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519B6353-9EEF-0960-95E9-FB1EC7D149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02" name="图片 101">
                <a:extLst>
                  <a:ext uri="{FF2B5EF4-FFF2-40B4-BE49-F238E27FC236}">
                    <a16:creationId xmlns:a16="http://schemas.microsoft.com/office/drawing/2014/main" id="{597FFDC3-D645-F15B-501B-F1217C532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03F8C34-F353-7E34-FF3F-92CB64CBE487}"/>
                </a:ext>
              </a:extLst>
            </p:cNvPr>
            <p:cNvSpPr/>
            <p:nvPr/>
          </p:nvSpPr>
          <p:spPr>
            <a:xfrm>
              <a:off x="5333438" y="4717274"/>
              <a:ext cx="626799" cy="412193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30" name="图片 229">
            <a:extLst>
              <a:ext uri="{FF2B5EF4-FFF2-40B4-BE49-F238E27FC236}">
                <a16:creationId xmlns:a16="http://schemas.microsoft.com/office/drawing/2014/main" id="{95138991-90C0-AEBD-3FAB-CF20D76A9A6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32" y="2737045"/>
            <a:ext cx="296382" cy="296382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CEAFF40C-BB40-7D7D-DA7E-77B69D4E89B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39" y="3130072"/>
            <a:ext cx="343355" cy="351623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DF39199-EAF5-B4D8-A95F-962F577B046B}"/>
              </a:ext>
            </a:extLst>
          </p:cNvPr>
          <p:cNvCxnSpPr>
            <a:cxnSpLocks/>
          </p:cNvCxnSpPr>
          <p:nvPr/>
        </p:nvCxnSpPr>
        <p:spPr>
          <a:xfrm flipH="1" flipV="1">
            <a:off x="7423645" y="4085260"/>
            <a:ext cx="0" cy="396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2" name="文本框 301">
            <a:extLst>
              <a:ext uri="{FF2B5EF4-FFF2-40B4-BE49-F238E27FC236}">
                <a16:creationId xmlns:a16="http://schemas.microsoft.com/office/drawing/2014/main" id="{6E85144D-6EE4-064F-CEBD-94995DC0654F}"/>
              </a:ext>
            </a:extLst>
          </p:cNvPr>
          <p:cNvSpPr txBox="1"/>
          <p:nvPr/>
        </p:nvSpPr>
        <p:spPr>
          <a:xfrm>
            <a:off x="398312" y="1626216"/>
            <a:ext cx="1313595" cy="2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80"/>
              </a:lnSpc>
            </a:pPr>
            <a:r>
              <a:rPr kumimoji="1" lang="en-US" altLang="zh-CN" sz="1200" b="1" i="1" dirty="0">
                <a:solidFill>
                  <a:schemeClr val="accent2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Seed Inst</a:t>
            </a:r>
            <a:endParaRPr kumimoji="1" lang="zh-CN" altLang="en-US" sz="1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629CE9B4-EA89-19BD-7E74-467D58288D63}"/>
              </a:ext>
            </a:extLst>
          </p:cNvPr>
          <p:cNvGrpSpPr/>
          <p:nvPr/>
        </p:nvGrpSpPr>
        <p:grpSpPr>
          <a:xfrm>
            <a:off x="543504" y="4629980"/>
            <a:ext cx="2394555" cy="375055"/>
            <a:chOff x="327277" y="4662725"/>
            <a:chExt cx="2394555" cy="375055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CC8D05BD-6AC5-5B24-E889-9BAFDDCEADEB}"/>
                </a:ext>
              </a:extLst>
            </p:cNvPr>
            <p:cNvSpPr/>
            <p:nvPr/>
          </p:nvSpPr>
          <p:spPr>
            <a:xfrm flipV="1">
              <a:off x="429747" y="4676615"/>
              <a:ext cx="2292085" cy="335290"/>
            </a:xfrm>
            <a:prstGeom prst="roundRect">
              <a:avLst>
                <a:gd name="adj" fmla="val 25915"/>
              </a:avLst>
            </a:prstGeom>
            <a:solidFill>
              <a:srgbClr val="F5E1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B7A6B028-B451-1711-BE0A-FC5B2EC30BB5}"/>
                </a:ext>
              </a:extLst>
            </p:cNvPr>
            <p:cNvSpPr txBox="1"/>
            <p:nvPr/>
          </p:nvSpPr>
          <p:spPr>
            <a:xfrm>
              <a:off x="327277" y="4703516"/>
              <a:ext cx="1123373" cy="2814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580"/>
                </a:lnSpc>
              </a:pPr>
              <a:r>
                <a:rPr kumimoji="1" lang="en-US" altLang="zh-CN" sz="1200" b="1" i="1" dirty="0">
                  <a:solidFill>
                    <a:schemeClr val="accent5">
                      <a:lumMod val="75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rPr>
                <a:t>Seed Inst</a:t>
              </a:r>
              <a:endParaRPr kumimoji="1" lang="zh-CN" alt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5D6EFCF3-CC5F-B8CE-7077-091F936F1BB6}"/>
                </a:ext>
              </a:extLst>
            </p:cNvPr>
            <p:cNvGrpSpPr/>
            <p:nvPr/>
          </p:nvGrpSpPr>
          <p:grpSpPr>
            <a:xfrm>
              <a:off x="1478037" y="4723386"/>
              <a:ext cx="158808" cy="230832"/>
              <a:chOff x="5733161" y="-334711"/>
              <a:chExt cx="255684" cy="363408"/>
            </a:xfrm>
          </p:grpSpPr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860CB1BB-B02C-73B3-D125-6AB5971D12D5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036DC73-F5EC-AFEC-273D-06380E6A823F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F94FD60E-A679-7191-A086-053D1E7A40E2}"/>
                </a:ext>
              </a:extLst>
            </p:cNvPr>
            <p:cNvSpPr txBox="1"/>
            <p:nvPr/>
          </p:nvSpPr>
          <p:spPr>
            <a:xfrm>
              <a:off x="1173049" y="4668448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FC558FF2-4768-0D33-87BA-8A0839B1ACA6}"/>
                </a:ext>
              </a:extLst>
            </p:cNvPr>
            <p:cNvGrpSpPr/>
            <p:nvPr/>
          </p:nvGrpSpPr>
          <p:grpSpPr>
            <a:xfrm>
              <a:off x="1483628" y="4723386"/>
              <a:ext cx="158808" cy="230832"/>
              <a:chOff x="5733161" y="-334711"/>
              <a:chExt cx="255684" cy="363408"/>
            </a:xfrm>
          </p:grpSpPr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6AA764AE-4935-4127-EBAE-05A7B74EF61A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B323148-D209-F7DB-814C-7B24C91C2109}"/>
                  </a:ext>
                </a:extLst>
              </p:cNvPr>
              <p:cNvSpPr txBox="1"/>
              <p:nvPr/>
            </p:nvSpPr>
            <p:spPr>
              <a:xfrm>
                <a:off x="573358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7D1FC833-60F1-ACDA-163D-17AB3E6FE81A}"/>
                </a:ext>
              </a:extLst>
            </p:cNvPr>
            <p:cNvGrpSpPr/>
            <p:nvPr/>
          </p:nvGrpSpPr>
          <p:grpSpPr>
            <a:xfrm>
              <a:off x="1827520" y="4722977"/>
              <a:ext cx="158808" cy="230832"/>
              <a:chOff x="5733161" y="-334711"/>
              <a:chExt cx="255684" cy="363408"/>
            </a:xfrm>
          </p:grpSpPr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A3B2F4F-DECA-EB0C-678C-BD2379061A0B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F65C0F0-98BE-9CD6-9B7A-963CF4888498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C6763F0-0848-C3A4-C40A-D23F1C1E86BE}"/>
                </a:ext>
              </a:extLst>
            </p:cNvPr>
            <p:cNvSpPr txBox="1"/>
            <p:nvPr/>
          </p:nvSpPr>
          <p:spPr>
            <a:xfrm>
              <a:off x="1525043" y="4664842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C64FBAEF-6FC5-67C4-1A0D-1C1E2A63E789}"/>
                </a:ext>
              </a:extLst>
            </p:cNvPr>
            <p:cNvGrpSpPr/>
            <p:nvPr/>
          </p:nvGrpSpPr>
          <p:grpSpPr>
            <a:xfrm>
              <a:off x="2158466" y="4721313"/>
              <a:ext cx="158808" cy="230832"/>
              <a:chOff x="5733161" y="-334711"/>
              <a:chExt cx="255684" cy="363408"/>
            </a:xfrm>
          </p:grpSpPr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19601A48-C8FC-EC07-C4FA-236507EFA30D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C105F84-6410-2F2A-7F8C-AC703E6B06FF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6E29753-2D5E-2C92-EF07-D3833C16E274}"/>
                </a:ext>
              </a:extLst>
            </p:cNvPr>
            <p:cNvSpPr txBox="1"/>
            <p:nvPr/>
          </p:nvSpPr>
          <p:spPr>
            <a:xfrm>
              <a:off x="1863035" y="4664842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15AE37F0-5F4F-60AC-0B24-C4F74A4EBB0C}"/>
                </a:ext>
              </a:extLst>
            </p:cNvPr>
            <p:cNvGrpSpPr/>
            <p:nvPr/>
          </p:nvGrpSpPr>
          <p:grpSpPr>
            <a:xfrm>
              <a:off x="2461564" y="4719132"/>
              <a:ext cx="158808" cy="230832"/>
              <a:chOff x="5733161" y="-334711"/>
              <a:chExt cx="255684" cy="363408"/>
            </a:xfrm>
          </p:grpSpPr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87E54E09-E87C-26FC-B42A-8F8304414CB5}"/>
                  </a:ext>
                </a:extLst>
              </p:cNvPr>
              <p:cNvSpPr/>
              <p:nvPr/>
            </p:nvSpPr>
            <p:spPr>
              <a:xfrm>
                <a:off x="5733161" y="-276338"/>
                <a:ext cx="255684" cy="25884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6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65B2F356-ED54-59E7-167C-C8361337878F}"/>
                  </a:ext>
                </a:extLst>
              </p:cNvPr>
              <p:cNvSpPr txBox="1"/>
              <p:nvPr/>
            </p:nvSpPr>
            <p:spPr>
              <a:xfrm>
                <a:off x="5747608" y="-334711"/>
                <a:ext cx="139850" cy="363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lang="zh-CN" altLang="en-US" sz="9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48637611-D283-27DD-B5A1-7F4E0F5897D7}"/>
                </a:ext>
              </a:extLst>
            </p:cNvPr>
            <p:cNvSpPr txBox="1"/>
            <p:nvPr/>
          </p:nvSpPr>
          <p:spPr>
            <a:xfrm>
              <a:off x="2181339" y="4662725"/>
              <a:ext cx="45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E75B6"/>
                  </a:solidFill>
                </a:rPr>
                <a:t>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F9D7CDFD-707F-D65F-EE2E-DC8D5423AF65}"/>
                  </a:ext>
                </a:extLst>
              </p:cNvPr>
              <p:cNvSpPr txBox="1"/>
              <p:nvPr/>
            </p:nvSpPr>
            <p:spPr>
              <a:xfrm flipH="1">
                <a:off x="3157831" y="4598626"/>
                <a:ext cx="4847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F9D7CDFD-707F-D65F-EE2E-DC8D5423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57831" y="4598626"/>
                <a:ext cx="484712" cy="307777"/>
              </a:xfrm>
              <a:prstGeom prst="rect">
                <a:avLst/>
              </a:prstGeom>
              <a:blipFill>
                <a:blip r:embed="rId4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0" name="组合 1099">
            <a:extLst>
              <a:ext uri="{FF2B5EF4-FFF2-40B4-BE49-F238E27FC236}">
                <a16:creationId xmlns:a16="http://schemas.microsoft.com/office/drawing/2014/main" id="{8188E856-7DE9-8648-5697-96564D018EC1}"/>
              </a:ext>
            </a:extLst>
          </p:cNvPr>
          <p:cNvGrpSpPr/>
          <p:nvPr/>
        </p:nvGrpSpPr>
        <p:grpSpPr>
          <a:xfrm>
            <a:off x="4156325" y="4651586"/>
            <a:ext cx="574656" cy="254392"/>
            <a:chOff x="4100697" y="3384935"/>
            <a:chExt cx="574656" cy="254392"/>
          </a:xfrm>
        </p:grpSpPr>
        <p:sp>
          <p:nvSpPr>
            <p:cNvPr id="1101" name="流程图: 过程 1100">
              <a:extLst>
                <a:ext uri="{FF2B5EF4-FFF2-40B4-BE49-F238E27FC236}">
                  <a16:creationId xmlns:a16="http://schemas.microsoft.com/office/drawing/2014/main" id="{D98B5E1C-56A1-AF0C-9387-04E80D7A9D27}"/>
                </a:ext>
              </a:extLst>
            </p:cNvPr>
            <p:cNvSpPr/>
            <p:nvPr/>
          </p:nvSpPr>
          <p:spPr>
            <a:xfrm>
              <a:off x="4185375" y="3458076"/>
              <a:ext cx="405061" cy="18125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2" name="文本框 1101">
              <a:extLst>
                <a:ext uri="{FF2B5EF4-FFF2-40B4-BE49-F238E27FC236}">
                  <a16:creationId xmlns:a16="http://schemas.microsoft.com/office/drawing/2014/main" id="{23C17E54-D4BA-2693-A2F2-668F20A09FE9}"/>
                </a:ext>
              </a:extLst>
            </p:cNvPr>
            <p:cNvSpPr txBox="1"/>
            <p:nvPr/>
          </p:nvSpPr>
          <p:spPr>
            <a:xfrm>
              <a:off x="4100697" y="3384935"/>
              <a:ext cx="574656" cy="200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050" b="1" i="1" dirty="0">
                  <a:solidFill>
                    <a:srgbClr val="535353"/>
                  </a:solidFill>
                </a:rPr>
                <a:t>Judger</a:t>
              </a:r>
              <a:endParaRPr lang="zh-CN" altLang="en-US" sz="105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1124" name="直接箭头连接符 1123">
            <a:extLst>
              <a:ext uri="{FF2B5EF4-FFF2-40B4-BE49-F238E27FC236}">
                <a16:creationId xmlns:a16="http://schemas.microsoft.com/office/drawing/2014/main" id="{B15E3A4C-089D-FA28-920C-A1AB8F09B47C}"/>
              </a:ext>
            </a:extLst>
          </p:cNvPr>
          <p:cNvCxnSpPr>
            <a:cxnSpLocks/>
          </p:cNvCxnSpPr>
          <p:nvPr/>
        </p:nvCxnSpPr>
        <p:spPr>
          <a:xfrm>
            <a:off x="2952502" y="4808738"/>
            <a:ext cx="24120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85627D1-F527-512B-A419-99DE03D860C5}"/>
              </a:ext>
            </a:extLst>
          </p:cNvPr>
          <p:cNvCxnSpPr>
            <a:cxnSpLocks/>
          </p:cNvCxnSpPr>
          <p:nvPr/>
        </p:nvCxnSpPr>
        <p:spPr>
          <a:xfrm>
            <a:off x="3579823" y="4809502"/>
            <a:ext cx="580522" cy="40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DF2838C-FD60-A046-B299-5F59999EEA9B}"/>
              </a:ext>
            </a:extLst>
          </p:cNvPr>
          <p:cNvGrpSpPr/>
          <p:nvPr/>
        </p:nvGrpSpPr>
        <p:grpSpPr>
          <a:xfrm>
            <a:off x="4629431" y="4728909"/>
            <a:ext cx="706005" cy="303225"/>
            <a:chOff x="4639669" y="4709426"/>
            <a:chExt cx="706005" cy="303225"/>
          </a:xfrm>
        </p:grpSpPr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F0D3344-BF41-5D4C-BA68-FDC08E5D831E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83" y="4792265"/>
              <a:ext cx="66709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B513C587-DEDA-D622-E80D-37E30F3ED08A}"/>
                </a:ext>
              </a:extLst>
            </p:cNvPr>
            <p:cNvSpPr txBox="1"/>
            <p:nvPr/>
          </p:nvSpPr>
          <p:spPr>
            <a:xfrm>
              <a:off x="4639669" y="4709426"/>
              <a:ext cx="693770" cy="303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100" b="1" i="1" dirty="0">
                  <a:solidFill>
                    <a:srgbClr val="535353"/>
                  </a:solidFill>
                </a:rPr>
                <a:t>Ranking</a:t>
              </a:r>
              <a:r>
                <a:rPr lang="en-US" altLang="zh-CN" sz="1400" b="1" i="1" dirty="0">
                  <a:solidFill>
                    <a:srgbClr val="535353"/>
                  </a:solidFill>
                </a:rPr>
                <a:t> </a:t>
              </a:r>
              <a:endParaRPr lang="zh-CN" altLang="en-US" sz="1400" b="1" i="1" dirty="0">
                <a:solidFill>
                  <a:srgbClr val="535353"/>
                </a:solidFill>
              </a:endParaRPr>
            </a:p>
          </p:txBody>
        </p:sp>
      </p:grpSp>
      <p:sp>
        <p:nvSpPr>
          <p:cNvPr id="308" name="文本框 307">
            <a:extLst>
              <a:ext uri="{FF2B5EF4-FFF2-40B4-BE49-F238E27FC236}">
                <a16:creationId xmlns:a16="http://schemas.microsoft.com/office/drawing/2014/main" id="{BA77D053-F5D1-5C2A-D014-76D2C6B92C58}"/>
              </a:ext>
            </a:extLst>
          </p:cNvPr>
          <p:cNvSpPr txBox="1"/>
          <p:nvPr/>
        </p:nvSpPr>
        <p:spPr>
          <a:xfrm>
            <a:off x="7396556" y="3404536"/>
            <a:ext cx="678551" cy="30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60"/>
              </a:lnSpc>
            </a:pPr>
            <a:r>
              <a:rPr lang="en-US" altLang="zh-CN" sz="1050" b="1" i="1" dirty="0">
                <a:solidFill>
                  <a:srgbClr val="535353"/>
                </a:solidFill>
              </a:rPr>
              <a:t>Ranking</a:t>
            </a:r>
            <a:r>
              <a:rPr lang="en-US" altLang="zh-CN" sz="1200" b="1" i="1" dirty="0">
                <a:solidFill>
                  <a:srgbClr val="535353"/>
                </a:solidFill>
              </a:rPr>
              <a:t> </a:t>
            </a:r>
            <a:endParaRPr lang="zh-CN" altLang="en-US" sz="1200" b="1" i="1" dirty="0">
              <a:solidFill>
                <a:srgbClr val="535353"/>
              </a:solidFill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1D5D2EAF-B61F-9111-1ECA-531B104BDB15}"/>
              </a:ext>
            </a:extLst>
          </p:cNvPr>
          <p:cNvSpPr txBox="1"/>
          <p:nvPr/>
        </p:nvSpPr>
        <p:spPr>
          <a:xfrm>
            <a:off x="3425197" y="2905973"/>
            <a:ext cx="28229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output follows the constraints better?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581C02E4-487B-0D56-CFAE-36B645314132}"/>
              </a:ext>
            </a:extLst>
          </p:cNvPr>
          <p:cNvSpPr txBox="1"/>
          <p:nvPr/>
        </p:nvSpPr>
        <p:spPr>
          <a:xfrm>
            <a:off x="6105022" y="3121787"/>
            <a:ext cx="1488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output follows </a:t>
            </a:r>
          </a:p>
          <a:p>
            <a:r>
              <a:rPr lang="en-US" altLang="zh-CN" sz="1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constraints better?</a:t>
            </a:r>
            <a:endParaRPr lang="zh-CN" altLang="en-US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EA65326A-7727-6BC6-4A5C-2B139697B68A}"/>
              </a:ext>
            </a:extLst>
          </p:cNvPr>
          <p:cNvSpPr txBox="1"/>
          <p:nvPr/>
        </p:nvSpPr>
        <p:spPr>
          <a:xfrm>
            <a:off x="7931389" y="3122488"/>
            <a:ext cx="5413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E9405EF8-C55E-87A6-2050-B475F83139B1}"/>
              </a:ext>
            </a:extLst>
          </p:cNvPr>
          <p:cNvSpPr txBox="1"/>
          <p:nvPr/>
        </p:nvSpPr>
        <p:spPr>
          <a:xfrm>
            <a:off x="7777032" y="4183926"/>
            <a:ext cx="635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Winner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4448393C-E605-A2B1-0AB6-0BFF8CE0A0F2}"/>
              </a:ext>
            </a:extLst>
          </p:cNvPr>
          <p:cNvSpPr txBox="1"/>
          <p:nvPr/>
        </p:nvSpPr>
        <p:spPr>
          <a:xfrm>
            <a:off x="959954" y="5932629"/>
            <a:ext cx="1695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cs typeface="Times New Roman" panose="02020603050405020304" pitchFamily="18" charset="0"/>
              </a:rPr>
              <a:t>Easy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235E43E3-CE45-69C6-22FD-99CFA58AFDF1}"/>
              </a:ext>
            </a:extLst>
          </p:cNvPr>
          <p:cNvSpPr txBox="1"/>
          <p:nvPr/>
        </p:nvSpPr>
        <p:spPr>
          <a:xfrm>
            <a:off x="6745565" y="5919694"/>
            <a:ext cx="1695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cs typeface="Times New Roman" panose="02020603050405020304" pitchFamily="18" charset="0"/>
              </a:rPr>
              <a:t>Hard Samples</a:t>
            </a:r>
            <a:endParaRPr lang="zh-CN" altLang="en-US" sz="1600" b="1" i="1" dirty="0">
              <a:cs typeface="Times New Roman" panose="02020603050405020304" pitchFamily="18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5B0E6DC-CD3C-7347-B3C0-F6E2E1B618B2}"/>
              </a:ext>
            </a:extLst>
          </p:cNvPr>
          <p:cNvGrpSpPr/>
          <p:nvPr/>
        </p:nvGrpSpPr>
        <p:grpSpPr>
          <a:xfrm>
            <a:off x="6269236" y="2217447"/>
            <a:ext cx="2277831" cy="915257"/>
            <a:chOff x="6353647" y="1772788"/>
            <a:chExt cx="2277831" cy="91525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E458F13-73C3-F2F5-11D7-D79AED30F98F}"/>
                </a:ext>
              </a:extLst>
            </p:cNvPr>
            <p:cNvSpPr/>
            <p:nvPr/>
          </p:nvSpPr>
          <p:spPr>
            <a:xfrm>
              <a:off x="6428005" y="2029467"/>
              <a:ext cx="2105925" cy="658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: 圆角 265">
              <a:extLst>
                <a:ext uri="{FF2B5EF4-FFF2-40B4-BE49-F238E27FC236}">
                  <a16:creationId xmlns:a16="http://schemas.microsoft.com/office/drawing/2014/main" id="{5D0C015D-68CF-77C5-291F-83291DFE8FC2}"/>
                </a:ext>
              </a:extLst>
            </p:cNvPr>
            <p:cNvSpPr/>
            <p:nvPr/>
          </p:nvSpPr>
          <p:spPr>
            <a:xfrm>
              <a:off x="6353647" y="1808438"/>
              <a:ext cx="463234" cy="2489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2C83499A-75D3-98F8-1C86-AE9B171A6D3E}"/>
                    </a:ext>
                  </a:extLst>
                </p:cNvPr>
                <p:cNvSpPr txBox="1"/>
                <p:nvPr/>
              </p:nvSpPr>
              <p:spPr>
                <a:xfrm flipH="1">
                  <a:off x="6403253" y="1772788"/>
                  <a:ext cx="36402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6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1" lang="en-US" altLang="zh-CN" sz="16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b="1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2C83499A-75D3-98F8-1C86-AE9B171A6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03253" y="1772788"/>
                  <a:ext cx="364022" cy="246221"/>
                </a:xfrm>
                <a:prstGeom prst="rect">
                  <a:avLst/>
                </a:prstGeom>
                <a:blipFill>
                  <a:blip r:embed="rId4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F11CF1B-DF51-6A41-5810-EFF5D7A6A616}"/>
                </a:ext>
              </a:extLst>
            </p:cNvPr>
            <p:cNvSpPr txBox="1"/>
            <p:nvPr/>
          </p:nvSpPr>
          <p:spPr>
            <a:xfrm>
              <a:off x="6435981" y="2033585"/>
              <a:ext cx="2024646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ts val="1400"/>
                </a:lnSpc>
              </a:pPr>
              <a:r>
                <a:rPr lang="en-US" altLang="zh-CN" sz="1100" i="1" dirty="0">
                  <a:highlight>
                    <a:srgbClr val="F5E1C4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Whiskers</a:t>
              </a:r>
              <a:r>
                <a:rPr lang="en-US" altLang="zh-CN" sz="11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was a clever little cat. One day, …realized it might be a </a:t>
              </a:r>
              <a:r>
                <a:rPr lang="en-US" altLang="zh-CN" sz="1100" i="1" dirty="0">
                  <a:highlight>
                    <a:srgbClr val="D5F8BC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mysterious treasure</a:t>
              </a:r>
              <a:r>
                <a:rPr lang="en-US" altLang="zh-CN" sz="11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 Excited, …</a:t>
              </a:r>
              <a:endParaRPr lang="zh-CN" altLang="en-US" sz="11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5528E715-827B-043A-BDDD-8787D5D2A365}"/>
                </a:ext>
              </a:extLst>
            </p:cNvPr>
            <p:cNvGrpSpPr/>
            <p:nvPr/>
          </p:nvGrpSpPr>
          <p:grpSpPr>
            <a:xfrm>
              <a:off x="8354416" y="1776281"/>
              <a:ext cx="277062" cy="398812"/>
              <a:chOff x="11439237" y="4101882"/>
              <a:chExt cx="563128" cy="711215"/>
            </a:xfrm>
          </p:grpSpPr>
          <p:sp>
            <p:nvSpPr>
              <p:cNvPr id="1048" name="椭圆 1047">
                <a:extLst>
                  <a:ext uri="{FF2B5EF4-FFF2-40B4-BE49-F238E27FC236}">
                    <a16:creationId xmlns:a16="http://schemas.microsoft.com/office/drawing/2014/main" id="{711E998F-75E0-66CA-9DF6-862E1D171E81}"/>
                  </a:ext>
                </a:extLst>
              </p:cNvPr>
              <p:cNvSpPr/>
              <p:nvPr/>
            </p:nvSpPr>
            <p:spPr>
              <a:xfrm>
                <a:off x="11503504" y="4281014"/>
                <a:ext cx="69272" cy="651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9" name="直接连接符 1048">
                <a:extLst>
                  <a:ext uri="{FF2B5EF4-FFF2-40B4-BE49-F238E27FC236}">
                    <a16:creationId xmlns:a16="http://schemas.microsoft.com/office/drawing/2014/main" id="{3AE66134-06C0-7AB5-C4D0-39610DCAF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02776" y="4313580"/>
                <a:ext cx="1949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0" name="矩形: 圆角 1049">
                <a:extLst>
                  <a:ext uri="{FF2B5EF4-FFF2-40B4-BE49-F238E27FC236}">
                    <a16:creationId xmlns:a16="http://schemas.microsoft.com/office/drawing/2014/main" id="{DA4A73B2-3C35-9DB1-39E7-1AA3F4A41583}"/>
                  </a:ext>
                </a:extLst>
              </p:cNvPr>
              <p:cNvSpPr/>
              <p:nvPr/>
            </p:nvSpPr>
            <p:spPr>
              <a:xfrm>
                <a:off x="11439300" y="4191228"/>
                <a:ext cx="472465" cy="54897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1" name="椭圆 1050">
                <a:extLst>
                  <a:ext uri="{FF2B5EF4-FFF2-40B4-BE49-F238E27FC236}">
                    <a16:creationId xmlns:a16="http://schemas.microsoft.com/office/drawing/2014/main" id="{C2B6AF22-A689-DC11-043C-1F8910380543}"/>
                  </a:ext>
                </a:extLst>
              </p:cNvPr>
              <p:cNvSpPr/>
              <p:nvPr/>
            </p:nvSpPr>
            <p:spPr>
              <a:xfrm>
                <a:off x="11503504" y="4380239"/>
                <a:ext cx="69272" cy="651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52" name="图片 1051">
                <a:extLst>
                  <a:ext uri="{FF2B5EF4-FFF2-40B4-BE49-F238E27FC236}">
                    <a16:creationId xmlns:a16="http://schemas.microsoft.com/office/drawing/2014/main" id="{746A722B-BAC5-F924-A853-74700B834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4651" y="4101877"/>
                <a:ext cx="293662" cy="293662"/>
              </a:xfrm>
              <a:prstGeom prst="rect">
                <a:avLst/>
              </a:prstGeom>
            </p:spPr>
          </p:pic>
          <p:cxnSp>
            <p:nvCxnSpPr>
              <p:cNvPr id="1053" name="直接连接符 1052">
                <a:extLst>
                  <a:ext uri="{FF2B5EF4-FFF2-40B4-BE49-F238E27FC236}">
                    <a16:creationId xmlns:a16="http://schemas.microsoft.com/office/drawing/2014/main" id="{8328C37C-6E3F-DA61-88C3-701B2DBED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02776" y="4412805"/>
                <a:ext cx="1949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椭圆 1053">
                <a:extLst>
                  <a:ext uri="{FF2B5EF4-FFF2-40B4-BE49-F238E27FC236}">
                    <a16:creationId xmlns:a16="http://schemas.microsoft.com/office/drawing/2014/main" id="{80E09420-2269-8885-5286-3229209E31EF}"/>
                  </a:ext>
                </a:extLst>
              </p:cNvPr>
              <p:cNvSpPr/>
              <p:nvPr/>
            </p:nvSpPr>
            <p:spPr>
              <a:xfrm>
                <a:off x="11503504" y="4484353"/>
                <a:ext cx="69272" cy="651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5" name="直接连接符 1054">
                <a:extLst>
                  <a:ext uri="{FF2B5EF4-FFF2-40B4-BE49-F238E27FC236}">
                    <a16:creationId xmlns:a16="http://schemas.microsoft.com/office/drawing/2014/main" id="{A4C861C1-FCCB-8FF2-E488-33CC15007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02776" y="4516919"/>
                <a:ext cx="1949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6" name="椭圆 1055">
                <a:extLst>
                  <a:ext uri="{FF2B5EF4-FFF2-40B4-BE49-F238E27FC236}">
                    <a16:creationId xmlns:a16="http://schemas.microsoft.com/office/drawing/2014/main" id="{E2B92778-9331-A8AC-1077-27A8D559E7AF}"/>
                  </a:ext>
                </a:extLst>
              </p:cNvPr>
              <p:cNvSpPr/>
              <p:nvPr/>
            </p:nvSpPr>
            <p:spPr>
              <a:xfrm>
                <a:off x="11506170" y="4581661"/>
                <a:ext cx="69272" cy="651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7" name="直接连接符 1056">
                <a:extLst>
                  <a:ext uri="{FF2B5EF4-FFF2-40B4-BE49-F238E27FC236}">
                    <a16:creationId xmlns:a16="http://schemas.microsoft.com/office/drawing/2014/main" id="{8507BB5B-D9E0-EAD4-924D-5FDEC75A5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05442" y="4614227"/>
                <a:ext cx="1949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58" name="图片 1057">
                <a:extLst>
                  <a:ext uri="{FF2B5EF4-FFF2-40B4-BE49-F238E27FC236}">
                    <a16:creationId xmlns:a16="http://schemas.microsoft.com/office/drawing/2014/main" id="{4D36EADB-97D5-754E-DA93-5CA761944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45872" y="4267227"/>
                <a:ext cx="212135" cy="212135"/>
              </a:xfrm>
              <a:prstGeom prst="rect">
                <a:avLst/>
              </a:prstGeom>
            </p:spPr>
          </p:pic>
          <p:pic>
            <p:nvPicPr>
              <p:cNvPr id="1059" name="图片 1058">
                <a:extLst>
                  <a:ext uri="{FF2B5EF4-FFF2-40B4-BE49-F238E27FC236}">
                    <a16:creationId xmlns:a16="http://schemas.microsoft.com/office/drawing/2014/main" id="{99A2D621-2B22-51B5-F813-B406AB8B9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8781" y="4519426"/>
                <a:ext cx="293662" cy="293662"/>
              </a:xfrm>
              <a:prstGeom prst="rect">
                <a:avLst/>
              </a:prstGeom>
            </p:spPr>
          </p:pic>
          <p:pic>
            <p:nvPicPr>
              <p:cNvPr id="1060" name="图片 1059">
                <a:extLst>
                  <a:ext uri="{FF2B5EF4-FFF2-40B4-BE49-F238E27FC236}">
                    <a16:creationId xmlns:a16="http://schemas.microsoft.com/office/drawing/2014/main" id="{63542A30-306D-B581-97CF-9921A6EDC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56672" y="4412199"/>
                <a:ext cx="212135" cy="212135"/>
              </a:xfrm>
              <a:prstGeom prst="rect">
                <a:avLst/>
              </a:prstGeom>
            </p:spPr>
          </p:pic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BDAFBC-A4F2-8758-BB90-D43A05D880F9}"/>
              </a:ext>
            </a:extLst>
          </p:cNvPr>
          <p:cNvGrpSpPr/>
          <p:nvPr/>
        </p:nvGrpSpPr>
        <p:grpSpPr>
          <a:xfrm>
            <a:off x="1569545" y="1620576"/>
            <a:ext cx="199077" cy="276999"/>
            <a:chOff x="5721437" y="-325515"/>
            <a:chExt cx="209503" cy="29414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C2556E6-1769-196B-343B-CCA530D3C06C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F9B90A-88C1-A49A-4F1F-19C94148B987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94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38F411-1E9A-7192-4B90-15FCF2B78191}"/>
              </a:ext>
            </a:extLst>
          </p:cNvPr>
          <p:cNvGrpSpPr/>
          <p:nvPr/>
        </p:nvGrpSpPr>
        <p:grpSpPr>
          <a:xfrm>
            <a:off x="3847231" y="1616197"/>
            <a:ext cx="199077" cy="276999"/>
            <a:chOff x="5721437" y="-325515"/>
            <a:chExt cx="209503" cy="29414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699C88E-90F6-6FB1-B228-41D56246C33D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5F46BC2-F51E-61C7-6181-9B057039906B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94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ABECA90-BF9B-D2FB-FBC2-64F777E6019B}"/>
              </a:ext>
            </a:extLst>
          </p:cNvPr>
          <p:cNvGrpSpPr/>
          <p:nvPr/>
        </p:nvGrpSpPr>
        <p:grpSpPr>
          <a:xfrm>
            <a:off x="5137502" y="2106316"/>
            <a:ext cx="199077" cy="276999"/>
            <a:chOff x="5721437" y="-325515"/>
            <a:chExt cx="209503" cy="29414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AF490E2-DDE1-B227-3974-6C5B0543E6FB}"/>
                </a:ext>
              </a:extLst>
            </p:cNvPr>
            <p:cNvSpPr/>
            <p:nvPr/>
          </p:nvSpPr>
          <p:spPr>
            <a:xfrm>
              <a:off x="5733161" y="-276338"/>
              <a:ext cx="197779" cy="19645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>
                <a:solidFill>
                  <a:schemeClr val="accent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F19AA84-E41A-11B4-70FD-4707E92268E9}"/>
                </a:ext>
              </a:extLst>
            </p:cNvPr>
            <p:cNvSpPr txBox="1"/>
            <p:nvPr/>
          </p:nvSpPr>
          <p:spPr>
            <a:xfrm>
              <a:off x="5721437" y="-325515"/>
              <a:ext cx="139850" cy="294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B142E67A-3241-0E12-6E29-4769C69108CA}"/>
              </a:ext>
            </a:extLst>
          </p:cNvPr>
          <p:cNvGrpSpPr/>
          <p:nvPr/>
        </p:nvGrpSpPr>
        <p:grpSpPr>
          <a:xfrm>
            <a:off x="2801797" y="5341962"/>
            <a:ext cx="1273743" cy="531558"/>
            <a:chOff x="572956" y="5543876"/>
            <a:chExt cx="1603253" cy="660963"/>
          </a:xfrm>
        </p:grpSpPr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472DC38F-9046-6724-F741-0F0C74870A2B}"/>
                </a:ext>
              </a:extLst>
            </p:cNvPr>
            <p:cNvGrpSpPr/>
            <p:nvPr/>
          </p:nvGrpSpPr>
          <p:grpSpPr>
            <a:xfrm>
              <a:off x="572956" y="5795100"/>
              <a:ext cx="1603253" cy="409739"/>
              <a:chOff x="8559440" y="5726012"/>
              <a:chExt cx="1603253" cy="588605"/>
            </a:xfrm>
          </p:grpSpPr>
          <p:sp>
            <p:nvSpPr>
              <p:cNvPr id="223" name="圆角矩形 203">
                <a:extLst>
                  <a:ext uri="{FF2B5EF4-FFF2-40B4-BE49-F238E27FC236}">
                    <a16:creationId xmlns:a16="http://schemas.microsoft.com/office/drawing/2014/main" id="{576EAC62-A416-9500-D9B5-393232675F0B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C58484D2-566C-99B9-3826-B0C3F8AADD2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43239" y="5737112"/>
                    <a:ext cx="655948" cy="5497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C58484D2-566C-99B9-3826-B0C3F8AAD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43239" y="5737112"/>
                    <a:ext cx="655948" cy="549768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353" r="-2353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44A77F36-E87C-BD36-F658-2D045D8C76A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76711" y="5726012"/>
                    <a:ext cx="455054" cy="5497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44A77F36-E87C-BD36-F658-2D045D8C7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76711" y="5726012"/>
                    <a:ext cx="455054" cy="549768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254" r="-13559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3053EBD5-47EB-F7DA-7321-5AC750489575}"/>
                  </a:ext>
                </a:extLst>
              </p:cNvPr>
              <p:cNvSpPr txBox="1"/>
              <p:nvPr/>
            </p:nvSpPr>
            <p:spPr>
              <a:xfrm>
                <a:off x="9150521" y="5760045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19C1048D-C1E3-893F-5237-C73D2155A6AD}"/>
                </a:ext>
              </a:extLst>
            </p:cNvPr>
            <p:cNvGrpSpPr/>
            <p:nvPr/>
          </p:nvGrpSpPr>
          <p:grpSpPr>
            <a:xfrm>
              <a:off x="851812" y="5543876"/>
              <a:ext cx="1194993" cy="369946"/>
              <a:chOff x="866998" y="5591337"/>
              <a:chExt cx="1194993" cy="369946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01BF4C3-F130-7423-00A6-8C13727CE74F}"/>
                  </a:ext>
                </a:extLst>
              </p:cNvPr>
              <p:cNvSpPr/>
              <p:nvPr/>
            </p:nvSpPr>
            <p:spPr>
              <a:xfrm>
                <a:off x="866998" y="5685962"/>
                <a:ext cx="1046653" cy="201109"/>
              </a:xfrm>
              <a:prstGeom prst="roundRect">
                <a:avLst>
                  <a:gd name="adj" fmla="val 25915"/>
                </a:avLst>
              </a:prstGeom>
              <a:solidFill>
                <a:srgbClr val="F5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664E0BDF-E208-4E49-8213-AAF0E78A4107}"/>
                      </a:ext>
                    </a:extLst>
                  </p:cNvPr>
                  <p:cNvSpPr txBox="1"/>
                  <p:nvPr/>
                </p:nvSpPr>
                <p:spPr>
                  <a:xfrm>
                    <a:off x="921463" y="5591337"/>
                    <a:ext cx="1140528" cy="36994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ts val="158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664E0BDF-E208-4E49-8213-AAF0E78A4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463" y="5591337"/>
                    <a:ext cx="1140528" cy="369946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A3820ACC-FE30-2EF2-2792-1692B55658E9}"/>
              </a:ext>
            </a:extLst>
          </p:cNvPr>
          <p:cNvGrpSpPr/>
          <p:nvPr/>
        </p:nvGrpSpPr>
        <p:grpSpPr>
          <a:xfrm>
            <a:off x="941613" y="5335744"/>
            <a:ext cx="1266863" cy="518999"/>
            <a:chOff x="572956" y="5553712"/>
            <a:chExt cx="1603253" cy="651127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24B0B561-398E-8EEE-8369-7B49DB9C5110}"/>
                </a:ext>
              </a:extLst>
            </p:cNvPr>
            <p:cNvGrpSpPr/>
            <p:nvPr/>
          </p:nvGrpSpPr>
          <p:grpSpPr>
            <a:xfrm>
              <a:off x="572956" y="5795100"/>
              <a:ext cx="1603253" cy="409739"/>
              <a:chOff x="8559440" y="5726012"/>
              <a:chExt cx="1603253" cy="588605"/>
            </a:xfrm>
          </p:grpSpPr>
          <p:sp>
            <p:nvSpPr>
              <p:cNvPr id="158" name="圆角矩形 203">
                <a:extLst>
                  <a:ext uri="{FF2B5EF4-FFF2-40B4-BE49-F238E27FC236}">
                    <a16:creationId xmlns:a16="http://schemas.microsoft.com/office/drawing/2014/main" id="{B1FDBC22-B46A-8108-147B-9BB493FA09B2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文本框 158">
                    <a:extLst>
                      <a:ext uri="{FF2B5EF4-FFF2-40B4-BE49-F238E27FC236}">
                        <a16:creationId xmlns:a16="http://schemas.microsoft.com/office/drawing/2014/main" id="{2DD26CF0-9C0D-49A8-F817-51FEA1416AA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43490" y="5735959"/>
                    <a:ext cx="655949" cy="3077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文本框 158">
                    <a:extLst>
                      <a:ext uri="{FF2B5EF4-FFF2-40B4-BE49-F238E27FC236}">
                        <a16:creationId xmlns:a16="http://schemas.microsoft.com/office/drawing/2014/main" id="{2DD26CF0-9C0D-49A8-F817-51FEA1416A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43490" y="5735959"/>
                    <a:ext cx="655949" cy="307778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6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973970B6-0A87-66F7-1AF0-EF8078CAD8D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76711" y="5726012"/>
                    <a:ext cx="455055" cy="3077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973970B6-0A87-66F7-1AF0-EF8078CAD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76711" y="5726012"/>
                    <a:ext cx="455055" cy="307778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1351" r="-2703" b="-7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3AA2659-798D-C353-F603-909FA6639E64}"/>
                  </a:ext>
                </a:extLst>
              </p:cNvPr>
              <p:cNvSpPr txBox="1"/>
              <p:nvPr/>
            </p:nvSpPr>
            <p:spPr>
              <a:xfrm>
                <a:off x="9150521" y="5760045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0C3468E1-3B17-C539-740F-BA01DDEF26AE}"/>
                </a:ext>
              </a:extLst>
            </p:cNvPr>
            <p:cNvGrpSpPr/>
            <p:nvPr/>
          </p:nvGrpSpPr>
          <p:grpSpPr>
            <a:xfrm>
              <a:off x="809076" y="5553712"/>
              <a:ext cx="1161994" cy="373260"/>
              <a:chOff x="824262" y="5601173"/>
              <a:chExt cx="1161994" cy="373260"/>
            </a:xfrm>
          </p:grpSpPr>
          <p:sp>
            <p:nvSpPr>
              <p:cNvPr id="156" name="矩形: 圆角 155">
                <a:extLst>
                  <a:ext uri="{FF2B5EF4-FFF2-40B4-BE49-F238E27FC236}">
                    <a16:creationId xmlns:a16="http://schemas.microsoft.com/office/drawing/2014/main" id="{BFEC8016-4357-259E-F1AE-C54F4FDC5600}"/>
                  </a:ext>
                </a:extLst>
              </p:cNvPr>
              <p:cNvSpPr/>
              <p:nvPr/>
            </p:nvSpPr>
            <p:spPr>
              <a:xfrm>
                <a:off x="866998" y="5685962"/>
                <a:ext cx="1046653" cy="201109"/>
              </a:xfrm>
              <a:prstGeom prst="roundRect">
                <a:avLst>
                  <a:gd name="adj" fmla="val 25915"/>
                </a:avLst>
              </a:prstGeom>
              <a:solidFill>
                <a:srgbClr val="F5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3157AC65-0940-33CE-400F-88EFD3AED021}"/>
                      </a:ext>
                    </a:extLst>
                  </p:cNvPr>
                  <p:cNvSpPr txBox="1"/>
                  <p:nvPr/>
                </p:nvSpPr>
                <p:spPr>
                  <a:xfrm>
                    <a:off x="824262" y="5601173"/>
                    <a:ext cx="1161994" cy="3732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ts val="158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3157AC65-0940-33CE-400F-88EFD3AED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262" y="5601173"/>
                    <a:ext cx="1161994" cy="373260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DC112B1-1403-1259-300F-D2A578D7702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889462" y="5628282"/>
            <a:ext cx="439888" cy="439888"/>
          </a:xfrm>
          <a:prstGeom prst="rect">
            <a:avLst/>
          </a:prstGeom>
        </p:spPr>
      </p:pic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780D681D-B1B2-F497-8B28-4B887BE08277}"/>
              </a:ext>
            </a:extLst>
          </p:cNvPr>
          <p:cNvGrpSpPr/>
          <p:nvPr/>
        </p:nvGrpSpPr>
        <p:grpSpPr>
          <a:xfrm>
            <a:off x="4836653" y="5315806"/>
            <a:ext cx="1284117" cy="532420"/>
            <a:chOff x="572956" y="5536487"/>
            <a:chExt cx="1603253" cy="668352"/>
          </a:xfrm>
        </p:grpSpPr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1D9EE901-EA2E-9C49-D856-5FC49A0CD49F}"/>
                </a:ext>
              </a:extLst>
            </p:cNvPr>
            <p:cNvGrpSpPr/>
            <p:nvPr/>
          </p:nvGrpSpPr>
          <p:grpSpPr>
            <a:xfrm>
              <a:off x="572956" y="5795100"/>
              <a:ext cx="1603253" cy="409739"/>
              <a:chOff x="8559440" y="5726012"/>
              <a:chExt cx="1603253" cy="588605"/>
            </a:xfrm>
          </p:grpSpPr>
          <p:sp>
            <p:nvSpPr>
              <p:cNvPr id="1036" name="圆角矩形 203">
                <a:extLst>
                  <a:ext uri="{FF2B5EF4-FFF2-40B4-BE49-F238E27FC236}">
                    <a16:creationId xmlns:a16="http://schemas.microsoft.com/office/drawing/2014/main" id="{62711564-9239-90EA-0483-A82B7744A6A8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4" name="文本框 1043">
                    <a:extLst>
                      <a:ext uri="{FF2B5EF4-FFF2-40B4-BE49-F238E27FC236}">
                        <a16:creationId xmlns:a16="http://schemas.microsoft.com/office/drawing/2014/main" id="{51143153-DE87-AB56-A36C-1BDCD696CA6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43489" y="5735959"/>
                    <a:ext cx="655949" cy="5550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4" name="文本框 1043">
                    <a:extLst>
                      <a:ext uri="{FF2B5EF4-FFF2-40B4-BE49-F238E27FC236}">
                        <a16:creationId xmlns:a16="http://schemas.microsoft.com/office/drawing/2014/main" id="{51143153-DE87-AB56-A36C-1BDCD696CA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43489" y="5735959"/>
                    <a:ext cx="655949" cy="555013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2326" r="-1163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3" name="文本框 1062">
                    <a:extLst>
                      <a:ext uri="{FF2B5EF4-FFF2-40B4-BE49-F238E27FC236}">
                        <a16:creationId xmlns:a16="http://schemas.microsoft.com/office/drawing/2014/main" id="{1E18E932-0E3C-2C35-BD3A-FB78EF7D113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76711" y="5726012"/>
                    <a:ext cx="455055" cy="5550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3" name="文本框 1062">
                    <a:extLst>
                      <a:ext uri="{FF2B5EF4-FFF2-40B4-BE49-F238E27FC236}">
                        <a16:creationId xmlns:a16="http://schemas.microsoft.com/office/drawing/2014/main" id="{1E18E932-0E3C-2C35-BD3A-FB78EF7D11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76711" y="5726012"/>
                    <a:ext cx="455055" cy="555013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15254" r="-1355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5" name="文本框 1064">
                <a:extLst>
                  <a:ext uri="{FF2B5EF4-FFF2-40B4-BE49-F238E27FC236}">
                    <a16:creationId xmlns:a16="http://schemas.microsoft.com/office/drawing/2014/main" id="{121581D4-14CA-E3CD-2CE0-E8ABAD7C5A1B}"/>
                  </a:ext>
                </a:extLst>
              </p:cNvPr>
              <p:cNvSpPr txBox="1"/>
              <p:nvPr/>
            </p:nvSpPr>
            <p:spPr>
              <a:xfrm>
                <a:off x="9150521" y="5760045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C29ABD8D-C8A6-DA3E-EA8E-44F131DE834D}"/>
                </a:ext>
              </a:extLst>
            </p:cNvPr>
            <p:cNvGrpSpPr/>
            <p:nvPr/>
          </p:nvGrpSpPr>
          <p:grpSpPr>
            <a:xfrm>
              <a:off x="815473" y="5536487"/>
              <a:ext cx="1177773" cy="373476"/>
              <a:chOff x="830659" y="5583948"/>
              <a:chExt cx="1177773" cy="373476"/>
            </a:xfrm>
          </p:grpSpPr>
          <p:sp>
            <p:nvSpPr>
              <p:cNvPr id="176" name="矩形: 圆角 175">
                <a:extLst>
                  <a:ext uri="{FF2B5EF4-FFF2-40B4-BE49-F238E27FC236}">
                    <a16:creationId xmlns:a16="http://schemas.microsoft.com/office/drawing/2014/main" id="{0002A29C-8D96-30C0-0948-5F254F53A8BE}"/>
                  </a:ext>
                </a:extLst>
              </p:cNvPr>
              <p:cNvSpPr/>
              <p:nvPr/>
            </p:nvSpPr>
            <p:spPr>
              <a:xfrm>
                <a:off x="866998" y="5685962"/>
                <a:ext cx="1046653" cy="201109"/>
              </a:xfrm>
              <a:prstGeom prst="roundRect">
                <a:avLst>
                  <a:gd name="adj" fmla="val 25915"/>
                </a:avLst>
              </a:prstGeom>
              <a:solidFill>
                <a:srgbClr val="F5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5" name="文本框 1034">
                    <a:extLst>
                      <a:ext uri="{FF2B5EF4-FFF2-40B4-BE49-F238E27FC236}">
                        <a16:creationId xmlns:a16="http://schemas.microsoft.com/office/drawing/2014/main" id="{25D59007-4B0D-B47B-1EF2-D47E862841D3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59" y="5583948"/>
                    <a:ext cx="1177773" cy="3734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ts val="158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5" name="文本框 1034">
                    <a:extLst>
                      <a:ext uri="{FF2B5EF4-FFF2-40B4-BE49-F238E27FC236}">
                        <a16:creationId xmlns:a16="http://schemas.microsoft.com/office/drawing/2014/main" id="{25D59007-4B0D-B47B-1EF2-D47E862841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659" y="5583948"/>
                    <a:ext cx="1177773" cy="373476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64" name="图片 63">
            <a:extLst>
              <a:ext uri="{FF2B5EF4-FFF2-40B4-BE49-F238E27FC236}">
                <a16:creationId xmlns:a16="http://schemas.microsoft.com/office/drawing/2014/main" id="{6EFC3344-65C1-2625-A776-58D653FAB547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5932168" y="5625722"/>
            <a:ext cx="426933" cy="426933"/>
          </a:xfrm>
          <a:prstGeom prst="rect">
            <a:avLst/>
          </a:prstGeom>
        </p:spPr>
      </p:pic>
      <p:grpSp>
        <p:nvGrpSpPr>
          <p:cNvPr id="1066" name="组合 1065">
            <a:extLst>
              <a:ext uri="{FF2B5EF4-FFF2-40B4-BE49-F238E27FC236}">
                <a16:creationId xmlns:a16="http://schemas.microsoft.com/office/drawing/2014/main" id="{A191D28B-1C1A-0560-B3A7-3C8860197A93}"/>
              </a:ext>
            </a:extLst>
          </p:cNvPr>
          <p:cNvGrpSpPr/>
          <p:nvPr/>
        </p:nvGrpSpPr>
        <p:grpSpPr>
          <a:xfrm>
            <a:off x="6697846" y="5313143"/>
            <a:ext cx="1286592" cy="527652"/>
            <a:chOff x="572956" y="5537332"/>
            <a:chExt cx="1603253" cy="667507"/>
          </a:xfrm>
        </p:grpSpPr>
        <p:grpSp>
          <p:nvGrpSpPr>
            <p:cNvPr id="1068" name="组合 1067">
              <a:extLst>
                <a:ext uri="{FF2B5EF4-FFF2-40B4-BE49-F238E27FC236}">
                  <a16:creationId xmlns:a16="http://schemas.microsoft.com/office/drawing/2014/main" id="{E5755184-494A-17D0-3D93-9A5107B26CFC}"/>
                </a:ext>
              </a:extLst>
            </p:cNvPr>
            <p:cNvGrpSpPr/>
            <p:nvPr/>
          </p:nvGrpSpPr>
          <p:grpSpPr>
            <a:xfrm>
              <a:off x="572956" y="5795100"/>
              <a:ext cx="1603253" cy="409739"/>
              <a:chOff x="8559440" y="5726012"/>
              <a:chExt cx="1603253" cy="588605"/>
            </a:xfrm>
          </p:grpSpPr>
          <p:sp>
            <p:nvSpPr>
              <p:cNvPr id="1074" name="圆角矩形 203">
                <a:extLst>
                  <a:ext uri="{FF2B5EF4-FFF2-40B4-BE49-F238E27FC236}">
                    <a16:creationId xmlns:a16="http://schemas.microsoft.com/office/drawing/2014/main" id="{99B2AF7D-54D7-C458-E4F3-C8DDD0D4EBFF}"/>
                  </a:ext>
                </a:extLst>
              </p:cNvPr>
              <p:cNvSpPr/>
              <p:nvPr/>
            </p:nvSpPr>
            <p:spPr>
              <a:xfrm>
                <a:off x="8559440" y="5748371"/>
                <a:ext cx="1603253" cy="5662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5" name="文本框 1074">
                    <a:extLst>
                      <a:ext uri="{FF2B5EF4-FFF2-40B4-BE49-F238E27FC236}">
                        <a16:creationId xmlns:a16="http://schemas.microsoft.com/office/drawing/2014/main" id="{8CB19D64-9341-85BB-C39E-F2F88295A3A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643490" y="5735960"/>
                    <a:ext cx="655948" cy="5593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5" name="文本框 1074">
                    <a:extLst>
                      <a:ext uri="{FF2B5EF4-FFF2-40B4-BE49-F238E27FC236}">
                        <a16:creationId xmlns:a16="http://schemas.microsoft.com/office/drawing/2014/main" id="{8CB19D64-9341-85BB-C39E-F2F88295A3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643490" y="5735960"/>
                    <a:ext cx="655948" cy="55932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2326" r="-1163" b="-1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5" name="文本框 1084">
                    <a:extLst>
                      <a:ext uri="{FF2B5EF4-FFF2-40B4-BE49-F238E27FC236}">
                        <a16:creationId xmlns:a16="http://schemas.microsoft.com/office/drawing/2014/main" id="{B23AF0C0-F6D5-29B2-783C-66DEA3D21A2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476711" y="5726012"/>
                    <a:ext cx="455055" cy="5593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kumimoji="1" lang="en-US" altLang="zh-CN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5" name="文本框 1084">
                    <a:extLst>
                      <a:ext uri="{FF2B5EF4-FFF2-40B4-BE49-F238E27FC236}">
                        <a16:creationId xmlns:a16="http://schemas.microsoft.com/office/drawing/2014/main" id="{B23AF0C0-F6D5-29B2-783C-66DEA3D21A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476711" y="5726012"/>
                    <a:ext cx="455055" cy="55932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5000" r="-1166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7" name="文本框 1086">
                <a:extLst>
                  <a:ext uri="{FF2B5EF4-FFF2-40B4-BE49-F238E27FC236}">
                    <a16:creationId xmlns:a16="http://schemas.microsoft.com/office/drawing/2014/main" id="{A15F26D0-0F43-E856-E3AD-6B9339BBC941}"/>
                  </a:ext>
                </a:extLst>
              </p:cNvPr>
              <p:cNvSpPr txBox="1"/>
              <p:nvPr/>
            </p:nvSpPr>
            <p:spPr>
              <a:xfrm>
                <a:off x="9150521" y="5760045"/>
                <a:ext cx="507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＞</a:t>
                </a:r>
              </a:p>
            </p:txBody>
          </p:sp>
        </p:grpSp>
        <p:grpSp>
          <p:nvGrpSpPr>
            <p:cNvPr id="1069" name="组合 1068">
              <a:extLst>
                <a:ext uri="{FF2B5EF4-FFF2-40B4-BE49-F238E27FC236}">
                  <a16:creationId xmlns:a16="http://schemas.microsoft.com/office/drawing/2014/main" id="{8707649F-CA25-1B8B-01D0-DCE880354B77}"/>
                </a:ext>
              </a:extLst>
            </p:cNvPr>
            <p:cNvGrpSpPr/>
            <p:nvPr/>
          </p:nvGrpSpPr>
          <p:grpSpPr>
            <a:xfrm>
              <a:off x="815202" y="5537332"/>
              <a:ext cx="1177773" cy="376374"/>
              <a:chOff x="830388" y="5584793"/>
              <a:chExt cx="1177773" cy="376374"/>
            </a:xfrm>
          </p:grpSpPr>
          <p:sp>
            <p:nvSpPr>
              <p:cNvPr id="1071" name="矩形: 圆角 1070">
                <a:extLst>
                  <a:ext uri="{FF2B5EF4-FFF2-40B4-BE49-F238E27FC236}">
                    <a16:creationId xmlns:a16="http://schemas.microsoft.com/office/drawing/2014/main" id="{F11C37EF-90B5-A896-A057-6326E7BD8DEA}"/>
                  </a:ext>
                </a:extLst>
              </p:cNvPr>
              <p:cNvSpPr/>
              <p:nvPr/>
            </p:nvSpPr>
            <p:spPr>
              <a:xfrm>
                <a:off x="866998" y="5685962"/>
                <a:ext cx="1046653" cy="201109"/>
              </a:xfrm>
              <a:prstGeom prst="roundRect">
                <a:avLst>
                  <a:gd name="adj" fmla="val 25915"/>
                </a:avLst>
              </a:prstGeom>
              <a:solidFill>
                <a:srgbClr val="F5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2" name="文本框 1071">
                    <a:extLst>
                      <a:ext uri="{FF2B5EF4-FFF2-40B4-BE49-F238E27FC236}">
                        <a16:creationId xmlns:a16="http://schemas.microsoft.com/office/drawing/2014/main" id="{D7A67A62-6ED4-27E5-5E40-FA5060145AB3}"/>
                      </a:ext>
                    </a:extLst>
                  </p:cNvPr>
                  <p:cNvSpPr txBox="1"/>
                  <p:nvPr/>
                </p:nvSpPr>
                <p:spPr>
                  <a:xfrm>
                    <a:off x="830388" y="5584793"/>
                    <a:ext cx="1177773" cy="3763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ts val="158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2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2" name="文本框 1071">
                    <a:extLst>
                      <a:ext uri="{FF2B5EF4-FFF2-40B4-BE49-F238E27FC236}">
                        <a16:creationId xmlns:a16="http://schemas.microsoft.com/office/drawing/2014/main" id="{D7A67A62-6ED4-27E5-5E40-FA5060145A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388" y="5584793"/>
                    <a:ext cx="1177773" cy="37637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5DF4ADB-416F-AD53-93E0-CAD457035F2E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869403" y="5635948"/>
            <a:ext cx="432222" cy="432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93598B1C-956F-B695-9882-17B35DFCFD8F}"/>
                  </a:ext>
                </a:extLst>
              </p:cNvPr>
              <p:cNvSpPr txBox="1"/>
              <p:nvPr/>
            </p:nvSpPr>
            <p:spPr>
              <a:xfrm>
                <a:off x="1194289" y="4467154"/>
                <a:ext cx="117777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93598B1C-956F-B695-9882-17B35DFCF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89" y="4467154"/>
                <a:ext cx="1177773" cy="297517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1" name="组合 1140">
            <a:extLst>
              <a:ext uri="{FF2B5EF4-FFF2-40B4-BE49-F238E27FC236}">
                <a16:creationId xmlns:a16="http://schemas.microsoft.com/office/drawing/2014/main" id="{986ECD22-5A89-CE94-6DEE-71C3A69016C6}"/>
              </a:ext>
            </a:extLst>
          </p:cNvPr>
          <p:cNvGrpSpPr/>
          <p:nvPr/>
        </p:nvGrpSpPr>
        <p:grpSpPr>
          <a:xfrm>
            <a:off x="7867711" y="3595537"/>
            <a:ext cx="687189" cy="447754"/>
            <a:chOff x="5273048" y="4681713"/>
            <a:chExt cx="687189" cy="447754"/>
          </a:xfrm>
        </p:grpSpPr>
        <p:grpSp>
          <p:nvGrpSpPr>
            <p:cNvPr id="1142" name="组合 1141">
              <a:extLst>
                <a:ext uri="{FF2B5EF4-FFF2-40B4-BE49-F238E27FC236}">
                  <a16:creationId xmlns:a16="http://schemas.microsoft.com/office/drawing/2014/main" id="{50D94A43-7C72-27BF-B9FB-751A06A4E27B}"/>
                </a:ext>
              </a:extLst>
            </p:cNvPr>
            <p:cNvGrpSpPr/>
            <p:nvPr/>
          </p:nvGrpSpPr>
          <p:grpSpPr>
            <a:xfrm>
              <a:off x="5273048" y="4681713"/>
              <a:ext cx="649666" cy="423900"/>
              <a:chOff x="5237477" y="4730586"/>
              <a:chExt cx="649666" cy="543872"/>
            </a:xfrm>
          </p:grpSpPr>
          <p:sp>
            <p:nvSpPr>
              <p:cNvPr id="1144" name="矩形: 圆角 1143">
                <a:extLst>
                  <a:ext uri="{FF2B5EF4-FFF2-40B4-BE49-F238E27FC236}">
                    <a16:creationId xmlns:a16="http://schemas.microsoft.com/office/drawing/2014/main" id="{5BC974C9-F04B-6157-53A9-F39F9081B9C1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5" name="文本框 1144">
                    <a:extLst>
                      <a:ext uri="{FF2B5EF4-FFF2-40B4-BE49-F238E27FC236}">
                        <a16:creationId xmlns:a16="http://schemas.microsoft.com/office/drawing/2014/main" id="{DB26FAD5-A754-AD72-6865-7F40B75C689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5" name="文本框 1144">
                    <a:extLst>
                      <a:ext uri="{FF2B5EF4-FFF2-40B4-BE49-F238E27FC236}">
                        <a16:creationId xmlns:a16="http://schemas.microsoft.com/office/drawing/2014/main" id="{DB26FAD5-A754-AD72-6865-7F40B75C68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46" name="组合 1145">
                <a:extLst>
                  <a:ext uri="{FF2B5EF4-FFF2-40B4-BE49-F238E27FC236}">
                    <a16:creationId xmlns:a16="http://schemas.microsoft.com/office/drawing/2014/main" id="{8643FD74-B1AC-F948-0B06-2B41F3BE983D}"/>
                  </a:ext>
                </a:extLst>
              </p:cNvPr>
              <p:cNvGrpSpPr/>
              <p:nvPr/>
            </p:nvGrpSpPr>
            <p:grpSpPr>
              <a:xfrm>
                <a:off x="5383713" y="4730586"/>
                <a:ext cx="503430" cy="301471"/>
                <a:chOff x="5406551" y="2847279"/>
                <a:chExt cx="503430" cy="301471"/>
              </a:xfrm>
            </p:grpSpPr>
            <p:sp>
              <p:nvSpPr>
                <p:cNvPr id="1148" name="矩形: 圆角 1147">
                  <a:extLst>
                    <a:ext uri="{FF2B5EF4-FFF2-40B4-BE49-F238E27FC236}">
                      <a16:creationId xmlns:a16="http://schemas.microsoft.com/office/drawing/2014/main" id="{ED28C1C8-B013-240C-363C-B5309B1258B3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9" name="文本框 1148">
                      <a:extLst>
                        <a:ext uri="{FF2B5EF4-FFF2-40B4-BE49-F238E27FC236}">
                          <a16:creationId xmlns:a16="http://schemas.microsoft.com/office/drawing/2014/main" id="{3D129CBD-73B3-9666-7DB6-5AF40A80AA96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9" name="文本框 1148">
                      <a:extLst>
                        <a:ext uri="{FF2B5EF4-FFF2-40B4-BE49-F238E27FC236}">
                          <a16:creationId xmlns:a16="http://schemas.microsoft.com/office/drawing/2014/main" id="{3D129CBD-73B3-9666-7DB6-5AF40A80AA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147" name="图片 1146">
                <a:extLst>
                  <a:ext uri="{FF2B5EF4-FFF2-40B4-BE49-F238E27FC236}">
                    <a16:creationId xmlns:a16="http://schemas.microsoft.com/office/drawing/2014/main" id="{B2409A6D-BCC0-C0EC-4CF7-055598482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BA687388-6772-CA50-3129-DEDFBB5C36E2}"/>
                </a:ext>
              </a:extLst>
            </p:cNvPr>
            <p:cNvSpPr/>
            <p:nvPr/>
          </p:nvSpPr>
          <p:spPr>
            <a:xfrm>
              <a:off x="5333438" y="4717274"/>
              <a:ext cx="626799" cy="412193"/>
            </a:xfrm>
            <a:prstGeom prst="rect">
              <a:avLst/>
            </a:prstGeom>
            <a:noFill/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50" name="组合 1149">
            <a:extLst>
              <a:ext uri="{FF2B5EF4-FFF2-40B4-BE49-F238E27FC236}">
                <a16:creationId xmlns:a16="http://schemas.microsoft.com/office/drawing/2014/main" id="{FFBF5116-EA02-206D-29D7-C9700702E9D4}"/>
              </a:ext>
            </a:extLst>
          </p:cNvPr>
          <p:cNvGrpSpPr/>
          <p:nvPr/>
        </p:nvGrpSpPr>
        <p:grpSpPr>
          <a:xfrm>
            <a:off x="5273049" y="4229218"/>
            <a:ext cx="687189" cy="447754"/>
            <a:chOff x="5273048" y="4681713"/>
            <a:chExt cx="687189" cy="447754"/>
          </a:xfrm>
        </p:grpSpPr>
        <p:grpSp>
          <p:nvGrpSpPr>
            <p:cNvPr id="1151" name="组合 1150">
              <a:extLst>
                <a:ext uri="{FF2B5EF4-FFF2-40B4-BE49-F238E27FC236}">
                  <a16:creationId xmlns:a16="http://schemas.microsoft.com/office/drawing/2014/main" id="{7BA3B5EB-65D2-C87B-1399-945C3B1408A5}"/>
                </a:ext>
              </a:extLst>
            </p:cNvPr>
            <p:cNvGrpSpPr/>
            <p:nvPr/>
          </p:nvGrpSpPr>
          <p:grpSpPr>
            <a:xfrm>
              <a:off x="5273048" y="4681713"/>
              <a:ext cx="649666" cy="423900"/>
              <a:chOff x="5237477" y="4730586"/>
              <a:chExt cx="649666" cy="543872"/>
            </a:xfrm>
          </p:grpSpPr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07E63D99-048B-EBDA-2B5E-56DEFBCE4389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本框 257">
                    <a:extLst>
                      <a:ext uri="{FF2B5EF4-FFF2-40B4-BE49-F238E27FC236}">
                        <a16:creationId xmlns:a16="http://schemas.microsoft.com/office/drawing/2014/main" id="{243FC910-8DCC-488B-E6DA-4FDBAF1F5AB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8" name="文本框 257">
                    <a:extLst>
                      <a:ext uri="{FF2B5EF4-FFF2-40B4-BE49-F238E27FC236}">
                        <a16:creationId xmlns:a16="http://schemas.microsoft.com/office/drawing/2014/main" id="{243FC910-8DCC-488B-E6DA-4FDBAF1F5A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9" name="组合 258">
                <a:extLst>
                  <a:ext uri="{FF2B5EF4-FFF2-40B4-BE49-F238E27FC236}">
                    <a16:creationId xmlns:a16="http://schemas.microsoft.com/office/drawing/2014/main" id="{967A6827-C1F8-2124-DB41-AB91261202DF}"/>
                  </a:ext>
                </a:extLst>
              </p:cNvPr>
              <p:cNvGrpSpPr/>
              <p:nvPr/>
            </p:nvGrpSpPr>
            <p:grpSpPr>
              <a:xfrm>
                <a:off x="5383713" y="4730586"/>
                <a:ext cx="503430" cy="301471"/>
                <a:chOff x="5406551" y="2847279"/>
                <a:chExt cx="503430" cy="301471"/>
              </a:xfrm>
            </p:grpSpPr>
            <p:sp>
              <p:nvSpPr>
                <p:cNvPr id="261" name="矩形: 圆角 260">
                  <a:extLst>
                    <a:ext uri="{FF2B5EF4-FFF2-40B4-BE49-F238E27FC236}">
                      <a16:creationId xmlns:a16="http://schemas.microsoft.com/office/drawing/2014/main" id="{962AF97B-F3A3-F943-6DA1-269E81B5CC3A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文本框 261">
                      <a:extLst>
                        <a:ext uri="{FF2B5EF4-FFF2-40B4-BE49-F238E27FC236}">
                          <a16:creationId xmlns:a16="http://schemas.microsoft.com/office/drawing/2014/main" id="{682600BE-5F27-06E4-0455-A57FF0F00840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2" name="文本框 261">
                      <a:extLst>
                        <a:ext uri="{FF2B5EF4-FFF2-40B4-BE49-F238E27FC236}">
                          <a16:creationId xmlns:a16="http://schemas.microsoft.com/office/drawing/2014/main" id="{682600BE-5F27-06E4-0455-A57FF0F008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blipFill>
                      <a:blip r:embed="rId62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60" name="图片 259">
                <a:extLst>
                  <a:ext uri="{FF2B5EF4-FFF2-40B4-BE49-F238E27FC236}">
                    <a16:creationId xmlns:a16="http://schemas.microsoft.com/office/drawing/2014/main" id="{5F7C0E25-A9AA-FC79-D837-6742FDD0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466C184-5B8C-3CA5-626E-BA0AAD29AFEA}"/>
                </a:ext>
              </a:extLst>
            </p:cNvPr>
            <p:cNvSpPr/>
            <p:nvPr/>
          </p:nvSpPr>
          <p:spPr>
            <a:xfrm>
              <a:off x="5333438" y="4717274"/>
              <a:ext cx="626799" cy="412193"/>
            </a:xfrm>
            <a:prstGeom prst="rect">
              <a:avLst/>
            </a:prstGeom>
            <a:noFill/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2A468C7-10DF-4D68-6741-238C4831571F}"/>
              </a:ext>
            </a:extLst>
          </p:cNvPr>
          <p:cNvCxnSpPr>
            <a:cxnSpLocks/>
          </p:cNvCxnSpPr>
          <p:nvPr/>
        </p:nvCxnSpPr>
        <p:spPr>
          <a:xfrm flipH="1">
            <a:off x="4635850" y="4581598"/>
            <a:ext cx="782325" cy="19264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C1329558-24CB-7BAD-BC73-7BB61830EB24}"/>
              </a:ext>
            </a:extLst>
          </p:cNvPr>
          <p:cNvGrpSpPr/>
          <p:nvPr/>
        </p:nvGrpSpPr>
        <p:grpSpPr>
          <a:xfrm>
            <a:off x="4642390" y="4334340"/>
            <a:ext cx="706005" cy="303225"/>
            <a:chOff x="4639669" y="4709426"/>
            <a:chExt cx="706005" cy="303225"/>
          </a:xfrm>
        </p:grpSpPr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41921A00-9587-E118-2F25-1BE6E4656753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83" y="4792265"/>
              <a:ext cx="66709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1C2EF423-CDE4-A4E8-5D94-84535A927046}"/>
                </a:ext>
              </a:extLst>
            </p:cNvPr>
            <p:cNvSpPr txBox="1"/>
            <p:nvPr/>
          </p:nvSpPr>
          <p:spPr>
            <a:xfrm>
              <a:off x="4639669" y="4709426"/>
              <a:ext cx="693770" cy="303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100" b="1" i="1" dirty="0">
                  <a:solidFill>
                    <a:srgbClr val="535353"/>
                  </a:solidFill>
                </a:rPr>
                <a:t>Ranking</a:t>
              </a:r>
              <a:r>
                <a:rPr lang="en-US" altLang="zh-CN" sz="1400" b="1" i="1" dirty="0">
                  <a:solidFill>
                    <a:srgbClr val="535353"/>
                  </a:solidFill>
                </a:rPr>
                <a:t> </a:t>
              </a:r>
              <a:endParaRPr lang="zh-CN" altLang="en-US" sz="140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329CE2EC-F12A-88A8-AFB4-A648B69495B3}"/>
              </a:ext>
            </a:extLst>
          </p:cNvPr>
          <p:cNvCxnSpPr>
            <a:cxnSpLocks/>
          </p:cNvCxnSpPr>
          <p:nvPr/>
        </p:nvCxnSpPr>
        <p:spPr>
          <a:xfrm flipH="1">
            <a:off x="4635850" y="4153641"/>
            <a:ext cx="782325" cy="1926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398E537A-BAC1-F1DD-5092-205BF53E7658}"/>
              </a:ext>
            </a:extLst>
          </p:cNvPr>
          <p:cNvGrpSpPr/>
          <p:nvPr/>
        </p:nvGrpSpPr>
        <p:grpSpPr>
          <a:xfrm>
            <a:off x="5273049" y="3775786"/>
            <a:ext cx="687189" cy="447754"/>
            <a:chOff x="5273048" y="4681713"/>
            <a:chExt cx="687189" cy="447754"/>
          </a:xfrm>
        </p:grpSpPr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833F0A76-07E1-9A68-E46D-B0C8F9D10BE8}"/>
                </a:ext>
              </a:extLst>
            </p:cNvPr>
            <p:cNvGrpSpPr/>
            <p:nvPr/>
          </p:nvGrpSpPr>
          <p:grpSpPr>
            <a:xfrm>
              <a:off x="5273048" y="4681713"/>
              <a:ext cx="649666" cy="423900"/>
              <a:chOff x="5237477" y="4730586"/>
              <a:chExt cx="649666" cy="543872"/>
            </a:xfrm>
          </p:grpSpPr>
          <p:sp>
            <p:nvSpPr>
              <p:cNvPr id="298" name="矩形: 圆角 297">
                <a:extLst>
                  <a:ext uri="{FF2B5EF4-FFF2-40B4-BE49-F238E27FC236}">
                    <a16:creationId xmlns:a16="http://schemas.microsoft.com/office/drawing/2014/main" id="{4A381CF3-9E24-9F64-9969-E88D2DA2BD67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文本框 298">
                    <a:extLst>
                      <a:ext uri="{FF2B5EF4-FFF2-40B4-BE49-F238E27FC236}">
                        <a16:creationId xmlns:a16="http://schemas.microsoft.com/office/drawing/2014/main" id="{1FACB024-E18C-D82E-E86B-0BD7248AB68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9" name="文本框 298">
                    <a:extLst>
                      <a:ext uri="{FF2B5EF4-FFF2-40B4-BE49-F238E27FC236}">
                        <a16:creationId xmlns:a16="http://schemas.microsoft.com/office/drawing/2014/main" id="{1FACB024-E18C-D82E-E86B-0BD7248AB6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F023F140-7C29-998E-1E09-351C30562896}"/>
                  </a:ext>
                </a:extLst>
              </p:cNvPr>
              <p:cNvGrpSpPr/>
              <p:nvPr/>
            </p:nvGrpSpPr>
            <p:grpSpPr>
              <a:xfrm>
                <a:off x="5383713" y="4730586"/>
                <a:ext cx="503430" cy="301471"/>
                <a:chOff x="5406551" y="2847279"/>
                <a:chExt cx="503430" cy="301471"/>
              </a:xfrm>
            </p:grpSpPr>
            <p:sp>
              <p:nvSpPr>
                <p:cNvPr id="303" name="矩形: 圆角 302">
                  <a:extLst>
                    <a:ext uri="{FF2B5EF4-FFF2-40B4-BE49-F238E27FC236}">
                      <a16:creationId xmlns:a16="http://schemas.microsoft.com/office/drawing/2014/main" id="{93161707-D12D-8DAE-2753-1BBF540E6FC4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文本框 308">
                      <a:extLst>
                        <a:ext uri="{FF2B5EF4-FFF2-40B4-BE49-F238E27FC236}">
                          <a16:creationId xmlns:a16="http://schemas.microsoft.com/office/drawing/2014/main" id="{6A812AE1-766C-68F1-1472-5893A6BE2010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9" name="文本框 308">
                      <a:extLst>
                        <a:ext uri="{FF2B5EF4-FFF2-40B4-BE49-F238E27FC236}">
                          <a16:creationId xmlns:a16="http://schemas.microsoft.com/office/drawing/2014/main" id="{6A812AE1-766C-68F1-1472-5893A6BE20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01" name="图片 300">
                <a:extLst>
                  <a:ext uri="{FF2B5EF4-FFF2-40B4-BE49-F238E27FC236}">
                    <a16:creationId xmlns:a16="http://schemas.microsoft.com/office/drawing/2014/main" id="{DBB6A726-4CAF-A016-510B-067B0951D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FEA34E63-9DE4-46F8-05E2-21FFBF4E785E}"/>
                </a:ext>
              </a:extLst>
            </p:cNvPr>
            <p:cNvSpPr/>
            <p:nvPr/>
          </p:nvSpPr>
          <p:spPr>
            <a:xfrm>
              <a:off x="5333438" y="4717274"/>
              <a:ext cx="626799" cy="412193"/>
            </a:xfrm>
            <a:prstGeom prst="rect">
              <a:avLst/>
            </a:prstGeom>
            <a:noFill/>
            <a:ln w="127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319C1F8B-E029-3601-D6D3-5E09EAB3ECF3}"/>
              </a:ext>
            </a:extLst>
          </p:cNvPr>
          <p:cNvGrpSpPr/>
          <p:nvPr/>
        </p:nvGrpSpPr>
        <p:grpSpPr>
          <a:xfrm>
            <a:off x="4637737" y="3881652"/>
            <a:ext cx="706005" cy="303225"/>
            <a:chOff x="4639669" y="4709426"/>
            <a:chExt cx="706005" cy="303225"/>
          </a:xfrm>
        </p:grpSpPr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B15B699F-5288-A20A-DE45-D3ADCCDAA1E1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83" y="4792265"/>
              <a:ext cx="66709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D2367664-0240-3F87-DC92-C161446A2ED7}"/>
                </a:ext>
              </a:extLst>
            </p:cNvPr>
            <p:cNvSpPr txBox="1"/>
            <p:nvPr/>
          </p:nvSpPr>
          <p:spPr>
            <a:xfrm>
              <a:off x="4639669" y="4709426"/>
              <a:ext cx="693770" cy="303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100" b="1" i="1" dirty="0">
                  <a:solidFill>
                    <a:srgbClr val="535353"/>
                  </a:solidFill>
                </a:rPr>
                <a:t>Ranking</a:t>
              </a:r>
              <a:r>
                <a:rPr lang="en-US" altLang="zh-CN" sz="1400" b="1" i="1" dirty="0">
                  <a:solidFill>
                    <a:srgbClr val="535353"/>
                  </a:solidFill>
                </a:rPr>
                <a:t> </a:t>
              </a:r>
              <a:endParaRPr lang="zh-CN" altLang="en-US" sz="1400" b="1" i="1" dirty="0">
                <a:solidFill>
                  <a:srgbClr val="535353"/>
                </a:solidFill>
              </a:endParaRPr>
            </a:p>
          </p:txBody>
        </p:sp>
      </p:grp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8AC38DFB-1C2F-6D82-D10E-2EFEA75833E4}"/>
              </a:ext>
            </a:extLst>
          </p:cNvPr>
          <p:cNvCxnSpPr>
            <a:cxnSpLocks/>
          </p:cNvCxnSpPr>
          <p:nvPr/>
        </p:nvCxnSpPr>
        <p:spPr>
          <a:xfrm flipH="1">
            <a:off x="4644156" y="3734341"/>
            <a:ext cx="782325" cy="1926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4EDBCE71-ED07-F08C-6C77-76F5FEFC2FFE}"/>
              </a:ext>
            </a:extLst>
          </p:cNvPr>
          <p:cNvGrpSpPr/>
          <p:nvPr/>
        </p:nvGrpSpPr>
        <p:grpSpPr>
          <a:xfrm>
            <a:off x="4650696" y="3487083"/>
            <a:ext cx="706005" cy="303225"/>
            <a:chOff x="4639669" y="4709426"/>
            <a:chExt cx="706005" cy="303225"/>
          </a:xfrm>
        </p:grpSpPr>
        <p:cxnSp>
          <p:nvCxnSpPr>
            <p:cNvPr id="316" name="直接箭头连接符 315">
              <a:extLst>
                <a:ext uri="{FF2B5EF4-FFF2-40B4-BE49-F238E27FC236}">
                  <a16:creationId xmlns:a16="http://schemas.microsoft.com/office/drawing/2014/main" id="{DDFB0066-BF2D-EFDB-ACC3-8EF1C203F9B2}"/>
                </a:ext>
              </a:extLst>
            </p:cNvPr>
            <p:cNvCxnSpPr>
              <a:cxnSpLocks/>
            </p:cNvCxnSpPr>
            <p:nvPr/>
          </p:nvCxnSpPr>
          <p:spPr>
            <a:xfrm>
              <a:off x="4678583" y="4792265"/>
              <a:ext cx="66709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7B47E1C0-273F-D25D-83A6-C6CDA3A6A7EB}"/>
                </a:ext>
              </a:extLst>
            </p:cNvPr>
            <p:cNvSpPr txBox="1"/>
            <p:nvPr/>
          </p:nvSpPr>
          <p:spPr>
            <a:xfrm>
              <a:off x="4639669" y="4709426"/>
              <a:ext cx="693770" cy="303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660"/>
                </a:lnSpc>
              </a:pPr>
              <a:r>
                <a:rPr lang="en-US" altLang="zh-CN" sz="1100" b="1" i="1" dirty="0">
                  <a:solidFill>
                    <a:srgbClr val="535353"/>
                  </a:solidFill>
                </a:rPr>
                <a:t>Ranking</a:t>
              </a:r>
              <a:r>
                <a:rPr lang="en-US" altLang="zh-CN" sz="1400" b="1" i="1" dirty="0">
                  <a:solidFill>
                    <a:srgbClr val="535353"/>
                  </a:solidFill>
                </a:rPr>
                <a:t> </a:t>
              </a:r>
              <a:endParaRPr lang="zh-CN" altLang="en-US" sz="1400" b="1" i="1" dirty="0">
                <a:solidFill>
                  <a:srgbClr val="535353"/>
                </a:solidFill>
              </a:endParaRPr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D63A35B7-4135-220A-3A49-126DBECE0443}"/>
              </a:ext>
            </a:extLst>
          </p:cNvPr>
          <p:cNvGrpSpPr/>
          <p:nvPr/>
        </p:nvGrpSpPr>
        <p:grpSpPr>
          <a:xfrm>
            <a:off x="5268865" y="3319330"/>
            <a:ext cx="687189" cy="447754"/>
            <a:chOff x="5273048" y="4681713"/>
            <a:chExt cx="687189" cy="447754"/>
          </a:xfrm>
        </p:grpSpPr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AEADBBA-9739-14EA-5985-C486054CD038}"/>
                </a:ext>
              </a:extLst>
            </p:cNvPr>
            <p:cNvGrpSpPr/>
            <p:nvPr/>
          </p:nvGrpSpPr>
          <p:grpSpPr>
            <a:xfrm>
              <a:off x="5273048" y="4681713"/>
              <a:ext cx="649666" cy="423900"/>
              <a:chOff x="5237477" y="4730586"/>
              <a:chExt cx="649666" cy="543872"/>
            </a:xfrm>
          </p:grpSpPr>
          <p:sp>
            <p:nvSpPr>
              <p:cNvPr id="326" name="矩形: 圆角 325">
                <a:extLst>
                  <a:ext uri="{FF2B5EF4-FFF2-40B4-BE49-F238E27FC236}">
                    <a16:creationId xmlns:a16="http://schemas.microsoft.com/office/drawing/2014/main" id="{F77420FE-984A-07A1-CDF6-E0161B4C63CA}"/>
                  </a:ext>
                </a:extLst>
              </p:cNvPr>
              <p:cNvSpPr/>
              <p:nvPr/>
            </p:nvSpPr>
            <p:spPr>
              <a:xfrm>
                <a:off x="5383713" y="5055009"/>
                <a:ext cx="503430" cy="219449"/>
              </a:xfrm>
              <a:prstGeom prst="roundRect">
                <a:avLst/>
              </a:prstGeom>
              <a:solidFill>
                <a:srgbClr val="FBB3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文本框 326">
                    <a:extLst>
                      <a:ext uri="{FF2B5EF4-FFF2-40B4-BE49-F238E27FC236}">
                        <a16:creationId xmlns:a16="http://schemas.microsoft.com/office/drawing/2014/main" id="{0693F712-1573-EF13-A505-1DDAE49A0E3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kumimoji="1" lang="en-US" altLang="zh-CN" sz="1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b="1" i="1" dirty="0">
                      <a:solidFill>
                        <a:schemeClr val="accent5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7" name="文本框 326">
                    <a:extLst>
                      <a:ext uri="{FF2B5EF4-FFF2-40B4-BE49-F238E27FC236}">
                        <a16:creationId xmlns:a16="http://schemas.microsoft.com/office/drawing/2014/main" id="{0693F712-1573-EF13-A505-1DDAE49A0E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428660" y="4980281"/>
                    <a:ext cx="439851" cy="27641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9" name="组合 328">
                <a:extLst>
                  <a:ext uri="{FF2B5EF4-FFF2-40B4-BE49-F238E27FC236}">
                    <a16:creationId xmlns:a16="http://schemas.microsoft.com/office/drawing/2014/main" id="{DFA374A6-122A-50D0-53EA-77BB574BF534}"/>
                  </a:ext>
                </a:extLst>
              </p:cNvPr>
              <p:cNvGrpSpPr/>
              <p:nvPr/>
            </p:nvGrpSpPr>
            <p:grpSpPr>
              <a:xfrm>
                <a:off x="5383713" y="4730586"/>
                <a:ext cx="503430" cy="301471"/>
                <a:chOff x="5406551" y="2847279"/>
                <a:chExt cx="503430" cy="301471"/>
              </a:xfrm>
            </p:grpSpPr>
            <p:sp>
              <p:nvSpPr>
                <p:cNvPr id="332" name="矩形: 圆角 331">
                  <a:extLst>
                    <a:ext uri="{FF2B5EF4-FFF2-40B4-BE49-F238E27FC236}">
                      <a16:creationId xmlns:a16="http://schemas.microsoft.com/office/drawing/2014/main" id="{E57A8523-A54C-096D-ABB7-9CE33E050BCC}"/>
                    </a:ext>
                  </a:extLst>
                </p:cNvPr>
                <p:cNvSpPr/>
                <p:nvPr/>
              </p:nvSpPr>
              <p:spPr>
                <a:xfrm>
                  <a:off x="5406551" y="2929301"/>
                  <a:ext cx="503430" cy="219449"/>
                </a:xfrm>
                <a:prstGeom prst="round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3" name="文本框 332">
                      <a:extLst>
                        <a:ext uri="{FF2B5EF4-FFF2-40B4-BE49-F238E27FC236}">
                          <a16:creationId xmlns:a16="http://schemas.microsoft.com/office/drawing/2014/main" id="{CBAEE5C7-3889-9E60-3084-51D825AE7E9C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4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kumimoji="1" lang="en-US" altLang="zh-CN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400" b="1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3" name="文本框 332">
                      <a:extLst>
                        <a:ext uri="{FF2B5EF4-FFF2-40B4-BE49-F238E27FC236}">
                          <a16:creationId xmlns:a16="http://schemas.microsoft.com/office/drawing/2014/main" id="{CBAEE5C7-3889-9E60-3084-51D825AE7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426996" y="2847279"/>
                      <a:ext cx="439851" cy="276418"/>
                    </a:xfrm>
                    <a:prstGeom prst="rect">
                      <a:avLst/>
                    </a:prstGeom>
                    <a:blipFill>
                      <a:blip r:embed="rId66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31" name="图片 330">
                <a:extLst>
                  <a:ext uri="{FF2B5EF4-FFF2-40B4-BE49-F238E27FC236}">
                    <a16:creationId xmlns:a16="http://schemas.microsoft.com/office/drawing/2014/main" id="{99B8ECF1-18FD-7E57-A1CB-153CBC254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477" y="4938225"/>
                <a:ext cx="293418" cy="293418"/>
              </a:xfrm>
              <a:prstGeom prst="rect">
                <a:avLst/>
              </a:prstGeom>
            </p:spPr>
          </p:pic>
        </p:grp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F2BE612A-9212-66C4-DB62-3E89FC992046}"/>
                </a:ext>
              </a:extLst>
            </p:cNvPr>
            <p:cNvSpPr/>
            <p:nvPr/>
          </p:nvSpPr>
          <p:spPr>
            <a:xfrm>
              <a:off x="5333438" y="4717274"/>
              <a:ext cx="626799" cy="41219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34" name="矩形: 圆角 333">
            <a:extLst>
              <a:ext uri="{FF2B5EF4-FFF2-40B4-BE49-F238E27FC236}">
                <a16:creationId xmlns:a16="http://schemas.microsoft.com/office/drawing/2014/main" id="{B65F42D4-BBB3-21A6-0265-A9267E1F0947}"/>
              </a:ext>
            </a:extLst>
          </p:cNvPr>
          <p:cNvSpPr/>
          <p:nvPr/>
        </p:nvSpPr>
        <p:spPr>
          <a:xfrm>
            <a:off x="5416234" y="3101703"/>
            <a:ext cx="503430" cy="171041"/>
          </a:xfrm>
          <a:prstGeom prst="roundRect">
            <a:avLst/>
          </a:prstGeom>
          <a:solidFill>
            <a:srgbClr val="FBB3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444E6B32-2D69-CB71-82D0-B414079C5D0B}"/>
                  </a:ext>
                </a:extLst>
              </p:cNvPr>
              <p:cNvSpPr txBox="1"/>
              <p:nvPr/>
            </p:nvSpPr>
            <p:spPr>
              <a:xfrm flipH="1">
                <a:off x="5448269" y="3044478"/>
                <a:ext cx="439851" cy="21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kumimoji="1" lang="en-US" altLang="zh-CN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400" b="1" i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444E6B32-2D69-CB71-82D0-B414079C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48269" y="3044478"/>
                <a:ext cx="439851" cy="215443"/>
              </a:xfrm>
              <a:prstGeom prst="rect">
                <a:avLst/>
              </a:prstGeom>
              <a:blipFill>
                <a:blip r:embed="rId67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00A83173-67A5-E0DC-BB72-C2C6816FB37C}"/>
              </a:ext>
            </a:extLst>
          </p:cNvPr>
          <p:cNvCxnSpPr>
            <a:cxnSpLocks/>
          </p:cNvCxnSpPr>
          <p:nvPr/>
        </p:nvCxnSpPr>
        <p:spPr>
          <a:xfrm flipH="1">
            <a:off x="4637203" y="3256332"/>
            <a:ext cx="782325" cy="192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38" name="图片 1137">
            <a:extLst>
              <a:ext uri="{FF2B5EF4-FFF2-40B4-BE49-F238E27FC236}">
                <a16:creationId xmlns:a16="http://schemas.microsoft.com/office/drawing/2014/main" id="{91B83B22-471C-6FF9-41A5-D773D550E23F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94" y="5612635"/>
            <a:ext cx="413669" cy="413669"/>
          </a:xfrm>
          <a:prstGeom prst="rect">
            <a:avLst/>
          </a:prstGeom>
        </p:spPr>
      </p:pic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A1920D33-8285-448E-842F-CC504D839349}"/>
              </a:ext>
            </a:extLst>
          </p:cNvPr>
          <p:cNvGrpSpPr/>
          <p:nvPr/>
        </p:nvGrpSpPr>
        <p:grpSpPr>
          <a:xfrm>
            <a:off x="3596035" y="2707849"/>
            <a:ext cx="1798991" cy="307777"/>
            <a:chOff x="2342593" y="800930"/>
            <a:chExt cx="3816960" cy="441852"/>
          </a:xfrm>
        </p:grpSpPr>
        <p:sp>
          <p:nvSpPr>
            <p:cNvPr id="348" name="Rounded Rectangle 18">
              <a:extLst>
                <a:ext uri="{FF2B5EF4-FFF2-40B4-BE49-F238E27FC236}">
                  <a16:creationId xmlns:a16="http://schemas.microsoft.com/office/drawing/2014/main" id="{61702D18-8ADB-471C-9DA4-0421E29A89A1}"/>
                </a:ext>
              </a:extLst>
            </p:cNvPr>
            <p:cNvSpPr/>
            <p:nvPr/>
          </p:nvSpPr>
          <p:spPr>
            <a:xfrm>
              <a:off x="2636187" y="866748"/>
              <a:ext cx="3288243" cy="297456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415597B7-6142-49D4-98F0-0AD684EDA9AC}"/>
                </a:ext>
              </a:extLst>
            </p:cNvPr>
            <p:cNvSpPr txBox="1"/>
            <p:nvPr/>
          </p:nvSpPr>
          <p:spPr>
            <a:xfrm>
              <a:off x="2342593" y="800930"/>
              <a:ext cx="3816960" cy="4418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Judger Reordering</a:t>
              </a:r>
              <a:endParaRPr lang="zh-CN" altLang="en-US" sz="1400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16BC0E11-3D9E-4E01-88F4-F3B7441F9C07}"/>
              </a:ext>
            </a:extLst>
          </p:cNvPr>
          <p:cNvGrpSpPr/>
          <p:nvPr/>
        </p:nvGrpSpPr>
        <p:grpSpPr>
          <a:xfrm>
            <a:off x="1451905" y="2388106"/>
            <a:ext cx="3816960" cy="331772"/>
            <a:chOff x="2351675" y="717673"/>
            <a:chExt cx="3816960" cy="419589"/>
          </a:xfrm>
        </p:grpSpPr>
        <p:sp>
          <p:nvSpPr>
            <p:cNvPr id="352" name="Rounded Rectangle 18">
              <a:extLst>
                <a:ext uri="{FF2B5EF4-FFF2-40B4-BE49-F238E27FC236}">
                  <a16:creationId xmlns:a16="http://schemas.microsoft.com/office/drawing/2014/main" id="{F35504F6-CAB1-4C32-8B1D-92983986C021}"/>
                </a:ext>
              </a:extLst>
            </p:cNvPr>
            <p:cNvSpPr/>
            <p:nvPr/>
          </p:nvSpPr>
          <p:spPr>
            <a:xfrm>
              <a:off x="2595846" y="737001"/>
              <a:ext cx="3288243" cy="395109"/>
            </a:xfrm>
            <a:prstGeom prst="roundRect">
              <a:avLst/>
            </a:prstGeom>
            <a:solidFill>
              <a:schemeClr val="accent5"/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61997" tIns="81000" rIns="161997" bIns="81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98"/>
              <a:endParaRPr lang="en-US" sz="28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3" name="文本框 352">
              <a:extLst>
                <a:ext uri="{FF2B5EF4-FFF2-40B4-BE49-F238E27FC236}">
                  <a16:creationId xmlns:a16="http://schemas.microsoft.com/office/drawing/2014/main" id="{76387EE3-53CC-44D1-896B-CD76C0FDCB04}"/>
                </a:ext>
              </a:extLst>
            </p:cNvPr>
            <p:cNvSpPr txBox="1"/>
            <p:nvPr/>
          </p:nvSpPr>
          <p:spPr>
            <a:xfrm>
              <a:off x="2351675" y="717673"/>
              <a:ext cx="3816960" cy="419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Pipeline for High-Quality Outputs</a:t>
              </a:r>
              <a:endParaRPr lang="zh-CN" altLang="en-US" b="1" i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D12A16-AAE9-64AA-D13F-023B7B56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984" y="2734714"/>
            <a:ext cx="8238744" cy="45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图片 317">
            <a:extLst>
              <a:ext uri="{FF2B5EF4-FFF2-40B4-BE49-F238E27FC236}">
                <a16:creationId xmlns:a16="http://schemas.microsoft.com/office/drawing/2014/main" id="{F03A6BA4-27E9-4FF6-829B-26E30CCEA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41143"/>
            <a:ext cx="7047781" cy="39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5030</TotalTime>
  <Words>859</Words>
  <Application>Microsoft Office PowerPoint</Application>
  <PresentationFormat>自定义</PresentationFormat>
  <Paragraphs>426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Zeng</dc:creator>
  <cp:lastModifiedBy>rqy</cp:lastModifiedBy>
  <cp:revision>100</cp:revision>
  <dcterms:created xsi:type="dcterms:W3CDTF">2024-04-14T15:01:14Z</dcterms:created>
  <dcterms:modified xsi:type="dcterms:W3CDTF">2024-12-23T04:29:00Z</dcterms:modified>
</cp:coreProperties>
</file>