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10017" r:id="rId2"/>
  </p:sldIdLst>
  <p:sldSz cx="103933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E2"/>
    <a:srgbClr val="FBB3B9"/>
    <a:srgbClr val="D5F8BC"/>
    <a:srgbClr val="F5E1C4"/>
    <a:srgbClr val="6E82D7"/>
    <a:srgbClr val="C2D0D7"/>
    <a:srgbClr val="2E75B6"/>
    <a:srgbClr val="CF9090"/>
    <a:srgbClr val="E4E4E4"/>
    <a:srgbClr val="F7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BE51A-04B5-430F-A7E0-651254DED94D}" v="573" dt="2024-12-12T16:26:06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4767"/>
  </p:normalViewPr>
  <p:slideViewPr>
    <p:cSldViewPr snapToGrid="0">
      <p:cViewPr>
        <p:scale>
          <a:sx n="66" d="100"/>
          <a:sy n="66" d="100"/>
        </p:scale>
        <p:origin x="128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F317-3D45-D243-964B-9124EF2726CA}" type="datetimeFigureOut">
              <a:rPr kumimoji="1" lang="zh-CN" altLang="en-US" smtClean="0"/>
              <a:t>2024/12/13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1143000"/>
            <a:ext cx="445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60EE-E2CC-2349-BFD0-CE355E7BF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1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1pPr>
    <a:lvl2pPr marL="491764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2pPr>
    <a:lvl3pPr marL="983529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3pPr>
    <a:lvl4pPr marL="1475293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4pPr>
    <a:lvl5pPr marL="1967057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5pPr>
    <a:lvl6pPr marL="2458822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6pPr>
    <a:lvl7pPr marL="2950586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7pPr>
    <a:lvl8pPr marL="344235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8pPr>
    <a:lvl9pPr marL="3934115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1756-F6F0-6A8A-D7AD-97F5645C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B7489F-5AB2-BADC-A389-1D1825534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033287-DCC5-0F51-7B13-0E22E9EF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46809-6685-C788-E13D-475BEA757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9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78222"/>
            <a:ext cx="883435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81306"/>
            <a:ext cx="77950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3297"/>
            <a:ext cx="224106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3297"/>
            <a:ext cx="6593290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4831"/>
            <a:ext cx="896427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17876"/>
            <a:ext cx="896427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3299"/>
            <a:ext cx="89642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4832"/>
            <a:ext cx="439687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29749"/>
            <a:ext cx="4396879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4832"/>
            <a:ext cx="441853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29749"/>
            <a:ext cx="441853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6570"/>
            <a:ext cx="526164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6570"/>
            <a:ext cx="526164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3299"/>
            <a:ext cx="89642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16484"/>
            <a:ext cx="89642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F653-5699-404F-AD58-CD110ED3DE8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72698"/>
            <a:ext cx="350776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40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7" Type="http://schemas.openxmlformats.org/officeDocument/2006/relationships/image" Target="../media/image4.png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39.png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image" Target="../media/image2.png"/><Relationship Id="rId23" Type="http://schemas.openxmlformats.org/officeDocument/2006/relationships/image" Target="../media/image42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31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6.png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D594-B22A-A8DC-61AE-AAAB9310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34B51A2-139B-872A-E4B2-FDE6025917E6}"/>
              </a:ext>
            </a:extLst>
          </p:cNvPr>
          <p:cNvSpPr/>
          <p:nvPr/>
        </p:nvSpPr>
        <p:spPr>
          <a:xfrm>
            <a:off x="5749726" y="990846"/>
            <a:ext cx="2917085" cy="4408468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305A52C5-F19F-71B0-87DE-68324B0EED30}"/>
              </a:ext>
            </a:extLst>
          </p:cNvPr>
          <p:cNvSpPr/>
          <p:nvPr/>
        </p:nvSpPr>
        <p:spPr>
          <a:xfrm>
            <a:off x="6421889" y="4318673"/>
            <a:ext cx="2105925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040A119-0741-FC44-55BF-04DAA765761B}"/>
              </a:ext>
            </a:extLst>
          </p:cNvPr>
          <p:cNvSpPr/>
          <p:nvPr/>
        </p:nvSpPr>
        <p:spPr>
          <a:xfrm>
            <a:off x="6421889" y="1829467"/>
            <a:ext cx="2166372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A3DEE5C6-792F-52CB-4308-776F21707029}"/>
              </a:ext>
            </a:extLst>
          </p:cNvPr>
          <p:cNvSpPr/>
          <p:nvPr/>
        </p:nvSpPr>
        <p:spPr>
          <a:xfrm>
            <a:off x="210570" y="2271939"/>
            <a:ext cx="5961140" cy="3127375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24115BF0-9DAB-E350-896E-D87ABB7515A6}"/>
              </a:ext>
            </a:extLst>
          </p:cNvPr>
          <p:cNvSpPr/>
          <p:nvPr/>
        </p:nvSpPr>
        <p:spPr>
          <a:xfrm>
            <a:off x="218995" y="989425"/>
            <a:ext cx="5941897" cy="104011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0391E-586B-DBB9-AA56-B4E1085921E7}"/>
              </a:ext>
            </a:extLst>
          </p:cNvPr>
          <p:cNvSpPr txBox="1"/>
          <p:nvPr/>
        </p:nvSpPr>
        <p:spPr>
          <a:xfrm>
            <a:off x="420681" y="1130712"/>
            <a:ext cx="5738942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2388644-B1A0-11D9-C3F9-ECCA3DD44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58" y="2492028"/>
            <a:ext cx="343355" cy="35162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02F8B-FB8E-2B99-FE3C-CF7CA0307AB3}"/>
              </a:ext>
            </a:extLst>
          </p:cNvPr>
          <p:cNvGrpSpPr/>
          <p:nvPr/>
        </p:nvGrpSpPr>
        <p:grpSpPr>
          <a:xfrm>
            <a:off x="1588080" y="602197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9D17D953-AFEE-BB04-B275-877C96B1F81B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31B82A-F970-4E57-7591-00DFF46B53C9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97CAD68-AFAA-5F6B-0C81-F8BBA9EEF1A6}"/>
              </a:ext>
            </a:extLst>
          </p:cNvPr>
          <p:cNvSpPr txBox="1"/>
          <p:nvPr/>
        </p:nvSpPr>
        <p:spPr>
          <a:xfrm>
            <a:off x="195112" y="-1092807"/>
            <a:ext cx="7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4577603-CB79-8EA8-8D25-7703E91E70E5}"/>
              </a:ext>
            </a:extLst>
          </p:cNvPr>
          <p:cNvGrpSpPr/>
          <p:nvPr/>
        </p:nvGrpSpPr>
        <p:grpSpPr>
          <a:xfrm>
            <a:off x="1312327" y="204163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F36EF166-4410-0D77-E77C-83E603FAA60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B6BFA6A0-A9EF-0111-5DC6-3DFC4E21AA80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3CC60D5-2257-3EB2-BE50-263D44EA2EEC}"/>
              </a:ext>
            </a:extLst>
          </p:cNvPr>
          <p:cNvSpPr/>
          <p:nvPr/>
        </p:nvSpPr>
        <p:spPr>
          <a:xfrm flipV="1">
            <a:off x="433803" y="3333230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24F6FC91-16B5-A092-EB89-1E063145F2A2}"/>
              </a:ext>
            </a:extLst>
          </p:cNvPr>
          <p:cNvSpPr txBox="1"/>
          <p:nvPr/>
        </p:nvSpPr>
        <p:spPr>
          <a:xfrm>
            <a:off x="357341" y="336119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278D709-CE7B-580E-4A62-8D89F3DA8576}"/>
                  </a:ext>
                </a:extLst>
              </p:cNvPr>
              <p:cNvSpPr txBox="1"/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C87EF3-93AB-6AF7-5F52-1202E6A3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blipFill>
                <a:blip r:embed="rId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C117B4F-1602-8826-04DD-D481D8A70ED4}"/>
              </a:ext>
            </a:extLst>
          </p:cNvPr>
          <p:cNvCxnSpPr>
            <a:cxnSpLocks/>
          </p:cNvCxnSpPr>
          <p:nvPr/>
        </p:nvCxnSpPr>
        <p:spPr>
          <a:xfrm flipH="1">
            <a:off x="4726600" y="3168037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8DEFEDB-2D8F-DF36-2D12-16ACAAF6FE40}"/>
              </a:ext>
            </a:extLst>
          </p:cNvPr>
          <p:cNvCxnSpPr>
            <a:cxnSpLocks/>
          </p:cNvCxnSpPr>
          <p:nvPr/>
        </p:nvCxnSpPr>
        <p:spPr>
          <a:xfrm>
            <a:off x="3624405" y="3045037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436A043E-E455-2331-56A1-E2192DA2684A}"/>
              </a:ext>
            </a:extLst>
          </p:cNvPr>
          <p:cNvSpPr/>
          <p:nvPr/>
        </p:nvSpPr>
        <p:spPr>
          <a:xfrm>
            <a:off x="5342858" y="2863940"/>
            <a:ext cx="653700" cy="329007"/>
          </a:xfrm>
          <a:prstGeom prst="roundRect">
            <a:avLst/>
          </a:prstGeom>
          <a:solidFill>
            <a:srgbClr val="FBB3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27D0F937-17EA-3359-9810-F0008E8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05" y="2617500"/>
            <a:ext cx="439851" cy="439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/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5075686F-C08C-3183-8862-169BC6F26E23}"/>
              </a:ext>
            </a:extLst>
          </p:cNvPr>
          <p:cNvSpPr txBox="1"/>
          <p:nvPr/>
        </p:nvSpPr>
        <p:spPr>
          <a:xfrm>
            <a:off x="475440" y="315401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1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9" name="组合 1138">
            <a:extLst>
              <a:ext uri="{FF2B5EF4-FFF2-40B4-BE49-F238E27FC236}">
                <a16:creationId xmlns:a16="http://schemas.microsoft.com/office/drawing/2014/main" id="{44F612DC-A13D-D21D-9B72-B2A546065242}"/>
              </a:ext>
            </a:extLst>
          </p:cNvPr>
          <p:cNvGrpSpPr/>
          <p:nvPr/>
        </p:nvGrpSpPr>
        <p:grpSpPr>
          <a:xfrm>
            <a:off x="590377" y="5602964"/>
            <a:ext cx="1603253" cy="760602"/>
            <a:chOff x="730278" y="5623432"/>
            <a:chExt cx="1603253" cy="760602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FEB0CA3-BA98-04E9-F469-6D3935846A93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23" name="圆角矩形 203">
                <a:extLst>
                  <a:ext uri="{FF2B5EF4-FFF2-40B4-BE49-F238E27FC236}">
                    <a16:creationId xmlns:a16="http://schemas.microsoft.com/office/drawing/2014/main" id="{53917DD9-996C-30B9-0DEB-BB63FA22B45E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" r="-270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9703FBF-347A-B24E-C597-57B2AD543CB9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790DC38-9CED-0B46-2F02-53B398F60905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3C17-C6F6-EE71-488D-BB4CB06B5E06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1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9EF6BF-7308-0E1D-ED1C-11B82F5C389B}"/>
              </a:ext>
            </a:extLst>
          </p:cNvPr>
          <p:cNvGrpSpPr/>
          <p:nvPr/>
        </p:nvGrpSpPr>
        <p:grpSpPr>
          <a:xfrm>
            <a:off x="1597642" y="961183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2A3C6AB-E99B-5EBD-7663-9D025CE3F2A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9D4901D-F730-11C1-D525-A5A159CB026C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7C6833-AB34-500F-1B76-4701825B6D39}"/>
              </a:ext>
            </a:extLst>
          </p:cNvPr>
          <p:cNvGrpSpPr/>
          <p:nvPr/>
        </p:nvGrpSpPr>
        <p:grpSpPr>
          <a:xfrm>
            <a:off x="1507471" y="3379957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DE8CAC3-684D-9E32-126C-589E6FCD33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4E95B74-A367-B159-B957-F6FE99AFD3B0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06A5A6E-9981-B800-FAF4-33EA8852C871}"/>
              </a:ext>
            </a:extLst>
          </p:cNvPr>
          <p:cNvSpPr txBox="1"/>
          <p:nvPr/>
        </p:nvSpPr>
        <p:spPr>
          <a:xfrm>
            <a:off x="1212736" y="332453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B05BE-A634-3B55-D8CC-9FBA0B1C74A3}"/>
              </a:ext>
            </a:extLst>
          </p:cNvPr>
          <p:cNvSpPr txBox="1"/>
          <p:nvPr/>
        </p:nvSpPr>
        <p:spPr>
          <a:xfrm>
            <a:off x="6454278" y="4384133"/>
            <a:ext cx="207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CEB5E-A802-16D7-F2EC-BE6029C7A1E6}"/>
              </a:ext>
            </a:extLst>
          </p:cNvPr>
          <p:cNvSpPr txBox="1"/>
          <p:nvPr/>
        </p:nvSpPr>
        <p:spPr>
          <a:xfrm>
            <a:off x="6407577" y="1878698"/>
            <a:ext cx="2206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C074F6D-D860-1C3E-3BDB-1290888307BD}"/>
              </a:ext>
            </a:extLst>
          </p:cNvPr>
          <p:cNvSpPr/>
          <p:nvPr/>
        </p:nvSpPr>
        <p:spPr>
          <a:xfrm flipV="1">
            <a:off x="429721" y="3808040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A4D016-DBBC-E97A-7D1A-2F12E9BD2266}"/>
              </a:ext>
            </a:extLst>
          </p:cNvPr>
          <p:cNvSpPr txBox="1"/>
          <p:nvPr/>
        </p:nvSpPr>
        <p:spPr>
          <a:xfrm>
            <a:off x="350242" y="384730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0ADE054-80AA-3767-3D9C-EE080E7DD438}"/>
              </a:ext>
            </a:extLst>
          </p:cNvPr>
          <p:cNvSpPr txBox="1"/>
          <p:nvPr/>
        </p:nvSpPr>
        <p:spPr>
          <a:xfrm>
            <a:off x="925360" y="3644642"/>
            <a:ext cx="622829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2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B490640-8A64-C570-129D-D02B4EB55B81}"/>
              </a:ext>
            </a:extLst>
          </p:cNvPr>
          <p:cNvGrpSpPr/>
          <p:nvPr/>
        </p:nvGrpSpPr>
        <p:grpSpPr>
          <a:xfrm>
            <a:off x="1520410" y="3874884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6D3AC92D-0BE9-717E-42B9-07D54D2459B4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A815AA9-477B-AE51-AE47-07D38029131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C4CB73D-2B72-A7F6-B30C-3DDBE55E2297}"/>
              </a:ext>
            </a:extLst>
          </p:cNvPr>
          <p:cNvSpPr txBox="1"/>
          <p:nvPr/>
        </p:nvSpPr>
        <p:spPr>
          <a:xfrm>
            <a:off x="1214649" y="38229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AADF13B-2042-F092-1054-664C96912050}"/>
              </a:ext>
            </a:extLst>
          </p:cNvPr>
          <p:cNvGrpSpPr/>
          <p:nvPr/>
        </p:nvGrpSpPr>
        <p:grpSpPr>
          <a:xfrm>
            <a:off x="1526001" y="3874884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DAE9B61-3B9B-08D5-5870-A02CBD84437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840149-33C1-B9EA-4742-3F3277FB87F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28F62DB-CEB6-6E1D-F3ED-4A86A6521BF3}"/>
              </a:ext>
            </a:extLst>
          </p:cNvPr>
          <p:cNvGrpSpPr/>
          <p:nvPr/>
        </p:nvGrpSpPr>
        <p:grpSpPr>
          <a:xfrm>
            <a:off x="1869893" y="3874475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654EB20-62A2-F7EE-772F-AA2DD06311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825A980-2270-61BC-3B7E-47C4D1E07F10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29C5AB2-C5D5-B807-CC27-3EB6E540E796}"/>
              </a:ext>
            </a:extLst>
          </p:cNvPr>
          <p:cNvSpPr txBox="1"/>
          <p:nvPr/>
        </p:nvSpPr>
        <p:spPr>
          <a:xfrm>
            <a:off x="1567416" y="38163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B67E9B5-43E9-4EFD-B2BB-917288B41AD3}"/>
              </a:ext>
            </a:extLst>
          </p:cNvPr>
          <p:cNvSpPr/>
          <p:nvPr/>
        </p:nvSpPr>
        <p:spPr>
          <a:xfrm flipV="1">
            <a:off x="442038" y="4338059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8E78BD5-3C75-AC3C-C9DB-F33A32B5D761}"/>
              </a:ext>
            </a:extLst>
          </p:cNvPr>
          <p:cNvSpPr txBox="1"/>
          <p:nvPr/>
        </p:nvSpPr>
        <p:spPr>
          <a:xfrm>
            <a:off x="356979" y="4343744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38B5B99-40E4-2046-DC84-890075D00C18}"/>
              </a:ext>
            </a:extLst>
          </p:cNvPr>
          <p:cNvSpPr txBox="1"/>
          <p:nvPr/>
        </p:nvSpPr>
        <p:spPr>
          <a:xfrm>
            <a:off x="782196" y="415709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3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6F6685A-FAEE-7055-A2A6-24242ACF202A}"/>
              </a:ext>
            </a:extLst>
          </p:cNvPr>
          <p:cNvGrpSpPr/>
          <p:nvPr/>
        </p:nvGrpSpPr>
        <p:grpSpPr>
          <a:xfrm>
            <a:off x="1507524" y="4370602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7C7C96B-695F-39F5-F05B-933E77056E0F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1866F7F-8FA2-94FA-C506-A33A80A040F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9BC3863-F1C3-1D2F-AE37-7887CFBCA0D1}"/>
              </a:ext>
            </a:extLst>
          </p:cNvPr>
          <p:cNvSpPr txBox="1"/>
          <p:nvPr/>
        </p:nvSpPr>
        <p:spPr>
          <a:xfrm>
            <a:off x="1217843" y="431867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FD86DC68-B593-8523-CE9D-4148EB6A9CC9}"/>
              </a:ext>
            </a:extLst>
          </p:cNvPr>
          <p:cNvGrpSpPr/>
          <p:nvPr/>
        </p:nvGrpSpPr>
        <p:grpSpPr>
          <a:xfrm>
            <a:off x="1513115" y="4370602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F21A5FF2-2280-BB7C-D85A-F92F8AE6D5A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35B9C1D-6251-F509-6B11-98255AEF049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7F2C751-7512-FD25-EABC-8235A7B3E368}"/>
              </a:ext>
            </a:extLst>
          </p:cNvPr>
          <p:cNvGrpSpPr/>
          <p:nvPr/>
        </p:nvGrpSpPr>
        <p:grpSpPr>
          <a:xfrm>
            <a:off x="1857007" y="4370193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B90370B-3E4D-EF1A-2A9C-8DB39E8BA15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A6C67C7-5785-D98B-26BE-443421B72B1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3FDA5CE-9827-E83D-B307-5B6857F3DE80}"/>
              </a:ext>
            </a:extLst>
          </p:cNvPr>
          <p:cNvSpPr txBox="1"/>
          <p:nvPr/>
        </p:nvSpPr>
        <p:spPr>
          <a:xfrm>
            <a:off x="1554530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5E561B1-9D5B-D90F-9E72-35FB6B2AA61D}"/>
              </a:ext>
            </a:extLst>
          </p:cNvPr>
          <p:cNvGrpSpPr/>
          <p:nvPr/>
        </p:nvGrpSpPr>
        <p:grpSpPr>
          <a:xfrm>
            <a:off x="2187953" y="4368529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3D9499C-851D-899D-F43E-B71FE348204E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E1FF485-1BB9-5D8C-76B6-6F64883A45C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3E0EBC-70B5-D6A7-60FC-4E0B9476E7A8}"/>
              </a:ext>
            </a:extLst>
          </p:cNvPr>
          <p:cNvSpPr txBox="1"/>
          <p:nvPr/>
        </p:nvSpPr>
        <p:spPr>
          <a:xfrm>
            <a:off x="1892522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51F596D-A9FA-6A64-D8ED-01A7680D940F}"/>
              </a:ext>
            </a:extLst>
          </p:cNvPr>
          <p:cNvSpPr/>
          <p:nvPr/>
        </p:nvSpPr>
        <p:spPr>
          <a:xfrm flipV="1">
            <a:off x="442038" y="4794888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AF157D4-CF30-519C-AD5B-0840EC4CA621}"/>
              </a:ext>
            </a:extLst>
          </p:cNvPr>
          <p:cNvSpPr txBox="1"/>
          <p:nvPr/>
        </p:nvSpPr>
        <p:spPr>
          <a:xfrm>
            <a:off x="339568" y="482178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0EFFB01-4FD6-58BA-9D3E-DEA479757B54}"/>
              </a:ext>
            </a:extLst>
          </p:cNvPr>
          <p:cNvSpPr txBox="1"/>
          <p:nvPr/>
        </p:nvSpPr>
        <p:spPr>
          <a:xfrm>
            <a:off x="979658" y="4615646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4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6EEA259-10D2-1BED-7EB6-FDDDE3514097}"/>
              </a:ext>
            </a:extLst>
          </p:cNvPr>
          <p:cNvGrpSpPr/>
          <p:nvPr/>
        </p:nvGrpSpPr>
        <p:grpSpPr>
          <a:xfrm>
            <a:off x="1490328" y="4841659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11BADBAC-3CCA-BC2A-A9C9-47741F268201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C298923-621B-20B4-E826-D70D55C19B6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DA38A87-638B-AD20-9B9E-E04480DC08C9}"/>
              </a:ext>
            </a:extLst>
          </p:cNvPr>
          <p:cNvSpPr txBox="1"/>
          <p:nvPr/>
        </p:nvSpPr>
        <p:spPr>
          <a:xfrm>
            <a:off x="1185340" y="4786721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404A50A9-7705-C919-E4ED-34FA17FB01ED}"/>
              </a:ext>
            </a:extLst>
          </p:cNvPr>
          <p:cNvGrpSpPr/>
          <p:nvPr/>
        </p:nvGrpSpPr>
        <p:grpSpPr>
          <a:xfrm>
            <a:off x="1495919" y="4841659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1194772-ACE1-B9DE-A693-894A738E524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D0CB61FF-004E-9926-8CAF-EFCE02318477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D1F0E63D-11F4-3447-5968-67825239A8E0}"/>
              </a:ext>
            </a:extLst>
          </p:cNvPr>
          <p:cNvGrpSpPr/>
          <p:nvPr/>
        </p:nvGrpSpPr>
        <p:grpSpPr>
          <a:xfrm>
            <a:off x="1839811" y="4841250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898E863-97E7-E1AA-7C28-B0DFB222FBE8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D26D37A-3584-F444-0693-425B5027977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3E82084-86D3-AA42-80BF-444AA7741BA9}"/>
              </a:ext>
            </a:extLst>
          </p:cNvPr>
          <p:cNvSpPr txBox="1"/>
          <p:nvPr/>
        </p:nvSpPr>
        <p:spPr>
          <a:xfrm>
            <a:off x="1537334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D50F826-B55B-9C1E-D1F1-B012F332AFB2}"/>
              </a:ext>
            </a:extLst>
          </p:cNvPr>
          <p:cNvGrpSpPr/>
          <p:nvPr/>
        </p:nvGrpSpPr>
        <p:grpSpPr>
          <a:xfrm>
            <a:off x="2170757" y="4839586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8C17C1F-5D2D-4722-2BCB-C126F5BC03E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BAEF168-5C43-5501-8CB6-7635332FB8F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3BE308F7-EC20-6A78-A17D-1A2ABBE8D712}"/>
              </a:ext>
            </a:extLst>
          </p:cNvPr>
          <p:cNvSpPr txBox="1"/>
          <p:nvPr/>
        </p:nvSpPr>
        <p:spPr>
          <a:xfrm>
            <a:off x="1875326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B4706D55-00E1-FD9F-1222-5DF53887D402}"/>
              </a:ext>
            </a:extLst>
          </p:cNvPr>
          <p:cNvGrpSpPr/>
          <p:nvPr/>
        </p:nvGrpSpPr>
        <p:grpSpPr>
          <a:xfrm>
            <a:off x="2473855" y="4837405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E903E392-4C28-1F89-FC9F-832B40F28C3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E254E8FB-7690-EA7F-0162-7E927BFF4136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FD692A7-016A-4BA1-F192-BDAC7503E7B1}"/>
              </a:ext>
            </a:extLst>
          </p:cNvPr>
          <p:cNvSpPr txBox="1"/>
          <p:nvPr/>
        </p:nvSpPr>
        <p:spPr>
          <a:xfrm>
            <a:off x="2193630" y="47809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45072B0E-C11F-74E0-38F1-35E617EEE4E3}"/>
              </a:ext>
            </a:extLst>
          </p:cNvPr>
          <p:cNvSpPr/>
          <p:nvPr/>
        </p:nvSpPr>
        <p:spPr>
          <a:xfrm flipV="1">
            <a:off x="420681" y="2846777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259579-D80F-3B9F-5763-ED1E6727551B}"/>
              </a:ext>
            </a:extLst>
          </p:cNvPr>
          <p:cNvSpPr txBox="1"/>
          <p:nvPr/>
        </p:nvSpPr>
        <p:spPr>
          <a:xfrm>
            <a:off x="357680" y="2868351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D3F9418-75E8-0A1F-E83F-3CC21EF7B9A7}"/>
              </a:ext>
            </a:extLst>
          </p:cNvPr>
          <p:cNvSpPr txBox="1"/>
          <p:nvPr/>
        </p:nvSpPr>
        <p:spPr>
          <a:xfrm>
            <a:off x="283640" y="2701932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图片 229">
            <a:extLst>
              <a:ext uri="{FF2B5EF4-FFF2-40B4-BE49-F238E27FC236}">
                <a16:creationId xmlns:a16="http://schemas.microsoft.com/office/drawing/2014/main" id="{4FF6AA1C-30B9-DF4C-0B3F-56BE245C8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1" y="2487692"/>
            <a:ext cx="296382" cy="296382"/>
          </a:xfrm>
          <a:prstGeom prst="rect">
            <a:avLst/>
          </a:prstGeom>
        </p:spPr>
      </p:pic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672622A-968A-DEB5-A675-86F3F7E17D58}"/>
              </a:ext>
            </a:extLst>
          </p:cNvPr>
          <p:cNvCxnSpPr>
            <a:cxnSpLocks/>
          </p:cNvCxnSpPr>
          <p:nvPr/>
        </p:nvCxnSpPr>
        <p:spPr>
          <a:xfrm>
            <a:off x="1506677" y="3031465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2F12EBCA-505C-A395-CCEF-E6D2D79F501F}"/>
                  </a:ext>
                </a:extLst>
              </p:cNvPr>
              <p:cNvSpPr txBox="1"/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4C3F61A-3E71-0DC2-3A81-16ABA1D3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blipFill>
                <a:blip r:embed="rId2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38C88D1-67C7-0646-F9F7-0B747B4D7010}"/>
                  </a:ext>
                </a:extLst>
              </p:cNvPr>
              <p:cNvSpPr txBox="1"/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F0FEF88-28A5-8D61-5553-C3D6EC47F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blipFill>
                <a:blip r:embed="rId21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D62F78CF-E32E-D9C6-30F0-47EA7A0F13F9}"/>
                  </a:ext>
                </a:extLst>
              </p:cNvPr>
              <p:cNvSpPr txBox="1"/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8502174-431E-044A-8976-5505ACB7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blipFill>
                <a:blip r:embed="rId2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B1DBF0A-F748-0C6D-02B4-13BE306D3A5F}"/>
                  </a:ext>
                </a:extLst>
              </p:cNvPr>
              <p:cNvSpPr txBox="1"/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09B8BAA-C9E8-5729-F472-2791AC5D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blipFill>
                <a:blip r:embed="rId2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4C1534EE-D24D-3DBA-804E-4E7AD6165CFB}"/>
              </a:ext>
            </a:extLst>
          </p:cNvPr>
          <p:cNvCxnSpPr>
            <a:cxnSpLocks/>
          </p:cNvCxnSpPr>
          <p:nvPr/>
        </p:nvCxnSpPr>
        <p:spPr>
          <a:xfrm flipV="1">
            <a:off x="1839947" y="3542202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7987F92-7FD8-04E9-4227-4EF204C89876}"/>
              </a:ext>
            </a:extLst>
          </p:cNvPr>
          <p:cNvCxnSpPr>
            <a:cxnSpLocks/>
          </p:cNvCxnSpPr>
          <p:nvPr/>
        </p:nvCxnSpPr>
        <p:spPr>
          <a:xfrm>
            <a:off x="2111762" y="4022567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E75EA12-0288-2C0E-7077-7F91454671CB}"/>
              </a:ext>
            </a:extLst>
          </p:cNvPr>
          <p:cNvCxnSpPr>
            <a:cxnSpLocks/>
          </p:cNvCxnSpPr>
          <p:nvPr/>
        </p:nvCxnSpPr>
        <p:spPr>
          <a:xfrm>
            <a:off x="2406600" y="4526289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F0E8E3E3-B5BF-161A-4AF9-0A9BB0076B52}"/>
              </a:ext>
            </a:extLst>
          </p:cNvPr>
          <p:cNvCxnSpPr>
            <a:cxnSpLocks/>
          </p:cNvCxnSpPr>
          <p:nvPr/>
        </p:nvCxnSpPr>
        <p:spPr>
          <a:xfrm>
            <a:off x="3624405" y="498956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F919913-16F1-2601-344F-B08B9851A992}"/>
              </a:ext>
            </a:extLst>
          </p:cNvPr>
          <p:cNvCxnSpPr>
            <a:cxnSpLocks/>
          </p:cNvCxnSpPr>
          <p:nvPr/>
        </p:nvCxnSpPr>
        <p:spPr>
          <a:xfrm>
            <a:off x="4772764" y="3566254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4259EA31-D81A-8DF4-C571-098C92AAD8CC}"/>
              </a:ext>
            </a:extLst>
          </p:cNvPr>
          <p:cNvGrpSpPr/>
          <p:nvPr/>
        </p:nvGrpSpPr>
        <p:grpSpPr>
          <a:xfrm>
            <a:off x="5171772" y="3151421"/>
            <a:ext cx="896947" cy="575447"/>
            <a:chOff x="4934842" y="2736289"/>
            <a:chExt cx="896947" cy="575447"/>
          </a:xfrm>
        </p:grpSpPr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529C821F-2D88-2B4D-7DE2-928C4F57CD5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6" name="图片 325">
              <a:extLst>
                <a:ext uri="{FF2B5EF4-FFF2-40B4-BE49-F238E27FC236}">
                  <a16:creationId xmlns:a16="http://schemas.microsoft.com/office/drawing/2014/main" id="{9979BC0A-097E-EB1F-71F6-95931124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6040AF2-9CC3-05E4-297D-82AFEEE9E717}"/>
              </a:ext>
            </a:extLst>
          </p:cNvPr>
          <p:cNvCxnSpPr>
            <a:cxnSpLocks/>
          </p:cNvCxnSpPr>
          <p:nvPr/>
        </p:nvCxnSpPr>
        <p:spPr>
          <a:xfrm flipH="1">
            <a:off x="4751846" y="4126568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F60275ED-CCE9-2120-BFF8-3AA7A163A035}"/>
              </a:ext>
            </a:extLst>
          </p:cNvPr>
          <p:cNvGrpSpPr/>
          <p:nvPr/>
        </p:nvGrpSpPr>
        <p:grpSpPr>
          <a:xfrm>
            <a:off x="5163605" y="3598695"/>
            <a:ext cx="896947" cy="575447"/>
            <a:chOff x="4934842" y="2736289"/>
            <a:chExt cx="896947" cy="575447"/>
          </a:xfrm>
        </p:grpSpPr>
        <p:sp>
          <p:nvSpPr>
            <p:cNvPr id="337" name="矩形: 圆角 336">
              <a:extLst>
                <a:ext uri="{FF2B5EF4-FFF2-40B4-BE49-F238E27FC236}">
                  <a16:creationId xmlns:a16="http://schemas.microsoft.com/office/drawing/2014/main" id="{2E0AC126-0728-FB42-DA98-D2ED976DADA2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8" name="图片 337">
              <a:extLst>
                <a:ext uri="{FF2B5EF4-FFF2-40B4-BE49-F238E27FC236}">
                  <a16:creationId xmlns:a16="http://schemas.microsoft.com/office/drawing/2014/main" id="{E8FBEF28-721F-CC5E-C5BE-171549A9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5D4FD815-39ED-E98C-DE1C-D833807DD934}"/>
              </a:ext>
            </a:extLst>
          </p:cNvPr>
          <p:cNvCxnSpPr>
            <a:cxnSpLocks/>
          </p:cNvCxnSpPr>
          <p:nvPr/>
        </p:nvCxnSpPr>
        <p:spPr>
          <a:xfrm>
            <a:off x="4772764" y="4547449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0F49BB52-2FBE-C125-8BDF-953C5E17C233}"/>
              </a:ext>
            </a:extLst>
          </p:cNvPr>
          <p:cNvGrpSpPr/>
          <p:nvPr/>
        </p:nvGrpSpPr>
        <p:grpSpPr>
          <a:xfrm>
            <a:off x="5171772" y="4132616"/>
            <a:ext cx="896947" cy="575447"/>
            <a:chOff x="4934842" y="2736289"/>
            <a:chExt cx="896947" cy="575447"/>
          </a:xfrm>
        </p:grpSpPr>
        <p:sp>
          <p:nvSpPr>
            <p:cNvPr id="343" name="矩形: 圆角 342">
              <a:extLst>
                <a:ext uri="{FF2B5EF4-FFF2-40B4-BE49-F238E27FC236}">
                  <a16:creationId xmlns:a16="http://schemas.microsoft.com/office/drawing/2014/main" id="{15CF626D-8546-A8E4-BE61-642BF6229A8A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58989B79-553D-B881-CCF4-B5F9F2BB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1A3FC99-A15D-6EB4-8468-170D6D8A3A7B}"/>
              </a:ext>
            </a:extLst>
          </p:cNvPr>
          <p:cNvCxnSpPr>
            <a:cxnSpLocks/>
          </p:cNvCxnSpPr>
          <p:nvPr/>
        </p:nvCxnSpPr>
        <p:spPr>
          <a:xfrm flipH="1">
            <a:off x="4726600" y="3635809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FDA8375F-24C2-C487-08C3-D6518F198B98}"/>
              </a:ext>
            </a:extLst>
          </p:cNvPr>
          <p:cNvCxnSpPr>
            <a:cxnSpLocks/>
          </p:cNvCxnSpPr>
          <p:nvPr/>
        </p:nvCxnSpPr>
        <p:spPr>
          <a:xfrm>
            <a:off x="4772764" y="4021082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3A11ACD9-4E76-EED2-57A5-1A801E052CCA}"/>
              </a:ext>
            </a:extLst>
          </p:cNvPr>
          <p:cNvCxnSpPr>
            <a:cxnSpLocks/>
          </p:cNvCxnSpPr>
          <p:nvPr/>
        </p:nvCxnSpPr>
        <p:spPr>
          <a:xfrm flipH="1">
            <a:off x="4744671" y="4625231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E7E0F934-2C01-7CC8-C925-A3C54842D61B}"/>
              </a:ext>
            </a:extLst>
          </p:cNvPr>
          <p:cNvCxnSpPr>
            <a:cxnSpLocks/>
          </p:cNvCxnSpPr>
          <p:nvPr/>
        </p:nvCxnSpPr>
        <p:spPr>
          <a:xfrm>
            <a:off x="4772764" y="5034196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962B9181-906B-0FCC-251C-8B2A4288796C}"/>
              </a:ext>
            </a:extLst>
          </p:cNvPr>
          <p:cNvGrpSpPr/>
          <p:nvPr/>
        </p:nvGrpSpPr>
        <p:grpSpPr>
          <a:xfrm>
            <a:off x="5171772" y="4619363"/>
            <a:ext cx="896947" cy="575447"/>
            <a:chOff x="4934842" y="2736289"/>
            <a:chExt cx="896947" cy="575447"/>
          </a:xfrm>
        </p:grpSpPr>
        <p:sp>
          <p:nvSpPr>
            <p:cNvPr id="356" name="矩形: 圆角 355">
              <a:extLst>
                <a:ext uri="{FF2B5EF4-FFF2-40B4-BE49-F238E27FC236}">
                  <a16:creationId xmlns:a16="http://schemas.microsoft.com/office/drawing/2014/main" id="{AB0677AA-0DCC-0D3A-C156-79055ADF56EF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7" name="图片 356">
              <a:extLst>
                <a:ext uri="{FF2B5EF4-FFF2-40B4-BE49-F238E27FC236}">
                  <a16:creationId xmlns:a16="http://schemas.microsoft.com/office/drawing/2014/main" id="{309A2728-E189-0999-4AB5-501FF055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4B0EE40D-CF18-2C83-0938-531BDFE5B1C4}"/>
              </a:ext>
            </a:extLst>
          </p:cNvPr>
          <p:cNvGrpSpPr/>
          <p:nvPr/>
        </p:nvGrpSpPr>
        <p:grpSpPr>
          <a:xfrm>
            <a:off x="4100697" y="3384935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910E50C7-B17A-126E-6834-C120C31580DD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6491DAC-1D1A-AE1C-3854-69C6BA72142C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12C0D9FB-82A2-002A-FEC1-315C3FB2034B}"/>
              </a:ext>
            </a:extLst>
          </p:cNvPr>
          <p:cNvCxnSpPr>
            <a:cxnSpLocks/>
          </p:cNvCxnSpPr>
          <p:nvPr/>
        </p:nvCxnSpPr>
        <p:spPr>
          <a:xfrm>
            <a:off x="3624405" y="4526289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36633BC9-51F6-1328-6804-4984C0CF5A3E}"/>
              </a:ext>
            </a:extLst>
          </p:cNvPr>
          <p:cNvCxnSpPr>
            <a:cxnSpLocks/>
          </p:cNvCxnSpPr>
          <p:nvPr/>
        </p:nvCxnSpPr>
        <p:spPr>
          <a:xfrm>
            <a:off x="3597666" y="402255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847D0FEE-D3B5-0BA8-7556-A9BCEA220ECF}"/>
              </a:ext>
            </a:extLst>
          </p:cNvPr>
          <p:cNvCxnSpPr>
            <a:cxnSpLocks/>
          </p:cNvCxnSpPr>
          <p:nvPr/>
        </p:nvCxnSpPr>
        <p:spPr>
          <a:xfrm>
            <a:off x="3597666" y="3542202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239DD323-6374-0216-0CC6-6E3164DEB14A}"/>
              </a:ext>
            </a:extLst>
          </p:cNvPr>
          <p:cNvSpPr/>
          <p:nvPr/>
        </p:nvSpPr>
        <p:spPr>
          <a:xfrm>
            <a:off x="3002447" y="2487692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B6C3667F-9AAA-DDD3-9C02-0F1D938C8277}"/>
              </a:ext>
            </a:extLst>
          </p:cNvPr>
          <p:cNvSpPr/>
          <p:nvPr/>
        </p:nvSpPr>
        <p:spPr>
          <a:xfrm>
            <a:off x="4121886" y="2505004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D05E6490-BAF3-7E47-8D9B-A43AF146B7E4}"/>
              </a:ext>
            </a:extLst>
          </p:cNvPr>
          <p:cNvGrpSpPr/>
          <p:nvPr/>
        </p:nvGrpSpPr>
        <p:grpSpPr>
          <a:xfrm>
            <a:off x="4100697" y="3878256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CBDD84FA-F189-A9CA-EF7F-8891018BB70B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2D19271F-7616-E533-3183-2A7B00A1C072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EDE7865B-234C-CA7E-C312-7E92BF910D6B}"/>
              </a:ext>
            </a:extLst>
          </p:cNvPr>
          <p:cNvGrpSpPr/>
          <p:nvPr/>
        </p:nvGrpSpPr>
        <p:grpSpPr>
          <a:xfrm>
            <a:off x="4100697" y="4379099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9E78D00C-7534-6FF7-8DD3-410F8B3A0001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BA4F5E42-4A56-9824-20A6-E9A935163FB4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6626F806-DF85-6FAA-3C74-798DFE922EC2}"/>
              </a:ext>
            </a:extLst>
          </p:cNvPr>
          <p:cNvGrpSpPr/>
          <p:nvPr/>
        </p:nvGrpSpPr>
        <p:grpSpPr>
          <a:xfrm>
            <a:off x="4100697" y="4834740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9D0D8386-2A8F-896A-5B92-37D90DF91D70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F306BD58-6A60-1D19-9F1C-961F1AE9E7AF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98177432-EE37-8A06-7CD1-464AD3E0804A}"/>
              </a:ext>
            </a:extLst>
          </p:cNvPr>
          <p:cNvGrpSpPr/>
          <p:nvPr/>
        </p:nvGrpSpPr>
        <p:grpSpPr>
          <a:xfrm>
            <a:off x="4100217" y="993300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D9B46F04-057F-9FA7-B20C-36BE5C75EAFB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FCD8340C-C7DB-75C8-5E34-BE1AA559469E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E9926887-71CD-6D58-A128-2F5442266620}"/>
              </a:ext>
            </a:extLst>
          </p:cNvPr>
          <p:cNvGrpSpPr/>
          <p:nvPr/>
        </p:nvGrpSpPr>
        <p:grpSpPr>
          <a:xfrm>
            <a:off x="1643530" y="1327449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19E6C618-21AC-499B-849B-38E553FAA5B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D544282C-C152-88C2-A82B-E72FC5AED794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27A8B5A9-EB08-7F31-0E2B-9381F14F45B1}"/>
              </a:ext>
            </a:extLst>
          </p:cNvPr>
          <p:cNvGrpSpPr/>
          <p:nvPr/>
        </p:nvGrpSpPr>
        <p:grpSpPr>
          <a:xfrm>
            <a:off x="392091" y="1584349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FF07063F-CCC8-DBED-C59A-88DCB2890673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580BA4DE-15B5-01BF-1F50-CB28162B05B7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BDE9699A-E044-9DEE-E390-9CA32D60D73D}"/>
              </a:ext>
            </a:extLst>
          </p:cNvPr>
          <p:cNvCxnSpPr>
            <a:cxnSpLocks/>
          </p:cNvCxnSpPr>
          <p:nvPr/>
        </p:nvCxnSpPr>
        <p:spPr>
          <a:xfrm>
            <a:off x="2737280" y="4975325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BDF34BC0-F273-15D5-B787-3FF08059651D}"/>
              </a:ext>
            </a:extLst>
          </p:cNvPr>
          <p:cNvSpPr/>
          <p:nvPr/>
        </p:nvSpPr>
        <p:spPr>
          <a:xfrm>
            <a:off x="218996" y="5435504"/>
            <a:ext cx="8447816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492CEAC2-6FDE-1E1A-47E7-FB0D33BD37EB}"/>
              </a:ext>
            </a:extLst>
          </p:cNvPr>
          <p:cNvGrpSpPr/>
          <p:nvPr/>
        </p:nvGrpSpPr>
        <p:grpSpPr>
          <a:xfrm>
            <a:off x="6208233" y="1004793"/>
            <a:ext cx="2394555" cy="540407"/>
            <a:chOff x="6823074" y="926448"/>
            <a:chExt cx="2394555" cy="540407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70638AF8-C525-7E43-6F67-26E12B8E869B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A5548F0-B57A-D8C8-C81C-DC474B8F1CF3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D2BEB70-C32A-0964-A4B1-724A00B68A9B}"/>
                </a:ext>
              </a:extLst>
            </p:cNvPr>
            <p:cNvSpPr txBox="1"/>
            <p:nvPr/>
          </p:nvSpPr>
          <p:spPr>
            <a:xfrm>
              <a:off x="7463164" y="926448"/>
              <a:ext cx="1177773" cy="28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839FF57-EA74-BEBB-F40A-A8C675FDB82A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1C0EBF8-A253-5D91-4F3D-0D212CA140A6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B26C7EB-E1CF-EE03-E59D-2F48E8C28F71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4055785-E634-3359-F265-BEE5BB742EC2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CE2216F0-77A9-AAC9-1006-269C9DDE329A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848D243-58ED-2E84-FB21-D221F8F45C88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4F033F3-038C-741F-71C1-F5FA5BC8621A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89203F56-DEDB-E034-9612-02B948C83EB6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197F77-094B-3C23-06B0-1D48F62C25F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CB447F08-B165-165D-5287-F7777291B105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1201405A-7719-D374-598D-7D102D1DE3B4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B8506E0C-FB84-74F1-CDA3-2C146115E6BD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DED913AD-5A06-A228-5A31-FCA5CEA14981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14B99A8D-C3E5-E401-244E-CA57D0B99970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F03EF68F-CC54-7282-A0F4-A9F3F2F29A2D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6E461FE1-1480-5E43-6FA1-C8058EEA13AB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84A9ECBB-9655-991E-12D5-9A849F37550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69CA762B-105F-FEB5-6B5C-2F86C4FDBB27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FB01BFE9-832B-2694-1FF6-A6A69B55302A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962C0A2F-8517-F911-67BF-B6ADE8C88F56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E34D97BA-2EC1-A2E7-30F8-EF04B922AD2D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9" name="流程图: 过程 228">
            <a:extLst>
              <a:ext uri="{FF2B5EF4-FFF2-40B4-BE49-F238E27FC236}">
                <a16:creationId xmlns:a16="http://schemas.microsoft.com/office/drawing/2014/main" id="{C2BB852A-5990-EC77-E8C3-78FDA5B8FCE9}"/>
              </a:ext>
            </a:extLst>
          </p:cNvPr>
          <p:cNvSpPr/>
          <p:nvPr/>
        </p:nvSpPr>
        <p:spPr>
          <a:xfrm>
            <a:off x="6464413" y="3321338"/>
            <a:ext cx="1362100" cy="6015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BD81684-72F0-AABE-6531-0C57FAC796AC}"/>
              </a:ext>
            </a:extLst>
          </p:cNvPr>
          <p:cNvGrpSpPr/>
          <p:nvPr/>
        </p:nvGrpSpPr>
        <p:grpSpPr>
          <a:xfrm>
            <a:off x="6527711" y="3301165"/>
            <a:ext cx="471431" cy="62173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6065EB02-8EE7-5996-C525-A2049DA30B68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2FC40BD6-AE9D-B74B-AE52-13A0973D34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4E5FD258-9C23-A3BA-5F08-95EA1D4318C9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64DA0410-E71B-705A-D522-CDED27ED13EB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9AB2E46B-46EF-173C-EC95-47AA9D8C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6F114DEB-AA99-E00E-C1B2-CA3BAF60AB5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BFB7EAA5-9FCC-8B8C-3CBF-118C75ED5A43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09577098-4C36-470B-164D-9ED4D9D4E422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FFC78D69-EB34-A8FD-4D39-1D999C1AEDF2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29D54E12-C517-22FD-4578-BC5236A1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C65E2CE7-C9FD-F4D0-A29E-721B7F56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748DB0CB-58EA-07B7-0F7D-49B8CB6C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833939DC-92BE-7314-4905-2436E259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  <p:sp>
        <p:nvSpPr>
          <p:cNvPr id="1076" name="椭圆 1075">
            <a:extLst>
              <a:ext uri="{FF2B5EF4-FFF2-40B4-BE49-F238E27FC236}">
                <a16:creationId xmlns:a16="http://schemas.microsoft.com/office/drawing/2014/main" id="{5D4F321F-E994-7179-545C-059101A63934}"/>
              </a:ext>
            </a:extLst>
          </p:cNvPr>
          <p:cNvSpPr/>
          <p:nvPr/>
        </p:nvSpPr>
        <p:spPr>
          <a:xfrm>
            <a:off x="7367829" y="3449751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7" name="直接连接符 1076">
            <a:extLst>
              <a:ext uri="{FF2B5EF4-FFF2-40B4-BE49-F238E27FC236}">
                <a16:creationId xmlns:a16="http://schemas.microsoft.com/office/drawing/2014/main" id="{BD40BF88-DDE1-A182-CB11-F3B385C69C3D}"/>
              </a:ext>
            </a:extLst>
          </p:cNvPr>
          <p:cNvCxnSpPr>
            <a:cxnSpLocks/>
          </p:cNvCxnSpPr>
          <p:nvPr/>
        </p:nvCxnSpPr>
        <p:spPr>
          <a:xfrm>
            <a:off x="7450936" y="3478220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CF9D4199-E060-CC41-8817-1ED7847A63A4}"/>
              </a:ext>
            </a:extLst>
          </p:cNvPr>
          <p:cNvSpPr/>
          <p:nvPr/>
        </p:nvSpPr>
        <p:spPr>
          <a:xfrm>
            <a:off x="7314080" y="3371261"/>
            <a:ext cx="395531" cy="4799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椭圆 1078">
            <a:extLst>
              <a:ext uri="{FF2B5EF4-FFF2-40B4-BE49-F238E27FC236}">
                <a16:creationId xmlns:a16="http://schemas.microsoft.com/office/drawing/2014/main" id="{4E3CAD8F-A4BD-C3DA-B028-32D192716D3E}"/>
              </a:ext>
            </a:extLst>
          </p:cNvPr>
          <p:cNvSpPr/>
          <p:nvPr/>
        </p:nvSpPr>
        <p:spPr>
          <a:xfrm>
            <a:off x="7367829" y="3536493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0" name="图片 1079">
            <a:extLst>
              <a:ext uri="{FF2B5EF4-FFF2-40B4-BE49-F238E27FC236}">
                <a16:creationId xmlns:a16="http://schemas.microsoft.com/office/drawing/2014/main" id="{26A869D9-C8F1-1F18-A4DE-C2EC01F2CC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3293151"/>
            <a:ext cx="245844" cy="256717"/>
          </a:xfrm>
          <a:prstGeom prst="rect">
            <a:avLst/>
          </a:prstGeom>
        </p:spPr>
      </p:pic>
      <p:cxnSp>
        <p:nvCxnSpPr>
          <p:cNvPr id="1082" name="直接连接符 1081">
            <a:extLst>
              <a:ext uri="{FF2B5EF4-FFF2-40B4-BE49-F238E27FC236}">
                <a16:creationId xmlns:a16="http://schemas.microsoft.com/office/drawing/2014/main" id="{EDB4E62F-50B3-2101-3EBE-413404EB6B14}"/>
              </a:ext>
            </a:extLst>
          </p:cNvPr>
          <p:cNvCxnSpPr>
            <a:cxnSpLocks/>
          </p:cNvCxnSpPr>
          <p:nvPr/>
        </p:nvCxnSpPr>
        <p:spPr>
          <a:xfrm>
            <a:off x="7450936" y="3564962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椭圆 1082">
            <a:extLst>
              <a:ext uri="{FF2B5EF4-FFF2-40B4-BE49-F238E27FC236}">
                <a16:creationId xmlns:a16="http://schemas.microsoft.com/office/drawing/2014/main" id="{2C27E9C5-0C4D-05FB-6F67-58E54AB1C207}"/>
              </a:ext>
            </a:extLst>
          </p:cNvPr>
          <p:cNvSpPr/>
          <p:nvPr/>
        </p:nvSpPr>
        <p:spPr>
          <a:xfrm>
            <a:off x="7367829" y="3627508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4" name="直接连接符 1083">
            <a:extLst>
              <a:ext uri="{FF2B5EF4-FFF2-40B4-BE49-F238E27FC236}">
                <a16:creationId xmlns:a16="http://schemas.microsoft.com/office/drawing/2014/main" id="{E07F4BF9-38BF-CE5B-4443-648B159FA5D7}"/>
              </a:ext>
            </a:extLst>
          </p:cNvPr>
          <p:cNvCxnSpPr>
            <a:cxnSpLocks/>
          </p:cNvCxnSpPr>
          <p:nvPr/>
        </p:nvCxnSpPr>
        <p:spPr>
          <a:xfrm>
            <a:off x="7450936" y="3655977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椭圆 1085">
            <a:extLst>
              <a:ext uri="{FF2B5EF4-FFF2-40B4-BE49-F238E27FC236}">
                <a16:creationId xmlns:a16="http://schemas.microsoft.com/office/drawing/2014/main" id="{0D2227DC-C689-6C2C-B553-7A465ADC6139}"/>
              </a:ext>
            </a:extLst>
          </p:cNvPr>
          <p:cNvSpPr/>
          <p:nvPr/>
        </p:nvSpPr>
        <p:spPr>
          <a:xfrm>
            <a:off x="7370061" y="3712574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1D8AF25C-F06A-B2F5-88F0-0527FD4E46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77" y="3672394"/>
            <a:ext cx="177592" cy="185447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600850C2-ACA3-06F1-5EE3-C16E3F2C6B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4" y="3425153"/>
            <a:ext cx="245844" cy="256717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5028D603-80DF-8A05-66E2-7F2BEDA95F9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62" y="3531272"/>
            <a:ext cx="245844" cy="256717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71AF990-012D-292B-4CF2-D311F6B5BD84}"/>
              </a:ext>
            </a:extLst>
          </p:cNvPr>
          <p:cNvCxnSpPr>
            <a:cxnSpLocks/>
          </p:cNvCxnSpPr>
          <p:nvPr/>
        </p:nvCxnSpPr>
        <p:spPr>
          <a:xfrm>
            <a:off x="6736627" y="2910413"/>
            <a:ext cx="0" cy="44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026847C-EC54-9C40-12A1-D67AAE599F83}"/>
              </a:ext>
            </a:extLst>
          </p:cNvPr>
          <p:cNvCxnSpPr>
            <a:cxnSpLocks/>
          </p:cNvCxnSpPr>
          <p:nvPr/>
        </p:nvCxnSpPr>
        <p:spPr>
          <a:xfrm flipV="1">
            <a:off x="7514748" y="3882732"/>
            <a:ext cx="0" cy="53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4B7C13DD-40C3-FE97-B35D-2BDA56BC83DE}"/>
              </a:ext>
            </a:extLst>
          </p:cNvPr>
          <p:cNvCxnSpPr>
            <a:cxnSpLocks/>
          </p:cNvCxnSpPr>
          <p:nvPr/>
        </p:nvCxnSpPr>
        <p:spPr>
          <a:xfrm flipV="1">
            <a:off x="7975466" y="3938699"/>
            <a:ext cx="217395" cy="3440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FAACC84F-4A16-F0EA-6CC3-FACA4DEA8367}"/>
              </a:ext>
            </a:extLst>
          </p:cNvPr>
          <p:cNvSpPr txBox="1"/>
          <p:nvPr/>
        </p:nvSpPr>
        <p:spPr>
          <a:xfrm>
            <a:off x="6908646" y="3401428"/>
            <a:ext cx="43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＜</a:t>
            </a:r>
          </a:p>
        </p:txBody>
      </p: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8F9EA555-3F1B-BE82-BCFD-0F21D2E49AA6}"/>
              </a:ext>
            </a:extLst>
          </p:cNvPr>
          <p:cNvCxnSpPr>
            <a:cxnSpLocks/>
          </p:cNvCxnSpPr>
          <p:nvPr/>
        </p:nvCxnSpPr>
        <p:spPr>
          <a:xfrm>
            <a:off x="7453420" y="3761988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5" name="组合 1114">
            <a:extLst>
              <a:ext uri="{FF2B5EF4-FFF2-40B4-BE49-F238E27FC236}">
                <a16:creationId xmlns:a16="http://schemas.microsoft.com/office/drawing/2014/main" id="{E9032696-02BC-FE91-E739-17A7F5D0F15F}"/>
              </a:ext>
            </a:extLst>
          </p:cNvPr>
          <p:cNvGrpSpPr/>
          <p:nvPr/>
        </p:nvGrpSpPr>
        <p:grpSpPr>
          <a:xfrm>
            <a:off x="7896767" y="3431604"/>
            <a:ext cx="699859" cy="497430"/>
            <a:chOff x="4934842" y="2736289"/>
            <a:chExt cx="907490" cy="575447"/>
          </a:xfrm>
        </p:grpSpPr>
        <p:sp>
          <p:nvSpPr>
            <p:cNvPr id="1116" name="矩形: 圆角 1115">
              <a:extLst>
                <a:ext uri="{FF2B5EF4-FFF2-40B4-BE49-F238E27FC236}">
                  <a16:creationId xmlns:a16="http://schemas.microsoft.com/office/drawing/2014/main" id="{D86D8D30-CFED-13C6-94AF-B53893F622C7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17" name="图片 1116">
              <a:extLst>
                <a:ext uri="{FF2B5EF4-FFF2-40B4-BE49-F238E27FC236}">
                  <a16:creationId xmlns:a16="http://schemas.microsoft.com/office/drawing/2014/main" id="{C9DF6E6C-3B86-3E72-6A53-F80B4837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BF88F75C-9D99-57BE-13F8-7A85A19E65C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513144" cy="513144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8E12D9D-32F9-E22D-41A3-DD7E1D759E50}"/>
              </a:ext>
            </a:extLst>
          </p:cNvPr>
          <p:cNvCxnSpPr/>
          <p:nvPr/>
        </p:nvCxnSpPr>
        <p:spPr>
          <a:xfrm>
            <a:off x="725459" y="6835679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200407CE-224D-DF35-E088-7A18DF7A92FA}"/>
              </a:ext>
            </a:extLst>
          </p:cNvPr>
          <p:cNvSpPr txBox="1"/>
          <p:nvPr/>
        </p:nvSpPr>
        <p:spPr>
          <a:xfrm>
            <a:off x="3731926" y="6493044"/>
            <a:ext cx="32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Hard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E083E4-F4B3-0858-7691-6C1B00AFCC1D}"/>
              </a:ext>
            </a:extLst>
          </p:cNvPr>
          <p:cNvCxnSpPr>
            <a:cxnSpLocks/>
          </p:cNvCxnSpPr>
          <p:nvPr/>
        </p:nvCxnSpPr>
        <p:spPr>
          <a:xfrm>
            <a:off x="7943850" y="2898265"/>
            <a:ext cx="225878" cy="2998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779A4-DD48-F4C3-0B94-367DBD4B9A40}"/>
              </a:ext>
            </a:extLst>
          </p:cNvPr>
          <p:cNvGrpSpPr/>
          <p:nvPr/>
        </p:nvGrpSpPr>
        <p:grpSpPr>
          <a:xfrm>
            <a:off x="8004208" y="3215493"/>
            <a:ext cx="595051" cy="284401"/>
            <a:chOff x="5070744" y="2982729"/>
            <a:chExt cx="771588" cy="32900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AD3179-71ED-F6BC-FA68-3771756EE4E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7E7389-B484-0D53-6775-9F679E4BE058}"/>
              </a:ext>
            </a:extLst>
          </p:cNvPr>
          <p:cNvGrpSpPr/>
          <p:nvPr/>
        </p:nvGrpSpPr>
        <p:grpSpPr>
          <a:xfrm>
            <a:off x="2650005" y="5601913"/>
            <a:ext cx="1603253" cy="760602"/>
            <a:chOff x="730278" y="5623432"/>
            <a:chExt cx="1603253" cy="76060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D8411FF-B8F7-F22B-4AF9-309BC053970A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9" name="圆角矩形 203">
                <a:extLst>
                  <a:ext uri="{FF2B5EF4-FFF2-40B4-BE49-F238E27FC236}">
                    <a16:creationId xmlns:a16="http://schemas.microsoft.com/office/drawing/2014/main" id="{A5850A0F-8FE8-52E1-E08E-248CB8D0ACD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351" r="-270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89CE10A-9522-4648-E8F3-011A9FECE0C5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5E899B4-09C9-F395-75B9-0480A9882469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C4031-10D3-05B2-60CB-934122ED8D8E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2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CFFDFA0-8B69-C004-4D3F-7A9BBFF1F268}"/>
              </a:ext>
            </a:extLst>
          </p:cNvPr>
          <p:cNvGrpSpPr/>
          <p:nvPr/>
        </p:nvGrpSpPr>
        <p:grpSpPr>
          <a:xfrm>
            <a:off x="6595198" y="5601913"/>
            <a:ext cx="1603253" cy="760602"/>
            <a:chOff x="730278" y="5623432"/>
            <a:chExt cx="1603253" cy="76060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95BFAEB-A85F-6483-8927-7749D67D0D35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1" name="圆角矩形 203">
                <a:extLst>
                  <a:ext uri="{FF2B5EF4-FFF2-40B4-BE49-F238E27FC236}">
                    <a16:creationId xmlns:a16="http://schemas.microsoft.com/office/drawing/2014/main" id="{026FF414-4FB4-2719-8418-368C196E067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044B8A8-8C03-25E6-BD5F-873D7CFCC04A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AC7BDEB-F820-8B3B-372A-FE4430AD1A34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C87424-CBE9-B33C-B4F1-C82E157B8D28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592E95E-E9B9-5855-6F56-C02D28E4A41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45942" y="6097447"/>
            <a:ext cx="535454" cy="535454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4A4BF4-363B-FEC5-B714-DA9A924F6096}"/>
              </a:ext>
            </a:extLst>
          </p:cNvPr>
          <p:cNvGrpSpPr/>
          <p:nvPr/>
        </p:nvGrpSpPr>
        <p:grpSpPr>
          <a:xfrm>
            <a:off x="4658221" y="5601913"/>
            <a:ext cx="1603253" cy="760602"/>
            <a:chOff x="730278" y="5623432"/>
            <a:chExt cx="1603253" cy="76060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17F1FA3-C185-A048-C739-FF58AEBDDEE1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9" name="圆角矩形 203">
                <a:extLst>
                  <a:ext uri="{FF2B5EF4-FFF2-40B4-BE49-F238E27FC236}">
                    <a16:creationId xmlns:a16="http://schemas.microsoft.com/office/drawing/2014/main" id="{8EA11E0F-88EB-46FE-268C-C150B07F2291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B2F48C-D70A-5F5E-62EC-E12FCBB154B0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C4CB8C3-F1E9-33C5-8130-81081071CF6B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E2103A-F329-C3EA-121E-84BD6B9AF029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3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F0E6E3D0-F857-668D-FD70-D11F606BACA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114776" y="6062061"/>
            <a:ext cx="497954" cy="497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95BDEE-8ECE-13DA-B1B0-43B866F82E0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28437" y="6066976"/>
            <a:ext cx="499377" cy="499377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DA9AFF2-20DA-45F4-8103-38F3024941DD}"/>
              </a:ext>
            </a:extLst>
          </p:cNvPr>
          <p:cNvSpPr/>
          <p:nvPr/>
        </p:nvSpPr>
        <p:spPr>
          <a:xfrm>
            <a:off x="6320211" y="15901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/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blipFill>
                <a:blip r:embed="rId4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511B262-C9D8-4F34-BD16-C250BFA97494}"/>
              </a:ext>
            </a:extLst>
          </p:cNvPr>
          <p:cNvGrpSpPr/>
          <p:nvPr/>
        </p:nvGrpSpPr>
        <p:grpSpPr>
          <a:xfrm>
            <a:off x="6843212" y="3103301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9DE7061B-51F5-45EA-B0C3-39DDCEA18F05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1118871A-D59B-4FAE-BBAB-EB12CA6E4B6B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EEF2FA7-D89F-46ED-AA5A-79BCA2A51025}"/>
              </a:ext>
            </a:extLst>
          </p:cNvPr>
          <p:cNvGrpSpPr/>
          <p:nvPr/>
        </p:nvGrpSpPr>
        <p:grpSpPr>
          <a:xfrm>
            <a:off x="1494003" y="5220516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86DB4C02-F837-4D9C-9188-C57B674FA35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1A7BCEAD-3FE3-4FA5-BF3E-85B2366F0E50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1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4433</TotalTime>
  <Words>192</Words>
  <Application>Microsoft Office PowerPoint</Application>
  <PresentationFormat>自定义</PresentationFormat>
  <Paragraphs>92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Times New Roman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Zeng</dc:creator>
  <cp:lastModifiedBy>rqy</cp:lastModifiedBy>
  <cp:revision>52</cp:revision>
  <dcterms:created xsi:type="dcterms:W3CDTF">2024-04-14T15:01:14Z</dcterms:created>
  <dcterms:modified xsi:type="dcterms:W3CDTF">2024-12-15T08:52:33Z</dcterms:modified>
</cp:coreProperties>
</file>