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5"/>
  </p:notesMasterIdLst>
  <p:sldIdLst>
    <p:sldId id="802" r:id="rId3"/>
    <p:sldId id="804" r:id="rId4"/>
    <p:sldId id="805" r:id="rId5"/>
    <p:sldId id="834" r:id="rId6"/>
    <p:sldId id="835" r:id="rId7"/>
    <p:sldId id="836" r:id="rId8"/>
    <p:sldId id="837" r:id="rId9"/>
    <p:sldId id="838" r:id="rId10"/>
    <p:sldId id="839" r:id="rId11"/>
    <p:sldId id="840" r:id="rId12"/>
    <p:sldId id="841" r:id="rId13"/>
    <p:sldId id="83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5FD3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091EA-C63B-48C5-874F-A14E2C836A9E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94A0B-9C77-472B-9850-6158995733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94A0B-9C77-472B-9850-6158995733E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902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94A0B-9C77-472B-9850-6158995733E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730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94A0B-9C77-472B-9850-6158995733E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452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94A0B-9C77-472B-9850-6158995733E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499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94A0B-9C77-472B-9850-6158995733E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722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94A0B-9C77-472B-9850-6158995733E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699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94A0B-9C77-472B-9850-6158995733E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853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94A0B-9C77-472B-9850-6158995733E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260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54CA-D738-4CB9-B717-A64C9066BC90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61D2-5ED1-4D68-8918-C0EFBB4357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54CA-D738-4CB9-B717-A64C9066BC90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61D2-5ED1-4D68-8918-C0EFBB4357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54CA-D738-4CB9-B717-A64C9066BC90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61D2-5ED1-4D68-8918-C0EFBB4357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AE3A-C62D-4AF0-9E0E-4E3C49938C44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F964-9077-479C-84FE-FD00BAF752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AE3A-C62D-4AF0-9E0E-4E3C49938C44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F964-9077-479C-84FE-FD00BAF752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AE3A-C62D-4AF0-9E0E-4E3C49938C44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F964-9077-479C-84FE-FD00BAF752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AE3A-C62D-4AF0-9E0E-4E3C49938C44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F964-9077-479C-84FE-FD00BAF752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AE3A-C62D-4AF0-9E0E-4E3C49938C44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F964-9077-479C-84FE-FD00BAF752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AE3A-C62D-4AF0-9E0E-4E3C49938C44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F964-9077-479C-84FE-FD00BAF752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AE3A-C62D-4AF0-9E0E-4E3C49938C44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F964-9077-479C-84FE-FD00BAF752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AE3A-C62D-4AF0-9E0E-4E3C49938C44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F964-9077-479C-84FE-FD00BAF752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54CA-D738-4CB9-B717-A64C9066BC90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61D2-5ED1-4D68-8918-C0EFBB4357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AE3A-C62D-4AF0-9E0E-4E3C49938C44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F964-9077-479C-84FE-FD00BAF752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AE3A-C62D-4AF0-9E0E-4E3C49938C44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F964-9077-479C-84FE-FD00BAF752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AE3A-C62D-4AF0-9E0E-4E3C49938C44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F964-9077-479C-84FE-FD00BAF752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54CA-D738-4CB9-B717-A64C9066BC90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61D2-5ED1-4D68-8918-C0EFBB4357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54CA-D738-4CB9-B717-A64C9066BC90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61D2-5ED1-4D68-8918-C0EFBB4357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54CA-D738-4CB9-B717-A64C9066BC90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61D2-5ED1-4D68-8918-C0EFBB4357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54CA-D738-4CB9-B717-A64C9066BC90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61D2-5ED1-4D68-8918-C0EFBB4357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54CA-D738-4CB9-B717-A64C9066BC90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61D2-5ED1-4D68-8918-C0EFBB4357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54CA-D738-4CB9-B717-A64C9066BC90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61D2-5ED1-4D68-8918-C0EFBB4357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54CA-D738-4CB9-B717-A64C9066BC90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61D2-5ED1-4D68-8918-C0EFBB4357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254CA-D738-4CB9-B717-A64C9066BC90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161D2-5ED1-4D68-8918-C0EFBB4357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8AE3A-C62D-4AF0-9E0E-4E3C49938C44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9F964-9077-479C-84FE-FD00BAF752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64135"/>
            <a:ext cx="12192635" cy="69227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" name="文本框 20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/>
          <p:cNvSpPr txBox="1"/>
          <p:nvPr/>
        </p:nvSpPr>
        <p:spPr>
          <a:xfrm>
            <a:off x="3326130" y="2670143"/>
            <a:ext cx="6159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kern="1200" cap="none" spc="0" normalizeH="0" baseline="0" noProof="0" dirty="0">
                <a:solidFill>
                  <a:srgbClr val="485FD3"/>
                </a:solidFill>
                <a:latin typeface="+mn-ea"/>
                <a:cs typeface="+mn-cs"/>
              </a:rPr>
              <a:t>实验五：简单路由程序设计</a:t>
            </a:r>
            <a:endParaRPr kumimoji="0" lang="en-US" altLang="zh-CN" sz="3600" b="0" i="0" kern="1200" cap="none" spc="0" normalizeH="0" baseline="0" noProof="0" dirty="0">
              <a:solidFill>
                <a:srgbClr val="485FD3"/>
              </a:solidFill>
              <a:latin typeface="+mn-ea"/>
              <a:cs typeface="+mn-cs"/>
            </a:endParaRPr>
          </a:p>
        </p:txBody>
      </p:sp>
      <p:sp>
        <p:nvSpPr>
          <p:cNvPr id="5" name="e7d195523061f1c0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kern="1200" cap="none" spc="0" normalizeH="0" baseline="0" noProof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  <a:cs typeface="+mn-cs"/>
              </a:rPr>
              <a:t>e7d195523061f1c074694c8bbf98be7b1e4b015d796375963FD28840057458461C7CA0DAD340D15583DEDFC2E3241C4F392EF3A8B4D067B40CF4F149DD7E51F346B0CAB1BCCF6DB2480C67273C6C9E4CE0F3004E5C3397E9DBB399E827F1A1B4315D31B4A1FB924AA6F0CE797FFD0048F7FA626F7785968C67936054B24ADCC2455D90D09048EC83</a:t>
            </a:r>
            <a:endParaRPr kumimoji="0" lang="zh-CN" altLang="en-US" sz="100" b="0" i="0" kern="1200" cap="none" spc="0" normalizeH="0" baseline="0" noProof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C66D6DB-191A-4852-838E-61D92C7CD99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668" b="56454"/>
          <a:stretch/>
        </p:blipFill>
        <p:spPr>
          <a:xfrm>
            <a:off x="7707593" y="-316248"/>
            <a:ext cx="4879033" cy="2986391"/>
          </a:xfrm>
          <a:prstGeom prst="rect">
            <a:avLst/>
          </a:prstGeom>
        </p:spPr>
      </p:pic>
      <p:sp>
        <p:nvSpPr>
          <p:cNvPr id="7" name="文本框 6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>
            <a:extLst>
              <a:ext uri="{FF2B5EF4-FFF2-40B4-BE49-F238E27FC236}">
                <a16:creationId xmlns:a16="http://schemas.microsoft.com/office/drawing/2014/main" id="{B85104CE-FB0B-464D-83C0-0F1A352FD4FC}"/>
              </a:ext>
            </a:extLst>
          </p:cNvPr>
          <p:cNvSpPr txBox="1"/>
          <p:nvPr/>
        </p:nvSpPr>
        <p:spPr>
          <a:xfrm>
            <a:off x="3326130" y="3315303"/>
            <a:ext cx="6159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+mn-ea"/>
                <a:cs typeface="+mn-cs"/>
              </a:rPr>
              <a:t>第四组：张永豪、于成俊、温博淳、夏光平、臧江豪、刘璞睿</a:t>
            </a:r>
            <a:endParaRPr kumimoji="0" lang="en-US" altLang="zh-CN" sz="1600" b="0" i="0" kern="1200" cap="none" spc="0" normalizeH="0" baseline="0" noProof="0" dirty="0">
              <a:solidFill>
                <a:schemeClr val="bg1">
                  <a:lumMod val="50000"/>
                </a:schemeClr>
              </a:solidFill>
              <a:latin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 descr="e7d195523061f1c074694c8bbf98be7b1e4b015d796375963FD28840057458461C7CA0DAD340D15583DEDFC2E3241C4F392EF3A8B4D067B40CF4F149DD7E51F346B0CAB1BCCF6DB2480C67273C6C9E4C189104F717183E94087134205FA50CFF5631A9B2F1EA4298D25FAC7AC4DB9234F95EB2B78EB4FB73D2644FC933C824692AC31DF40D3E73DF"/>
          <p:cNvSpPr txBox="1"/>
          <p:nvPr/>
        </p:nvSpPr>
        <p:spPr>
          <a:xfrm>
            <a:off x="527895" y="191779"/>
            <a:ext cx="7029760" cy="1077218"/>
          </a:xfrm>
          <a:prstGeom prst="rect">
            <a:avLst/>
          </a:prstGeom>
          <a:noFill/>
          <a:effectLst/>
        </p:spPr>
        <p:txBody>
          <a:bodyPr vert="horz" wrap="square" rtlCol="0">
            <a:spAutoFit/>
          </a:bodyPr>
          <a:lstStyle>
            <a:defPPr>
              <a:defRPr lang="zh-CN"/>
            </a:defPPr>
            <a:lvl1pPr algn="ctr">
              <a:defRPr sz="6000">
                <a:solidFill>
                  <a:schemeClr val="bg1"/>
                </a:solidFill>
                <a:effectLst>
                  <a:outerShdw blurRad="165100" dist="12700" sx="102000" sy="102000" algn="ctr" rotWithShape="0">
                    <a:prstClr val="black">
                      <a:alpha val="25000"/>
                    </a:prstClr>
                  </a:outerShdw>
                </a:effectLst>
                <a:latin typeface="Crossten ExtraBold" panose="0200050303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36DE8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开发与实现过程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636DE8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——</a:t>
            </a:r>
            <a:r>
              <a:rPr lang="zh-CN" altLang="en-US" sz="3200" dirty="0">
                <a:solidFill>
                  <a:srgbClr val="636DE8"/>
                </a:solidFill>
                <a:effectLst/>
                <a:latin typeface="苹方 中等" panose="020B0400000000000000" pitchFamily="34" charset="-122"/>
                <a:ea typeface="苹方 中等" panose="020B0400000000000000" pitchFamily="34" charset="-122"/>
              </a:rPr>
              <a:t>路由表的删除、打印、添加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636DE8"/>
              </a:solidFill>
              <a:effectLst/>
              <a:uLnTx/>
              <a:uFillTx/>
              <a:latin typeface="苹方 细体" panose="020B0200000000000000" pitchFamily="34" charset="-122"/>
              <a:ea typeface="苹方 细体" panose="020B0200000000000000" pitchFamily="34" charset="-122"/>
              <a:cs typeface="+mn-cs"/>
            </a:endParaRPr>
          </a:p>
        </p:txBody>
      </p:sp>
      <p:sp>
        <p:nvSpPr>
          <p:cNvPr id="3" name="e7d195523061f1c0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e7d195523061f1c074694c8bbf98be7b1e4b015d796375963FD28840057458461C7CA0DAD340D15583DEDFC2E3241C4F392EF3A8B4D067B40CF4F149DD7E51F346B0CAB1BCCF6DB2480C67273C6C9E4CE0F3004E5C3397E9DBB399E827F1A1B4315D31B4A1FB924AA6F0CE797FFD0048F7FA626F7785968C67936054B24ADCC2455D90D09048EC83</a:t>
            </a:r>
            <a:endParaRPr kumimoji="0" lang="zh-CN" altLang="en-US" sz="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TextBox 1" descr="e7d195523061f1c074694c8bbf98be7b1e4b015d796375963FD28840057458461C7CA0DAD340D15583DEDFC2E3241C4F392EF3A8B4D067B40CF4F149DD7E51F346B0CAB1BCCF6DB2480C67273C6C9E4C189104F717183E94087134205FA50CFF5631A9B2F1EA4298D25FAC7AC4DB9234F95EB2B78EB4FB73D2644FC933C824692AC31DF40D3E73DF">
            <a:extLst>
              <a:ext uri="{FF2B5EF4-FFF2-40B4-BE49-F238E27FC236}">
                <a16:creationId xmlns:a16="http://schemas.microsoft.com/office/drawing/2014/main" id="{2D40DFED-F6B4-419A-A7F9-67ECCB0D00AD}"/>
              </a:ext>
            </a:extLst>
          </p:cNvPr>
          <p:cNvSpPr txBox="1"/>
          <p:nvPr/>
        </p:nvSpPr>
        <p:spPr>
          <a:xfrm>
            <a:off x="527895" y="1492608"/>
            <a:ext cx="5554979" cy="1530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/>
              <a:t>为了不影响服务器的正常工作，需要使用多线程来监听对路由表的操作。在本实验中，支持对路由表的插入、删除以及打印。由于实现较为简单，在插入路由表项时，没有对输入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/>
              <a:t>信息作合法性检验，默认用户输入的是正确格式的 </a:t>
            </a:r>
            <a:r>
              <a:rPr lang="en-US" altLang="zh-CN" sz="1600" dirty="0"/>
              <a:t>ipv4 </a:t>
            </a:r>
            <a:r>
              <a:rPr lang="zh-CN" altLang="en-US" sz="1600" dirty="0"/>
              <a:t>地址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苹方 常规" panose="020B0300000000000000" pitchFamily="34" charset="-122"/>
              <a:ea typeface="苹方 常规" panose="020B0300000000000000" pitchFamily="34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F52A3A-A5FF-40BD-90F2-BF8E8827F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229" y="302435"/>
            <a:ext cx="4863750" cy="636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291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 descr="e7d195523061f1c074694c8bbf98be7b1e4b015d796375963FD28840057458461C7CA0DAD340D15583DEDFC2E3241C4F392EF3A8B4D067B40CF4F149DD7E51F346B0CAB1BCCF6DB2480C67273C6C9E4C189104F717183E94087134205FA50CFF5631A9B2F1EA4298D25FAC7AC4DB9234F95EB2B78EB4FB73D2644FC933C824692AC31DF40D3E73DF"/>
          <p:cNvSpPr txBox="1"/>
          <p:nvPr/>
        </p:nvSpPr>
        <p:spPr>
          <a:xfrm>
            <a:off x="527895" y="191779"/>
            <a:ext cx="7029760" cy="584775"/>
          </a:xfrm>
          <a:prstGeom prst="rect">
            <a:avLst/>
          </a:prstGeom>
          <a:noFill/>
          <a:effectLst/>
        </p:spPr>
        <p:txBody>
          <a:bodyPr vert="horz" wrap="square" rtlCol="0">
            <a:spAutoFit/>
          </a:bodyPr>
          <a:lstStyle>
            <a:defPPr>
              <a:defRPr lang="zh-CN"/>
            </a:defPPr>
            <a:lvl1pPr algn="ctr">
              <a:defRPr sz="6000">
                <a:solidFill>
                  <a:schemeClr val="bg1"/>
                </a:solidFill>
                <a:effectLst>
                  <a:outerShdw blurRad="165100" dist="12700" sx="102000" sy="102000" algn="ctr" rotWithShape="0">
                    <a:prstClr val="black">
                      <a:alpha val="25000"/>
                    </a:prstClr>
                  </a:outerShdw>
                </a:effectLst>
                <a:latin typeface="Crossten ExtraBold" panose="0200050303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36DE8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测试方法与过程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636DE8"/>
              </a:solidFill>
              <a:effectLst/>
              <a:uLnTx/>
              <a:uFillTx/>
              <a:latin typeface="苹方 细体" panose="020B0200000000000000" pitchFamily="34" charset="-122"/>
              <a:ea typeface="苹方 细体" panose="020B0200000000000000" pitchFamily="34" charset="-122"/>
              <a:cs typeface="+mn-cs"/>
            </a:endParaRPr>
          </a:p>
        </p:txBody>
      </p:sp>
      <p:sp>
        <p:nvSpPr>
          <p:cNvPr id="3" name="e7d195523061f1c0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e7d195523061f1c074694c8bbf98be7b1e4b015d796375963FD28840057458461C7CA0DAD340D15583DEDFC2E3241C4F392EF3A8B4D067B40CF4F149DD7E51F346B0CAB1BCCF6DB2480C67273C6C9E4CE0F3004E5C3397E9DBB399E827F1A1B4315D31B4A1FB924AA6F0CE797FFD0048F7FA626F7785968C67936054B24ADCC2455D90D09048EC83</a:t>
            </a:r>
            <a:endParaRPr kumimoji="0" lang="zh-CN" altLang="en-US" sz="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TextBox 1" descr="e7d195523061f1c074694c8bbf98be7b1e4b015d796375963FD28840057458461C7CA0DAD340D15583DEDFC2E3241C4F392EF3A8B4D067B40CF4F149DD7E51F346B0CAB1BCCF6DB2480C67273C6C9E4C189104F717183E94087134205FA50CFF5631A9B2F1EA4298D25FAC7AC4DB9234F95EB2B78EB4FB73D2644FC933C824692AC31DF40D3E73DF">
            <a:extLst>
              <a:ext uri="{FF2B5EF4-FFF2-40B4-BE49-F238E27FC236}">
                <a16:creationId xmlns:a16="http://schemas.microsoft.com/office/drawing/2014/main" id="{2D40DFED-F6B4-419A-A7F9-67ECCB0D00AD}"/>
              </a:ext>
            </a:extLst>
          </p:cNvPr>
          <p:cNvSpPr txBox="1"/>
          <p:nvPr/>
        </p:nvSpPr>
        <p:spPr>
          <a:xfrm>
            <a:off x="527895" y="1492608"/>
            <a:ext cx="5554979" cy="4111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cs typeface="+mn-cs"/>
              </a:rPr>
              <a:t>在虚拟机中打开四台配置好的虚拟机，分别是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cs typeface="+mn-cs"/>
              </a:rPr>
              <a:t>1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cs typeface="+mn-cs"/>
              </a:rPr>
              <a:t>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cs typeface="+mn-cs"/>
              </a:rPr>
              <a:t>2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cs typeface="+mn-cs"/>
              </a:rPr>
              <a:t>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cs typeface="+mn-cs"/>
              </a:rPr>
              <a:t>3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cs typeface="+mn-cs"/>
              </a:rPr>
              <a:t>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cs typeface="+mn-cs"/>
              </a:rPr>
              <a:t>4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cs typeface="+mn-cs"/>
              </a:rPr>
              <a:t>。其中，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cs typeface="+mn-cs"/>
              </a:rPr>
              <a:t>1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cs typeface="+mn-cs"/>
              </a:rPr>
              <a:t>号设备和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cs typeface="+mn-cs"/>
              </a:rPr>
              <a:t>4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cs typeface="+mn-cs"/>
              </a:rPr>
              <a:t>号设备为终端设备，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cs typeface="+mn-cs"/>
              </a:rPr>
              <a:t>2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cs typeface="+mn-cs"/>
              </a:rPr>
              <a:t>号设备为需要运行路由程序的设备，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cs typeface="+mn-cs"/>
              </a:rPr>
              <a:t>3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cs typeface="+mn-cs"/>
              </a:rPr>
              <a:t>号设备为另一台路由器。所有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cs typeface="+mn-cs"/>
              </a:rPr>
              <a:t>4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cs typeface="+mn-cs"/>
              </a:rPr>
              <a:t>台设备的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cs typeface="+mn-cs"/>
              </a:rPr>
              <a:t>IP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cs typeface="+mn-cs"/>
              </a:rPr>
              <a:t>地址已经全部分配好，所有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cs typeface="+mn-cs"/>
              </a:rPr>
              <a:t>4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cs typeface="+mn-cs"/>
              </a:rPr>
              <a:t>台设备已经安装好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cs typeface="+mn-cs"/>
              </a:rPr>
              <a:t>x86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cs typeface="+mn-cs"/>
              </a:rPr>
              <a:t>的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cs typeface="+mn-cs"/>
              </a:rPr>
              <a:t>VC++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cs typeface="+mn-cs"/>
              </a:rPr>
              <a:t>运行时环境。其中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cs typeface="+mn-cs"/>
              </a:rPr>
              <a:t>3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cs typeface="+mn-cs"/>
              </a:rPr>
              <a:t>号设备的路由功能已经全部开启，但仍需要每次开机后手动添加路由表项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cs typeface="+mn-cs"/>
              </a:rPr>
              <a:t>route ADD 206.1.1.0 MASK 255.255.255.0 206.1.2.1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cs typeface="+mn-cs"/>
              </a:rPr>
              <a:t>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苹方 常规" panose="020B0300000000000000" pitchFamily="34" charset="-122"/>
              <a:ea typeface="苹方 常规" panose="020B0300000000000000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完成程序后，将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exe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文件放入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2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号设备，在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2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号设备中运行，通过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1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号设备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ping4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号设备测试结果。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cs typeface="+mn-cs"/>
              </a:rPr>
              <a:t>测试结果如右图所示：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苹方 常规" panose="020B0300000000000000" pitchFamily="34" charset="-122"/>
              <a:ea typeface="苹方 常规" panose="020B0300000000000000" pitchFamily="34" charset="-122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0AB7122-73C1-4A72-BAEC-73E3379063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756" y="1492608"/>
            <a:ext cx="4779030" cy="306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991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图片 100"/>
          <p:cNvPicPr/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0" name="文本框 249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/>
          <p:cNvSpPr txBox="1"/>
          <p:nvPr/>
        </p:nvSpPr>
        <p:spPr>
          <a:xfrm>
            <a:off x="1331614" y="3596422"/>
            <a:ext cx="38161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just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kern="1200" cap="none" spc="0" normalizeH="0" baseline="0" noProof="0" dirty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  <a:cs typeface="+mn-cs"/>
              </a:rPr>
              <a:t>THANK </a:t>
            </a:r>
            <a:r>
              <a:rPr kumimoji="0" lang="en-US" altLang="zh-CN" sz="4400" b="0" i="0" kern="1200" cap="none" spc="0" normalizeH="0" baseline="0" noProof="0" dirty="0">
                <a:solidFill>
                  <a:prstClr val="black">
                    <a:lumMod val="50000"/>
                  </a:prstClr>
                </a:solidFill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rPr>
              <a:t>YOU</a:t>
            </a:r>
            <a:endParaRPr kumimoji="0" lang="zh-CN" altLang="en-US" sz="4400" b="0" i="0" kern="1200" cap="none" spc="0" normalizeH="0" baseline="0" noProof="0" dirty="0">
              <a:solidFill>
                <a:prstClr val="black">
                  <a:lumMod val="50000"/>
                </a:prstClr>
              </a:solidFill>
              <a:latin typeface="苹方 细体" panose="020B0200000000000000" pitchFamily="34" charset="-122"/>
              <a:ea typeface="苹方 细体" panose="020B0200000000000000" pitchFamily="34" charset="-122"/>
              <a:cs typeface="+mn-cs"/>
            </a:endParaRPr>
          </a:p>
        </p:txBody>
      </p:sp>
      <p:sp>
        <p:nvSpPr>
          <p:cNvPr id="3" name="e7d195523061f1c0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kern="1200" cap="none" spc="0" normalizeH="0" baseline="0" noProof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  <a:cs typeface="+mn-cs"/>
              </a:rPr>
              <a:t>e7d195523061f1c074694c8bbf98be7b1e4b015d796375963FD28840057458461C7CA0DAD340D15583DEDFC2E3241C4F392EF3A8B4D067B40CF4F149DD7E51F346B0CAB1BCCF6DB2480C67273C6C9E4CE0F3004E5C3397E9DBB399E827F1A1B4315D31B4A1FB924AA6F0CE797FFD0048F7FA626F7785968C67936054B24ADCC2455D90D09048EC83</a:t>
            </a:r>
            <a:endParaRPr kumimoji="0" lang="zh-CN" altLang="en-US" sz="100" b="0" i="0" kern="1200" cap="none" spc="0" normalizeH="0" baseline="0" noProof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/>
          <p:cNvGrpSpPr/>
          <p:nvPr/>
        </p:nvGrpSpPr>
        <p:grpSpPr>
          <a:xfrm>
            <a:off x="491067" y="3296113"/>
            <a:ext cx="5147733" cy="2042120"/>
            <a:chOff x="491067" y="3296113"/>
            <a:chExt cx="5147733" cy="2042120"/>
          </a:xfrm>
        </p:grpSpPr>
        <p:grpSp>
          <p:nvGrpSpPr>
            <p:cNvPr id="87" name="组合 86"/>
            <p:cNvGrpSpPr/>
            <p:nvPr/>
          </p:nvGrpSpPr>
          <p:grpSpPr>
            <a:xfrm>
              <a:off x="672429" y="3296113"/>
              <a:ext cx="4873235" cy="2029422"/>
              <a:chOff x="3543695" y="5275800"/>
              <a:chExt cx="3013885" cy="1255110"/>
            </a:xfrm>
            <a:solidFill>
              <a:schemeClr val="bg1"/>
            </a:solidFill>
          </p:grpSpPr>
          <p:sp>
            <p:nvSpPr>
              <p:cNvPr id="82" name="任意多边形: 形状 81"/>
              <p:cNvSpPr/>
              <p:nvPr/>
            </p:nvSpPr>
            <p:spPr>
              <a:xfrm>
                <a:off x="4204057" y="5275800"/>
                <a:ext cx="1614868" cy="1255109"/>
              </a:xfrm>
              <a:custGeom>
                <a:avLst/>
                <a:gdLst>
                  <a:gd name="connsiteX0" fmla="*/ 1614868 w 1614868"/>
                  <a:gd name="connsiteY0" fmla="*/ 807434 h 1255109"/>
                  <a:gd name="connsiteX1" fmla="*/ 1479518 w 1614868"/>
                  <a:gd name="connsiteY1" fmla="*/ 1255109 h 1255109"/>
                  <a:gd name="connsiteX2" fmla="*/ 135350 w 1614868"/>
                  <a:gd name="connsiteY2" fmla="*/ 1255109 h 1255109"/>
                  <a:gd name="connsiteX3" fmla="*/ 1333 w 1614868"/>
                  <a:gd name="connsiteY3" fmla="*/ 853535 h 1255109"/>
                  <a:gd name="connsiteX4" fmla="*/ 0 w 1614868"/>
                  <a:gd name="connsiteY4" fmla="*/ 807434 h 1255109"/>
                  <a:gd name="connsiteX5" fmla="*/ 807434 w 1614868"/>
                  <a:gd name="connsiteY5" fmla="*/ 0 h 1255109"/>
                  <a:gd name="connsiteX6" fmla="*/ 1064990 w 1614868"/>
                  <a:gd name="connsiteY6" fmla="*/ 42005 h 1255109"/>
                  <a:gd name="connsiteX7" fmla="*/ 1614868 w 1614868"/>
                  <a:gd name="connsiteY7" fmla="*/ 807434 h 1255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14868" h="1255109">
                    <a:moveTo>
                      <a:pt x="1614868" y="807434"/>
                    </a:moveTo>
                    <a:cubicBezTo>
                      <a:pt x="1614868" y="973074"/>
                      <a:pt x="1565053" y="1126998"/>
                      <a:pt x="1479518" y="1255109"/>
                    </a:cubicBezTo>
                    <a:lnTo>
                      <a:pt x="135350" y="1255109"/>
                    </a:lnTo>
                    <a:cubicBezTo>
                      <a:pt x="57817" y="1138904"/>
                      <a:pt x="9620" y="1001554"/>
                      <a:pt x="1333" y="853535"/>
                    </a:cubicBezTo>
                    <a:cubicBezTo>
                      <a:pt x="476" y="838295"/>
                      <a:pt x="0" y="822960"/>
                      <a:pt x="0" y="807434"/>
                    </a:cubicBezTo>
                    <a:cubicBezTo>
                      <a:pt x="0" y="361569"/>
                      <a:pt x="361474" y="0"/>
                      <a:pt x="807434" y="0"/>
                    </a:cubicBezTo>
                    <a:cubicBezTo>
                      <a:pt x="897541" y="0"/>
                      <a:pt x="984123" y="14764"/>
                      <a:pt x="1064990" y="42005"/>
                    </a:cubicBezTo>
                    <a:cubicBezTo>
                      <a:pt x="1384649" y="149447"/>
                      <a:pt x="1614868" y="451580"/>
                      <a:pt x="1614868" y="8074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84" name="任意多边形: 形状 83"/>
              <p:cNvSpPr/>
              <p:nvPr/>
            </p:nvSpPr>
            <p:spPr>
              <a:xfrm>
                <a:off x="4958809" y="5712618"/>
                <a:ext cx="1598771" cy="818292"/>
              </a:xfrm>
              <a:custGeom>
                <a:avLst/>
                <a:gdLst>
                  <a:gd name="connsiteX0" fmla="*/ 1598771 w 1598771"/>
                  <a:gd name="connsiteY0" fmla="*/ 799338 h 818292"/>
                  <a:gd name="connsiteX1" fmla="*/ 1598486 w 1598771"/>
                  <a:gd name="connsiteY1" fmla="*/ 818293 h 818292"/>
                  <a:gd name="connsiteX2" fmla="*/ 286 w 1598771"/>
                  <a:gd name="connsiteY2" fmla="*/ 818293 h 818292"/>
                  <a:gd name="connsiteX3" fmla="*/ 0 w 1598771"/>
                  <a:gd name="connsiteY3" fmla="*/ 799338 h 818292"/>
                  <a:gd name="connsiteX4" fmla="*/ 599027 w 1598771"/>
                  <a:gd name="connsiteY4" fmla="*/ 25241 h 818292"/>
                  <a:gd name="connsiteX5" fmla="*/ 799338 w 1598771"/>
                  <a:gd name="connsiteY5" fmla="*/ 0 h 818292"/>
                  <a:gd name="connsiteX6" fmla="*/ 916781 w 1598771"/>
                  <a:gd name="connsiteY6" fmla="*/ 8573 h 818292"/>
                  <a:gd name="connsiteX7" fmla="*/ 1598771 w 1598771"/>
                  <a:gd name="connsiteY7" fmla="*/ 799338 h 818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98771" h="818292">
                    <a:moveTo>
                      <a:pt x="1598771" y="799338"/>
                    </a:moveTo>
                    <a:cubicBezTo>
                      <a:pt x="1598771" y="805624"/>
                      <a:pt x="1598676" y="812006"/>
                      <a:pt x="1598486" y="818293"/>
                    </a:cubicBezTo>
                    <a:lnTo>
                      <a:pt x="286" y="818293"/>
                    </a:lnTo>
                    <a:cubicBezTo>
                      <a:pt x="190" y="812006"/>
                      <a:pt x="0" y="805624"/>
                      <a:pt x="0" y="799338"/>
                    </a:cubicBezTo>
                    <a:cubicBezTo>
                      <a:pt x="0" y="427101"/>
                      <a:pt x="254508" y="114300"/>
                      <a:pt x="599027" y="25241"/>
                    </a:cubicBezTo>
                    <a:cubicBezTo>
                      <a:pt x="663035" y="8858"/>
                      <a:pt x="730091" y="0"/>
                      <a:pt x="799338" y="0"/>
                    </a:cubicBezTo>
                    <a:cubicBezTo>
                      <a:pt x="839248" y="0"/>
                      <a:pt x="878491" y="2858"/>
                      <a:pt x="916781" y="8573"/>
                    </a:cubicBezTo>
                    <a:cubicBezTo>
                      <a:pt x="1302639" y="65342"/>
                      <a:pt x="1598771" y="397764"/>
                      <a:pt x="1598771" y="79933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85" name="任意多边形: 形状 84"/>
              <p:cNvSpPr/>
              <p:nvPr/>
            </p:nvSpPr>
            <p:spPr>
              <a:xfrm>
                <a:off x="3543695" y="6087617"/>
                <a:ext cx="865822" cy="443293"/>
              </a:xfrm>
              <a:custGeom>
                <a:avLst/>
                <a:gdLst>
                  <a:gd name="connsiteX0" fmla="*/ 865823 w 865822"/>
                  <a:gd name="connsiteY0" fmla="*/ 433006 h 443293"/>
                  <a:gd name="connsiteX1" fmla="*/ 865727 w 865822"/>
                  <a:gd name="connsiteY1" fmla="*/ 443293 h 443293"/>
                  <a:gd name="connsiteX2" fmla="*/ 95 w 865822"/>
                  <a:gd name="connsiteY2" fmla="*/ 443293 h 443293"/>
                  <a:gd name="connsiteX3" fmla="*/ 0 w 865822"/>
                  <a:gd name="connsiteY3" fmla="*/ 433006 h 443293"/>
                  <a:gd name="connsiteX4" fmla="*/ 324422 w 865822"/>
                  <a:gd name="connsiteY4" fmla="*/ 13716 h 443293"/>
                  <a:gd name="connsiteX5" fmla="*/ 432911 w 865822"/>
                  <a:gd name="connsiteY5" fmla="*/ 0 h 443293"/>
                  <a:gd name="connsiteX6" fmla="*/ 496538 w 865822"/>
                  <a:gd name="connsiteY6" fmla="*/ 4667 h 443293"/>
                  <a:gd name="connsiteX7" fmla="*/ 865823 w 865822"/>
                  <a:gd name="connsiteY7" fmla="*/ 433006 h 443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65822" h="443293">
                    <a:moveTo>
                      <a:pt x="865823" y="433006"/>
                    </a:moveTo>
                    <a:cubicBezTo>
                      <a:pt x="865823" y="436435"/>
                      <a:pt x="865727" y="439864"/>
                      <a:pt x="865727" y="443293"/>
                    </a:cubicBezTo>
                    <a:lnTo>
                      <a:pt x="95" y="443293"/>
                    </a:lnTo>
                    <a:cubicBezTo>
                      <a:pt x="95" y="439864"/>
                      <a:pt x="0" y="436435"/>
                      <a:pt x="0" y="433006"/>
                    </a:cubicBezTo>
                    <a:cubicBezTo>
                      <a:pt x="0" y="231457"/>
                      <a:pt x="137827" y="62008"/>
                      <a:pt x="324422" y="13716"/>
                    </a:cubicBezTo>
                    <a:cubicBezTo>
                      <a:pt x="359093" y="4858"/>
                      <a:pt x="395383" y="0"/>
                      <a:pt x="432911" y="0"/>
                    </a:cubicBezTo>
                    <a:cubicBezTo>
                      <a:pt x="454533" y="0"/>
                      <a:pt x="475774" y="1524"/>
                      <a:pt x="496538" y="4667"/>
                    </a:cubicBezTo>
                    <a:cubicBezTo>
                      <a:pt x="705517" y="35528"/>
                      <a:pt x="865823" y="215551"/>
                      <a:pt x="865823" y="4330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cxnSp>
          <p:nvCxnSpPr>
            <p:cNvPr id="62" name="直接连接符 61"/>
            <p:cNvCxnSpPr/>
            <p:nvPr/>
          </p:nvCxnSpPr>
          <p:spPr>
            <a:xfrm>
              <a:off x="491067" y="5338233"/>
              <a:ext cx="3568064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4146973" y="5338233"/>
              <a:ext cx="1491827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/>
          <p:cNvGrpSpPr/>
          <p:nvPr/>
        </p:nvGrpSpPr>
        <p:grpSpPr>
          <a:xfrm>
            <a:off x="5886356" y="2650618"/>
            <a:ext cx="1994909" cy="1289905"/>
            <a:chOff x="5886356" y="2650618"/>
            <a:chExt cx="1994909" cy="1289905"/>
          </a:xfrm>
        </p:grpSpPr>
        <p:sp>
          <p:nvSpPr>
            <p:cNvPr id="8" name="文本框 7" descr="e7d195523061f1c074694c8bbf98be7b1e4b015d796375963FD28840057458461C7CA0DAD340D15583DEDFC2E3241C4F392EF3A8B4D067B40CF4F149DD7E51F346B0CAB1BCCF6DB2480C67273C6C9E4C189104F717183E94087134205FA50CFF5631A9B2F1EA4298D25FAC7AC4DB9234F95EB2B78EB4FB73D2644FC933C824692AC31DF40D3E73DF"/>
            <p:cNvSpPr txBox="1"/>
            <p:nvPr/>
          </p:nvSpPr>
          <p:spPr>
            <a:xfrm>
              <a:off x="6080772" y="2650618"/>
              <a:ext cx="1800493" cy="1289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设计思路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开发与实现过程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苹方 常规" panose="020B0300000000000000" pitchFamily="34" charset="-122"/>
                  <a:ea typeface="苹方 常规" panose="020B0300000000000000" pitchFamily="34" charset="-122"/>
                  <a:cs typeface="+mn-cs"/>
                </a:rPr>
                <a:t>测试方法与过程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cs typeface="+mn-cs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5886356" y="2890173"/>
              <a:ext cx="88533" cy="88533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5886356" y="3300276"/>
              <a:ext cx="88533" cy="88533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5886356" y="3714084"/>
              <a:ext cx="88533" cy="88533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31" name="矩形 30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/>
          <p:cNvSpPr/>
          <p:nvPr/>
        </p:nvSpPr>
        <p:spPr>
          <a:xfrm>
            <a:off x="5781704" y="2074170"/>
            <a:ext cx="28841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36DE8"/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cs typeface="+mn-cs"/>
              </a:rPr>
              <a:t>Directory 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36DE8"/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cs typeface="+mn-cs"/>
              </a:rPr>
              <a:t>ontents</a:t>
            </a:r>
          </a:p>
        </p:txBody>
      </p:sp>
      <p:sp>
        <p:nvSpPr>
          <p:cNvPr id="77" name="椭圆 76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/>
          <p:cNvSpPr/>
          <p:nvPr/>
        </p:nvSpPr>
        <p:spPr>
          <a:xfrm>
            <a:off x="4533065" y="2682522"/>
            <a:ext cx="88533" cy="88533"/>
          </a:xfrm>
          <a:prstGeom prst="ellipse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8" name="椭圆 77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/>
          <p:cNvSpPr/>
          <p:nvPr/>
        </p:nvSpPr>
        <p:spPr>
          <a:xfrm>
            <a:off x="1318405" y="5102869"/>
            <a:ext cx="88533" cy="88533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7" name="弧形 96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/>
          <p:cNvSpPr/>
          <p:nvPr/>
        </p:nvSpPr>
        <p:spPr>
          <a:xfrm>
            <a:off x="1594185" y="3048000"/>
            <a:ext cx="3276876" cy="3276876"/>
          </a:xfrm>
          <a:prstGeom prst="arc">
            <a:avLst>
              <a:gd name="adj1" fmla="val 11198693"/>
              <a:gd name="adj2" fmla="val 13197986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165" name="组合 164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/>
          <p:cNvGrpSpPr/>
          <p:nvPr/>
        </p:nvGrpSpPr>
        <p:grpSpPr>
          <a:xfrm>
            <a:off x="1853074" y="2075990"/>
            <a:ext cx="165100" cy="165100"/>
            <a:chOff x="2200208" y="2075990"/>
            <a:chExt cx="165100" cy="165100"/>
          </a:xfrm>
        </p:grpSpPr>
        <p:sp>
          <p:nvSpPr>
            <p:cNvPr id="74" name="椭圆 73"/>
            <p:cNvSpPr/>
            <p:nvPr/>
          </p:nvSpPr>
          <p:spPr>
            <a:xfrm>
              <a:off x="2200208" y="2075990"/>
              <a:ext cx="165100" cy="165100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4" name="椭圆 163"/>
            <p:cNvSpPr/>
            <p:nvPr/>
          </p:nvSpPr>
          <p:spPr>
            <a:xfrm>
              <a:off x="2281205" y="2107741"/>
              <a:ext cx="49246" cy="49246"/>
            </a:xfrm>
            <a:custGeom>
              <a:avLst/>
              <a:gdLst>
                <a:gd name="connsiteX0" fmla="*/ 0 w 98492"/>
                <a:gd name="connsiteY0" fmla="*/ 49246 h 98492"/>
                <a:gd name="connsiteX1" fmla="*/ 49246 w 98492"/>
                <a:gd name="connsiteY1" fmla="*/ 0 h 98492"/>
                <a:gd name="connsiteX2" fmla="*/ 98492 w 98492"/>
                <a:gd name="connsiteY2" fmla="*/ 49246 h 98492"/>
                <a:gd name="connsiteX3" fmla="*/ 49246 w 98492"/>
                <a:gd name="connsiteY3" fmla="*/ 98492 h 98492"/>
                <a:gd name="connsiteX4" fmla="*/ 0 w 98492"/>
                <a:gd name="connsiteY4" fmla="*/ 49246 h 98492"/>
                <a:gd name="connsiteX0-1" fmla="*/ 49246 w 140686"/>
                <a:gd name="connsiteY0-2" fmla="*/ 98492 h 189932"/>
                <a:gd name="connsiteX1-3" fmla="*/ 0 w 140686"/>
                <a:gd name="connsiteY1-4" fmla="*/ 49246 h 189932"/>
                <a:gd name="connsiteX2-5" fmla="*/ 49246 w 140686"/>
                <a:gd name="connsiteY2-6" fmla="*/ 0 h 189932"/>
                <a:gd name="connsiteX3-7" fmla="*/ 98492 w 140686"/>
                <a:gd name="connsiteY3-8" fmla="*/ 49246 h 189932"/>
                <a:gd name="connsiteX4-9" fmla="*/ 140686 w 140686"/>
                <a:gd name="connsiteY4-10" fmla="*/ 189932 h 189932"/>
                <a:gd name="connsiteX0-11" fmla="*/ 49246 w 98492"/>
                <a:gd name="connsiteY0-12" fmla="*/ 98492 h 98492"/>
                <a:gd name="connsiteX1-13" fmla="*/ 0 w 98492"/>
                <a:gd name="connsiteY1-14" fmla="*/ 49246 h 98492"/>
                <a:gd name="connsiteX2-15" fmla="*/ 49246 w 98492"/>
                <a:gd name="connsiteY2-16" fmla="*/ 0 h 98492"/>
                <a:gd name="connsiteX3-17" fmla="*/ 98492 w 98492"/>
                <a:gd name="connsiteY3-18" fmla="*/ 49246 h 98492"/>
                <a:gd name="connsiteX0-19" fmla="*/ 0 w 98492"/>
                <a:gd name="connsiteY0-20" fmla="*/ 49246 h 49246"/>
                <a:gd name="connsiteX1-21" fmla="*/ 49246 w 98492"/>
                <a:gd name="connsiteY1-22" fmla="*/ 0 h 49246"/>
                <a:gd name="connsiteX2-23" fmla="*/ 98492 w 98492"/>
                <a:gd name="connsiteY2-24" fmla="*/ 49246 h 49246"/>
                <a:gd name="connsiteX0-25" fmla="*/ 0 w 49246"/>
                <a:gd name="connsiteY0-26" fmla="*/ 0 h 49246"/>
                <a:gd name="connsiteX1-27" fmla="*/ 49246 w 49246"/>
                <a:gd name="connsiteY1-28" fmla="*/ 49246 h 4924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49246" h="49246">
                  <a:moveTo>
                    <a:pt x="0" y="0"/>
                  </a:moveTo>
                  <a:cubicBezTo>
                    <a:pt x="27198" y="0"/>
                    <a:pt x="49246" y="22048"/>
                    <a:pt x="49246" y="49246"/>
                  </a:cubicBez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181" name="组合 180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/>
          <p:cNvGrpSpPr/>
          <p:nvPr/>
        </p:nvGrpSpPr>
        <p:grpSpPr>
          <a:xfrm>
            <a:off x="2572239" y="1705489"/>
            <a:ext cx="1598320" cy="3630990"/>
            <a:chOff x="2525965" y="1705489"/>
            <a:chExt cx="1598320" cy="3630990"/>
          </a:xfrm>
        </p:grpSpPr>
        <p:sp>
          <p:nvSpPr>
            <p:cNvPr id="5" name="任意多边形: 形状 4"/>
            <p:cNvSpPr/>
            <p:nvPr/>
          </p:nvSpPr>
          <p:spPr>
            <a:xfrm>
              <a:off x="3045818" y="5152432"/>
              <a:ext cx="345290" cy="184047"/>
            </a:xfrm>
            <a:custGeom>
              <a:avLst/>
              <a:gdLst>
                <a:gd name="connsiteX0" fmla="*/ 0 w 345290"/>
                <a:gd name="connsiteY0" fmla="*/ 1076 h 184047"/>
                <a:gd name="connsiteX1" fmla="*/ 4305 w 345290"/>
                <a:gd name="connsiteY1" fmla="*/ 154987 h 184047"/>
                <a:gd name="connsiteX2" fmla="*/ 23679 w 345290"/>
                <a:gd name="connsiteY2" fmla="*/ 174361 h 184047"/>
                <a:gd name="connsiteX3" fmla="*/ 332577 w 345290"/>
                <a:gd name="connsiteY3" fmla="*/ 184047 h 184047"/>
                <a:gd name="connsiteX4" fmla="*/ 343340 w 345290"/>
                <a:gd name="connsiteY4" fmla="*/ 164674 h 184047"/>
                <a:gd name="connsiteX5" fmla="*/ 215260 w 345290"/>
                <a:gd name="connsiteY5" fmla="*/ 86104 h 184047"/>
                <a:gd name="connsiteX6" fmla="*/ 123775 w 345290"/>
                <a:gd name="connsiteY6" fmla="*/ 0 h 184047"/>
                <a:gd name="connsiteX7" fmla="*/ 0 w 345290"/>
                <a:gd name="connsiteY7" fmla="*/ 1076 h 18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5290" h="184047">
                  <a:moveTo>
                    <a:pt x="0" y="1076"/>
                  </a:moveTo>
                  <a:lnTo>
                    <a:pt x="4305" y="154987"/>
                  </a:lnTo>
                  <a:cubicBezTo>
                    <a:pt x="4305" y="165750"/>
                    <a:pt x="12916" y="174361"/>
                    <a:pt x="23679" y="174361"/>
                  </a:cubicBezTo>
                  <a:lnTo>
                    <a:pt x="332577" y="184047"/>
                  </a:lnTo>
                  <a:cubicBezTo>
                    <a:pt x="342264" y="184047"/>
                    <a:pt x="348721" y="173284"/>
                    <a:pt x="343340" y="164674"/>
                  </a:cubicBezTo>
                  <a:cubicBezTo>
                    <a:pt x="331501" y="145301"/>
                    <a:pt x="300288" y="115164"/>
                    <a:pt x="215260" y="86104"/>
                  </a:cubicBezTo>
                  <a:cubicBezTo>
                    <a:pt x="160369" y="41976"/>
                    <a:pt x="123775" y="0"/>
                    <a:pt x="123775" y="0"/>
                  </a:cubicBezTo>
                  <a:lnTo>
                    <a:pt x="0" y="107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 cap="flat">
              <a:solidFill>
                <a:schemeClr val="bg1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9" name="任意多边形: 形状 78"/>
            <p:cNvSpPr/>
            <p:nvPr/>
          </p:nvSpPr>
          <p:spPr>
            <a:xfrm>
              <a:off x="2772658" y="5149275"/>
              <a:ext cx="341053" cy="187204"/>
            </a:xfrm>
            <a:custGeom>
              <a:avLst/>
              <a:gdLst>
                <a:gd name="connsiteX0" fmla="*/ 0 w 345290"/>
                <a:gd name="connsiteY0" fmla="*/ 1076 h 184047"/>
                <a:gd name="connsiteX1" fmla="*/ 4305 w 345290"/>
                <a:gd name="connsiteY1" fmla="*/ 154987 h 184047"/>
                <a:gd name="connsiteX2" fmla="*/ 23679 w 345290"/>
                <a:gd name="connsiteY2" fmla="*/ 174361 h 184047"/>
                <a:gd name="connsiteX3" fmla="*/ 332577 w 345290"/>
                <a:gd name="connsiteY3" fmla="*/ 184047 h 184047"/>
                <a:gd name="connsiteX4" fmla="*/ 343340 w 345290"/>
                <a:gd name="connsiteY4" fmla="*/ 164674 h 184047"/>
                <a:gd name="connsiteX5" fmla="*/ 215260 w 345290"/>
                <a:gd name="connsiteY5" fmla="*/ 86104 h 184047"/>
                <a:gd name="connsiteX6" fmla="*/ 123775 w 345290"/>
                <a:gd name="connsiteY6" fmla="*/ 0 h 184047"/>
                <a:gd name="connsiteX7" fmla="*/ 0 w 345290"/>
                <a:gd name="connsiteY7" fmla="*/ 1076 h 184047"/>
                <a:gd name="connsiteX0-1" fmla="*/ 19046 w 341053"/>
                <a:gd name="connsiteY0-2" fmla="*/ 0 h 187204"/>
                <a:gd name="connsiteX1-3" fmla="*/ 68 w 341053"/>
                <a:gd name="connsiteY1-4" fmla="*/ 158144 h 187204"/>
                <a:gd name="connsiteX2-5" fmla="*/ 19442 w 341053"/>
                <a:gd name="connsiteY2-6" fmla="*/ 177518 h 187204"/>
                <a:gd name="connsiteX3-7" fmla="*/ 328340 w 341053"/>
                <a:gd name="connsiteY3-8" fmla="*/ 187204 h 187204"/>
                <a:gd name="connsiteX4-9" fmla="*/ 339103 w 341053"/>
                <a:gd name="connsiteY4-10" fmla="*/ 167831 h 187204"/>
                <a:gd name="connsiteX5-11" fmla="*/ 211023 w 341053"/>
                <a:gd name="connsiteY5-12" fmla="*/ 89261 h 187204"/>
                <a:gd name="connsiteX6-13" fmla="*/ 119538 w 341053"/>
                <a:gd name="connsiteY6-14" fmla="*/ 3157 h 187204"/>
                <a:gd name="connsiteX7-15" fmla="*/ 19046 w 341053"/>
                <a:gd name="connsiteY7-16" fmla="*/ 0 h 18720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341053" h="187204">
                  <a:moveTo>
                    <a:pt x="19046" y="0"/>
                  </a:moveTo>
                  <a:cubicBezTo>
                    <a:pt x="20481" y="51304"/>
                    <a:pt x="-1367" y="106840"/>
                    <a:pt x="68" y="158144"/>
                  </a:cubicBezTo>
                  <a:cubicBezTo>
                    <a:pt x="68" y="168907"/>
                    <a:pt x="8679" y="177518"/>
                    <a:pt x="19442" y="177518"/>
                  </a:cubicBezTo>
                  <a:lnTo>
                    <a:pt x="328340" y="187204"/>
                  </a:lnTo>
                  <a:cubicBezTo>
                    <a:pt x="338027" y="187204"/>
                    <a:pt x="344484" y="176441"/>
                    <a:pt x="339103" y="167831"/>
                  </a:cubicBezTo>
                  <a:cubicBezTo>
                    <a:pt x="327264" y="148458"/>
                    <a:pt x="296051" y="118321"/>
                    <a:pt x="211023" y="89261"/>
                  </a:cubicBezTo>
                  <a:cubicBezTo>
                    <a:pt x="156132" y="45133"/>
                    <a:pt x="119538" y="3157"/>
                    <a:pt x="119538" y="3157"/>
                  </a:cubicBezTo>
                  <a:lnTo>
                    <a:pt x="19046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 cap="flat">
              <a:solidFill>
                <a:schemeClr val="bg1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任意多边形: 形状 100"/>
            <p:cNvSpPr/>
            <p:nvPr/>
          </p:nvSpPr>
          <p:spPr>
            <a:xfrm>
              <a:off x="2735661" y="3458478"/>
              <a:ext cx="501738" cy="1700412"/>
            </a:xfrm>
            <a:custGeom>
              <a:avLst/>
              <a:gdLst>
                <a:gd name="connsiteX0" fmla="*/ 172390 w 501738"/>
                <a:gd name="connsiteY0" fmla="*/ 0 h 1756521"/>
                <a:gd name="connsiteX1" fmla="*/ 501738 w 501738"/>
                <a:gd name="connsiteY1" fmla="*/ 1076 h 1756521"/>
                <a:gd name="connsiteX2" fmla="*/ 454381 w 501738"/>
                <a:gd name="connsiteY2" fmla="*/ 1754369 h 1756521"/>
                <a:gd name="connsiteX3" fmla="*/ 298317 w 501738"/>
                <a:gd name="connsiteY3" fmla="*/ 1755446 h 1756521"/>
                <a:gd name="connsiteX4" fmla="*/ 271661 w 501738"/>
                <a:gd name="connsiteY4" fmla="*/ 1129578 h 1756521"/>
                <a:gd name="connsiteX5" fmla="*/ 268030 w 501738"/>
                <a:gd name="connsiteY5" fmla="*/ 1056211 h 1756521"/>
                <a:gd name="connsiteX6" fmla="*/ 189611 w 501738"/>
                <a:gd name="connsiteY6" fmla="*/ 1754369 h 1756521"/>
                <a:gd name="connsiteX7" fmla="*/ 36776 w 501738"/>
                <a:gd name="connsiteY7" fmla="*/ 1756521 h 1756521"/>
                <a:gd name="connsiteX8" fmla="*/ 58302 w 501738"/>
                <a:gd name="connsiteY8" fmla="*/ 429443 h 1756521"/>
                <a:gd name="connsiteX9" fmla="*/ 24937 w 501738"/>
                <a:gd name="connsiteY9" fmla="*/ 71035 h 1756521"/>
                <a:gd name="connsiteX10" fmla="*/ 144677 w 501738"/>
                <a:gd name="connsiteY10" fmla="*/ 63146 h 1756521"/>
                <a:gd name="connsiteX11" fmla="*/ 159073 w 501738"/>
                <a:gd name="connsiteY11" fmla="*/ 63744 h 1756521"/>
                <a:gd name="connsiteX12" fmla="*/ 159469 w 501738"/>
                <a:gd name="connsiteY12" fmla="*/ 50199 h 1756521"/>
                <a:gd name="connsiteX13" fmla="*/ 172390 w 501738"/>
                <a:gd name="connsiteY13" fmla="*/ 0 h 1756521"/>
                <a:gd name="connsiteX0-1" fmla="*/ 159469 w 501738"/>
                <a:gd name="connsiteY0-2" fmla="*/ 165759 h 1872081"/>
                <a:gd name="connsiteX1-3" fmla="*/ 501738 w 501738"/>
                <a:gd name="connsiteY1-4" fmla="*/ 116636 h 1872081"/>
                <a:gd name="connsiteX2-5" fmla="*/ 454381 w 501738"/>
                <a:gd name="connsiteY2-6" fmla="*/ 1869929 h 1872081"/>
                <a:gd name="connsiteX3-7" fmla="*/ 298317 w 501738"/>
                <a:gd name="connsiteY3-8" fmla="*/ 1871006 h 1872081"/>
                <a:gd name="connsiteX4-9" fmla="*/ 271661 w 501738"/>
                <a:gd name="connsiteY4-10" fmla="*/ 1245138 h 1872081"/>
                <a:gd name="connsiteX5-11" fmla="*/ 268030 w 501738"/>
                <a:gd name="connsiteY5-12" fmla="*/ 1171771 h 1872081"/>
                <a:gd name="connsiteX6-13" fmla="*/ 189611 w 501738"/>
                <a:gd name="connsiteY6-14" fmla="*/ 1869929 h 1872081"/>
                <a:gd name="connsiteX7-15" fmla="*/ 36776 w 501738"/>
                <a:gd name="connsiteY7-16" fmla="*/ 1872081 h 1872081"/>
                <a:gd name="connsiteX8-17" fmla="*/ 58302 w 501738"/>
                <a:gd name="connsiteY8-18" fmla="*/ 545003 h 1872081"/>
                <a:gd name="connsiteX9-19" fmla="*/ 24937 w 501738"/>
                <a:gd name="connsiteY9-20" fmla="*/ 186595 h 1872081"/>
                <a:gd name="connsiteX10-21" fmla="*/ 144677 w 501738"/>
                <a:gd name="connsiteY10-22" fmla="*/ 178706 h 1872081"/>
                <a:gd name="connsiteX11-23" fmla="*/ 159073 w 501738"/>
                <a:gd name="connsiteY11-24" fmla="*/ 179304 h 1872081"/>
                <a:gd name="connsiteX12-25" fmla="*/ 159469 w 501738"/>
                <a:gd name="connsiteY12-26" fmla="*/ 165759 h 1872081"/>
                <a:gd name="connsiteX0-27" fmla="*/ 159073 w 501738"/>
                <a:gd name="connsiteY0-28" fmla="*/ 62668 h 1755445"/>
                <a:gd name="connsiteX1-29" fmla="*/ 501738 w 501738"/>
                <a:gd name="connsiteY1-30" fmla="*/ 0 h 1755445"/>
                <a:gd name="connsiteX2-31" fmla="*/ 454381 w 501738"/>
                <a:gd name="connsiteY2-32" fmla="*/ 1753293 h 1755445"/>
                <a:gd name="connsiteX3-33" fmla="*/ 298317 w 501738"/>
                <a:gd name="connsiteY3-34" fmla="*/ 1754370 h 1755445"/>
                <a:gd name="connsiteX4-35" fmla="*/ 271661 w 501738"/>
                <a:gd name="connsiteY4-36" fmla="*/ 1128502 h 1755445"/>
                <a:gd name="connsiteX5-37" fmla="*/ 268030 w 501738"/>
                <a:gd name="connsiteY5-38" fmla="*/ 1055135 h 1755445"/>
                <a:gd name="connsiteX6-39" fmla="*/ 189611 w 501738"/>
                <a:gd name="connsiteY6-40" fmla="*/ 1753293 h 1755445"/>
                <a:gd name="connsiteX7-41" fmla="*/ 36776 w 501738"/>
                <a:gd name="connsiteY7-42" fmla="*/ 1755445 h 1755445"/>
                <a:gd name="connsiteX8-43" fmla="*/ 58302 w 501738"/>
                <a:gd name="connsiteY8-44" fmla="*/ 428367 h 1755445"/>
                <a:gd name="connsiteX9-45" fmla="*/ 24937 w 501738"/>
                <a:gd name="connsiteY9-46" fmla="*/ 69959 h 1755445"/>
                <a:gd name="connsiteX10-47" fmla="*/ 144677 w 501738"/>
                <a:gd name="connsiteY10-48" fmla="*/ 62070 h 1755445"/>
                <a:gd name="connsiteX11-49" fmla="*/ 159073 w 501738"/>
                <a:gd name="connsiteY11-50" fmla="*/ 62668 h 1755445"/>
                <a:gd name="connsiteX0-51" fmla="*/ 144677 w 501738"/>
                <a:gd name="connsiteY0-52" fmla="*/ 62070 h 1755445"/>
                <a:gd name="connsiteX1-53" fmla="*/ 501738 w 501738"/>
                <a:gd name="connsiteY1-54" fmla="*/ 0 h 1755445"/>
                <a:gd name="connsiteX2-55" fmla="*/ 454381 w 501738"/>
                <a:gd name="connsiteY2-56" fmla="*/ 1753293 h 1755445"/>
                <a:gd name="connsiteX3-57" fmla="*/ 298317 w 501738"/>
                <a:gd name="connsiteY3-58" fmla="*/ 1754370 h 1755445"/>
                <a:gd name="connsiteX4-59" fmla="*/ 271661 w 501738"/>
                <a:gd name="connsiteY4-60" fmla="*/ 1128502 h 1755445"/>
                <a:gd name="connsiteX5-61" fmla="*/ 268030 w 501738"/>
                <a:gd name="connsiteY5-62" fmla="*/ 1055135 h 1755445"/>
                <a:gd name="connsiteX6-63" fmla="*/ 189611 w 501738"/>
                <a:gd name="connsiteY6-64" fmla="*/ 1753293 h 1755445"/>
                <a:gd name="connsiteX7-65" fmla="*/ 36776 w 501738"/>
                <a:gd name="connsiteY7-66" fmla="*/ 1755445 h 1755445"/>
                <a:gd name="connsiteX8-67" fmla="*/ 58302 w 501738"/>
                <a:gd name="connsiteY8-68" fmla="*/ 428367 h 1755445"/>
                <a:gd name="connsiteX9-69" fmla="*/ 24937 w 501738"/>
                <a:gd name="connsiteY9-70" fmla="*/ 69959 h 1755445"/>
                <a:gd name="connsiteX10-71" fmla="*/ 144677 w 501738"/>
                <a:gd name="connsiteY10-72" fmla="*/ 62070 h 1755445"/>
                <a:gd name="connsiteX0-73" fmla="*/ 144677 w 501738"/>
                <a:gd name="connsiteY0-74" fmla="*/ 62070 h 1755445"/>
                <a:gd name="connsiteX1-75" fmla="*/ 501738 w 501738"/>
                <a:gd name="connsiteY1-76" fmla="*/ 0 h 1755445"/>
                <a:gd name="connsiteX2-77" fmla="*/ 454381 w 501738"/>
                <a:gd name="connsiteY2-78" fmla="*/ 1753293 h 1755445"/>
                <a:gd name="connsiteX3-79" fmla="*/ 298317 w 501738"/>
                <a:gd name="connsiteY3-80" fmla="*/ 1754370 h 1755445"/>
                <a:gd name="connsiteX4-81" fmla="*/ 271661 w 501738"/>
                <a:gd name="connsiteY4-82" fmla="*/ 1128502 h 1755445"/>
                <a:gd name="connsiteX5-83" fmla="*/ 268030 w 501738"/>
                <a:gd name="connsiteY5-84" fmla="*/ 1055135 h 1755445"/>
                <a:gd name="connsiteX6-85" fmla="*/ 189611 w 501738"/>
                <a:gd name="connsiteY6-86" fmla="*/ 1753293 h 1755445"/>
                <a:gd name="connsiteX7-87" fmla="*/ 36776 w 501738"/>
                <a:gd name="connsiteY7-88" fmla="*/ 1755445 h 1755445"/>
                <a:gd name="connsiteX8-89" fmla="*/ 58302 w 501738"/>
                <a:gd name="connsiteY8-90" fmla="*/ 428367 h 1755445"/>
                <a:gd name="connsiteX9-91" fmla="*/ 24937 w 501738"/>
                <a:gd name="connsiteY9-92" fmla="*/ 69959 h 1755445"/>
                <a:gd name="connsiteX10-93" fmla="*/ 144677 w 501738"/>
                <a:gd name="connsiteY10-94" fmla="*/ 62070 h 1755445"/>
                <a:gd name="connsiteX0-95" fmla="*/ 144677 w 501738"/>
                <a:gd name="connsiteY0-96" fmla="*/ 7037 h 1700412"/>
                <a:gd name="connsiteX1-97" fmla="*/ 501738 w 501738"/>
                <a:gd name="connsiteY1-98" fmla="*/ 0 h 1700412"/>
                <a:gd name="connsiteX2-99" fmla="*/ 454381 w 501738"/>
                <a:gd name="connsiteY2-100" fmla="*/ 1698260 h 1700412"/>
                <a:gd name="connsiteX3-101" fmla="*/ 298317 w 501738"/>
                <a:gd name="connsiteY3-102" fmla="*/ 1699337 h 1700412"/>
                <a:gd name="connsiteX4-103" fmla="*/ 271661 w 501738"/>
                <a:gd name="connsiteY4-104" fmla="*/ 1073469 h 1700412"/>
                <a:gd name="connsiteX5-105" fmla="*/ 268030 w 501738"/>
                <a:gd name="connsiteY5-106" fmla="*/ 1000102 h 1700412"/>
                <a:gd name="connsiteX6-107" fmla="*/ 189611 w 501738"/>
                <a:gd name="connsiteY6-108" fmla="*/ 1698260 h 1700412"/>
                <a:gd name="connsiteX7-109" fmla="*/ 36776 w 501738"/>
                <a:gd name="connsiteY7-110" fmla="*/ 1700412 h 1700412"/>
                <a:gd name="connsiteX8-111" fmla="*/ 58302 w 501738"/>
                <a:gd name="connsiteY8-112" fmla="*/ 373334 h 1700412"/>
                <a:gd name="connsiteX9-113" fmla="*/ 24937 w 501738"/>
                <a:gd name="connsiteY9-114" fmla="*/ 14926 h 1700412"/>
                <a:gd name="connsiteX10-115" fmla="*/ 144677 w 501738"/>
                <a:gd name="connsiteY10-116" fmla="*/ 7037 h 1700412"/>
                <a:gd name="connsiteX0-117" fmla="*/ 268030 w 501738"/>
                <a:gd name="connsiteY0-118" fmla="*/ 1000102 h 1700412"/>
                <a:gd name="connsiteX1-119" fmla="*/ 189611 w 501738"/>
                <a:gd name="connsiteY1-120" fmla="*/ 1698260 h 1700412"/>
                <a:gd name="connsiteX2-121" fmla="*/ 36776 w 501738"/>
                <a:gd name="connsiteY2-122" fmla="*/ 1700412 h 1700412"/>
                <a:gd name="connsiteX3-123" fmla="*/ 58302 w 501738"/>
                <a:gd name="connsiteY3-124" fmla="*/ 373334 h 1700412"/>
                <a:gd name="connsiteX4-125" fmla="*/ 24937 w 501738"/>
                <a:gd name="connsiteY4-126" fmla="*/ 14926 h 1700412"/>
                <a:gd name="connsiteX5-127" fmla="*/ 144677 w 501738"/>
                <a:gd name="connsiteY5-128" fmla="*/ 7037 h 1700412"/>
                <a:gd name="connsiteX6-129" fmla="*/ 501738 w 501738"/>
                <a:gd name="connsiteY6-130" fmla="*/ 0 h 1700412"/>
                <a:gd name="connsiteX7-131" fmla="*/ 454381 w 501738"/>
                <a:gd name="connsiteY7-132" fmla="*/ 1698260 h 1700412"/>
                <a:gd name="connsiteX8-133" fmla="*/ 298317 w 501738"/>
                <a:gd name="connsiteY8-134" fmla="*/ 1699337 h 1700412"/>
                <a:gd name="connsiteX9-135" fmla="*/ 271661 w 501738"/>
                <a:gd name="connsiteY9-136" fmla="*/ 1073469 h 1700412"/>
                <a:gd name="connsiteX10-137" fmla="*/ 359470 w 501738"/>
                <a:gd name="connsiteY10-138" fmla="*/ 1091542 h 1700412"/>
                <a:gd name="connsiteX0-139" fmla="*/ 268030 w 501738"/>
                <a:gd name="connsiteY0-140" fmla="*/ 1000102 h 1700412"/>
                <a:gd name="connsiteX1-141" fmla="*/ 189611 w 501738"/>
                <a:gd name="connsiteY1-142" fmla="*/ 1698260 h 1700412"/>
                <a:gd name="connsiteX2-143" fmla="*/ 36776 w 501738"/>
                <a:gd name="connsiteY2-144" fmla="*/ 1700412 h 1700412"/>
                <a:gd name="connsiteX3-145" fmla="*/ 58302 w 501738"/>
                <a:gd name="connsiteY3-146" fmla="*/ 373334 h 1700412"/>
                <a:gd name="connsiteX4-147" fmla="*/ 24937 w 501738"/>
                <a:gd name="connsiteY4-148" fmla="*/ 14926 h 1700412"/>
                <a:gd name="connsiteX5-149" fmla="*/ 144677 w 501738"/>
                <a:gd name="connsiteY5-150" fmla="*/ 7037 h 1700412"/>
                <a:gd name="connsiteX6-151" fmla="*/ 501738 w 501738"/>
                <a:gd name="connsiteY6-152" fmla="*/ 0 h 1700412"/>
                <a:gd name="connsiteX7-153" fmla="*/ 454381 w 501738"/>
                <a:gd name="connsiteY7-154" fmla="*/ 1698260 h 1700412"/>
                <a:gd name="connsiteX8-155" fmla="*/ 298317 w 501738"/>
                <a:gd name="connsiteY8-156" fmla="*/ 1699337 h 1700412"/>
                <a:gd name="connsiteX9-157" fmla="*/ 271661 w 501738"/>
                <a:gd name="connsiteY9-158" fmla="*/ 1073469 h 1700412"/>
                <a:gd name="connsiteX0-159" fmla="*/ 335764 w 501738"/>
                <a:gd name="connsiteY0-160" fmla="*/ 373568 h 1700412"/>
                <a:gd name="connsiteX1-161" fmla="*/ 189611 w 501738"/>
                <a:gd name="connsiteY1-162" fmla="*/ 1698260 h 1700412"/>
                <a:gd name="connsiteX2-163" fmla="*/ 36776 w 501738"/>
                <a:gd name="connsiteY2-164" fmla="*/ 1700412 h 1700412"/>
                <a:gd name="connsiteX3-165" fmla="*/ 58302 w 501738"/>
                <a:gd name="connsiteY3-166" fmla="*/ 373334 h 1700412"/>
                <a:gd name="connsiteX4-167" fmla="*/ 24937 w 501738"/>
                <a:gd name="connsiteY4-168" fmla="*/ 14926 h 1700412"/>
                <a:gd name="connsiteX5-169" fmla="*/ 144677 w 501738"/>
                <a:gd name="connsiteY5-170" fmla="*/ 7037 h 1700412"/>
                <a:gd name="connsiteX6-171" fmla="*/ 501738 w 501738"/>
                <a:gd name="connsiteY6-172" fmla="*/ 0 h 1700412"/>
                <a:gd name="connsiteX7-173" fmla="*/ 454381 w 501738"/>
                <a:gd name="connsiteY7-174" fmla="*/ 1698260 h 1700412"/>
                <a:gd name="connsiteX8-175" fmla="*/ 298317 w 501738"/>
                <a:gd name="connsiteY8-176" fmla="*/ 1699337 h 1700412"/>
                <a:gd name="connsiteX9-177" fmla="*/ 271661 w 501738"/>
                <a:gd name="connsiteY9-178" fmla="*/ 1073469 h 1700412"/>
                <a:gd name="connsiteX0-179" fmla="*/ 335764 w 501738"/>
                <a:gd name="connsiteY0-180" fmla="*/ 373568 h 1700412"/>
                <a:gd name="connsiteX1-181" fmla="*/ 189611 w 501738"/>
                <a:gd name="connsiteY1-182" fmla="*/ 1698260 h 1700412"/>
                <a:gd name="connsiteX2-183" fmla="*/ 36776 w 501738"/>
                <a:gd name="connsiteY2-184" fmla="*/ 1700412 h 1700412"/>
                <a:gd name="connsiteX3-185" fmla="*/ 58302 w 501738"/>
                <a:gd name="connsiteY3-186" fmla="*/ 373334 h 1700412"/>
                <a:gd name="connsiteX4-187" fmla="*/ 24937 w 501738"/>
                <a:gd name="connsiteY4-188" fmla="*/ 14926 h 1700412"/>
                <a:gd name="connsiteX5-189" fmla="*/ 144677 w 501738"/>
                <a:gd name="connsiteY5-190" fmla="*/ 7037 h 1700412"/>
                <a:gd name="connsiteX6-191" fmla="*/ 501738 w 501738"/>
                <a:gd name="connsiteY6-192" fmla="*/ 0 h 1700412"/>
                <a:gd name="connsiteX7-193" fmla="*/ 454381 w 501738"/>
                <a:gd name="connsiteY7-194" fmla="*/ 1698260 h 1700412"/>
                <a:gd name="connsiteX8-195" fmla="*/ 298317 w 501738"/>
                <a:gd name="connsiteY8-196" fmla="*/ 1699337 h 1700412"/>
                <a:gd name="connsiteX9-197" fmla="*/ 269545 w 501738"/>
                <a:gd name="connsiteY9-198" fmla="*/ 984569 h 17004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501738" h="1700412">
                  <a:moveTo>
                    <a:pt x="335764" y="373568"/>
                  </a:moveTo>
                  <a:lnTo>
                    <a:pt x="189611" y="1698260"/>
                  </a:lnTo>
                  <a:lnTo>
                    <a:pt x="36776" y="1700412"/>
                  </a:lnTo>
                  <a:cubicBezTo>
                    <a:pt x="36776" y="1700412"/>
                    <a:pt x="60455" y="381944"/>
                    <a:pt x="58302" y="373334"/>
                  </a:cubicBezTo>
                  <a:cubicBezTo>
                    <a:pt x="-34260" y="244178"/>
                    <a:pt x="6640" y="37528"/>
                    <a:pt x="24937" y="14926"/>
                  </a:cubicBezTo>
                  <a:cubicBezTo>
                    <a:pt x="31799" y="6450"/>
                    <a:pt x="144541" y="13706"/>
                    <a:pt x="144677" y="7037"/>
                  </a:cubicBezTo>
                  <a:lnTo>
                    <a:pt x="501738" y="0"/>
                  </a:lnTo>
                  <a:lnTo>
                    <a:pt x="454381" y="1698260"/>
                  </a:lnTo>
                  <a:lnTo>
                    <a:pt x="298317" y="1699337"/>
                  </a:lnTo>
                  <a:cubicBezTo>
                    <a:pt x="298317" y="1699337"/>
                    <a:pt x="284756" y="1308266"/>
                    <a:pt x="269545" y="984569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 cap="flat">
              <a:solidFill>
                <a:schemeClr val="bg1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1" name="任意多边形: 形状 170"/>
            <p:cNvSpPr/>
            <p:nvPr/>
          </p:nvSpPr>
          <p:spPr>
            <a:xfrm>
              <a:off x="2730899" y="3456891"/>
              <a:ext cx="501738" cy="264683"/>
            </a:xfrm>
            <a:custGeom>
              <a:avLst/>
              <a:gdLst>
                <a:gd name="connsiteX0" fmla="*/ 501738 w 501738"/>
                <a:gd name="connsiteY0" fmla="*/ 0 h 264683"/>
                <a:gd name="connsiteX1" fmla="*/ 496041 w 501738"/>
                <a:gd name="connsiteY1" fmla="*/ 204310 h 264683"/>
                <a:gd name="connsiteX2" fmla="*/ 451801 w 501738"/>
                <a:gd name="connsiteY2" fmla="*/ 187383 h 264683"/>
                <a:gd name="connsiteX3" fmla="*/ 316308 w 501738"/>
                <a:gd name="connsiteY3" fmla="*/ 170547 h 264683"/>
                <a:gd name="connsiteX4" fmla="*/ 54616 w 501738"/>
                <a:gd name="connsiteY4" fmla="*/ 235668 h 264683"/>
                <a:gd name="connsiteX5" fmla="*/ 11249 w 501738"/>
                <a:gd name="connsiteY5" fmla="*/ 264683 h 264683"/>
                <a:gd name="connsiteX6" fmla="*/ 2244 w 501738"/>
                <a:gd name="connsiteY6" fmla="*/ 209133 h 264683"/>
                <a:gd name="connsiteX7" fmla="*/ 24937 w 501738"/>
                <a:gd name="connsiteY7" fmla="*/ 14926 h 264683"/>
                <a:gd name="connsiteX8" fmla="*/ 144677 w 501738"/>
                <a:gd name="connsiteY8" fmla="*/ 7037 h 26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1738" h="264683">
                  <a:moveTo>
                    <a:pt x="501738" y="0"/>
                  </a:moveTo>
                  <a:lnTo>
                    <a:pt x="496041" y="204310"/>
                  </a:lnTo>
                  <a:lnTo>
                    <a:pt x="451801" y="187383"/>
                  </a:lnTo>
                  <a:cubicBezTo>
                    <a:pt x="408036" y="176344"/>
                    <a:pt x="362721" y="170547"/>
                    <a:pt x="316308" y="170547"/>
                  </a:cubicBezTo>
                  <a:cubicBezTo>
                    <a:pt x="223482" y="170547"/>
                    <a:pt x="135050" y="193735"/>
                    <a:pt x="54616" y="235668"/>
                  </a:cubicBezTo>
                  <a:lnTo>
                    <a:pt x="11249" y="264683"/>
                  </a:lnTo>
                  <a:lnTo>
                    <a:pt x="2244" y="209133"/>
                  </a:lnTo>
                  <a:cubicBezTo>
                    <a:pt x="-6764" y="115072"/>
                    <a:pt x="13502" y="29052"/>
                    <a:pt x="24937" y="14926"/>
                  </a:cubicBezTo>
                  <a:cubicBezTo>
                    <a:pt x="31799" y="6450"/>
                    <a:pt x="144541" y="13706"/>
                    <a:pt x="144677" y="7037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任意多边形: 形状 88"/>
            <p:cNvSpPr/>
            <p:nvPr/>
          </p:nvSpPr>
          <p:spPr>
            <a:xfrm>
              <a:off x="2598309" y="3536222"/>
              <a:ext cx="122859" cy="325304"/>
            </a:xfrm>
            <a:custGeom>
              <a:avLst/>
              <a:gdLst>
                <a:gd name="connsiteX0" fmla="*/ 106672 w 122859"/>
                <a:gd name="connsiteY0" fmla="*/ 146495 h 325304"/>
                <a:gd name="connsiteX1" fmla="*/ 94832 w 122859"/>
                <a:gd name="connsiteY1" fmla="*/ 13033 h 325304"/>
                <a:gd name="connsiteX2" fmla="*/ 78688 w 122859"/>
                <a:gd name="connsiteY2" fmla="*/ 118 h 325304"/>
                <a:gd name="connsiteX3" fmla="*/ 13033 w 122859"/>
                <a:gd name="connsiteY3" fmla="*/ 6576 h 325304"/>
                <a:gd name="connsiteX4" fmla="*/ 118 w 122859"/>
                <a:gd name="connsiteY4" fmla="*/ 22720 h 325304"/>
                <a:gd name="connsiteX5" fmla="*/ 11957 w 122859"/>
                <a:gd name="connsiteY5" fmla="*/ 155105 h 325304"/>
                <a:gd name="connsiteX6" fmla="*/ 95909 w 122859"/>
                <a:gd name="connsiteY6" fmla="*/ 318703 h 325304"/>
                <a:gd name="connsiteX7" fmla="*/ 122816 w 122859"/>
                <a:gd name="connsiteY7" fmla="*/ 309016 h 325304"/>
                <a:gd name="connsiteX8" fmla="*/ 106672 w 122859"/>
                <a:gd name="connsiteY8" fmla="*/ 146495 h 325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859" h="325304">
                  <a:moveTo>
                    <a:pt x="106672" y="146495"/>
                  </a:moveTo>
                  <a:lnTo>
                    <a:pt x="94832" y="13033"/>
                  </a:lnTo>
                  <a:cubicBezTo>
                    <a:pt x="93756" y="5499"/>
                    <a:pt x="87298" y="-959"/>
                    <a:pt x="78688" y="118"/>
                  </a:cubicBezTo>
                  <a:lnTo>
                    <a:pt x="13033" y="6576"/>
                  </a:lnTo>
                  <a:cubicBezTo>
                    <a:pt x="5499" y="7652"/>
                    <a:pt x="-959" y="14110"/>
                    <a:pt x="118" y="22720"/>
                  </a:cubicBezTo>
                  <a:lnTo>
                    <a:pt x="11957" y="155105"/>
                  </a:lnTo>
                  <a:cubicBezTo>
                    <a:pt x="15186" y="193852"/>
                    <a:pt x="62543" y="270269"/>
                    <a:pt x="95909" y="318703"/>
                  </a:cubicBezTo>
                  <a:cubicBezTo>
                    <a:pt x="104519" y="331618"/>
                    <a:pt x="123892" y="324084"/>
                    <a:pt x="122816" y="309016"/>
                  </a:cubicBezTo>
                  <a:lnTo>
                    <a:pt x="106672" y="146495"/>
                  </a:lnTo>
                  <a:close/>
                </a:path>
              </a:pathLst>
            </a:custGeom>
            <a:solidFill>
              <a:schemeClr val="bg1"/>
            </a:solidFill>
            <a:ln w="19050" cap="flat">
              <a:solidFill>
                <a:schemeClr val="bg1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" name="任意多边形: 形状 6"/>
            <p:cNvSpPr/>
            <p:nvPr/>
          </p:nvSpPr>
          <p:spPr>
            <a:xfrm>
              <a:off x="2954333" y="2981534"/>
              <a:ext cx="1076" cy="94714"/>
            </a:xfrm>
            <a:custGeom>
              <a:avLst/>
              <a:gdLst>
                <a:gd name="connsiteX0" fmla="*/ 0 w 1076"/>
                <a:gd name="connsiteY0" fmla="*/ 94714 h 94714"/>
                <a:gd name="connsiteX1" fmla="*/ 1076 w 1076"/>
                <a:gd name="connsiteY1" fmla="*/ 0 h 94714"/>
                <a:gd name="connsiteX2" fmla="*/ 0 w 1076"/>
                <a:gd name="connsiteY2" fmla="*/ 94714 h 9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6" h="94714">
                  <a:moveTo>
                    <a:pt x="0" y="94714"/>
                  </a:moveTo>
                  <a:lnTo>
                    <a:pt x="1076" y="0"/>
                  </a:lnTo>
                  <a:cubicBezTo>
                    <a:pt x="0" y="1076"/>
                    <a:pt x="0" y="94714"/>
                    <a:pt x="0" y="94714"/>
                  </a:cubicBezTo>
                  <a:close/>
                </a:path>
              </a:pathLst>
            </a:custGeom>
            <a:noFill/>
            <a:ln w="107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任意多边形: 形状 103"/>
            <p:cNvSpPr/>
            <p:nvPr/>
          </p:nvSpPr>
          <p:spPr>
            <a:xfrm>
              <a:off x="3733100" y="2761006"/>
              <a:ext cx="391185" cy="171431"/>
            </a:xfrm>
            <a:custGeom>
              <a:avLst/>
              <a:gdLst>
                <a:gd name="connsiteX0" fmla="*/ 234805 w 391185"/>
                <a:gd name="connsiteY0" fmla="*/ 508 h 171431"/>
                <a:gd name="connsiteX1" fmla="*/ 380409 w 391185"/>
                <a:gd name="connsiteY1" fmla="*/ 30023 h 171431"/>
                <a:gd name="connsiteX2" fmla="*/ 379332 w 391185"/>
                <a:gd name="connsiteY2" fmla="*/ 58006 h 171431"/>
                <a:gd name="connsiteX3" fmla="*/ 220040 w 391185"/>
                <a:gd name="connsiteY3" fmla="*/ 93524 h 171431"/>
                <a:gd name="connsiteX4" fmla="*/ 145320 w 391185"/>
                <a:gd name="connsiteY4" fmla="*/ 110696 h 171431"/>
                <a:gd name="connsiteX5" fmla="*/ 87655 w 391185"/>
                <a:gd name="connsiteY5" fmla="*/ 154874 h 171431"/>
                <a:gd name="connsiteX6" fmla="*/ 33840 w 391185"/>
                <a:gd name="connsiteY6" fmla="*/ 171019 h 171431"/>
                <a:gd name="connsiteX7" fmla="*/ 15543 w 391185"/>
                <a:gd name="connsiteY7" fmla="*/ 155950 h 171431"/>
                <a:gd name="connsiteX8" fmla="*/ 475 w 391185"/>
                <a:gd name="connsiteY8" fmla="*/ 67694 h 171431"/>
                <a:gd name="connsiteX9" fmla="*/ 12314 w 391185"/>
                <a:gd name="connsiteY9" fmla="*/ 44015 h 171431"/>
                <a:gd name="connsiteX10" fmla="*/ 26306 w 391185"/>
                <a:gd name="connsiteY10" fmla="*/ 39710 h 171431"/>
                <a:gd name="connsiteX11" fmla="*/ 32738 w 391185"/>
                <a:gd name="connsiteY11" fmla="*/ 40137 h 171431"/>
                <a:gd name="connsiteX12" fmla="*/ 198514 w 391185"/>
                <a:gd name="connsiteY12" fmla="*/ 2039 h 171431"/>
                <a:gd name="connsiteX13" fmla="*/ 234805 w 391185"/>
                <a:gd name="connsiteY13" fmla="*/ 508 h 17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1185" h="171431">
                  <a:moveTo>
                    <a:pt x="234805" y="508"/>
                  </a:moveTo>
                  <a:cubicBezTo>
                    <a:pt x="277891" y="3384"/>
                    <a:pt x="337626" y="17914"/>
                    <a:pt x="380409" y="30023"/>
                  </a:cubicBezTo>
                  <a:cubicBezTo>
                    <a:pt x="395477" y="34328"/>
                    <a:pt x="394400" y="54777"/>
                    <a:pt x="379332" y="58006"/>
                  </a:cubicBezTo>
                  <a:lnTo>
                    <a:pt x="220040" y="93524"/>
                  </a:lnTo>
                  <a:lnTo>
                    <a:pt x="145320" y="110696"/>
                  </a:lnTo>
                  <a:lnTo>
                    <a:pt x="87655" y="154874"/>
                  </a:lnTo>
                  <a:lnTo>
                    <a:pt x="33840" y="171019"/>
                  </a:lnTo>
                  <a:cubicBezTo>
                    <a:pt x="25230" y="173171"/>
                    <a:pt x="17695" y="166713"/>
                    <a:pt x="15543" y="155950"/>
                  </a:cubicBezTo>
                  <a:lnTo>
                    <a:pt x="475" y="67694"/>
                  </a:lnTo>
                  <a:cubicBezTo>
                    <a:pt x="-1678" y="56931"/>
                    <a:pt x="3704" y="46168"/>
                    <a:pt x="12314" y="44015"/>
                  </a:cubicBezTo>
                  <a:lnTo>
                    <a:pt x="26306" y="39710"/>
                  </a:lnTo>
                  <a:lnTo>
                    <a:pt x="32738" y="40137"/>
                  </a:lnTo>
                  <a:lnTo>
                    <a:pt x="198514" y="2039"/>
                  </a:lnTo>
                  <a:cubicBezTo>
                    <a:pt x="207932" y="-114"/>
                    <a:pt x="220444" y="-450"/>
                    <a:pt x="234805" y="508"/>
                  </a:cubicBezTo>
                  <a:close/>
                </a:path>
              </a:pathLst>
            </a:custGeom>
            <a:solidFill>
              <a:schemeClr val="bg1"/>
            </a:solidFill>
            <a:ln w="19050" cap="flat">
              <a:solidFill>
                <a:schemeClr val="bg1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任意多边形: 形状 99"/>
            <p:cNvSpPr/>
            <p:nvPr/>
          </p:nvSpPr>
          <p:spPr>
            <a:xfrm>
              <a:off x="2525965" y="2385764"/>
              <a:ext cx="1304475" cy="1228635"/>
            </a:xfrm>
            <a:custGeom>
              <a:avLst/>
              <a:gdLst>
                <a:gd name="connsiteX0" fmla="*/ 554295 w 1305552"/>
                <a:gd name="connsiteY0" fmla="*/ 0 h 1262501"/>
                <a:gd name="connsiteX1" fmla="*/ 856735 w 1305552"/>
                <a:gd name="connsiteY1" fmla="*/ 143148 h 1262501"/>
                <a:gd name="connsiteX2" fmla="*/ 856654 w 1305552"/>
                <a:gd name="connsiteY2" fmla="*/ 143936 h 1262501"/>
                <a:gd name="connsiteX3" fmla="*/ 878333 w 1305552"/>
                <a:gd name="connsiteY3" fmla="*/ 157101 h 1262501"/>
                <a:gd name="connsiteX4" fmla="*/ 909474 w 1305552"/>
                <a:gd name="connsiteY4" fmla="*/ 204551 h 1262501"/>
                <a:gd name="connsiteX5" fmla="*/ 996083 w 1305552"/>
                <a:gd name="connsiteY5" fmla="*/ 501146 h 1262501"/>
                <a:gd name="connsiteX6" fmla="*/ 1266805 w 1305552"/>
                <a:gd name="connsiteY6" fmla="*/ 432673 h 1262501"/>
                <a:gd name="connsiteX7" fmla="*/ 1305552 w 1305552"/>
                <a:gd name="connsiteY7" fmla="*/ 569363 h 1262501"/>
                <a:gd name="connsiteX8" fmla="*/ 904092 w 1305552"/>
                <a:gd name="connsiteY8" fmla="*/ 704977 h 1262501"/>
                <a:gd name="connsiteX9" fmla="*/ 839514 w 1305552"/>
                <a:gd name="connsiteY9" fmla="*/ 671612 h 1262501"/>
                <a:gd name="connsiteX10" fmla="*/ 808643 w 1305552"/>
                <a:gd name="connsiteY10" fmla="*/ 554301 h 1262501"/>
                <a:gd name="connsiteX11" fmla="*/ 808148 w 1305552"/>
                <a:gd name="connsiteY11" fmla="*/ 555753 h 1262501"/>
                <a:gd name="connsiteX12" fmla="*/ 712511 w 1305552"/>
                <a:gd name="connsiteY12" fmla="*/ 1052622 h 1262501"/>
                <a:gd name="connsiteX13" fmla="*/ 712257 w 1305552"/>
                <a:gd name="connsiteY13" fmla="*/ 1052621 h 1262501"/>
                <a:gd name="connsiteX14" fmla="*/ 702825 w 1305552"/>
                <a:gd name="connsiteY14" fmla="*/ 1132268 h 1262501"/>
                <a:gd name="connsiteX15" fmla="*/ 233558 w 1305552"/>
                <a:gd name="connsiteY15" fmla="*/ 1123657 h 1262501"/>
                <a:gd name="connsiteX16" fmla="*/ 234634 w 1305552"/>
                <a:gd name="connsiteY16" fmla="*/ 1050469 h 1262501"/>
                <a:gd name="connsiteX17" fmla="*/ 235710 w 1305552"/>
                <a:gd name="connsiteY17" fmla="*/ 1050469 h 1262501"/>
                <a:gd name="connsiteX18" fmla="*/ 202691 w 1305552"/>
                <a:gd name="connsiteY18" fmla="*/ 642637 h 1262501"/>
                <a:gd name="connsiteX19" fmla="*/ 176513 w 1305552"/>
                <a:gd name="connsiteY19" fmla="*/ 750070 h 1262501"/>
                <a:gd name="connsiteX20" fmla="*/ 176513 w 1305552"/>
                <a:gd name="connsiteY20" fmla="*/ 1262501 h 1262501"/>
                <a:gd name="connsiteX21" fmla="*/ 49510 w 1305552"/>
                <a:gd name="connsiteY21" fmla="*/ 1262501 h 1262501"/>
                <a:gd name="connsiteX22" fmla="*/ 0 w 1305552"/>
                <a:gd name="connsiteY22" fmla="*/ 725427 h 1262501"/>
                <a:gd name="connsiteX23" fmla="*/ 3116 w 1305552"/>
                <a:gd name="connsiteY23" fmla="*/ 725427 h 1262501"/>
                <a:gd name="connsiteX24" fmla="*/ 1077 w 1305552"/>
                <a:gd name="connsiteY24" fmla="*/ 712511 h 1262501"/>
                <a:gd name="connsiteX25" fmla="*/ 135614 w 1305552"/>
                <a:gd name="connsiteY25" fmla="*/ 160369 h 1262501"/>
                <a:gd name="connsiteX26" fmla="*/ 155122 w 1305552"/>
                <a:gd name="connsiteY26" fmla="*/ 133327 h 1262501"/>
                <a:gd name="connsiteX0-1" fmla="*/ 554295 w 1305552"/>
                <a:gd name="connsiteY0-2" fmla="*/ 0 h 1262501"/>
                <a:gd name="connsiteX1-3" fmla="*/ 856735 w 1305552"/>
                <a:gd name="connsiteY1-4" fmla="*/ 143148 h 1262501"/>
                <a:gd name="connsiteX2-5" fmla="*/ 856654 w 1305552"/>
                <a:gd name="connsiteY2-6" fmla="*/ 143936 h 1262501"/>
                <a:gd name="connsiteX3-7" fmla="*/ 878333 w 1305552"/>
                <a:gd name="connsiteY3-8" fmla="*/ 157101 h 1262501"/>
                <a:gd name="connsiteX4-9" fmla="*/ 909474 w 1305552"/>
                <a:gd name="connsiteY4-10" fmla="*/ 204551 h 1262501"/>
                <a:gd name="connsiteX5-11" fmla="*/ 996083 w 1305552"/>
                <a:gd name="connsiteY5-12" fmla="*/ 501146 h 1262501"/>
                <a:gd name="connsiteX6-13" fmla="*/ 1266805 w 1305552"/>
                <a:gd name="connsiteY6-14" fmla="*/ 432673 h 1262501"/>
                <a:gd name="connsiteX7-15" fmla="*/ 1305552 w 1305552"/>
                <a:gd name="connsiteY7-16" fmla="*/ 569363 h 1262501"/>
                <a:gd name="connsiteX8-17" fmla="*/ 904092 w 1305552"/>
                <a:gd name="connsiteY8-18" fmla="*/ 704977 h 1262501"/>
                <a:gd name="connsiteX9-19" fmla="*/ 839514 w 1305552"/>
                <a:gd name="connsiteY9-20" fmla="*/ 671612 h 1262501"/>
                <a:gd name="connsiteX10-21" fmla="*/ 808643 w 1305552"/>
                <a:gd name="connsiteY10-22" fmla="*/ 554301 h 1262501"/>
                <a:gd name="connsiteX11-23" fmla="*/ 808148 w 1305552"/>
                <a:gd name="connsiteY11-24" fmla="*/ 555753 h 1262501"/>
                <a:gd name="connsiteX12-25" fmla="*/ 712511 w 1305552"/>
                <a:gd name="connsiteY12-26" fmla="*/ 1052622 h 1262501"/>
                <a:gd name="connsiteX13-27" fmla="*/ 712257 w 1305552"/>
                <a:gd name="connsiteY13-28" fmla="*/ 1052621 h 1262501"/>
                <a:gd name="connsiteX14-29" fmla="*/ 710763 w 1305552"/>
                <a:gd name="connsiteY14-30" fmla="*/ 1132268 h 1262501"/>
                <a:gd name="connsiteX15-31" fmla="*/ 233558 w 1305552"/>
                <a:gd name="connsiteY15-32" fmla="*/ 1123657 h 1262501"/>
                <a:gd name="connsiteX16-33" fmla="*/ 234634 w 1305552"/>
                <a:gd name="connsiteY16-34" fmla="*/ 1050469 h 1262501"/>
                <a:gd name="connsiteX17-35" fmla="*/ 235710 w 1305552"/>
                <a:gd name="connsiteY17-36" fmla="*/ 1050469 h 1262501"/>
                <a:gd name="connsiteX18-37" fmla="*/ 202691 w 1305552"/>
                <a:gd name="connsiteY18-38" fmla="*/ 642637 h 1262501"/>
                <a:gd name="connsiteX19-39" fmla="*/ 176513 w 1305552"/>
                <a:gd name="connsiteY19-40" fmla="*/ 750070 h 1262501"/>
                <a:gd name="connsiteX20-41" fmla="*/ 176513 w 1305552"/>
                <a:gd name="connsiteY20-42" fmla="*/ 1262501 h 1262501"/>
                <a:gd name="connsiteX21-43" fmla="*/ 49510 w 1305552"/>
                <a:gd name="connsiteY21-44" fmla="*/ 1262501 h 1262501"/>
                <a:gd name="connsiteX22-45" fmla="*/ 0 w 1305552"/>
                <a:gd name="connsiteY22-46" fmla="*/ 725427 h 1262501"/>
                <a:gd name="connsiteX23-47" fmla="*/ 3116 w 1305552"/>
                <a:gd name="connsiteY23-48" fmla="*/ 725427 h 1262501"/>
                <a:gd name="connsiteX24-49" fmla="*/ 1077 w 1305552"/>
                <a:gd name="connsiteY24-50" fmla="*/ 712511 h 1262501"/>
                <a:gd name="connsiteX25-51" fmla="*/ 135614 w 1305552"/>
                <a:gd name="connsiteY25-52" fmla="*/ 160369 h 1262501"/>
                <a:gd name="connsiteX26-53" fmla="*/ 155122 w 1305552"/>
                <a:gd name="connsiteY26-54" fmla="*/ 133327 h 1262501"/>
                <a:gd name="connsiteX27" fmla="*/ 554295 w 1305552"/>
                <a:gd name="connsiteY27" fmla="*/ 0 h 1262501"/>
                <a:gd name="connsiteX0-55" fmla="*/ 554295 w 1305552"/>
                <a:gd name="connsiteY0-56" fmla="*/ 0 h 1262501"/>
                <a:gd name="connsiteX1-57" fmla="*/ 856735 w 1305552"/>
                <a:gd name="connsiteY1-58" fmla="*/ 143148 h 1262501"/>
                <a:gd name="connsiteX2-59" fmla="*/ 856654 w 1305552"/>
                <a:gd name="connsiteY2-60" fmla="*/ 143936 h 1262501"/>
                <a:gd name="connsiteX3-61" fmla="*/ 878333 w 1305552"/>
                <a:gd name="connsiteY3-62" fmla="*/ 157101 h 1262501"/>
                <a:gd name="connsiteX4-63" fmla="*/ 909474 w 1305552"/>
                <a:gd name="connsiteY4-64" fmla="*/ 204551 h 1262501"/>
                <a:gd name="connsiteX5-65" fmla="*/ 996083 w 1305552"/>
                <a:gd name="connsiteY5-66" fmla="*/ 501146 h 1262501"/>
                <a:gd name="connsiteX6-67" fmla="*/ 1266805 w 1305552"/>
                <a:gd name="connsiteY6-68" fmla="*/ 432673 h 1262501"/>
                <a:gd name="connsiteX7-69" fmla="*/ 1305552 w 1305552"/>
                <a:gd name="connsiteY7-70" fmla="*/ 569363 h 1262501"/>
                <a:gd name="connsiteX8-71" fmla="*/ 904092 w 1305552"/>
                <a:gd name="connsiteY8-72" fmla="*/ 704977 h 1262501"/>
                <a:gd name="connsiteX9-73" fmla="*/ 839514 w 1305552"/>
                <a:gd name="connsiteY9-74" fmla="*/ 671612 h 1262501"/>
                <a:gd name="connsiteX10-75" fmla="*/ 808643 w 1305552"/>
                <a:gd name="connsiteY10-76" fmla="*/ 554301 h 1262501"/>
                <a:gd name="connsiteX11-77" fmla="*/ 808148 w 1305552"/>
                <a:gd name="connsiteY11-78" fmla="*/ 555753 h 1262501"/>
                <a:gd name="connsiteX12-79" fmla="*/ 712511 w 1305552"/>
                <a:gd name="connsiteY12-80" fmla="*/ 1052622 h 1262501"/>
                <a:gd name="connsiteX13-81" fmla="*/ 712257 w 1305552"/>
                <a:gd name="connsiteY13-82" fmla="*/ 1052621 h 1262501"/>
                <a:gd name="connsiteX14-83" fmla="*/ 710763 w 1305552"/>
                <a:gd name="connsiteY14-84" fmla="*/ 1132268 h 1262501"/>
                <a:gd name="connsiteX15-85" fmla="*/ 233558 w 1305552"/>
                <a:gd name="connsiteY15-86" fmla="*/ 1123657 h 1262501"/>
                <a:gd name="connsiteX16-87" fmla="*/ 234634 w 1305552"/>
                <a:gd name="connsiteY16-88" fmla="*/ 1050469 h 1262501"/>
                <a:gd name="connsiteX17-89" fmla="*/ 235710 w 1305552"/>
                <a:gd name="connsiteY17-90" fmla="*/ 1050469 h 1262501"/>
                <a:gd name="connsiteX18-91" fmla="*/ 202691 w 1305552"/>
                <a:gd name="connsiteY18-92" fmla="*/ 642637 h 1262501"/>
                <a:gd name="connsiteX19-93" fmla="*/ 176513 w 1305552"/>
                <a:gd name="connsiteY19-94" fmla="*/ 750070 h 1262501"/>
                <a:gd name="connsiteX20-95" fmla="*/ 176513 w 1305552"/>
                <a:gd name="connsiteY20-96" fmla="*/ 1262501 h 1262501"/>
                <a:gd name="connsiteX21-97" fmla="*/ 49510 w 1305552"/>
                <a:gd name="connsiteY21-98" fmla="*/ 1262501 h 1262501"/>
                <a:gd name="connsiteX22-99" fmla="*/ 0 w 1305552"/>
                <a:gd name="connsiteY22-100" fmla="*/ 725427 h 1262501"/>
                <a:gd name="connsiteX23-101" fmla="*/ 1077 w 1305552"/>
                <a:gd name="connsiteY23-102" fmla="*/ 712511 h 1262501"/>
                <a:gd name="connsiteX24-103" fmla="*/ 135614 w 1305552"/>
                <a:gd name="connsiteY24-104" fmla="*/ 160369 h 1262501"/>
                <a:gd name="connsiteX25-105" fmla="*/ 155122 w 1305552"/>
                <a:gd name="connsiteY25-106" fmla="*/ 133327 h 1262501"/>
                <a:gd name="connsiteX26-107" fmla="*/ 554295 w 1305552"/>
                <a:gd name="connsiteY26-108" fmla="*/ 0 h 1262501"/>
                <a:gd name="connsiteX0-109" fmla="*/ 553218 w 1304475"/>
                <a:gd name="connsiteY0-110" fmla="*/ 0 h 1262501"/>
                <a:gd name="connsiteX1-111" fmla="*/ 855658 w 1304475"/>
                <a:gd name="connsiteY1-112" fmla="*/ 143148 h 1262501"/>
                <a:gd name="connsiteX2-113" fmla="*/ 855577 w 1304475"/>
                <a:gd name="connsiteY2-114" fmla="*/ 143936 h 1262501"/>
                <a:gd name="connsiteX3-115" fmla="*/ 877256 w 1304475"/>
                <a:gd name="connsiteY3-116" fmla="*/ 157101 h 1262501"/>
                <a:gd name="connsiteX4-117" fmla="*/ 908397 w 1304475"/>
                <a:gd name="connsiteY4-118" fmla="*/ 204551 h 1262501"/>
                <a:gd name="connsiteX5-119" fmla="*/ 995006 w 1304475"/>
                <a:gd name="connsiteY5-120" fmla="*/ 501146 h 1262501"/>
                <a:gd name="connsiteX6-121" fmla="*/ 1265728 w 1304475"/>
                <a:gd name="connsiteY6-122" fmla="*/ 432673 h 1262501"/>
                <a:gd name="connsiteX7-123" fmla="*/ 1304475 w 1304475"/>
                <a:gd name="connsiteY7-124" fmla="*/ 569363 h 1262501"/>
                <a:gd name="connsiteX8-125" fmla="*/ 903015 w 1304475"/>
                <a:gd name="connsiteY8-126" fmla="*/ 704977 h 1262501"/>
                <a:gd name="connsiteX9-127" fmla="*/ 838437 w 1304475"/>
                <a:gd name="connsiteY9-128" fmla="*/ 671612 h 1262501"/>
                <a:gd name="connsiteX10-129" fmla="*/ 807566 w 1304475"/>
                <a:gd name="connsiteY10-130" fmla="*/ 554301 h 1262501"/>
                <a:gd name="connsiteX11-131" fmla="*/ 807071 w 1304475"/>
                <a:gd name="connsiteY11-132" fmla="*/ 555753 h 1262501"/>
                <a:gd name="connsiteX12-133" fmla="*/ 711434 w 1304475"/>
                <a:gd name="connsiteY12-134" fmla="*/ 1052622 h 1262501"/>
                <a:gd name="connsiteX13-135" fmla="*/ 711180 w 1304475"/>
                <a:gd name="connsiteY13-136" fmla="*/ 1052621 h 1262501"/>
                <a:gd name="connsiteX14-137" fmla="*/ 709686 w 1304475"/>
                <a:gd name="connsiteY14-138" fmla="*/ 1132268 h 1262501"/>
                <a:gd name="connsiteX15-139" fmla="*/ 232481 w 1304475"/>
                <a:gd name="connsiteY15-140" fmla="*/ 1123657 h 1262501"/>
                <a:gd name="connsiteX16-141" fmla="*/ 233557 w 1304475"/>
                <a:gd name="connsiteY16-142" fmla="*/ 1050469 h 1262501"/>
                <a:gd name="connsiteX17-143" fmla="*/ 234633 w 1304475"/>
                <a:gd name="connsiteY17-144" fmla="*/ 1050469 h 1262501"/>
                <a:gd name="connsiteX18-145" fmla="*/ 201614 w 1304475"/>
                <a:gd name="connsiteY18-146" fmla="*/ 642637 h 1262501"/>
                <a:gd name="connsiteX19-147" fmla="*/ 175436 w 1304475"/>
                <a:gd name="connsiteY19-148" fmla="*/ 750070 h 1262501"/>
                <a:gd name="connsiteX20-149" fmla="*/ 175436 w 1304475"/>
                <a:gd name="connsiteY20-150" fmla="*/ 1262501 h 1262501"/>
                <a:gd name="connsiteX21-151" fmla="*/ 48433 w 1304475"/>
                <a:gd name="connsiteY21-152" fmla="*/ 1262501 h 1262501"/>
                <a:gd name="connsiteX22-153" fmla="*/ 0 w 1304475"/>
                <a:gd name="connsiteY22-154" fmla="*/ 712511 h 1262501"/>
                <a:gd name="connsiteX23-155" fmla="*/ 134537 w 1304475"/>
                <a:gd name="connsiteY23-156" fmla="*/ 160369 h 1262501"/>
                <a:gd name="connsiteX24-157" fmla="*/ 154045 w 1304475"/>
                <a:gd name="connsiteY24-158" fmla="*/ 133327 h 1262501"/>
                <a:gd name="connsiteX25-159" fmla="*/ 553218 w 1304475"/>
                <a:gd name="connsiteY25-160" fmla="*/ 0 h 1262501"/>
                <a:gd name="connsiteX0-161" fmla="*/ 553218 w 1304475"/>
                <a:gd name="connsiteY0-162" fmla="*/ 0 h 1262501"/>
                <a:gd name="connsiteX1-163" fmla="*/ 855658 w 1304475"/>
                <a:gd name="connsiteY1-164" fmla="*/ 143148 h 1262501"/>
                <a:gd name="connsiteX2-165" fmla="*/ 855577 w 1304475"/>
                <a:gd name="connsiteY2-166" fmla="*/ 143936 h 1262501"/>
                <a:gd name="connsiteX3-167" fmla="*/ 877256 w 1304475"/>
                <a:gd name="connsiteY3-168" fmla="*/ 157101 h 1262501"/>
                <a:gd name="connsiteX4-169" fmla="*/ 908397 w 1304475"/>
                <a:gd name="connsiteY4-170" fmla="*/ 204551 h 1262501"/>
                <a:gd name="connsiteX5-171" fmla="*/ 995006 w 1304475"/>
                <a:gd name="connsiteY5-172" fmla="*/ 501146 h 1262501"/>
                <a:gd name="connsiteX6-173" fmla="*/ 1265728 w 1304475"/>
                <a:gd name="connsiteY6-174" fmla="*/ 432673 h 1262501"/>
                <a:gd name="connsiteX7-175" fmla="*/ 1304475 w 1304475"/>
                <a:gd name="connsiteY7-176" fmla="*/ 569363 h 1262501"/>
                <a:gd name="connsiteX8-177" fmla="*/ 903015 w 1304475"/>
                <a:gd name="connsiteY8-178" fmla="*/ 704977 h 1262501"/>
                <a:gd name="connsiteX9-179" fmla="*/ 838437 w 1304475"/>
                <a:gd name="connsiteY9-180" fmla="*/ 671612 h 1262501"/>
                <a:gd name="connsiteX10-181" fmla="*/ 807566 w 1304475"/>
                <a:gd name="connsiteY10-182" fmla="*/ 554301 h 1262501"/>
                <a:gd name="connsiteX11-183" fmla="*/ 807071 w 1304475"/>
                <a:gd name="connsiteY11-184" fmla="*/ 555753 h 1262501"/>
                <a:gd name="connsiteX12-185" fmla="*/ 711434 w 1304475"/>
                <a:gd name="connsiteY12-186" fmla="*/ 1052622 h 1262501"/>
                <a:gd name="connsiteX13-187" fmla="*/ 711180 w 1304475"/>
                <a:gd name="connsiteY13-188" fmla="*/ 1052621 h 1262501"/>
                <a:gd name="connsiteX14-189" fmla="*/ 709686 w 1304475"/>
                <a:gd name="connsiteY14-190" fmla="*/ 1132268 h 1262501"/>
                <a:gd name="connsiteX15-191" fmla="*/ 232481 w 1304475"/>
                <a:gd name="connsiteY15-192" fmla="*/ 1123657 h 1262501"/>
                <a:gd name="connsiteX16-193" fmla="*/ 233557 w 1304475"/>
                <a:gd name="connsiteY16-194" fmla="*/ 1050469 h 1262501"/>
                <a:gd name="connsiteX17-195" fmla="*/ 201614 w 1304475"/>
                <a:gd name="connsiteY17-196" fmla="*/ 642637 h 1262501"/>
                <a:gd name="connsiteX18-197" fmla="*/ 175436 w 1304475"/>
                <a:gd name="connsiteY18-198" fmla="*/ 750070 h 1262501"/>
                <a:gd name="connsiteX19-199" fmla="*/ 175436 w 1304475"/>
                <a:gd name="connsiteY19-200" fmla="*/ 1262501 h 1262501"/>
                <a:gd name="connsiteX20-201" fmla="*/ 48433 w 1304475"/>
                <a:gd name="connsiteY20-202" fmla="*/ 1262501 h 1262501"/>
                <a:gd name="connsiteX21-203" fmla="*/ 0 w 1304475"/>
                <a:gd name="connsiteY21-204" fmla="*/ 712511 h 1262501"/>
                <a:gd name="connsiteX22-205" fmla="*/ 134537 w 1304475"/>
                <a:gd name="connsiteY22-206" fmla="*/ 160369 h 1262501"/>
                <a:gd name="connsiteX23-207" fmla="*/ 154045 w 1304475"/>
                <a:gd name="connsiteY23-208" fmla="*/ 133327 h 1262501"/>
                <a:gd name="connsiteX24-209" fmla="*/ 553218 w 1304475"/>
                <a:gd name="connsiteY24-210" fmla="*/ 0 h 1262501"/>
                <a:gd name="connsiteX0-211" fmla="*/ 553218 w 1304475"/>
                <a:gd name="connsiteY0-212" fmla="*/ 0 h 1262501"/>
                <a:gd name="connsiteX1-213" fmla="*/ 855658 w 1304475"/>
                <a:gd name="connsiteY1-214" fmla="*/ 143148 h 1262501"/>
                <a:gd name="connsiteX2-215" fmla="*/ 877256 w 1304475"/>
                <a:gd name="connsiteY2-216" fmla="*/ 157101 h 1262501"/>
                <a:gd name="connsiteX3-217" fmla="*/ 908397 w 1304475"/>
                <a:gd name="connsiteY3-218" fmla="*/ 204551 h 1262501"/>
                <a:gd name="connsiteX4-219" fmla="*/ 995006 w 1304475"/>
                <a:gd name="connsiteY4-220" fmla="*/ 501146 h 1262501"/>
                <a:gd name="connsiteX5-221" fmla="*/ 1265728 w 1304475"/>
                <a:gd name="connsiteY5-222" fmla="*/ 432673 h 1262501"/>
                <a:gd name="connsiteX6-223" fmla="*/ 1304475 w 1304475"/>
                <a:gd name="connsiteY6-224" fmla="*/ 569363 h 1262501"/>
                <a:gd name="connsiteX7-225" fmla="*/ 903015 w 1304475"/>
                <a:gd name="connsiteY7-226" fmla="*/ 704977 h 1262501"/>
                <a:gd name="connsiteX8-227" fmla="*/ 838437 w 1304475"/>
                <a:gd name="connsiteY8-228" fmla="*/ 671612 h 1262501"/>
                <a:gd name="connsiteX9-229" fmla="*/ 807566 w 1304475"/>
                <a:gd name="connsiteY9-230" fmla="*/ 554301 h 1262501"/>
                <a:gd name="connsiteX10-231" fmla="*/ 807071 w 1304475"/>
                <a:gd name="connsiteY10-232" fmla="*/ 555753 h 1262501"/>
                <a:gd name="connsiteX11-233" fmla="*/ 711434 w 1304475"/>
                <a:gd name="connsiteY11-234" fmla="*/ 1052622 h 1262501"/>
                <a:gd name="connsiteX12-235" fmla="*/ 711180 w 1304475"/>
                <a:gd name="connsiteY12-236" fmla="*/ 1052621 h 1262501"/>
                <a:gd name="connsiteX13-237" fmla="*/ 709686 w 1304475"/>
                <a:gd name="connsiteY13-238" fmla="*/ 1132268 h 1262501"/>
                <a:gd name="connsiteX14-239" fmla="*/ 232481 w 1304475"/>
                <a:gd name="connsiteY14-240" fmla="*/ 1123657 h 1262501"/>
                <a:gd name="connsiteX15-241" fmla="*/ 233557 w 1304475"/>
                <a:gd name="connsiteY15-242" fmla="*/ 1050469 h 1262501"/>
                <a:gd name="connsiteX16-243" fmla="*/ 201614 w 1304475"/>
                <a:gd name="connsiteY16-244" fmla="*/ 642637 h 1262501"/>
                <a:gd name="connsiteX17-245" fmla="*/ 175436 w 1304475"/>
                <a:gd name="connsiteY17-246" fmla="*/ 750070 h 1262501"/>
                <a:gd name="connsiteX18-247" fmla="*/ 175436 w 1304475"/>
                <a:gd name="connsiteY18-248" fmla="*/ 1262501 h 1262501"/>
                <a:gd name="connsiteX19-249" fmla="*/ 48433 w 1304475"/>
                <a:gd name="connsiteY19-250" fmla="*/ 1262501 h 1262501"/>
                <a:gd name="connsiteX20-251" fmla="*/ 0 w 1304475"/>
                <a:gd name="connsiteY20-252" fmla="*/ 712511 h 1262501"/>
                <a:gd name="connsiteX21-253" fmla="*/ 134537 w 1304475"/>
                <a:gd name="connsiteY21-254" fmla="*/ 160369 h 1262501"/>
                <a:gd name="connsiteX22-255" fmla="*/ 154045 w 1304475"/>
                <a:gd name="connsiteY22-256" fmla="*/ 133327 h 1262501"/>
                <a:gd name="connsiteX23-257" fmla="*/ 553218 w 1304475"/>
                <a:gd name="connsiteY23-258" fmla="*/ 0 h 1262501"/>
                <a:gd name="connsiteX0-259" fmla="*/ 553218 w 1304475"/>
                <a:gd name="connsiteY0-260" fmla="*/ 0 h 1262501"/>
                <a:gd name="connsiteX1-261" fmla="*/ 877256 w 1304475"/>
                <a:gd name="connsiteY1-262" fmla="*/ 157101 h 1262501"/>
                <a:gd name="connsiteX2-263" fmla="*/ 908397 w 1304475"/>
                <a:gd name="connsiteY2-264" fmla="*/ 204551 h 1262501"/>
                <a:gd name="connsiteX3-265" fmla="*/ 995006 w 1304475"/>
                <a:gd name="connsiteY3-266" fmla="*/ 501146 h 1262501"/>
                <a:gd name="connsiteX4-267" fmla="*/ 1265728 w 1304475"/>
                <a:gd name="connsiteY4-268" fmla="*/ 432673 h 1262501"/>
                <a:gd name="connsiteX5-269" fmla="*/ 1304475 w 1304475"/>
                <a:gd name="connsiteY5-270" fmla="*/ 569363 h 1262501"/>
                <a:gd name="connsiteX6-271" fmla="*/ 903015 w 1304475"/>
                <a:gd name="connsiteY6-272" fmla="*/ 704977 h 1262501"/>
                <a:gd name="connsiteX7-273" fmla="*/ 838437 w 1304475"/>
                <a:gd name="connsiteY7-274" fmla="*/ 671612 h 1262501"/>
                <a:gd name="connsiteX8-275" fmla="*/ 807566 w 1304475"/>
                <a:gd name="connsiteY8-276" fmla="*/ 554301 h 1262501"/>
                <a:gd name="connsiteX9-277" fmla="*/ 807071 w 1304475"/>
                <a:gd name="connsiteY9-278" fmla="*/ 555753 h 1262501"/>
                <a:gd name="connsiteX10-279" fmla="*/ 711434 w 1304475"/>
                <a:gd name="connsiteY10-280" fmla="*/ 1052622 h 1262501"/>
                <a:gd name="connsiteX11-281" fmla="*/ 711180 w 1304475"/>
                <a:gd name="connsiteY11-282" fmla="*/ 1052621 h 1262501"/>
                <a:gd name="connsiteX12-283" fmla="*/ 709686 w 1304475"/>
                <a:gd name="connsiteY12-284" fmla="*/ 1132268 h 1262501"/>
                <a:gd name="connsiteX13-285" fmla="*/ 232481 w 1304475"/>
                <a:gd name="connsiteY13-286" fmla="*/ 1123657 h 1262501"/>
                <a:gd name="connsiteX14-287" fmla="*/ 233557 w 1304475"/>
                <a:gd name="connsiteY14-288" fmla="*/ 1050469 h 1262501"/>
                <a:gd name="connsiteX15-289" fmla="*/ 201614 w 1304475"/>
                <a:gd name="connsiteY15-290" fmla="*/ 642637 h 1262501"/>
                <a:gd name="connsiteX16-291" fmla="*/ 175436 w 1304475"/>
                <a:gd name="connsiteY16-292" fmla="*/ 750070 h 1262501"/>
                <a:gd name="connsiteX17-293" fmla="*/ 175436 w 1304475"/>
                <a:gd name="connsiteY17-294" fmla="*/ 1262501 h 1262501"/>
                <a:gd name="connsiteX18-295" fmla="*/ 48433 w 1304475"/>
                <a:gd name="connsiteY18-296" fmla="*/ 1262501 h 1262501"/>
                <a:gd name="connsiteX19-297" fmla="*/ 0 w 1304475"/>
                <a:gd name="connsiteY19-298" fmla="*/ 712511 h 1262501"/>
                <a:gd name="connsiteX20-299" fmla="*/ 134537 w 1304475"/>
                <a:gd name="connsiteY20-300" fmla="*/ 160369 h 1262501"/>
                <a:gd name="connsiteX21-301" fmla="*/ 154045 w 1304475"/>
                <a:gd name="connsiteY21-302" fmla="*/ 133327 h 1262501"/>
                <a:gd name="connsiteX22-303" fmla="*/ 553218 w 1304475"/>
                <a:gd name="connsiteY22-304" fmla="*/ 0 h 1262501"/>
                <a:gd name="connsiteX0-305" fmla="*/ 553218 w 1304475"/>
                <a:gd name="connsiteY0-306" fmla="*/ 0 h 1228635"/>
                <a:gd name="connsiteX1-307" fmla="*/ 877256 w 1304475"/>
                <a:gd name="connsiteY1-308" fmla="*/ 123235 h 1228635"/>
                <a:gd name="connsiteX2-309" fmla="*/ 908397 w 1304475"/>
                <a:gd name="connsiteY2-310" fmla="*/ 170685 h 1228635"/>
                <a:gd name="connsiteX3-311" fmla="*/ 995006 w 1304475"/>
                <a:gd name="connsiteY3-312" fmla="*/ 467280 h 1228635"/>
                <a:gd name="connsiteX4-313" fmla="*/ 1265728 w 1304475"/>
                <a:gd name="connsiteY4-314" fmla="*/ 398807 h 1228635"/>
                <a:gd name="connsiteX5-315" fmla="*/ 1304475 w 1304475"/>
                <a:gd name="connsiteY5-316" fmla="*/ 535497 h 1228635"/>
                <a:gd name="connsiteX6-317" fmla="*/ 903015 w 1304475"/>
                <a:gd name="connsiteY6-318" fmla="*/ 671111 h 1228635"/>
                <a:gd name="connsiteX7-319" fmla="*/ 838437 w 1304475"/>
                <a:gd name="connsiteY7-320" fmla="*/ 637746 h 1228635"/>
                <a:gd name="connsiteX8-321" fmla="*/ 807566 w 1304475"/>
                <a:gd name="connsiteY8-322" fmla="*/ 520435 h 1228635"/>
                <a:gd name="connsiteX9-323" fmla="*/ 807071 w 1304475"/>
                <a:gd name="connsiteY9-324" fmla="*/ 521887 h 1228635"/>
                <a:gd name="connsiteX10-325" fmla="*/ 711434 w 1304475"/>
                <a:gd name="connsiteY10-326" fmla="*/ 1018756 h 1228635"/>
                <a:gd name="connsiteX11-327" fmla="*/ 711180 w 1304475"/>
                <a:gd name="connsiteY11-328" fmla="*/ 1018755 h 1228635"/>
                <a:gd name="connsiteX12-329" fmla="*/ 709686 w 1304475"/>
                <a:gd name="connsiteY12-330" fmla="*/ 1098402 h 1228635"/>
                <a:gd name="connsiteX13-331" fmla="*/ 232481 w 1304475"/>
                <a:gd name="connsiteY13-332" fmla="*/ 1089791 h 1228635"/>
                <a:gd name="connsiteX14-333" fmla="*/ 233557 w 1304475"/>
                <a:gd name="connsiteY14-334" fmla="*/ 1016603 h 1228635"/>
                <a:gd name="connsiteX15-335" fmla="*/ 201614 w 1304475"/>
                <a:gd name="connsiteY15-336" fmla="*/ 608771 h 1228635"/>
                <a:gd name="connsiteX16-337" fmla="*/ 175436 w 1304475"/>
                <a:gd name="connsiteY16-338" fmla="*/ 716204 h 1228635"/>
                <a:gd name="connsiteX17-339" fmla="*/ 175436 w 1304475"/>
                <a:gd name="connsiteY17-340" fmla="*/ 1228635 h 1228635"/>
                <a:gd name="connsiteX18-341" fmla="*/ 48433 w 1304475"/>
                <a:gd name="connsiteY18-342" fmla="*/ 1228635 h 1228635"/>
                <a:gd name="connsiteX19-343" fmla="*/ 0 w 1304475"/>
                <a:gd name="connsiteY19-344" fmla="*/ 678645 h 1228635"/>
                <a:gd name="connsiteX20-345" fmla="*/ 134537 w 1304475"/>
                <a:gd name="connsiteY20-346" fmla="*/ 126503 h 1228635"/>
                <a:gd name="connsiteX21-347" fmla="*/ 154045 w 1304475"/>
                <a:gd name="connsiteY21-348" fmla="*/ 99461 h 1228635"/>
                <a:gd name="connsiteX22-349" fmla="*/ 553218 w 1304475"/>
                <a:gd name="connsiteY22-350" fmla="*/ 0 h 1228635"/>
                <a:gd name="connsiteX0-351" fmla="*/ 553218 w 1304475"/>
                <a:gd name="connsiteY0-352" fmla="*/ 0 h 1228635"/>
                <a:gd name="connsiteX1-353" fmla="*/ 877256 w 1304475"/>
                <a:gd name="connsiteY1-354" fmla="*/ 123235 h 1228635"/>
                <a:gd name="connsiteX2-355" fmla="*/ 908397 w 1304475"/>
                <a:gd name="connsiteY2-356" fmla="*/ 170685 h 1228635"/>
                <a:gd name="connsiteX3-357" fmla="*/ 995006 w 1304475"/>
                <a:gd name="connsiteY3-358" fmla="*/ 467280 h 1228635"/>
                <a:gd name="connsiteX4-359" fmla="*/ 1265728 w 1304475"/>
                <a:gd name="connsiteY4-360" fmla="*/ 398807 h 1228635"/>
                <a:gd name="connsiteX5-361" fmla="*/ 1304475 w 1304475"/>
                <a:gd name="connsiteY5-362" fmla="*/ 535497 h 1228635"/>
                <a:gd name="connsiteX6-363" fmla="*/ 903015 w 1304475"/>
                <a:gd name="connsiteY6-364" fmla="*/ 671111 h 1228635"/>
                <a:gd name="connsiteX7-365" fmla="*/ 838437 w 1304475"/>
                <a:gd name="connsiteY7-366" fmla="*/ 637746 h 1228635"/>
                <a:gd name="connsiteX8-367" fmla="*/ 807566 w 1304475"/>
                <a:gd name="connsiteY8-368" fmla="*/ 520435 h 1228635"/>
                <a:gd name="connsiteX9-369" fmla="*/ 807071 w 1304475"/>
                <a:gd name="connsiteY9-370" fmla="*/ 521887 h 1228635"/>
                <a:gd name="connsiteX10-371" fmla="*/ 711434 w 1304475"/>
                <a:gd name="connsiteY10-372" fmla="*/ 1018756 h 1228635"/>
                <a:gd name="connsiteX11-373" fmla="*/ 711180 w 1304475"/>
                <a:gd name="connsiteY11-374" fmla="*/ 1018755 h 1228635"/>
                <a:gd name="connsiteX12-375" fmla="*/ 709686 w 1304475"/>
                <a:gd name="connsiteY12-376" fmla="*/ 1098402 h 1228635"/>
                <a:gd name="connsiteX13-377" fmla="*/ 232481 w 1304475"/>
                <a:gd name="connsiteY13-378" fmla="*/ 1089791 h 1228635"/>
                <a:gd name="connsiteX14-379" fmla="*/ 233557 w 1304475"/>
                <a:gd name="connsiteY14-380" fmla="*/ 1016603 h 1228635"/>
                <a:gd name="connsiteX15-381" fmla="*/ 201614 w 1304475"/>
                <a:gd name="connsiteY15-382" fmla="*/ 608771 h 1228635"/>
                <a:gd name="connsiteX16-383" fmla="*/ 175436 w 1304475"/>
                <a:gd name="connsiteY16-384" fmla="*/ 716204 h 1228635"/>
                <a:gd name="connsiteX17-385" fmla="*/ 175436 w 1304475"/>
                <a:gd name="connsiteY17-386" fmla="*/ 1228635 h 1228635"/>
                <a:gd name="connsiteX18-387" fmla="*/ 48433 w 1304475"/>
                <a:gd name="connsiteY18-388" fmla="*/ 1228635 h 1228635"/>
                <a:gd name="connsiteX19-389" fmla="*/ 0 w 1304475"/>
                <a:gd name="connsiteY19-390" fmla="*/ 678645 h 1228635"/>
                <a:gd name="connsiteX20-391" fmla="*/ 134537 w 1304475"/>
                <a:gd name="connsiteY20-392" fmla="*/ 126503 h 1228635"/>
                <a:gd name="connsiteX21-393" fmla="*/ 190028 w 1304475"/>
                <a:gd name="connsiteY21-394" fmla="*/ 95228 h 1228635"/>
                <a:gd name="connsiteX22-395" fmla="*/ 553218 w 1304475"/>
                <a:gd name="connsiteY22-396" fmla="*/ 0 h 1228635"/>
                <a:gd name="connsiteX0-397" fmla="*/ 553218 w 1304475"/>
                <a:gd name="connsiteY0-398" fmla="*/ 0 h 1228635"/>
                <a:gd name="connsiteX1-399" fmla="*/ 877256 w 1304475"/>
                <a:gd name="connsiteY1-400" fmla="*/ 123235 h 1228635"/>
                <a:gd name="connsiteX2-401" fmla="*/ 908397 w 1304475"/>
                <a:gd name="connsiteY2-402" fmla="*/ 170685 h 1228635"/>
                <a:gd name="connsiteX3-403" fmla="*/ 995006 w 1304475"/>
                <a:gd name="connsiteY3-404" fmla="*/ 467280 h 1228635"/>
                <a:gd name="connsiteX4-405" fmla="*/ 1265728 w 1304475"/>
                <a:gd name="connsiteY4-406" fmla="*/ 398807 h 1228635"/>
                <a:gd name="connsiteX5-407" fmla="*/ 1304475 w 1304475"/>
                <a:gd name="connsiteY5-408" fmla="*/ 535497 h 1228635"/>
                <a:gd name="connsiteX6-409" fmla="*/ 903015 w 1304475"/>
                <a:gd name="connsiteY6-410" fmla="*/ 671111 h 1228635"/>
                <a:gd name="connsiteX7-411" fmla="*/ 838437 w 1304475"/>
                <a:gd name="connsiteY7-412" fmla="*/ 637746 h 1228635"/>
                <a:gd name="connsiteX8-413" fmla="*/ 807566 w 1304475"/>
                <a:gd name="connsiteY8-414" fmla="*/ 520435 h 1228635"/>
                <a:gd name="connsiteX9-415" fmla="*/ 807071 w 1304475"/>
                <a:gd name="connsiteY9-416" fmla="*/ 521887 h 1228635"/>
                <a:gd name="connsiteX10-417" fmla="*/ 711434 w 1304475"/>
                <a:gd name="connsiteY10-418" fmla="*/ 1018756 h 1228635"/>
                <a:gd name="connsiteX11-419" fmla="*/ 711180 w 1304475"/>
                <a:gd name="connsiteY11-420" fmla="*/ 1018755 h 1228635"/>
                <a:gd name="connsiteX12-421" fmla="*/ 709686 w 1304475"/>
                <a:gd name="connsiteY12-422" fmla="*/ 1098402 h 1228635"/>
                <a:gd name="connsiteX13-423" fmla="*/ 232481 w 1304475"/>
                <a:gd name="connsiteY13-424" fmla="*/ 1089791 h 1228635"/>
                <a:gd name="connsiteX14-425" fmla="*/ 233557 w 1304475"/>
                <a:gd name="connsiteY14-426" fmla="*/ 1016603 h 1228635"/>
                <a:gd name="connsiteX15-427" fmla="*/ 201614 w 1304475"/>
                <a:gd name="connsiteY15-428" fmla="*/ 608771 h 1228635"/>
                <a:gd name="connsiteX16-429" fmla="*/ 175436 w 1304475"/>
                <a:gd name="connsiteY16-430" fmla="*/ 716204 h 1228635"/>
                <a:gd name="connsiteX17-431" fmla="*/ 175436 w 1304475"/>
                <a:gd name="connsiteY17-432" fmla="*/ 1228635 h 1228635"/>
                <a:gd name="connsiteX18-433" fmla="*/ 48433 w 1304475"/>
                <a:gd name="connsiteY18-434" fmla="*/ 1228635 h 1228635"/>
                <a:gd name="connsiteX19-435" fmla="*/ 0 w 1304475"/>
                <a:gd name="connsiteY19-436" fmla="*/ 678645 h 1228635"/>
                <a:gd name="connsiteX20-437" fmla="*/ 145121 w 1304475"/>
                <a:gd name="connsiteY20-438" fmla="*/ 149787 h 1228635"/>
                <a:gd name="connsiteX21-439" fmla="*/ 190028 w 1304475"/>
                <a:gd name="connsiteY21-440" fmla="*/ 95228 h 1228635"/>
                <a:gd name="connsiteX22-441" fmla="*/ 553218 w 1304475"/>
                <a:gd name="connsiteY22-442" fmla="*/ 0 h 1228635"/>
                <a:gd name="connsiteX0-443" fmla="*/ 553218 w 1304475"/>
                <a:gd name="connsiteY0-444" fmla="*/ 0 h 1228635"/>
                <a:gd name="connsiteX1-445" fmla="*/ 877256 w 1304475"/>
                <a:gd name="connsiteY1-446" fmla="*/ 123235 h 1228635"/>
                <a:gd name="connsiteX2-447" fmla="*/ 897813 w 1304475"/>
                <a:gd name="connsiteY2-448" fmla="*/ 177035 h 1228635"/>
                <a:gd name="connsiteX3-449" fmla="*/ 995006 w 1304475"/>
                <a:gd name="connsiteY3-450" fmla="*/ 467280 h 1228635"/>
                <a:gd name="connsiteX4-451" fmla="*/ 1265728 w 1304475"/>
                <a:gd name="connsiteY4-452" fmla="*/ 398807 h 1228635"/>
                <a:gd name="connsiteX5-453" fmla="*/ 1304475 w 1304475"/>
                <a:gd name="connsiteY5-454" fmla="*/ 535497 h 1228635"/>
                <a:gd name="connsiteX6-455" fmla="*/ 903015 w 1304475"/>
                <a:gd name="connsiteY6-456" fmla="*/ 671111 h 1228635"/>
                <a:gd name="connsiteX7-457" fmla="*/ 838437 w 1304475"/>
                <a:gd name="connsiteY7-458" fmla="*/ 637746 h 1228635"/>
                <a:gd name="connsiteX8-459" fmla="*/ 807566 w 1304475"/>
                <a:gd name="connsiteY8-460" fmla="*/ 520435 h 1228635"/>
                <a:gd name="connsiteX9-461" fmla="*/ 807071 w 1304475"/>
                <a:gd name="connsiteY9-462" fmla="*/ 521887 h 1228635"/>
                <a:gd name="connsiteX10-463" fmla="*/ 711434 w 1304475"/>
                <a:gd name="connsiteY10-464" fmla="*/ 1018756 h 1228635"/>
                <a:gd name="connsiteX11-465" fmla="*/ 711180 w 1304475"/>
                <a:gd name="connsiteY11-466" fmla="*/ 1018755 h 1228635"/>
                <a:gd name="connsiteX12-467" fmla="*/ 709686 w 1304475"/>
                <a:gd name="connsiteY12-468" fmla="*/ 1098402 h 1228635"/>
                <a:gd name="connsiteX13-469" fmla="*/ 232481 w 1304475"/>
                <a:gd name="connsiteY13-470" fmla="*/ 1089791 h 1228635"/>
                <a:gd name="connsiteX14-471" fmla="*/ 233557 w 1304475"/>
                <a:gd name="connsiteY14-472" fmla="*/ 1016603 h 1228635"/>
                <a:gd name="connsiteX15-473" fmla="*/ 201614 w 1304475"/>
                <a:gd name="connsiteY15-474" fmla="*/ 608771 h 1228635"/>
                <a:gd name="connsiteX16-475" fmla="*/ 175436 w 1304475"/>
                <a:gd name="connsiteY16-476" fmla="*/ 716204 h 1228635"/>
                <a:gd name="connsiteX17-477" fmla="*/ 175436 w 1304475"/>
                <a:gd name="connsiteY17-478" fmla="*/ 1228635 h 1228635"/>
                <a:gd name="connsiteX18-479" fmla="*/ 48433 w 1304475"/>
                <a:gd name="connsiteY18-480" fmla="*/ 1228635 h 1228635"/>
                <a:gd name="connsiteX19-481" fmla="*/ 0 w 1304475"/>
                <a:gd name="connsiteY19-482" fmla="*/ 678645 h 1228635"/>
                <a:gd name="connsiteX20-483" fmla="*/ 145121 w 1304475"/>
                <a:gd name="connsiteY20-484" fmla="*/ 149787 h 1228635"/>
                <a:gd name="connsiteX21-485" fmla="*/ 190028 w 1304475"/>
                <a:gd name="connsiteY21-486" fmla="*/ 95228 h 1228635"/>
                <a:gd name="connsiteX22-487" fmla="*/ 553218 w 1304475"/>
                <a:gd name="connsiteY22-488" fmla="*/ 0 h 1228635"/>
                <a:gd name="connsiteX0-489" fmla="*/ 553218 w 1304475"/>
                <a:gd name="connsiteY0-490" fmla="*/ 0 h 1228635"/>
                <a:gd name="connsiteX1-491" fmla="*/ 843390 w 1304475"/>
                <a:gd name="connsiteY1-492" fmla="*/ 108419 h 1228635"/>
                <a:gd name="connsiteX2-493" fmla="*/ 897813 w 1304475"/>
                <a:gd name="connsiteY2-494" fmla="*/ 177035 h 1228635"/>
                <a:gd name="connsiteX3-495" fmla="*/ 995006 w 1304475"/>
                <a:gd name="connsiteY3-496" fmla="*/ 467280 h 1228635"/>
                <a:gd name="connsiteX4-497" fmla="*/ 1265728 w 1304475"/>
                <a:gd name="connsiteY4-498" fmla="*/ 398807 h 1228635"/>
                <a:gd name="connsiteX5-499" fmla="*/ 1304475 w 1304475"/>
                <a:gd name="connsiteY5-500" fmla="*/ 535497 h 1228635"/>
                <a:gd name="connsiteX6-501" fmla="*/ 903015 w 1304475"/>
                <a:gd name="connsiteY6-502" fmla="*/ 671111 h 1228635"/>
                <a:gd name="connsiteX7-503" fmla="*/ 838437 w 1304475"/>
                <a:gd name="connsiteY7-504" fmla="*/ 637746 h 1228635"/>
                <a:gd name="connsiteX8-505" fmla="*/ 807566 w 1304475"/>
                <a:gd name="connsiteY8-506" fmla="*/ 520435 h 1228635"/>
                <a:gd name="connsiteX9-507" fmla="*/ 807071 w 1304475"/>
                <a:gd name="connsiteY9-508" fmla="*/ 521887 h 1228635"/>
                <a:gd name="connsiteX10-509" fmla="*/ 711434 w 1304475"/>
                <a:gd name="connsiteY10-510" fmla="*/ 1018756 h 1228635"/>
                <a:gd name="connsiteX11-511" fmla="*/ 711180 w 1304475"/>
                <a:gd name="connsiteY11-512" fmla="*/ 1018755 h 1228635"/>
                <a:gd name="connsiteX12-513" fmla="*/ 709686 w 1304475"/>
                <a:gd name="connsiteY12-514" fmla="*/ 1098402 h 1228635"/>
                <a:gd name="connsiteX13-515" fmla="*/ 232481 w 1304475"/>
                <a:gd name="connsiteY13-516" fmla="*/ 1089791 h 1228635"/>
                <a:gd name="connsiteX14-517" fmla="*/ 233557 w 1304475"/>
                <a:gd name="connsiteY14-518" fmla="*/ 1016603 h 1228635"/>
                <a:gd name="connsiteX15-519" fmla="*/ 201614 w 1304475"/>
                <a:gd name="connsiteY15-520" fmla="*/ 608771 h 1228635"/>
                <a:gd name="connsiteX16-521" fmla="*/ 175436 w 1304475"/>
                <a:gd name="connsiteY16-522" fmla="*/ 716204 h 1228635"/>
                <a:gd name="connsiteX17-523" fmla="*/ 175436 w 1304475"/>
                <a:gd name="connsiteY17-524" fmla="*/ 1228635 h 1228635"/>
                <a:gd name="connsiteX18-525" fmla="*/ 48433 w 1304475"/>
                <a:gd name="connsiteY18-526" fmla="*/ 1228635 h 1228635"/>
                <a:gd name="connsiteX19-527" fmla="*/ 0 w 1304475"/>
                <a:gd name="connsiteY19-528" fmla="*/ 678645 h 1228635"/>
                <a:gd name="connsiteX20-529" fmla="*/ 145121 w 1304475"/>
                <a:gd name="connsiteY20-530" fmla="*/ 149787 h 1228635"/>
                <a:gd name="connsiteX21-531" fmla="*/ 190028 w 1304475"/>
                <a:gd name="connsiteY21-532" fmla="*/ 95228 h 1228635"/>
                <a:gd name="connsiteX22-533" fmla="*/ 553218 w 1304475"/>
                <a:gd name="connsiteY22-534" fmla="*/ 0 h 1228635"/>
                <a:gd name="connsiteX0-535" fmla="*/ 553218 w 1304475"/>
                <a:gd name="connsiteY0-536" fmla="*/ 0 h 1228635"/>
                <a:gd name="connsiteX1-537" fmla="*/ 843390 w 1304475"/>
                <a:gd name="connsiteY1-538" fmla="*/ 108419 h 1228635"/>
                <a:gd name="connsiteX2-539" fmla="*/ 897813 w 1304475"/>
                <a:gd name="connsiteY2-540" fmla="*/ 177035 h 1228635"/>
                <a:gd name="connsiteX3-541" fmla="*/ 995006 w 1304475"/>
                <a:gd name="connsiteY3-542" fmla="*/ 467280 h 1228635"/>
                <a:gd name="connsiteX4-543" fmla="*/ 1265728 w 1304475"/>
                <a:gd name="connsiteY4-544" fmla="*/ 398807 h 1228635"/>
                <a:gd name="connsiteX5-545" fmla="*/ 1304475 w 1304475"/>
                <a:gd name="connsiteY5-546" fmla="*/ 535497 h 1228635"/>
                <a:gd name="connsiteX6-547" fmla="*/ 903015 w 1304475"/>
                <a:gd name="connsiteY6-548" fmla="*/ 671111 h 1228635"/>
                <a:gd name="connsiteX7-549" fmla="*/ 838437 w 1304475"/>
                <a:gd name="connsiteY7-550" fmla="*/ 637746 h 1228635"/>
                <a:gd name="connsiteX8-551" fmla="*/ 807566 w 1304475"/>
                <a:gd name="connsiteY8-552" fmla="*/ 520435 h 1228635"/>
                <a:gd name="connsiteX9-553" fmla="*/ 783788 w 1304475"/>
                <a:gd name="connsiteY9-554" fmla="*/ 517653 h 1228635"/>
                <a:gd name="connsiteX10-555" fmla="*/ 711434 w 1304475"/>
                <a:gd name="connsiteY10-556" fmla="*/ 1018756 h 1228635"/>
                <a:gd name="connsiteX11-557" fmla="*/ 711180 w 1304475"/>
                <a:gd name="connsiteY11-558" fmla="*/ 1018755 h 1228635"/>
                <a:gd name="connsiteX12-559" fmla="*/ 709686 w 1304475"/>
                <a:gd name="connsiteY12-560" fmla="*/ 1098402 h 1228635"/>
                <a:gd name="connsiteX13-561" fmla="*/ 232481 w 1304475"/>
                <a:gd name="connsiteY13-562" fmla="*/ 1089791 h 1228635"/>
                <a:gd name="connsiteX14-563" fmla="*/ 233557 w 1304475"/>
                <a:gd name="connsiteY14-564" fmla="*/ 1016603 h 1228635"/>
                <a:gd name="connsiteX15-565" fmla="*/ 201614 w 1304475"/>
                <a:gd name="connsiteY15-566" fmla="*/ 608771 h 1228635"/>
                <a:gd name="connsiteX16-567" fmla="*/ 175436 w 1304475"/>
                <a:gd name="connsiteY16-568" fmla="*/ 716204 h 1228635"/>
                <a:gd name="connsiteX17-569" fmla="*/ 175436 w 1304475"/>
                <a:gd name="connsiteY17-570" fmla="*/ 1228635 h 1228635"/>
                <a:gd name="connsiteX18-571" fmla="*/ 48433 w 1304475"/>
                <a:gd name="connsiteY18-572" fmla="*/ 1228635 h 1228635"/>
                <a:gd name="connsiteX19-573" fmla="*/ 0 w 1304475"/>
                <a:gd name="connsiteY19-574" fmla="*/ 678645 h 1228635"/>
                <a:gd name="connsiteX20-575" fmla="*/ 145121 w 1304475"/>
                <a:gd name="connsiteY20-576" fmla="*/ 149787 h 1228635"/>
                <a:gd name="connsiteX21-577" fmla="*/ 190028 w 1304475"/>
                <a:gd name="connsiteY21-578" fmla="*/ 95228 h 1228635"/>
                <a:gd name="connsiteX22-579" fmla="*/ 553218 w 1304475"/>
                <a:gd name="connsiteY22-580" fmla="*/ 0 h 1228635"/>
                <a:gd name="connsiteX0-581" fmla="*/ 553218 w 1304475"/>
                <a:gd name="connsiteY0-582" fmla="*/ 0 h 1228635"/>
                <a:gd name="connsiteX1-583" fmla="*/ 843390 w 1304475"/>
                <a:gd name="connsiteY1-584" fmla="*/ 108419 h 1228635"/>
                <a:gd name="connsiteX2-585" fmla="*/ 897813 w 1304475"/>
                <a:gd name="connsiteY2-586" fmla="*/ 177035 h 1228635"/>
                <a:gd name="connsiteX3-587" fmla="*/ 995006 w 1304475"/>
                <a:gd name="connsiteY3-588" fmla="*/ 467280 h 1228635"/>
                <a:gd name="connsiteX4-589" fmla="*/ 1265728 w 1304475"/>
                <a:gd name="connsiteY4-590" fmla="*/ 398807 h 1228635"/>
                <a:gd name="connsiteX5-591" fmla="*/ 1304475 w 1304475"/>
                <a:gd name="connsiteY5-592" fmla="*/ 535497 h 1228635"/>
                <a:gd name="connsiteX6-593" fmla="*/ 903015 w 1304475"/>
                <a:gd name="connsiteY6-594" fmla="*/ 671111 h 1228635"/>
                <a:gd name="connsiteX7-595" fmla="*/ 838437 w 1304475"/>
                <a:gd name="connsiteY7-596" fmla="*/ 637746 h 1228635"/>
                <a:gd name="connsiteX8-597" fmla="*/ 783788 w 1304475"/>
                <a:gd name="connsiteY8-598" fmla="*/ 517653 h 1228635"/>
                <a:gd name="connsiteX9-599" fmla="*/ 711434 w 1304475"/>
                <a:gd name="connsiteY9-600" fmla="*/ 1018756 h 1228635"/>
                <a:gd name="connsiteX10-601" fmla="*/ 711180 w 1304475"/>
                <a:gd name="connsiteY10-602" fmla="*/ 1018755 h 1228635"/>
                <a:gd name="connsiteX11-603" fmla="*/ 709686 w 1304475"/>
                <a:gd name="connsiteY11-604" fmla="*/ 1098402 h 1228635"/>
                <a:gd name="connsiteX12-605" fmla="*/ 232481 w 1304475"/>
                <a:gd name="connsiteY12-606" fmla="*/ 1089791 h 1228635"/>
                <a:gd name="connsiteX13-607" fmla="*/ 233557 w 1304475"/>
                <a:gd name="connsiteY13-608" fmla="*/ 1016603 h 1228635"/>
                <a:gd name="connsiteX14-609" fmla="*/ 201614 w 1304475"/>
                <a:gd name="connsiteY14-610" fmla="*/ 608771 h 1228635"/>
                <a:gd name="connsiteX15-611" fmla="*/ 175436 w 1304475"/>
                <a:gd name="connsiteY15-612" fmla="*/ 716204 h 1228635"/>
                <a:gd name="connsiteX16-613" fmla="*/ 175436 w 1304475"/>
                <a:gd name="connsiteY16-614" fmla="*/ 1228635 h 1228635"/>
                <a:gd name="connsiteX17-615" fmla="*/ 48433 w 1304475"/>
                <a:gd name="connsiteY17-616" fmla="*/ 1228635 h 1228635"/>
                <a:gd name="connsiteX18-617" fmla="*/ 0 w 1304475"/>
                <a:gd name="connsiteY18-618" fmla="*/ 678645 h 1228635"/>
                <a:gd name="connsiteX19-619" fmla="*/ 145121 w 1304475"/>
                <a:gd name="connsiteY19-620" fmla="*/ 149787 h 1228635"/>
                <a:gd name="connsiteX20-621" fmla="*/ 190028 w 1304475"/>
                <a:gd name="connsiteY20-622" fmla="*/ 95228 h 1228635"/>
                <a:gd name="connsiteX21-623" fmla="*/ 553218 w 1304475"/>
                <a:gd name="connsiteY21-624" fmla="*/ 0 h 1228635"/>
                <a:gd name="connsiteX0-625" fmla="*/ 553218 w 1304475"/>
                <a:gd name="connsiteY0-626" fmla="*/ 0 h 1228635"/>
                <a:gd name="connsiteX1-627" fmla="*/ 843390 w 1304475"/>
                <a:gd name="connsiteY1-628" fmla="*/ 108419 h 1228635"/>
                <a:gd name="connsiteX2-629" fmla="*/ 897813 w 1304475"/>
                <a:gd name="connsiteY2-630" fmla="*/ 177035 h 1228635"/>
                <a:gd name="connsiteX3-631" fmla="*/ 952672 w 1304475"/>
                <a:gd name="connsiteY3-632" fmla="*/ 477863 h 1228635"/>
                <a:gd name="connsiteX4-633" fmla="*/ 1265728 w 1304475"/>
                <a:gd name="connsiteY4-634" fmla="*/ 398807 h 1228635"/>
                <a:gd name="connsiteX5-635" fmla="*/ 1304475 w 1304475"/>
                <a:gd name="connsiteY5-636" fmla="*/ 535497 h 1228635"/>
                <a:gd name="connsiteX6-637" fmla="*/ 903015 w 1304475"/>
                <a:gd name="connsiteY6-638" fmla="*/ 671111 h 1228635"/>
                <a:gd name="connsiteX7-639" fmla="*/ 838437 w 1304475"/>
                <a:gd name="connsiteY7-640" fmla="*/ 637746 h 1228635"/>
                <a:gd name="connsiteX8-641" fmla="*/ 783788 w 1304475"/>
                <a:gd name="connsiteY8-642" fmla="*/ 517653 h 1228635"/>
                <a:gd name="connsiteX9-643" fmla="*/ 711434 w 1304475"/>
                <a:gd name="connsiteY9-644" fmla="*/ 1018756 h 1228635"/>
                <a:gd name="connsiteX10-645" fmla="*/ 711180 w 1304475"/>
                <a:gd name="connsiteY10-646" fmla="*/ 1018755 h 1228635"/>
                <a:gd name="connsiteX11-647" fmla="*/ 709686 w 1304475"/>
                <a:gd name="connsiteY11-648" fmla="*/ 1098402 h 1228635"/>
                <a:gd name="connsiteX12-649" fmla="*/ 232481 w 1304475"/>
                <a:gd name="connsiteY12-650" fmla="*/ 1089791 h 1228635"/>
                <a:gd name="connsiteX13-651" fmla="*/ 233557 w 1304475"/>
                <a:gd name="connsiteY13-652" fmla="*/ 1016603 h 1228635"/>
                <a:gd name="connsiteX14-653" fmla="*/ 201614 w 1304475"/>
                <a:gd name="connsiteY14-654" fmla="*/ 608771 h 1228635"/>
                <a:gd name="connsiteX15-655" fmla="*/ 175436 w 1304475"/>
                <a:gd name="connsiteY15-656" fmla="*/ 716204 h 1228635"/>
                <a:gd name="connsiteX16-657" fmla="*/ 175436 w 1304475"/>
                <a:gd name="connsiteY16-658" fmla="*/ 1228635 h 1228635"/>
                <a:gd name="connsiteX17-659" fmla="*/ 48433 w 1304475"/>
                <a:gd name="connsiteY17-660" fmla="*/ 1228635 h 1228635"/>
                <a:gd name="connsiteX18-661" fmla="*/ 0 w 1304475"/>
                <a:gd name="connsiteY18-662" fmla="*/ 678645 h 1228635"/>
                <a:gd name="connsiteX19-663" fmla="*/ 145121 w 1304475"/>
                <a:gd name="connsiteY19-664" fmla="*/ 149787 h 1228635"/>
                <a:gd name="connsiteX20-665" fmla="*/ 190028 w 1304475"/>
                <a:gd name="connsiteY20-666" fmla="*/ 95228 h 1228635"/>
                <a:gd name="connsiteX21-667" fmla="*/ 553218 w 1304475"/>
                <a:gd name="connsiteY21-668" fmla="*/ 0 h 1228635"/>
                <a:gd name="connsiteX0-669" fmla="*/ 553218 w 1304475"/>
                <a:gd name="connsiteY0-670" fmla="*/ 0 h 1228635"/>
                <a:gd name="connsiteX1-671" fmla="*/ 809523 w 1304475"/>
                <a:gd name="connsiteY1-672" fmla="*/ 102069 h 1228635"/>
                <a:gd name="connsiteX2-673" fmla="*/ 897813 w 1304475"/>
                <a:gd name="connsiteY2-674" fmla="*/ 177035 h 1228635"/>
                <a:gd name="connsiteX3-675" fmla="*/ 952672 w 1304475"/>
                <a:gd name="connsiteY3-676" fmla="*/ 477863 h 1228635"/>
                <a:gd name="connsiteX4-677" fmla="*/ 1265728 w 1304475"/>
                <a:gd name="connsiteY4-678" fmla="*/ 398807 h 1228635"/>
                <a:gd name="connsiteX5-679" fmla="*/ 1304475 w 1304475"/>
                <a:gd name="connsiteY5-680" fmla="*/ 535497 h 1228635"/>
                <a:gd name="connsiteX6-681" fmla="*/ 903015 w 1304475"/>
                <a:gd name="connsiteY6-682" fmla="*/ 671111 h 1228635"/>
                <a:gd name="connsiteX7-683" fmla="*/ 838437 w 1304475"/>
                <a:gd name="connsiteY7-684" fmla="*/ 637746 h 1228635"/>
                <a:gd name="connsiteX8-685" fmla="*/ 783788 w 1304475"/>
                <a:gd name="connsiteY8-686" fmla="*/ 517653 h 1228635"/>
                <a:gd name="connsiteX9-687" fmla="*/ 711434 w 1304475"/>
                <a:gd name="connsiteY9-688" fmla="*/ 1018756 h 1228635"/>
                <a:gd name="connsiteX10-689" fmla="*/ 711180 w 1304475"/>
                <a:gd name="connsiteY10-690" fmla="*/ 1018755 h 1228635"/>
                <a:gd name="connsiteX11-691" fmla="*/ 709686 w 1304475"/>
                <a:gd name="connsiteY11-692" fmla="*/ 1098402 h 1228635"/>
                <a:gd name="connsiteX12-693" fmla="*/ 232481 w 1304475"/>
                <a:gd name="connsiteY12-694" fmla="*/ 1089791 h 1228635"/>
                <a:gd name="connsiteX13-695" fmla="*/ 233557 w 1304475"/>
                <a:gd name="connsiteY13-696" fmla="*/ 1016603 h 1228635"/>
                <a:gd name="connsiteX14-697" fmla="*/ 201614 w 1304475"/>
                <a:gd name="connsiteY14-698" fmla="*/ 608771 h 1228635"/>
                <a:gd name="connsiteX15-699" fmla="*/ 175436 w 1304475"/>
                <a:gd name="connsiteY15-700" fmla="*/ 716204 h 1228635"/>
                <a:gd name="connsiteX16-701" fmla="*/ 175436 w 1304475"/>
                <a:gd name="connsiteY16-702" fmla="*/ 1228635 h 1228635"/>
                <a:gd name="connsiteX17-703" fmla="*/ 48433 w 1304475"/>
                <a:gd name="connsiteY17-704" fmla="*/ 1228635 h 1228635"/>
                <a:gd name="connsiteX18-705" fmla="*/ 0 w 1304475"/>
                <a:gd name="connsiteY18-706" fmla="*/ 678645 h 1228635"/>
                <a:gd name="connsiteX19-707" fmla="*/ 145121 w 1304475"/>
                <a:gd name="connsiteY19-708" fmla="*/ 149787 h 1228635"/>
                <a:gd name="connsiteX20-709" fmla="*/ 190028 w 1304475"/>
                <a:gd name="connsiteY20-710" fmla="*/ 95228 h 1228635"/>
                <a:gd name="connsiteX21-711" fmla="*/ 553218 w 1304475"/>
                <a:gd name="connsiteY21-712" fmla="*/ 0 h 1228635"/>
                <a:gd name="connsiteX0-713" fmla="*/ 553218 w 1304475"/>
                <a:gd name="connsiteY0-714" fmla="*/ 0 h 1228635"/>
                <a:gd name="connsiteX1-715" fmla="*/ 809523 w 1304475"/>
                <a:gd name="connsiteY1-716" fmla="*/ 102069 h 1228635"/>
                <a:gd name="connsiteX2-717" fmla="*/ 897813 w 1304475"/>
                <a:gd name="connsiteY2-718" fmla="*/ 177035 h 1228635"/>
                <a:gd name="connsiteX3-719" fmla="*/ 952672 w 1304475"/>
                <a:gd name="connsiteY3-720" fmla="*/ 477863 h 1228635"/>
                <a:gd name="connsiteX4-721" fmla="*/ 1265728 w 1304475"/>
                <a:gd name="connsiteY4-722" fmla="*/ 398807 h 1228635"/>
                <a:gd name="connsiteX5-723" fmla="*/ 1304475 w 1304475"/>
                <a:gd name="connsiteY5-724" fmla="*/ 535497 h 1228635"/>
                <a:gd name="connsiteX6-725" fmla="*/ 903015 w 1304475"/>
                <a:gd name="connsiteY6-726" fmla="*/ 671111 h 1228635"/>
                <a:gd name="connsiteX7-727" fmla="*/ 838437 w 1304475"/>
                <a:gd name="connsiteY7-728" fmla="*/ 637746 h 1228635"/>
                <a:gd name="connsiteX8-729" fmla="*/ 783788 w 1304475"/>
                <a:gd name="connsiteY8-730" fmla="*/ 517653 h 1228635"/>
                <a:gd name="connsiteX9-731" fmla="*/ 711434 w 1304475"/>
                <a:gd name="connsiteY9-732" fmla="*/ 1018756 h 1228635"/>
                <a:gd name="connsiteX10-733" fmla="*/ 711180 w 1304475"/>
                <a:gd name="connsiteY10-734" fmla="*/ 1018755 h 1228635"/>
                <a:gd name="connsiteX11-735" fmla="*/ 709686 w 1304475"/>
                <a:gd name="connsiteY11-736" fmla="*/ 1098402 h 1228635"/>
                <a:gd name="connsiteX12-737" fmla="*/ 232481 w 1304475"/>
                <a:gd name="connsiteY12-738" fmla="*/ 1089791 h 1228635"/>
                <a:gd name="connsiteX13-739" fmla="*/ 233557 w 1304475"/>
                <a:gd name="connsiteY13-740" fmla="*/ 1016603 h 1228635"/>
                <a:gd name="connsiteX14-741" fmla="*/ 201614 w 1304475"/>
                <a:gd name="connsiteY14-742" fmla="*/ 608771 h 1228635"/>
                <a:gd name="connsiteX15-743" fmla="*/ 175436 w 1304475"/>
                <a:gd name="connsiteY15-744" fmla="*/ 716204 h 1228635"/>
                <a:gd name="connsiteX16-745" fmla="*/ 175436 w 1304475"/>
                <a:gd name="connsiteY16-746" fmla="*/ 1228635 h 1228635"/>
                <a:gd name="connsiteX17-747" fmla="*/ 48433 w 1304475"/>
                <a:gd name="connsiteY17-748" fmla="*/ 1228635 h 1228635"/>
                <a:gd name="connsiteX18-749" fmla="*/ 0 w 1304475"/>
                <a:gd name="connsiteY18-750" fmla="*/ 678645 h 1228635"/>
                <a:gd name="connsiteX19-751" fmla="*/ 145121 w 1304475"/>
                <a:gd name="connsiteY19-752" fmla="*/ 149787 h 1228635"/>
                <a:gd name="connsiteX20-753" fmla="*/ 190028 w 1304475"/>
                <a:gd name="connsiteY20-754" fmla="*/ 95228 h 1228635"/>
                <a:gd name="connsiteX21-755" fmla="*/ 553218 w 1304475"/>
                <a:gd name="connsiteY21-756" fmla="*/ 0 h 1228635"/>
                <a:gd name="connsiteX0-757" fmla="*/ 553218 w 1304475"/>
                <a:gd name="connsiteY0-758" fmla="*/ 0 h 1228635"/>
                <a:gd name="connsiteX1-759" fmla="*/ 809523 w 1304475"/>
                <a:gd name="connsiteY1-760" fmla="*/ 102069 h 1228635"/>
                <a:gd name="connsiteX2-761" fmla="*/ 897813 w 1304475"/>
                <a:gd name="connsiteY2-762" fmla="*/ 177035 h 1228635"/>
                <a:gd name="connsiteX3-763" fmla="*/ 952672 w 1304475"/>
                <a:gd name="connsiteY3-764" fmla="*/ 477863 h 1228635"/>
                <a:gd name="connsiteX4-765" fmla="*/ 1265728 w 1304475"/>
                <a:gd name="connsiteY4-766" fmla="*/ 398807 h 1228635"/>
                <a:gd name="connsiteX5-767" fmla="*/ 1304475 w 1304475"/>
                <a:gd name="connsiteY5-768" fmla="*/ 535497 h 1228635"/>
                <a:gd name="connsiteX6-769" fmla="*/ 903015 w 1304475"/>
                <a:gd name="connsiteY6-770" fmla="*/ 671111 h 1228635"/>
                <a:gd name="connsiteX7-771" fmla="*/ 838437 w 1304475"/>
                <a:gd name="connsiteY7-772" fmla="*/ 637746 h 1228635"/>
                <a:gd name="connsiteX8-773" fmla="*/ 783788 w 1304475"/>
                <a:gd name="connsiteY8-774" fmla="*/ 517653 h 1228635"/>
                <a:gd name="connsiteX9-775" fmla="*/ 711434 w 1304475"/>
                <a:gd name="connsiteY9-776" fmla="*/ 1018756 h 1228635"/>
                <a:gd name="connsiteX10-777" fmla="*/ 711180 w 1304475"/>
                <a:gd name="connsiteY10-778" fmla="*/ 1018755 h 1228635"/>
                <a:gd name="connsiteX11-779" fmla="*/ 709686 w 1304475"/>
                <a:gd name="connsiteY11-780" fmla="*/ 1098402 h 1228635"/>
                <a:gd name="connsiteX12-781" fmla="*/ 232481 w 1304475"/>
                <a:gd name="connsiteY12-782" fmla="*/ 1089791 h 1228635"/>
                <a:gd name="connsiteX13-783" fmla="*/ 233557 w 1304475"/>
                <a:gd name="connsiteY13-784" fmla="*/ 1016603 h 1228635"/>
                <a:gd name="connsiteX14-785" fmla="*/ 201614 w 1304475"/>
                <a:gd name="connsiteY14-786" fmla="*/ 608771 h 1228635"/>
                <a:gd name="connsiteX15-787" fmla="*/ 175436 w 1304475"/>
                <a:gd name="connsiteY15-788" fmla="*/ 716204 h 1228635"/>
                <a:gd name="connsiteX16-789" fmla="*/ 175436 w 1304475"/>
                <a:gd name="connsiteY16-790" fmla="*/ 1228635 h 1228635"/>
                <a:gd name="connsiteX17-791" fmla="*/ 48433 w 1304475"/>
                <a:gd name="connsiteY17-792" fmla="*/ 1228635 h 1228635"/>
                <a:gd name="connsiteX18-793" fmla="*/ 0 w 1304475"/>
                <a:gd name="connsiteY18-794" fmla="*/ 678645 h 1228635"/>
                <a:gd name="connsiteX19-795" fmla="*/ 145121 w 1304475"/>
                <a:gd name="connsiteY19-796" fmla="*/ 149787 h 1228635"/>
                <a:gd name="connsiteX20-797" fmla="*/ 190028 w 1304475"/>
                <a:gd name="connsiteY20-798" fmla="*/ 95228 h 1228635"/>
                <a:gd name="connsiteX21-799" fmla="*/ 553218 w 1304475"/>
                <a:gd name="connsiteY21-800" fmla="*/ 0 h 1228635"/>
                <a:gd name="connsiteX0-801" fmla="*/ 553218 w 1304475"/>
                <a:gd name="connsiteY0-802" fmla="*/ 0 h 1228635"/>
                <a:gd name="connsiteX1-803" fmla="*/ 809523 w 1304475"/>
                <a:gd name="connsiteY1-804" fmla="*/ 102069 h 1228635"/>
                <a:gd name="connsiteX2-805" fmla="*/ 897813 w 1304475"/>
                <a:gd name="connsiteY2-806" fmla="*/ 177035 h 1228635"/>
                <a:gd name="connsiteX3-807" fmla="*/ 952672 w 1304475"/>
                <a:gd name="connsiteY3-808" fmla="*/ 477863 h 1228635"/>
                <a:gd name="connsiteX4-809" fmla="*/ 1265728 w 1304475"/>
                <a:gd name="connsiteY4-810" fmla="*/ 398807 h 1228635"/>
                <a:gd name="connsiteX5-811" fmla="*/ 1304475 w 1304475"/>
                <a:gd name="connsiteY5-812" fmla="*/ 535497 h 1228635"/>
                <a:gd name="connsiteX6-813" fmla="*/ 903015 w 1304475"/>
                <a:gd name="connsiteY6-814" fmla="*/ 671111 h 1228635"/>
                <a:gd name="connsiteX7-815" fmla="*/ 838437 w 1304475"/>
                <a:gd name="connsiteY7-816" fmla="*/ 637746 h 1228635"/>
                <a:gd name="connsiteX8-817" fmla="*/ 783788 w 1304475"/>
                <a:gd name="connsiteY8-818" fmla="*/ 517653 h 1228635"/>
                <a:gd name="connsiteX9-819" fmla="*/ 711434 w 1304475"/>
                <a:gd name="connsiteY9-820" fmla="*/ 1018756 h 1228635"/>
                <a:gd name="connsiteX10-821" fmla="*/ 711180 w 1304475"/>
                <a:gd name="connsiteY10-822" fmla="*/ 1018755 h 1228635"/>
                <a:gd name="connsiteX11-823" fmla="*/ 709686 w 1304475"/>
                <a:gd name="connsiteY11-824" fmla="*/ 1098402 h 1228635"/>
                <a:gd name="connsiteX12-825" fmla="*/ 232481 w 1304475"/>
                <a:gd name="connsiteY12-826" fmla="*/ 1089791 h 1228635"/>
                <a:gd name="connsiteX13-827" fmla="*/ 233557 w 1304475"/>
                <a:gd name="connsiteY13-828" fmla="*/ 1016603 h 1228635"/>
                <a:gd name="connsiteX14-829" fmla="*/ 220664 w 1304475"/>
                <a:gd name="connsiteY14-830" fmla="*/ 500821 h 1228635"/>
                <a:gd name="connsiteX15-831" fmla="*/ 175436 w 1304475"/>
                <a:gd name="connsiteY15-832" fmla="*/ 716204 h 1228635"/>
                <a:gd name="connsiteX16-833" fmla="*/ 175436 w 1304475"/>
                <a:gd name="connsiteY16-834" fmla="*/ 1228635 h 1228635"/>
                <a:gd name="connsiteX17-835" fmla="*/ 48433 w 1304475"/>
                <a:gd name="connsiteY17-836" fmla="*/ 1228635 h 1228635"/>
                <a:gd name="connsiteX18-837" fmla="*/ 0 w 1304475"/>
                <a:gd name="connsiteY18-838" fmla="*/ 678645 h 1228635"/>
                <a:gd name="connsiteX19-839" fmla="*/ 145121 w 1304475"/>
                <a:gd name="connsiteY19-840" fmla="*/ 149787 h 1228635"/>
                <a:gd name="connsiteX20-841" fmla="*/ 190028 w 1304475"/>
                <a:gd name="connsiteY20-842" fmla="*/ 95228 h 1228635"/>
                <a:gd name="connsiteX21-843" fmla="*/ 553218 w 1304475"/>
                <a:gd name="connsiteY21-844" fmla="*/ 0 h 1228635"/>
                <a:gd name="connsiteX0-845" fmla="*/ 553218 w 1304475"/>
                <a:gd name="connsiteY0-846" fmla="*/ 0 h 1228635"/>
                <a:gd name="connsiteX1-847" fmla="*/ 809523 w 1304475"/>
                <a:gd name="connsiteY1-848" fmla="*/ 102069 h 1228635"/>
                <a:gd name="connsiteX2-849" fmla="*/ 897813 w 1304475"/>
                <a:gd name="connsiteY2-850" fmla="*/ 177035 h 1228635"/>
                <a:gd name="connsiteX3-851" fmla="*/ 952672 w 1304475"/>
                <a:gd name="connsiteY3-852" fmla="*/ 477863 h 1228635"/>
                <a:gd name="connsiteX4-853" fmla="*/ 1265728 w 1304475"/>
                <a:gd name="connsiteY4-854" fmla="*/ 398807 h 1228635"/>
                <a:gd name="connsiteX5-855" fmla="*/ 1304475 w 1304475"/>
                <a:gd name="connsiteY5-856" fmla="*/ 535497 h 1228635"/>
                <a:gd name="connsiteX6-857" fmla="*/ 903015 w 1304475"/>
                <a:gd name="connsiteY6-858" fmla="*/ 671111 h 1228635"/>
                <a:gd name="connsiteX7-859" fmla="*/ 838437 w 1304475"/>
                <a:gd name="connsiteY7-860" fmla="*/ 637746 h 1228635"/>
                <a:gd name="connsiteX8-861" fmla="*/ 783788 w 1304475"/>
                <a:gd name="connsiteY8-862" fmla="*/ 517653 h 1228635"/>
                <a:gd name="connsiteX9-863" fmla="*/ 711434 w 1304475"/>
                <a:gd name="connsiteY9-864" fmla="*/ 1018756 h 1228635"/>
                <a:gd name="connsiteX10-865" fmla="*/ 711180 w 1304475"/>
                <a:gd name="connsiteY10-866" fmla="*/ 1018755 h 1228635"/>
                <a:gd name="connsiteX11-867" fmla="*/ 709686 w 1304475"/>
                <a:gd name="connsiteY11-868" fmla="*/ 1098402 h 1228635"/>
                <a:gd name="connsiteX12-869" fmla="*/ 232481 w 1304475"/>
                <a:gd name="connsiteY12-870" fmla="*/ 1089791 h 1228635"/>
                <a:gd name="connsiteX13-871" fmla="*/ 233557 w 1304475"/>
                <a:gd name="connsiteY13-872" fmla="*/ 1016603 h 1228635"/>
                <a:gd name="connsiteX14-873" fmla="*/ 255589 w 1304475"/>
                <a:gd name="connsiteY14-874" fmla="*/ 484946 h 1228635"/>
                <a:gd name="connsiteX15-875" fmla="*/ 175436 w 1304475"/>
                <a:gd name="connsiteY15-876" fmla="*/ 716204 h 1228635"/>
                <a:gd name="connsiteX16-877" fmla="*/ 175436 w 1304475"/>
                <a:gd name="connsiteY16-878" fmla="*/ 1228635 h 1228635"/>
                <a:gd name="connsiteX17-879" fmla="*/ 48433 w 1304475"/>
                <a:gd name="connsiteY17-880" fmla="*/ 1228635 h 1228635"/>
                <a:gd name="connsiteX18-881" fmla="*/ 0 w 1304475"/>
                <a:gd name="connsiteY18-882" fmla="*/ 678645 h 1228635"/>
                <a:gd name="connsiteX19-883" fmla="*/ 145121 w 1304475"/>
                <a:gd name="connsiteY19-884" fmla="*/ 149787 h 1228635"/>
                <a:gd name="connsiteX20-885" fmla="*/ 190028 w 1304475"/>
                <a:gd name="connsiteY20-886" fmla="*/ 95228 h 1228635"/>
                <a:gd name="connsiteX21-887" fmla="*/ 553218 w 1304475"/>
                <a:gd name="connsiteY21-888" fmla="*/ 0 h 1228635"/>
                <a:gd name="connsiteX0-889" fmla="*/ 553218 w 1304475"/>
                <a:gd name="connsiteY0-890" fmla="*/ 0 h 1228635"/>
                <a:gd name="connsiteX1-891" fmla="*/ 809523 w 1304475"/>
                <a:gd name="connsiteY1-892" fmla="*/ 102069 h 1228635"/>
                <a:gd name="connsiteX2-893" fmla="*/ 897813 w 1304475"/>
                <a:gd name="connsiteY2-894" fmla="*/ 177035 h 1228635"/>
                <a:gd name="connsiteX3-895" fmla="*/ 952672 w 1304475"/>
                <a:gd name="connsiteY3-896" fmla="*/ 477863 h 1228635"/>
                <a:gd name="connsiteX4-897" fmla="*/ 1265728 w 1304475"/>
                <a:gd name="connsiteY4-898" fmla="*/ 398807 h 1228635"/>
                <a:gd name="connsiteX5-899" fmla="*/ 1304475 w 1304475"/>
                <a:gd name="connsiteY5-900" fmla="*/ 535497 h 1228635"/>
                <a:gd name="connsiteX6-901" fmla="*/ 903015 w 1304475"/>
                <a:gd name="connsiteY6-902" fmla="*/ 671111 h 1228635"/>
                <a:gd name="connsiteX7-903" fmla="*/ 838437 w 1304475"/>
                <a:gd name="connsiteY7-904" fmla="*/ 637746 h 1228635"/>
                <a:gd name="connsiteX8-905" fmla="*/ 758388 w 1304475"/>
                <a:gd name="connsiteY8-906" fmla="*/ 508128 h 1228635"/>
                <a:gd name="connsiteX9-907" fmla="*/ 711434 w 1304475"/>
                <a:gd name="connsiteY9-908" fmla="*/ 1018756 h 1228635"/>
                <a:gd name="connsiteX10-909" fmla="*/ 711180 w 1304475"/>
                <a:gd name="connsiteY10-910" fmla="*/ 1018755 h 1228635"/>
                <a:gd name="connsiteX11-911" fmla="*/ 709686 w 1304475"/>
                <a:gd name="connsiteY11-912" fmla="*/ 1098402 h 1228635"/>
                <a:gd name="connsiteX12-913" fmla="*/ 232481 w 1304475"/>
                <a:gd name="connsiteY12-914" fmla="*/ 1089791 h 1228635"/>
                <a:gd name="connsiteX13-915" fmla="*/ 233557 w 1304475"/>
                <a:gd name="connsiteY13-916" fmla="*/ 1016603 h 1228635"/>
                <a:gd name="connsiteX14-917" fmla="*/ 255589 w 1304475"/>
                <a:gd name="connsiteY14-918" fmla="*/ 484946 h 1228635"/>
                <a:gd name="connsiteX15-919" fmla="*/ 175436 w 1304475"/>
                <a:gd name="connsiteY15-920" fmla="*/ 716204 h 1228635"/>
                <a:gd name="connsiteX16-921" fmla="*/ 175436 w 1304475"/>
                <a:gd name="connsiteY16-922" fmla="*/ 1228635 h 1228635"/>
                <a:gd name="connsiteX17-923" fmla="*/ 48433 w 1304475"/>
                <a:gd name="connsiteY17-924" fmla="*/ 1228635 h 1228635"/>
                <a:gd name="connsiteX18-925" fmla="*/ 0 w 1304475"/>
                <a:gd name="connsiteY18-926" fmla="*/ 678645 h 1228635"/>
                <a:gd name="connsiteX19-927" fmla="*/ 145121 w 1304475"/>
                <a:gd name="connsiteY19-928" fmla="*/ 149787 h 1228635"/>
                <a:gd name="connsiteX20-929" fmla="*/ 190028 w 1304475"/>
                <a:gd name="connsiteY20-930" fmla="*/ 95228 h 1228635"/>
                <a:gd name="connsiteX21-931" fmla="*/ 553218 w 1304475"/>
                <a:gd name="connsiteY21-932" fmla="*/ 0 h 1228635"/>
                <a:gd name="connsiteX0-933" fmla="*/ 553218 w 1304475"/>
                <a:gd name="connsiteY0-934" fmla="*/ 0 h 1228635"/>
                <a:gd name="connsiteX1-935" fmla="*/ 809523 w 1304475"/>
                <a:gd name="connsiteY1-936" fmla="*/ 102069 h 1228635"/>
                <a:gd name="connsiteX2-937" fmla="*/ 866063 w 1304475"/>
                <a:gd name="connsiteY2-938" fmla="*/ 213018 h 1228635"/>
                <a:gd name="connsiteX3-939" fmla="*/ 952672 w 1304475"/>
                <a:gd name="connsiteY3-940" fmla="*/ 477863 h 1228635"/>
                <a:gd name="connsiteX4-941" fmla="*/ 1265728 w 1304475"/>
                <a:gd name="connsiteY4-942" fmla="*/ 398807 h 1228635"/>
                <a:gd name="connsiteX5-943" fmla="*/ 1304475 w 1304475"/>
                <a:gd name="connsiteY5-944" fmla="*/ 535497 h 1228635"/>
                <a:gd name="connsiteX6-945" fmla="*/ 903015 w 1304475"/>
                <a:gd name="connsiteY6-946" fmla="*/ 671111 h 1228635"/>
                <a:gd name="connsiteX7-947" fmla="*/ 838437 w 1304475"/>
                <a:gd name="connsiteY7-948" fmla="*/ 637746 h 1228635"/>
                <a:gd name="connsiteX8-949" fmla="*/ 758388 w 1304475"/>
                <a:gd name="connsiteY8-950" fmla="*/ 508128 h 1228635"/>
                <a:gd name="connsiteX9-951" fmla="*/ 711434 w 1304475"/>
                <a:gd name="connsiteY9-952" fmla="*/ 1018756 h 1228635"/>
                <a:gd name="connsiteX10-953" fmla="*/ 711180 w 1304475"/>
                <a:gd name="connsiteY10-954" fmla="*/ 1018755 h 1228635"/>
                <a:gd name="connsiteX11-955" fmla="*/ 709686 w 1304475"/>
                <a:gd name="connsiteY11-956" fmla="*/ 1098402 h 1228635"/>
                <a:gd name="connsiteX12-957" fmla="*/ 232481 w 1304475"/>
                <a:gd name="connsiteY12-958" fmla="*/ 1089791 h 1228635"/>
                <a:gd name="connsiteX13-959" fmla="*/ 233557 w 1304475"/>
                <a:gd name="connsiteY13-960" fmla="*/ 1016603 h 1228635"/>
                <a:gd name="connsiteX14-961" fmla="*/ 255589 w 1304475"/>
                <a:gd name="connsiteY14-962" fmla="*/ 484946 h 1228635"/>
                <a:gd name="connsiteX15-963" fmla="*/ 175436 w 1304475"/>
                <a:gd name="connsiteY15-964" fmla="*/ 716204 h 1228635"/>
                <a:gd name="connsiteX16-965" fmla="*/ 175436 w 1304475"/>
                <a:gd name="connsiteY16-966" fmla="*/ 1228635 h 1228635"/>
                <a:gd name="connsiteX17-967" fmla="*/ 48433 w 1304475"/>
                <a:gd name="connsiteY17-968" fmla="*/ 1228635 h 1228635"/>
                <a:gd name="connsiteX18-969" fmla="*/ 0 w 1304475"/>
                <a:gd name="connsiteY18-970" fmla="*/ 678645 h 1228635"/>
                <a:gd name="connsiteX19-971" fmla="*/ 145121 w 1304475"/>
                <a:gd name="connsiteY19-972" fmla="*/ 149787 h 1228635"/>
                <a:gd name="connsiteX20-973" fmla="*/ 190028 w 1304475"/>
                <a:gd name="connsiteY20-974" fmla="*/ 95228 h 1228635"/>
                <a:gd name="connsiteX21-975" fmla="*/ 553218 w 1304475"/>
                <a:gd name="connsiteY21-976" fmla="*/ 0 h 1228635"/>
                <a:gd name="connsiteX0-977" fmla="*/ 553218 w 1304475"/>
                <a:gd name="connsiteY0-978" fmla="*/ 0 h 1228635"/>
                <a:gd name="connsiteX1-979" fmla="*/ 771423 w 1304475"/>
                <a:gd name="connsiteY1-980" fmla="*/ 99952 h 1228635"/>
                <a:gd name="connsiteX2-981" fmla="*/ 866063 w 1304475"/>
                <a:gd name="connsiteY2-982" fmla="*/ 213018 h 1228635"/>
                <a:gd name="connsiteX3-983" fmla="*/ 952672 w 1304475"/>
                <a:gd name="connsiteY3-984" fmla="*/ 477863 h 1228635"/>
                <a:gd name="connsiteX4-985" fmla="*/ 1265728 w 1304475"/>
                <a:gd name="connsiteY4-986" fmla="*/ 398807 h 1228635"/>
                <a:gd name="connsiteX5-987" fmla="*/ 1304475 w 1304475"/>
                <a:gd name="connsiteY5-988" fmla="*/ 535497 h 1228635"/>
                <a:gd name="connsiteX6-989" fmla="*/ 903015 w 1304475"/>
                <a:gd name="connsiteY6-990" fmla="*/ 671111 h 1228635"/>
                <a:gd name="connsiteX7-991" fmla="*/ 838437 w 1304475"/>
                <a:gd name="connsiteY7-992" fmla="*/ 637746 h 1228635"/>
                <a:gd name="connsiteX8-993" fmla="*/ 758388 w 1304475"/>
                <a:gd name="connsiteY8-994" fmla="*/ 508128 h 1228635"/>
                <a:gd name="connsiteX9-995" fmla="*/ 711434 w 1304475"/>
                <a:gd name="connsiteY9-996" fmla="*/ 1018756 h 1228635"/>
                <a:gd name="connsiteX10-997" fmla="*/ 711180 w 1304475"/>
                <a:gd name="connsiteY10-998" fmla="*/ 1018755 h 1228635"/>
                <a:gd name="connsiteX11-999" fmla="*/ 709686 w 1304475"/>
                <a:gd name="connsiteY11-1000" fmla="*/ 1098402 h 1228635"/>
                <a:gd name="connsiteX12-1001" fmla="*/ 232481 w 1304475"/>
                <a:gd name="connsiteY12-1002" fmla="*/ 1089791 h 1228635"/>
                <a:gd name="connsiteX13-1003" fmla="*/ 233557 w 1304475"/>
                <a:gd name="connsiteY13-1004" fmla="*/ 1016603 h 1228635"/>
                <a:gd name="connsiteX14-1005" fmla="*/ 255589 w 1304475"/>
                <a:gd name="connsiteY14-1006" fmla="*/ 484946 h 1228635"/>
                <a:gd name="connsiteX15-1007" fmla="*/ 175436 w 1304475"/>
                <a:gd name="connsiteY15-1008" fmla="*/ 716204 h 1228635"/>
                <a:gd name="connsiteX16-1009" fmla="*/ 175436 w 1304475"/>
                <a:gd name="connsiteY16-1010" fmla="*/ 1228635 h 1228635"/>
                <a:gd name="connsiteX17-1011" fmla="*/ 48433 w 1304475"/>
                <a:gd name="connsiteY17-1012" fmla="*/ 1228635 h 1228635"/>
                <a:gd name="connsiteX18-1013" fmla="*/ 0 w 1304475"/>
                <a:gd name="connsiteY18-1014" fmla="*/ 678645 h 1228635"/>
                <a:gd name="connsiteX19-1015" fmla="*/ 145121 w 1304475"/>
                <a:gd name="connsiteY19-1016" fmla="*/ 149787 h 1228635"/>
                <a:gd name="connsiteX20-1017" fmla="*/ 190028 w 1304475"/>
                <a:gd name="connsiteY20-1018" fmla="*/ 95228 h 1228635"/>
                <a:gd name="connsiteX21-1019" fmla="*/ 553218 w 1304475"/>
                <a:gd name="connsiteY21-1020" fmla="*/ 0 h 1228635"/>
                <a:gd name="connsiteX0-1021" fmla="*/ 553218 w 1304475"/>
                <a:gd name="connsiteY0-1022" fmla="*/ 0 h 1228635"/>
                <a:gd name="connsiteX1-1023" fmla="*/ 771423 w 1304475"/>
                <a:gd name="connsiteY1-1024" fmla="*/ 99952 h 1228635"/>
                <a:gd name="connsiteX2-1025" fmla="*/ 866063 w 1304475"/>
                <a:gd name="connsiteY2-1026" fmla="*/ 213018 h 1228635"/>
                <a:gd name="connsiteX3-1027" fmla="*/ 952672 w 1304475"/>
                <a:gd name="connsiteY3-1028" fmla="*/ 477863 h 1228635"/>
                <a:gd name="connsiteX4-1029" fmla="*/ 1265728 w 1304475"/>
                <a:gd name="connsiteY4-1030" fmla="*/ 398807 h 1228635"/>
                <a:gd name="connsiteX5-1031" fmla="*/ 1304475 w 1304475"/>
                <a:gd name="connsiteY5-1032" fmla="*/ 535497 h 1228635"/>
                <a:gd name="connsiteX6-1033" fmla="*/ 903015 w 1304475"/>
                <a:gd name="connsiteY6-1034" fmla="*/ 671111 h 1228635"/>
                <a:gd name="connsiteX7-1035" fmla="*/ 838437 w 1304475"/>
                <a:gd name="connsiteY7-1036" fmla="*/ 637746 h 1228635"/>
                <a:gd name="connsiteX8-1037" fmla="*/ 758388 w 1304475"/>
                <a:gd name="connsiteY8-1038" fmla="*/ 508128 h 1228635"/>
                <a:gd name="connsiteX9-1039" fmla="*/ 711434 w 1304475"/>
                <a:gd name="connsiteY9-1040" fmla="*/ 1018756 h 1228635"/>
                <a:gd name="connsiteX10-1041" fmla="*/ 711180 w 1304475"/>
                <a:gd name="connsiteY10-1042" fmla="*/ 1018755 h 1228635"/>
                <a:gd name="connsiteX11-1043" fmla="*/ 709686 w 1304475"/>
                <a:gd name="connsiteY11-1044" fmla="*/ 1098402 h 1228635"/>
                <a:gd name="connsiteX12-1045" fmla="*/ 460652 w 1304475"/>
                <a:gd name="connsiteY12-1046" fmla="*/ 1091919 h 1228635"/>
                <a:gd name="connsiteX13-1047" fmla="*/ 232481 w 1304475"/>
                <a:gd name="connsiteY13-1048" fmla="*/ 1089791 h 1228635"/>
                <a:gd name="connsiteX14-1049" fmla="*/ 233557 w 1304475"/>
                <a:gd name="connsiteY14-1050" fmla="*/ 1016603 h 1228635"/>
                <a:gd name="connsiteX15-1051" fmla="*/ 255589 w 1304475"/>
                <a:gd name="connsiteY15-1052" fmla="*/ 484946 h 1228635"/>
                <a:gd name="connsiteX16-1053" fmla="*/ 175436 w 1304475"/>
                <a:gd name="connsiteY16-1054" fmla="*/ 716204 h 1228635"/>
                <a:gd name="connsiteX17-1055" fmla="*/ 175436 w 1304475"/>
                <a:gd name="connsiteY17-1056" fmla="*/ 1228635 h 1228635"/>
                <a:gd name="connsiteX18-1057" fmla="*/ 48433 w 1304475"/>
                <a:gd name="connsiteY18-1058" fmla="*/ 1228635 h 1228635"/>
                <a:gd name="connsiteX19-1059" fmla="*/ 0 w 1304475"/>
                <a:gd name="connsiteY19-1060" fmla="*/ 678645 h 1228635"/>
                <a:gd name="connsiteX20-1061" fmla="*/ 145121 w 1304475"/>
                <a:gd name="connsiteY20-1062" fmla="*/ 149787 h 1228635"/>
                <a:gd name="connsiteX21-1063" fmla="*/ 190028 w 1304475"/>
                <a:gd name="connsiteY21-1064" fmla="*/ 95228 h 1228635"/>
                <a:gd name="connsiteX22-1065" fmla="*/ 553218 w 1304475"/>
                <a:gd name="connsiteY22-1066" fmla="*/ 0 h 1228635"/>
                <a:gd name="connsiteX0-1067" fmla="*/ 553218 w 1304475"/>
                <a:gd name="connsiteY0-1068" fmla="*/ 0 h 1228635"/>
                <a:gd name="connsiteX1-1069" fmla="*/ 771423 w 1304475"/>
                <a:gd name="connsiteY1-1070" fmla="*/ 99952 h 1228635"/>
                <a:gd name="connsiteX2-1071" fmla="*/ 866063 w 1304475"/>
                <a:gd name="connsiteY2-1072" fmla="*/ 213018 h 1228635"/>
                <a:gd name="connsiteX3-1073" fmla="*/ 952672 w 1304475"/>
                <a:gd name="connsiteY3-1074" fmla="*/ 477863 h 1228635"/>
                <a:gd name="connsiteX4-1075" fmla="*/ 1265728 w 1304475"/>
                <a:gd name="connsiteY4-1076" fmla="*/ 398807 h 1228635"/>
                <a:gd name="connsiteX5-1077" fmla="*/ 1304475 w 1304475"/>
                <a:gd name="connsiteY5-1078" fmla="*/ 535497 h 1228635"/>
                <a:gd name="connsiteX6-1079" fmla="*/ 903015 w 1304475"/>
                <a:gd name="connsiteY6-1080" fmla="*/ 671111 h 1228635"/>
                <a:gd name="connsiteX7-1081" fmla="*/ 838437 w 1304475"/>
                <a:gd name="connsiteY7-1082" fmla="*/ 637746 h 1228635"/>
                <a:gd name="connsiteX8-1083" fmla="*/ 758388 w 1304475"/>
                <a:gd name="connsiteY8-1084" fmla="*/ 508128 h 1228635"/>
                <a:gd name="connsiteX9-1085" fmla="*/ 711434 w 1304475"/>
                <a:gd name="connsiteY9-1086" fmla="*/ 1018756 h 1228635"/>
                <a:gd name="connsiteX10-1087" fmla="*/ 711180 w 1304475"/>
                <a:gd name="connsiteY10-1088" fmla="*/ 1018755 h 1228635"/>
                <a:gd name="connsiteX11-1089" fmla="*/ 709686 w 1304475"/>
                <a:gd name="connsiteY11-1090" fmla="*/ 1098402 h 1228635"/>
                <a:gd name="connsiteX12-1091" fmla="*/ 467002 w 1304475"/>
                <a:gd name="connsiteY12-1092" fmla="*/ 1123669 h 1228635"/>
                <a:gd name="connsiteX13-1093" fmla="*/ 232481 w 1304475"/>
                <a:gd name="connsiteY13-1094" fmla="*/ 1089791 h 1228635"/>
                <a:gd name="connsiteX14-1095" fmla="*/ 233557 w 1304475"/>
                <a:gd name="connsiteY14-1096" fmla="*/ 1016603 h 1228635"/>
                <a:gd name="connsiteX15-1097" fmla="*/ 255589 w 1304475"/>
                <a:gd name="connsiteY15-1098" fmla="*/ 484946 h 1228635"/>
                <a:gd name="connsiteX16-1099" fmla="*/ 175436 w 1304475"/>
                <a:gd name="connsiteY16-1100" fmla="*/ 716204 h 1228635"/>
                <a:gd name="connsiteX17-1101" fmla="*/ 175436 w 1304475"/>
                <a:gd name="connsiteY17-1102" fmla="*/ 1228635 h 1228635"/>
                <a:gd name="connsiteX18-1103" fmla="*/ 48433 w 1304475"/>
                <a:gd name="connsiteY18-1104" fmla="*/ 1228635 h 1228635"/>
                <a:gd name="connsiteX19-1105" fmla="*/ 0 w 1304475"/>
                <a:gd name="connsiteY19-1106" fmla="*/ 678645 h 1228635"/>
                <a:gd name="connsiteX20-1107" fmla="*/ 145121 w 1304475"/>
                <a:gd name="connsiteY20-1108" fmla="*/ 149787 h 1228635"/>
                <a:gd name="connsiteX21-1109" fmla="*/ 190028 w 1304475"/>
                <a:gd name="connsiteY21-1110" fmla="*/ 95228 h 1228635"/>
                <a:gd name="connsiteX22-1111" fmla="*/ 553218 w 1304475"/>
                <a:gd name="connsiteY22-1112" fmla="*/ 0 h 1228635"/>
                <a:gd name="connsiteX0-1113" fmla="*/ 553218 w 1304475"/>
                <a:gd name="connsiteY0-1114" fmla="*/ 0 h 1228635"/>
                <a:gd name="connsiteX1-1115" fmla="*/ 771423 w 1304475"/>
                <a:gd name="connsiteY1-1116" fmla="*/ 99952 h 1228635"/>
                <a:gd name="connsiteX2-1117" fmla="*/ 866063 w 1304475"/>
                <a:gd name="connsiteY2-1118" fmla="*/ 213018 h 1228635"/>
                <a:gd name="connsiteX3-1119" fmla="*/ 952672 w 1304475"/>
                <a:gd name="connsiteY3-1120" fmla="*/ 477863 h 1228635"/>
                <a:gd name="connsiteX4-1121" fmla="*/ 1265728 w 1304475"/>
                <a:gd name="connsiteY4-1122" fmla="*/ 398807 h 1228635"/>
                <a:gd name="connsiteX5-1123" fmla="*/ 1304475 w 1304475"/>
                <a:gd name="connsiteY5-1124" fmla="*/ 535497 h 1228635"/>
                <a:gd name="connsiteX6-1125" fmla="*/ 903015 w 1304475"/>
                <a:gd name="connsiteY6-1126" fmla="*/ 671111 h 1228635"/>
                <a:gd name="connsiteX7-1127" fmla="*/ 838437 w 1304475"/>
                <a:gd name="connsiteY7-1128" fmla="*/ 637746 h 1228635"/>
                <a:gd name="connsiteX8-1129" fmla="*/ 758388 w 1304475"/>
                <a:gd name="connsiteY8-1130" fmla="*/ 508128 h 1228635"/>
                <a:gd name="connsiteX9-1131" fmla="*/ 711434 w 1304475"/>
                <a:gd name="connsiteY9-1132" fmla="*/ 1018756 h 1228635"/>
                <a:gd name="connsiteX10-1133" fmla="*/ 711180 w 1304475"/>
                <a:gd name="connsiteY10-1134" fmla="*/ 1018755 h 1228635"/>
                <a:gd name="connsiteX11-1135" fmla="*/ 709686 w 1304475"/>
                <a:gd name="connsiteY11-1136" fmla="*/ 1098402 h 1228635"/>
                <a:gd name="connsiteX12-1137" fmla="*/ 467002 w 1304475"/>
                <a:gd name="connsiteY12-1138" fmla="*/ 1123669 h 1228635"/>
                <a:gd name="connsiteX13-1139" fmla="*/ 232481 w 1304475"/>
                <a:gd name="connsiteY13-1140" fmla="*/ 1089791 h 1228635"/>
                <a:gd name="connsiteX14-1141" fmla="*/ 233557 w 1304475"/>
                <a:gd name="connsiteY14-1142" fmla="*/ 1016603 h 1228635"/>
                <a:gd name="connsiteX15-1143" fmla="*/ 255589 w 1304475"/>
                <a:gd name="connsiteY15-1144" fmla="*/ 484946 h 1228635"/>
                <a:gd name="connsiteX16-1145" fmla="*/ 175436 w 1304475"/>
                <a:gd name="connsiteY16-1146" fmla="*/ 716204 h 1228635"/>
                <a:gd name="connsiteX17-1147" fmla="*/ 175436 w 1304475"/>
                <a:gd name="connsiteY17-1148" fmla="*/ 1228635 h 1228635"/>
                <a:gd name="connsiteX18-1149" fmla="*/ 48433 w 1304475"/>
                <a:gd name="connsiteY18-1150" fmla="*/ 1228635 h 1228635"/>
                <a:gd name="connsiteX19-1151" fmla="*/ 0 w 1304475"/>
                <a:gd name="connsiteY19-1152" fmla="*/ 678645 h 1228635"/>
                <a:gd name="connsiteX20-1153" fmla="*/ 145121 w 1304475"/>
                <a:gd name="connsiteY20-1154" fmla="*/ 149787 h 1228635"/>
                <a:gd name="connsiteX21-1155" fmla="*/ 190028 w 1304475"/>
                <a:gd name="connsiteY21-1156" fmla="*/ 95228 h 1228635"/>
                <a:gd name="connsiteX22-1157" fmla="*/ 553218 w 1304475"/>
                <a:gd name="connsiteY22-1158" fmla="*/ 0 h 1228635"/>
                <a:gd name="connsiteX0-1159" fmla="*/ 255589 w 1304475"/>
                <a:gd name="connsiteY0-1160" fmla="*/ 484946 h 1228635"/>
                <a:gd name="connsiteX1-1161" fmla="*/ 175436 w 1304475"/>
                <a:gd name="connsiteY1-1162" fmla="*/ 716204 h 1228635"/>
                <a:gd name="connsiteX2-1163" fmla="*/ 175436 w 1304475"/>
                <a:gd name="connsiteY2-1164" fmla="*/ 1228635 h 1228635"/>
                <a:gd name="connsiteX3-1165" fmla="*/ 48433 w 1304475"/>
                <a:gd name="connsiteY3-1166" fmla="*/ 1228635 h 1228635"/>
                <a:gd name="connsiteX4-1167" fmla="*/ 0 w 1304475"/>
                <a:gd name="connsiteY4-1168" fmla="*/ 678645 h 1228635"/>
                <a:gd name="connsiteX5-1169" fmla="*/ 145121 w 1304475"/>
                <a:gd name="connsiteY5-1170" fmla="*/ 149787 h 1228635"/>
                <a:gd name="connsiteX6-1171" fmla="*/ 190028 w 1304475"/>
                <a:gd name="connsiteY6-1172" fmla="*/ 95228 h 1228635"/>
                <a:gd name="connsiteX7-1173" fmla="*/ 553218 w 1304475"/>
                <a:gd name="connsiteY7-1174" fmla="*/ 0 h 1228635"/>
                <a:gd name="connsiteX8-1175" fmla="*/ 771423 w 1304475"/>
                <a:gd name="connsiteY8-1176" fmla="*/ 99952 h 1228635"/>
                <a:gd name="connsiteX9-1177" fmla="*/ 866063 w 1304475"/>
                <a:gd name="connsiteY9-1178" fmla="*/ 213018 h 1228635"/>
                <a:gd name="connsiteX10-1179" fmla="*/ 952672 w 1304475"/>
                <a:gd name="connsiteY10-1180" fmla="*/ 477863 h 1228635"/>
                <a:gd name="connsiteX11-1181" fmla="*/ 1265728 w 1304475"/>
                <a:gd name="connsiteY11-1182" fmla="*/ 398807 h 1228635"/>
                <a:gd name="connsiteX12-1183" fmla="*/ 1304475 w 1304475"/>
                <a:gd name="connsiteY12-1184" fmla="*/ 535497 h 1228635"/>
                <a:gd name="connsiteX13-1185" fmla="*/ 903015 w 1304475"/>
                <a:gd name="connsiteY13-1186" fmla="*/ 671111 h 1228635"/>
                <a:gd name="connsiteX14-1187" fmla="*/ 838437 w 1304475"/>
                <a:gd name="connsiteY14-1188" fmla="*/ 637746 h 1228635"/>
                <a:gd name="connsiteX15-1189" fmla="*/ 758388 w 1304475"/>
                <a:gd name="connsiteY15-1190" fmla="*/ 508128 h 1228635"/>
                <a:gd name="connsiteX16-1191" fmla="*/ 711434 w 1304475"/>
                <a:gd name="connsiteY16-1192" fmla="*/ 1018756 h 1228635"/>
                <a:gd name="connsiteX17-1193" fmla="*/ 711180 w 1304475"/>
                <a:gd name="connsiteY17-1194" fmla="*/ 1018755 h 1228635"/>
                <a:gd name="connsiteX18-1195" fmla="*/ 709686 w 1304475"/>
                <a:gd name="connsiteY18-1196" fmla="*/ 1098402 h 1228635"/>
                <a:gd name="connsiteX19-1197" fmla="*/ 467002 w 1304475"/>
                <a:gd name="connsiteY19-1198" fmla="*/ 1123669 h 1228635"/>
                <a:gd name="connsiteX20-1199" fmla="*/ 232481 w 1304475"/>
                <a:gd name="connsiteY20-1200" fmla="*/ 1089791 h 1228635"/>
                <a:gd name="connsiteX21-1201" fmla="*/ 233557 w 1304475"/>
                <a:gd name="connsiteY21-1202" fmla="*/ 1016603 h 1228635"/>
                <a:gd name="connsiteX22-1203" fmla="*/ 347029 w 1304475"/>
                <a:gd name="connsiteY22-1204" fmla="*/ 576386 h 1228635"/>
                <a:gd name="connsiteX0-1205" fmla="*/ 255589 w 1304475"/>
                <a:gd name="connsiteY0-1206" fmla="*/ 484946 h 1228635"/>
                <a:gd name="connsiteX1-1207" fmla="*/ 175436 w 1304475"/>
                <a:gd name="connsiteY1-1208" fmla="*/ 716204 h 1228635"/>
                <a:gd name="connsiteX2-1209" fmla="*/ 175436 w 1304475"/>
                <a:gd name="connsiteY2-1210" fmla="*/ 1228635 h 1228635"/>
                <a:gd name="connsiteX3-1211" fmla="*/ 48433 w 1304475"/>
                <a:gd name="connsiteY3-1212" fmla="*/ 1228635 h 1228635"/>
                <a:gd name="connsiteX4-1213" fmla="*/ 0 w 1304475"/>
                <a:gd name="connsiteY4-1214" fmla="*/ 678645 h 1228635"/>
                <a:gd name="connsiteX5-1215" fmla="*/ 145121 w 1304475"/>
                <a:gd name="connsiteY5-1216" fmla="*/ 149787 h 1228635"/>
                <a:gd name="connsiteX6-1217" fmla="*/ 190028 w 1304475"/>
                <a:gd name="connsiteY6-1218" fmla="*/ 95228 h 1228635"/>
                <a:gd name="connsiteX7-1219" fmla="*/ 553218 w 1304475"/>
                <a:gd name="connsiteY7-1220" fmla="*/ 0 h 1228635"/>
                <a:gd name="connsiteX8-1221" fmla="*/ 771423 w 1304475"/>
                <a:gd name="connsiteY8-1222" fmla="*/ 99952 h 1228635"/>
                <a:gd name="connsiteX9-1223" fmla="*/ 866063 w 1304475"/>
                <a:gd name="connsiteY9-1224" fmla="*/ 213018 h 1228635"/>
                <a:gd name="connsiteX10-1225" fmla="*/ 952672 w 1304475"/>
                <a:gd name="connsiteY10-1226" fmla="*/ 477863 h 1228635"/>
                <a:gd name="connsiteX11-1227" fmla="*/ 1265728 w 1304475"/>
                <a:gd name="connsiteY11-1228" fmla="*/ 398807 h 1228635"/>
                <a:gd name="connsiteX12-1229" fmla="*/ 1304475 w 1304475"/>
                <a:gd name="connsiteY12-1230" fmla="*/ 535497 h 1228635"/>
                <a:gd name="connsiteX13-1231" fmla="*/ 903015 w 1304475"/>
                <a:gd name="connsiteY13-1232" fmla="*/ 671111 h 1228635"/>
                <a:gd name="connsiteX14-1233" fmla="*/ 838437 w 1304475"/>
                <a:gd name="connsiteY14-1234" fmla="*/ 637746 h 1228635"/>
                <a:gd name="connsiteX15-1235" fmla="*/ 758388 w 1304475"/>
                <a:gd name="connsiteY15-1236" fmla="*/ 508128 h 1228635"/>
                <a:gd name="connsiteX16-1237" fmla="*/ 711434 w 1304475"/>
                <a:gd name="connsiteY16-1238" fmla="*/ 1018756 h 1228635"/>
                <a:gd name="connsiteX17-1239" fmla="*/ 711180 w 1304475"/>
                <a:gd name="connsiteY17-1240" fmla="*/ 1018755 h 1228635"/>
                <a:gd name="connsiteX18-1241" fmla="*/ 709686 w 1304475"/>
                <a:gd name="connsiteY18-1242" fmla="*/ 1098402 h 1228635"/>
                <a:gd name="connsiteX19-1243" fmla="*/ 467002 w 1304475"/>
                <a:gd name="connsiteY19-1244" fmla="*/ 1123669 h 1228635"/>
                <a:gd name="connsiteX20-1245" fmla="*/ 232481 w 1304475"/>
                <a:gd name="connsiteY20-1246" fmla="*/ 1089791 h 1228635"/>
                <a:gd name="connsiteX21-1247" fmla="*/ 233557 w 1304475"/>
                <a:gd name="connsiteY21-1248" fmla="*/ 1016603 h 1228635"/>
                <a:gd name="connsiteX22-1249" fmla="*/ 258129 w 1304475"/>
                <a:gd name="connsiteY22-1250" fmla="*/ 377420 h 1228635"/>
                <a:gd name="connsiteX0-1251" fmla="*/ 228073 w 1304475"/>
                <a:gd name="connsiteY0-1252" fmla="*/ 531513 h 1228635"/>
                <a:gd name="connsiteX1-1253" fmla="*/ 175436 w 1304475"/>
                <a:gd name="connsiteY1-1254" fmla="*/ 716204 h 1228635"/>
                <a:gd name="connsiteX2-1255" fmla="*/ 175436 w 1304475"/>
                <a:gd name="connsiteY2-1256" fmla="*/ 1228635 h 1228635"/>
                <a:gd name="connsiteX3-1257" fmla="*/ 48433 w 1304475"/>
                <a:gd name="connsiteY3-1258" fmla="*/ 1228635 h 1228635"/>
                <a:gd name="connsiteX4-1259" fmla="*/ 0 w 1304475"/>
                <a:gd name="connsiteY4-1260" fmla="*/ 678645 h 1228635"/>
                <a:gd name="connsiteX5-1261" fmla="*/ 145121 w 1304475"/>
                <a:gd name="connsiteY5-1262" fmla="*/ 149787 h 1228635"/>
                <a:gd name="connsiteX6-1263" fmla="*/ 190028 w 1304475"/>
                <a:gd name="connsiteY6-1264" fmla="*/ 95228 h 1228635"/>
                <a:gd name="connsiteX7-1265" fmla="*/ 553218 w 1304475"/>
                <a:gd name="connsiteY7-1266" fmla="*/ 0 h 1228635"/>
                <a:gd name="connsiteX8-1267" fmla="*/ 771423 w 1304475"/>
                <a:gd name="connsiteY8-1268" fmla="*/ 99952 h 1228635"/>
                <a:gd name="connsiteX9-1269" fmla="*/ 866063 w 1304475"/>
                <a:gd name="connsiteY9-1270" fmla="*/ 213018 h 1228635"/>
                <a:gd name="connsiteX10-1271" fmla="*/ 952672 w 1304475"/>
                <a:gd name="connsiteY10-1272" fmla="*/ 477863 h 1228635"/>
                <a:gd name="connsiteX11-1273" fmla="*/ 1265728 w 1304475"/>
                <a:gd name="connsiteY11-1274" fmla="*/ 398807 h 1228635"/>
                <a:gd name="connsiteX12-1275" fmla="*/ 1304475 w 1304475"/>
                <a:gd name="connsiteY12-1276" fmla="*/ 535497 h 1228635"/>
                <a:gd name="connsiteX13-1277" fmla="*/ 903015 w 1304475"/>
                <a:gd name="connsiteY13-1278" fmla="*/ 671111 h 1228635"/>
                <a:gd name="connsiteX14-1279" fmla="*/ 838437 w 1304475"/>
                <a:gd name="connsiteY14-1280" fmla="*/ 637746 h 1228635"/>
                <a:gd name="connsiteX15-1281" fmla="*/ 758388 w 1304475"/>
                <a:gd name="connsiteY15-1282" fmla="*/ 508128 h 1228635"/>
                <a:gd name="connsiteX16-1283" fmla="*/ 711434 w 1304475"/>
                <a:gd name="connsiteY16-1284" fmla="*/ 1018756 h 1228635"/>
                <a:gd name="connsiteX17-1285" fmla="*/ 711180 w 1304475"/>
                <a:gd name="connsiteY17-1286" fmla="*/ 1018755 h 1228635"/>
                <a:gd name="connsiteX18-1287" fmla="*/ 709686 w 1304475"/>
                <a:gd name="connsiteY18-1288" fmla="*/ 1098402 h 1228635"/>
                <a:gd name="connsiteX19-1289" fmla="*/ 467002 w 1304475"/>
                <a:gd name="connsiteY19-1290" fmla="*/ 1123669 h 1228635"/>
                <a:gd name="connsiteX20-1291" fmla="*/ 232481 w 1304475"/>
                <a:gd name="connsiteY20-1292" fmla="*/ 1089791 h 1228635"/>
                <a:gd name="connsiteX21-1293" fmla="*/ 233557 w 1304475"/>
                <a:gd name="connsiteY21-1294" fmla="*/ 1016603 h 1228635"/>
                <a:gd name="connsiteX22-1295" fmla="*/ 258129 w 1304475"/>
                <a:gd name="connsiteY22-1296" fmla="*/ 377420 h 1228635"/>
                <a:gd name="connsiteX0-1297" fmla="*/ 251356 w 1304475"/>
                <a:gd name="connsiteY0-1298" fmla="*/ 556913 h 1228635"/>
                <a:gd name="connsiteX1-1299" fmla="*/ 175436 w 1304475"/>
                <a:gd name="connsiteY1-1300" fmla="*/ 716204 h 1228635"/>
                <a:gd name="connsiteX2-1301" fmla="*/ 175436 w 1304475"/>
                <a:gd name="connsiteY2-1302" fmla="*/ 1228635 h 1228635"/>
                <a:gd name="connsiteX3-1303" fmla="*/ 48433 w 1304475"/>
                <a:gd name="connsiteY3-1304" fmla="*/ 1228635 h 1228635"/>
                <a:gd name="connsiteX4-1305" fmla="*/ 0 w 1304475"/>
                <a:gd name="connsiteY4-1306" fmla="*/ 678645 h 1228635"/>
                <a:gd name="connsiteX5-1307" fmla="*/ 145121 w 1304475"/>
                <a:gd name="connsiteY5-1308" fmla="*/ 149787 h 1228635"/>
                <a:gd name="connsiteX6-1309" fmla="*/ 190028 w 1304475"/>
                <a:gd name="connsiteY6-1310" fmla="*/ 95228 h 1228635"/>
                <a:gd name="connsiteX7-1311" fmla="*/ 553218 w 1304475"/>
                <a:gd name="connsiteY7-1312" fmla="*/ 0 h 1228635"/>
                <a:gd name="connsiteX8-1313" fmla="*/ 771423 w 1304475"/>
                <a:gd name="connsiteY8-1314" fmla="*/ 99952 h 1228635"/>
                <a:gd name="connsiteX9-1315" fmla="*/ 866063 w 1304475"/>
                <a:gd name="connsiteY9-1316" fmla="*/ 213018 h 1228635"/>
                <a:gd name="connsiteX10-1317" fmla="*/ 952672 w 1304475"/>
                <a:gd name="connsiteY10-1318" fmla="*/ 477863 h 1228635"/>
                <a:gd name="connsiteX11-1319" fmla="*/ 1265728 w 1304475"/>
                <a:gd name="connsiteY11-1320" fmla="*/ 398807 h 1228635"/>
                <a:gd name="connsiteX12-1321" fmla="*/ 1304475 w 1304475"/>
                <a:gd name="connsiteY12-1322" fmla="*/ 535497 h 1228635"/>
                <a:gd name="connsiteX13-1323" fmla="*/ 903015 w 1304475"/>
                <a:gd name="connsiteY13-1324" fmla="*/ 671111 h 1228635"/>
                <a:gd name="connsiteX14-1325" fmla="*/ 838437 w 1304475"/>
                <a:gd name="connsiteY14-1326" fmla="*/ 637746 h 1228635"/>
                <a:gd name="connsiteX15-1327" fmla="*/ 758388 w 1304475"/>
                <a:gd name="connsiteY15-1328" fmla="*/ 508128 h 1228635"/>
                <a:gd name="connsiteX16-1329" fmla="*/ 711434 w 1304475"/>
                <a:gd name="connsiteY16-1330" fmla="*/ 1018756 h 1228635"/>
                <a:gd name="connsiteX17-1331" fmla="*/ 711180 w 1304475"/>
                <a:gd name="connsiteY17-1332" fmla="*/ 1018755 h 1228635"/>
                <a:gd name="connsiteX18-1333" fmla="*/ 709686 w 1304475"/>
                <a:gd name="connsiteY18-1334" fmla="*/ 1098402 h 1228635"/>
                <a:gd name="connsiteX19-1335" fmla="*/ 467002 w 1304475"/>
                <a:gd name="connsiteY19-1336" fmla="*/ 1123669 h 1228635"/>
                <a:gd name="connsiteX20-1337" fmla="*/ 232481 w 1304475"/>
                <a:gd name="connsiteY20-1338" fmla="*/ 1089791 h 1228635"/>
                <a:gd name="connsiteX21-1339" fmla="*/ 233557 w 1304475"/>
                <a:gd name="connsiteY21-1340" fmla="*/ 1016603 h 1228635"/>
                <a:gd name="connsiteX22-1341" fmla="*/ 258129 w 1304475"/>
                <a:gd name="connsiteY22-1342" fmla="*/ 377420 h 1228635"/>
                <a:gd name="connsiteX0-1343" fmla="*/ 251356 w 1304475"/>
                <a:gd name="connsiteY0-1344" fmla="*/ 556913 h 1228635"/>
                <a:gd name="connsiteX1-1345" fmla="*/ 175436 w 1304475"/>
                <a:gd name="connsiteY1-1346" fmla="*/ 716204 h 1228635"/>
                <a:gd name="connsiteX2-1347" fmla="*/ 175436 w 1304475"/>
                <a:gd name="connsiteY2-1348" fmla="*/ 1228635 h 1228635"/>
                <a:gd name="connsiteX3-1349" fmla="*/ 48433 w 1304475"/>
                <a:gd name="connsiteY3-1350" fmla="*/ 1228635 h 1228635"/>
                <a:gd name="connsiteX4-1351" fmla="*/ 0 w 1304475"/>
                <a:gd name="connsiteY4-1352" fmla="*/ 678645 h 1228635"/>
                <a:gd name="connsiteX5-1353" fmla="*/ 145121 w 1304475"/>
                <a:gd name="connsiteY5-1354" fmla="*/ 149787 h 1228635"/>
                <a:gd name="connsiteX6-1355" fmla="*/ 190028 w 1304475"/>
                <a:gd name="connsiteY6-1356" fmla="*/ 95228 h 1228635"/>
                <a:gd name="connsiteX7-1357" fmla="*/ 553218 w 1304475"/>
                <a:gd name="connsiteY7-1358" fmla="*/ 0 h 1228635"/>
                <a:gd name="connsiteX8-1359" fmla="*/ 771423 w 1304475"/>
                <a:gd name="connsiteY8-1360" fmla="*/ 99952 h 1228635"/>
                <a:gd name="connsiteX9-1361" fmla="*/ 866063 w 1304475"/>
                <a:gd name="connsiteY9-1362" fmla="*/ 213018 h 1228635"/>
                <a:gd name="connsiteX10-1363" fmla="*/ 952672 w 1304475"/>
                <a:gd name="connsiteY10-1364" fmla="*/ 477863 h 1228635"/>
                <a:gd name="connsiteX11-1365" fmla="*/ 1265728 w 1304475"/>
                <a:gd name="connsiteY11-1366" fmla="*/ 398807 h 1228635"/>
                <a:gd name="connsiteX12-1367" fmla="*/ 1304475 w 1304475"/>
                <a:gd name="connsiteY12-1368" fmla="*/ 535497 h 1228635"/>
                <a:gd name="connsiteX13-1369" fmla="*/ 903015 w 1304475"/>
                <a:gd name="connsiteY13-1370" fmla="*/ 671111 h 1228635"/>
                <a:gd name="connsiteX14-1371" fmla="*/ 838437 w 1304475"/>
                <a:gd name="connsiteY14-1372" fmla="*/ 637746 h 1228635"/>
                <a:gd name="connsiteX15-1373" fmla="*/ 758388 w 1304475"/>
                <a:gd name="connsiteY15-1374" fmla="*/ 508128 h 1228635"/>
                <a:gd name="connsiteX16-1375" fmla="*/ 711434 w 1304475"/>
                <a:gd name="connsiteY16-1376" fmla="*/ 1018756 h 1228635"/>
                <a:gd name="connsiteX17-1377" fmla="*/ 711180 w 1304475"/>
                <a:gd name="connsiteY17-1378" fmla="*/ 1018755 h 1228635"/>
                <a:gd name="connsiteX18-1379" fmla="*/ 709686 w 1304475"/>
                <a:gd name="connsiteY18-1380" fmla="*/ 1098402 h 1228635"/>
                <a:gd name="connsiteX19-1381" fmla="*/ 467002 w 1304475"/>
                <a:gd name="connsiteY19-1382" fmla="*/ 1123669 h 1228635"/>
                <a:gd name="connsiteX20-1383" fmla="*/ 232481 w 1304475"/>
                <a:gd name="connsiteY20-1384" fmla="*/ 1089791 h 1228635"/>
                <a:gd name="connsiteX21-1385" fmla="*/ 233557 w 1304475"/>
                <a:gd name="connsiteY21-1386" fmla="*/ 1016603 h 1228635"/>
                <a:gd name="connsiteX22-1387" fmla="*/ 247546 w 1304475"/>
                <a:gd name="connsiteY22-1388" fmla="*/ 489604 h 1228635"/>
                <a:gd name="connsiteX0-1389" fmla="*/ 245006 w 1304475"/>
                <a:gd name="connsiteY0-1390" fmla="*/ 578079 h 1228635"/>
                <a:gd name="connsiteX1-1391" fmla="*/ 175436 w 1304475"/>
                <a:gd name="connsiteY1-1392" fmla="*/ 716204 h 1228635"/>
                <a:gd name="connsiteX2-1393" fmla="*/ 175436 w 1304475"/>
                <a:gd name="connsiteY2-1394" fmla="*/ 1228635 h 1228635"/>
                <a:gd name="connsiteX3-1395" fmla="*/ 48433 w 1304475"/>
                <a:gd name="connsiteY3-1396" fmla="*/ 1228635 h 1228635"/>
                <a:gd name="connsiteX4-1397" fmla="*/ 0 w 1304475"/>
                <a:gd name="connsiteY4-1398" fmla="*/ 678645 h 1228635"/>
                <a:gd name="connsiteX5-1399" fmla="*/ 145121 w 1304475"/>
                <a:gd name="connsiteY5-1400" fmla="*/ 149787 h 1228635"/>
                <a:gd name="connsiteX6-1401" fmla="*/ 190028 w 1304475"/>
                <a:gd name="connsiteY6-1402" fmla="*/ 95228 h 1228635"/>
                <a:gd name="connsiteX7-1403" fmla="*/ 553218 w 1304475"/>
                <a:gd name="connsiteY7-1404" fmla="*/ 0 h 1228635"/>
                <a:gd name="connsiteX8-1405" fmla="*/ 771423 w 1304475"/>
                <a:gd name="connsiteY8-1406" fmla="*/ 99952 h 1228635"/>
                <a:gd name="connsiteX9-1407" fmla="*/ 866063 w 1304475"/>
                <a:gd name="connsiteY9-1408" fmla="*/ 213018 h 1228635"/>
                <a:gd name="connsiteX10-1409" fmla="*/ 952672 w 1304475"/>
                <a:gd name="connsiteY10-1410" fmla="*/ 477863 h 1228635"/>
                <a:gd name="connsiteX11-1411" fmla="*/ 1265728 w 1304475"/>
                <a:gd name="connsiteY11-1412" fmla="*/ 398807 h 1228635"/>
                <a:gd name="connsiteX12-1413" fmla="*/ 1304475 w 1304475"/>
                <a:gd name="connsiteY12-1414" fmla="*/ 535497 h 1228635"/>
                <a:gd name="connsiteX13-1415" fmla="*/ 903015 w 1304475"/>
                <a:gd name="connsiteY13-1416" fmla="*/ 671111 h 1228635"/>
                <a:gd name="connsiteX14-1417" fmla="*/ 838437 w 1304475"/>
                <a:gd name="connsiteY14-1418" fmla="*/ 637746 h 1228635"/>
                <a:gd name="connsiteX15-1419" fmla="*/ 758388 w 1304475"/>
                <a:gd name="connsiteY15-1420" fmla="*/ 508128 h 1228635"/>
                <a:gd name="connsiteX16-1421" fmla="*/ 711434 w 1304475"/>
                <a:gd name="connsiteY16-1422" fmla="*/ 1018756 h 1228635"/>
                <a:gd name="connsiteX17-1423" fmla="*/ 711180 w 1304475"/>
                <a:gd name="connsiteY17-1424" fmla="*/ 1018755 h 1228635"/>
                <a:gd name="connsiteX18-1425" fmla="*/ 709686 w 1304475"/>
                <a:gd name="connsiteY18-1426" fmla="*/ 1098402 h 1228635"/>
                <a:gd name="connsiteX19-1427" fmla="*/ 467002 w 1304475"/>
                <a:gd name="connsiteY19-1428" fmla="*/ 1123669 h 1228635"/>
                <a:gd name="connsiteX20-1429" fmla="*/ 232481 w 1304475"/>
                <a:gd name="connsiteY20-1430" fmla="*/ 1089791 h 1228635"/>
                <a:gd name="connsiteX21-1431" fmla="*/ 233557 w 1304475"/>
                <a:gd name="connsiteY21-1432" fmla="*/ 1016603 h 1228635"/>
                <a:gd name="connsiteX22-1433" fmla="*/ 247546 w 1304475"/>
                <a:gd name="connsiteY22-1434" fmla="*/ 489604 h 122863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</a:cxnLst>
              <a:rect l="l" t="t" r="r" b="b"/>
              <a:pathLst>
                <a:path w="1304475" h="1228635">
                  <a:moveTo>
                    <a:pt x="245006" y="578079"/>
                  </a:moveTo>
                  <a:lnTo>
                    <a:pt x="175436" y="716204"/>
                  </a:lnTo>
                  <a:lnTo>
                    <a:pt x="175436" y="1228635"/>
                  </a:lnTo>
                  <a:lnTo>
                    <a:pt x="48433" y="1228635"/>
                  </a:lnTo>
                  <a:lnTo>
                    <a:pt x="0" y="678645"/>
                  </a:lnTo>
                  <a:lnTo>
                    <a:pt x="145121" y="149787"/>
                  </a:lnTo>
                  <a:cubicBezTo>
                    <a:pt x="147812" y="137947"/>
                    <a:pt x="155076" y="101013"/>
                    <a:pt x="190028" y="95228"/>
                  </a:cubicBezTo>
                  <a:lnTo>
                    <a:pt x="553218" y="0"/>
                  </a:lnTo>
                  <a:lnTo>
                    <a:pt x="771423" y="99952"/>
                  </a:lnTo>
                  <a:cubicBezTo>
                    <a:pt x="821797" y="128767"/>
                    <a:pt x="860413" y="193644"/>
                    <a:pt x="866063" y="213018"/>
                  </a:cubicBezTo>
                  <a:lnTo>
                    <a:pt x="952672" y="477863"/>
                  </a:lnTo>
                  <a:lnTo>
                    <a:pt x="1265728" y="398807"/>
                  </a:lnTo>
                  <a:lnTo>
                    <a:pt x="1304475" y="535497"/>
                  </a:lnTo>
                  <a:lnTo>
                    <a:pt x="903015" y="671111"/>
                  </a:lnTo>
                  <a:cubicBezTo>
                    <a:pt x="876108" y="680798"/>
                    <a:pt x="845971" y="664653"/>
                    <a:pt x="838437" y="637746"/>
                  </a:cubicBezTo>
                  <a:lnTo>
                    <a:pt x="758388" y="508128"/>
                  </a:lnTo>
                  <a:cubicBezTo>
                    <a:pt x="747321" y="544626"/>
                    <a:pt x="714461" y="862356"/>
                    <a:pt x="711434" y="1018756"/>
                  </a:cubicBezTo>
                  <a:lnTo>
                    <a:pt x="711180" y="1018755"/>
                  </a:lnTo>
                  <a:lnTo>
                    <a:pt x="709686" y="1098402"/>
                  </a:lnTo>
                  <a:cubicBezTo>
                    <a:pt x="628791" y="1106824"/>
                    <a:pt x="594464" y="1125830"/>
                    <a:pt x="467002" y="1123669"/>
                  </a:cubicBezTo>
                  <a:cubicBezTo>
                    <a:pt x="339540" y="1121508"/>
                    <a:pt x="310655" y="1101084"/>
                    <a:pt x="232481" y="1089791"/>
                  </a:cubicBezTo>
                  <a:cubicBezTo>
                    <a:pt x="232840" y="1065395"/>
                    <a:pt x="233198" y="1040999"/>
                    <a:pt x="233557" y="1016603"/>
                  </a:cubicBezTo>
                  <a:cubicBezTo>
                    <a:pt x="240901" y="839384"/>
                    <a:pt x="247546" y="489604"/>
                    <a:pt x="247546" y="489604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19050" cap="flat">
              <a:solidFill>
                <a:schemeClr val="bg1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" name="任意多边形: 形状 8"/>
            <p:cNvSpPr/>
            <p:nvPr/>
          </p:nvSpPr>
          <p:spPr>
            <a:xfrm>
              <a:off x="3005027" y="2257238"/>
              <a:ext cx="148529" cy="296143"/>
            </a:xfrm>
            <a:custGeom>
              <a:avLst/>
              <a:gdLst>
                <a:gd name="connsiteX0" fmla="*/ 0 w 148529"/>
                <a:gd name="connsiteY0" fmla="*/ 0 h 242167"/>
                <a:gd name="connsiteX1" fmla="*/ 148529 w 148529"/>
                <a:gd name="connsiteY1" fmla="*/ 0 h 242167"/>
                <a:gd name="connsiteX2" fmla="*/ 148529 w 148529"/>
                <a:gd name="connsiteY2" fmla="*/ 161445 h 242167"/>
                <a:gd name="connsiteX3" fmla="*/ 105477 w 148529"/>
                <a:gd name="connsiteY3" fmla="*/ 242168 h 242167"/>
                <a:gd name="connsiteX4" fmla="*/ 0 w 148529"/>
                <a:gd name="connsiteY4" fmla="*/ 152835 h 242167"/>
                <a:gd name="connsiteX5" fmla="*/ 0 w 148529"/>
                <a:gd name="connsiteY5" fmla="*/ 0 h 242167"/>
                <a:gd name="connsiteX6" fmla="*/ 0 w 148529"/>
                <a:gd name="connsiteY6" fmla="*/ 0 h 242167"/>
                <a:gd name="connsiteX0-1" fmla="*/ 0 w 148529"/>
                <a:gd name="connsiteY0-2" fmla="*/ 0 h 296143"/>
                <a:gd name="connsiteX1-3" fmla="*/ 148529 w 148529"/>
                <a:gd name="connsiteY1-4" fmla="*/ 0 h 296143"/>
                <a:gd name="connsiteX2-5" fmla="*/ 148529 w 148529"/>
                <a:gd name="connsiteY2-6" fmla="*/ 161445 h 296143"/>
                <a:gd name="connsiteX3-7" fmla="*/ 108652 w 148529"/>
                <a:gd name="connsiteY3-8" fmla="*/ 296143 h 296143"/>
                <a:gd name="connsiteX4-9" fmla="*/ 0 w 148529"/>
                <a:gd name="connsiteY4-10" fmla="*/ 152835 h 296143"/>
                <a:gd name="connsiteX5-11" fmla="*/ 0 w 148529"/>
                <a:gd name="connsiteY5-12" fmla="*/ 0 h 296143"/>
                <a:gd name="connsiteX6-13" fmla="*/ 0 w 148529"/>
                <a:gd name="connsiteY6-14" fmla="*/ 0 h 29614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48529" h="296143">
                  <a:moveTo>
                    <a:pt x="0" y="0"/>
                  </a:moveTo>
                  <a:lnTo>
                    <a:pt x="148529" y="0"/>
                  </a:lnTo>
                  <a:lnTo>
                    <a:pt x="148529" y="161445"/>
                  </a:lnTo>
                  <a:lnTo>
                    <a:pt x="108652" y="296143"/>
                  </a:lnTo>
                  <a:lnTo>
                    <a:pt x="0" y="1528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9050" cap="flat">
              <a:solidFill>
                <a:schemeClr val="bg1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8" name="任意多边形: 形状 167"/>
            <p:cNvSpPr/>
            <p:nvPr/>
          </p:nvSpPr>
          <p:spPr>
            <a:xfrm>
              <a:off x="2760035" y="3213977"/>
              <a:ext cx="479176" cy="290863"/>
            </a:xfrm>
            <a:custGeom>
              <a:avLst/>
              <a:gdLst>
                <a:gd name="connsiteX0" fmla="*/ 8686 w 479176"/>
                <a:gd name="connsiteY0" fmla="*/ 0 h 290863"/>
                <a:gd name="connsiteX1" fmla="*/ 88653 w 479176"/>
                <a:gd name="connsiteY1" fmla="*/ 64467 h 290863"/>
                <a:gd name="connsiteX2" fmla="*/ 476084 w 479176"/>
                <a:gd name="connsiteY2" fmla="*/ 180100 h 290863"/>
                <a:gd name="connsiteX3" fmla="*/ 479176 w 479176"/>
                <a:gd name="connsiteY3" fmla="*/ 179796 h 290863"/>
                <a:gd name="connsiteX4" fmla="*/ 478953 w 479176"/>
                <a:gd name="connsiteY4" fmla="*/ 185781 h 290863"/>
                <a:gd name="connsiteX5" fmla="*/ 478699 w 479176"/>
                <a:gd name="connsiteY5" fmla="*/ 185780 h 290863"/>
                <a:gd name="connsiteX6" fmla="*/ 477205 w 479176"/>
                <a:gd name="connsiteY6" fmla="*/ 265427 h 290863"/>
                <a:gd name="connsiteX7" fmla="*/ 234521 w 479176"/>
                <a:gd name="connsiteY7" fmla="*/ 290694 h 290863"/>
                <a:gd name="connsiteX8" fmla="*/ 0 w 479176"/>
                <a:gd name="connsiteY8" fmla="*/ 256816 h 290863"/>
                <a:gd name="connsiteX9" fmla="*/ 1076 w 479176"/>
                <a:gd name="connsiteY9" fmla="*/ 183628 h 290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9176" h="290863">
                  <a:moveTo>
                    <a:pt x="8686" y="0"/>
                  </a:moveTo>
                  <a:lnTo>
                    <a:pt x="88653" y="64467"/>
                  </a:lnTo>
                  <a:cubicBezTo>
                    <a:pt x="199247" y="137472"/>
                    <a:pt x="332571" y="180100"/>
                    <a:pt x="476084" y="180100"/>
                  </a:cubicBezTo>
                  <a:lnTo>
                    <a:pt x="479176" y="179796"/>
                  </a:lnTo>
                  <a:lnTo>
                    <a:pt x="478953" y="185781"/>
                  </a:lnTo>
                  <a:lnTo>
                    <a:pt x="478699" y="185780"/>
                  </a:lnTo>
                  <a:lnTo>
                    <a:pt x="477205" y="265427"/>
                  </a:lnTo>
                  <a:cubicBezTo>
                    <a:pt x="396310" y="273849"/>
                    <a:pt x="361983" y="292855"/>
                    <a:pt x="234521" y="290694"/>
                  </a:cubicBezTo>
                  <a:cubicBezTo>
                    <a:pt x="107059" y="288533"/>
                    <a:pt x="78174" y="268109"/>
                    <a:pt x="0" y="256816"/>
                  </a:cubicBezTo>
                  <a:cubicBezTo>
                    <a:pt x="359" y="232420"/>
                    <a:pt x="717" y="208024"/>
                    <a:pt x="1076" y="183628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5000"/>
              </a:schemeClr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2" name="任意多边形: 形状 171"/>
            <p:cNvSpPr/>
            <p:nvPr/>
          </p:nvSpPr>
          <p:spPr>
            <a:xfrm>
              <a:off x="3274483" y="2798235"/>
              <a:ext cx="141817" cy="260350"/>
            </a:xfrm>
            <a:custGeom>
              <a:avLst/>
              <a:gdLst>
                <a:gd name="connsiteX0" fmla="*/ 0 w 135467"/>
                <a:gd name="connsiteY0" fmla="*/ 152400 h 302683"/>
                <a:gd name="connsiteX1" fmla="*/ 23284 w 135467"/>
                <a:gd name="connsiteY1" fmla="*/ 0 h 302683"/>
                <a:gd name="connsiteX2" fmla="*/ 135467 w 135467"/>
                <a:gd name="connsiteY2" fmla="*/ 302683 h 302683"/>
                <a:gd name="connsiteX3" fmla="*/ 86784 w 135467"/>
                <a:gd name="connsiteY3" fmla="*/ 277283 h 302683"/>
                <a:gd name="connsiteX4" fmla="*/ 0 w 135467"/>
                <a:gd name="connsiteY4" fmla="*/ 152400 h 302683"/>
                <a:gd name="connsiteX0-1" fmla="*/ 0 w 141817"/>
                <a:gd name="connsiteY0-2" fmla="*/ 152400 h 313267"/>
                <a:gd name="connsiteX1-3" fmla="*/ 23284 w 141817"/>
                <a:gd name="connsiteY1-4" fmla="*/ 0 h 313267"/>
                <a:gd name="connsiteX2-5" fmla="*/ 141817 w 141817"/>
                <a:gd name="connsiteY2-6" fmla="*/ 313267 h 313267"/>
                <a:gd name="connsiteX3-7" fmla="*/ 86784 w 141817"/>
                <a:gd name="connsiteY3-8" fmla="*/ 277283 h 313267"/>
                <a:gd name="connsiteX4-9" fmla="*/ 0 w 141817"/>
                <a:gd name="connsiteY4-10" fmla="*/ 152400 h 313267"/>
                <a:gd name="connsiteX0-11" fmla="*/ 0 w 141817"/>
                <a:gd name="connsiteY0-12" fmla="*/ 152400 h 313267"/>
                <a:gd name="connsiteX1-13" fmla="*/ 23284 w 141817"/>
                <a:gd name="connsiteY1-14" fmla="*/ 0 h 313267"/>
                <a:gd name="connsiteX2-15" fmla="*/ 141817 w 141817"/>
                <a:gd name="connsiteY2-16" fmla="*/ 313267 h 313267"/>
                <a:gd name="connsiteX3-17" fmla="*/ 95251 w 141817"/>
                <a:gd name="connsiteY3-18" fmla="*/ 292099 h 313267"/>
                <a:gd name="connsiteX4-19" fmla="*/ 0 w 141817"/>
                <a:gd name="connsiteY4-20" fmla="*/ 152400 h 313267"/>
                <a:gd name="connsiteX0-21" fmla="*/ 0 w 141817"/>
                <a:gd name="connsiteY0-22" fmla="*/ 99483 h 260350"/>
                <a:gd name="connsiteX1-23" fmla="*/ 14817 w 141817"/>
                <a:gd name="connsiteY1-24" fmla="*/ 0 h 260350"/>
                <a:gd name="connsiteX2-25" fmla="*/ 141817 w 141817"/>
                <a:gd name="connsiteY2-26" fmla="*/ 260350 h 260350"/>
                <a:gd name="connsiteX3-27" fmla="*/ 95251 w 141817"/>
                <a:gd name="connsiteY3-28" fmla="*/ 239182 h 260350"/>
                <a:gd name="connsiteX4-29" fmla="*/ 0 w 141817"/>
                <a:gd name="connsiteY4-30" fmla="*/ 99483 h 2603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1817" h="260350">
                  <a:moveTo>
                    <a:pt x="0" y="99483"/>
                  </a:moveTo>
                  <a:lnTo>
                    <a:pt x="14817" y="0"/>
                  </a:lnTo>
                  <a:lnTo>
                    <a:pt x="141817" y="260350"/>
                  </a:lnTo>
                  <a:lnTo>
                    <a:pt x="95251" y="239182"/>
                  </a:lnTo>
                  <a:lnTo>
                    <a:pt x="0" y="99483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3" name="任意多边形: 形状 172"/>
            <p:cNvSpPr/>
            <p:nvPr/>
          </p:nvSpPr>
          <p:spPr>
            <a:xfrm>
              <a:off x="2658533" y="2878667"/>
              <a:ext cx="120650" cy="736600"/>
            </a:xfrm>
            <a:custGeom>
              <a:avLst/>
              <a:gdLst>
                <a:gd name="connsiteX0" fmla="*/ 107950 w 120650"/>
                <a:gd name="connsiteY0" fmla="*/ 0 h 736600"/>
                <a:gd name="connsiteX1" fmla="*/ 0 w 120650"/>
                <a:gd name="connsiteY1" fmla="*/ 192616 h 736600"/>
                <a:gd name="connsiteX2" fmla="*/ 40217 w 120650"/>
                <a:gd name="connsiteY2" fmla="*/ 736600 h 736600"/>
                <a:gd name="connsiteX3" fmla="*/ 40217 w 120650"/>
                <a:gd name="connsiteY3" fmla="*/ 213783 h 736600"/>
                <a:gd name="connsiteX4" fmla="*/ 120650 w 120650"/>
                <a:gd name="connsiteY4" fmla="*/ 80433 h 736600"/>
                <a:gd name="connsiteX5" fmla="*/ 107950 w 120650"/>
                <a:gd name="connsiteY5" fmla="*/ 0 h 73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650" h="736600">
                  <a:moveTo>
                    <a:pt x="107950" y="0"/>
                  </a:moveTo>
                  <a:lnTo>
                    <a:pt x="0" y="192616"/>
                  </a:lnTo>
                  <a:lnTo>
                    <a:pt x="40217" y="736600"/>
                  </a:lnTo>
                  <a:lnTo>
                    <a:pt x="40217" y="213783"/>
                  </a:lnTo>
                  <a:lnTo>
                    <a:pt x="120650" y="80433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4" name="任意多边形: 形状 173"/>
            <p:cNvSpPr/>
            <p:nvPr/>
          </p:nvSpPr>
          <p:spPr>
            <a:xfrm>
              <a:off x="3003550" y="3839633"/>
              <a:ext cx="74083" cy="1308100"/>
            </a:xfrm>
            <a:custGeom>
              <a:avLst/>
              <a:gdLst>
                <a:gd name="connsiteX0" fmla="*/ 74083 w 74083"/>
                <a:gd name="connsiteY0" fmla="*/ 0 h 1308100"/>
                <a:gd name="connsiteX1" fmla="*/ 44450 w 74083"/>
                <a:gd name="connsiteY1" fmla="*/ 1308100 h 1308100"/>
                <a:gd name="connsiteX2" fmla="*/ 0 w 74083"/>
                <a:gd name="connsiteY2" fmla="*/ 596900 h 1308100"/>
                <a:gd name="connsiteX3" fmla="*/ 74083 w 74083"/>
                <a:gd name="connsiteY3" fmla="*/ 0 h 130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083" h="1308100">
                  <a:moveTo>
                    <a:pt x="74083" y="0"/>
                  </a:moveTo>
                  <a:lnTo>
                    <a:pt x="44450" y="1308100"/>
                  </a:lnTo>
                  <a:lnTo>
                    <a:pt x="0" y="596900"/>
                  </a:lnTo>
                  <a:lnTo>
                    <a:pt x="74083" y="0"/>
                  </a:lnTo>
                  <a:close/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0" name="任意多边形: 形状 179"/>
            <p:cNvSpPr/>
            <p:nvPr/>
          </p:nvSpPr>
          <p:spPr>
            <a:xfrm>
              <a:off x="3001852" y="2262000"/>
              <a:ext cx="148529" cy="191508"/>
            </a:xfrm>
            <a:custGeom>
              <a:avLst/>
              <a:gdLst>
                <a:gd name="connsiteX0" fmla="*/ 0 w 148529"/>
                <a:gd name="connsiteY0" fmla="*/ 0 h 191508"/>
                <a:gd name="connsiteX1" fmla="*/ 148529 w 148529"/>
                <a:gd name="connsiteY1" fmla="*/ 0 h 191508"/>
                <a:gd name="connsiteX2" fmla="*/ 148529 w 148529"/>
                <a:gd name="connsiteY2" fmla="*/ 141007 h 191508"/>
                <a:gd name="connsiteX3" fmla="*/ 134255 w 148529"/>
                <a:gd name="connsiteY3" fmla="*/ 138300 h 191508"/>
                <a:gd name="connsiteX4" fmla="*/ 41646 w 148529"/>
                <a:gd name="connsiteY4" fmla="*/ 174335 h 191508"/>
                <a:gd name="connsiteX5" fmla="*/ 29321 w 148529"/>
                <a:gd name="connsiteY5" fmla="*/ 191508 h 191508"/>
                <a:gd name="connsiteX6" fmla="*/ 0 w 148529"/>
                <a:gd name="connsiteY6" fmla="*/ 152835 h 191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529" h="191508">
                  <a:moveTo>
                    <a:pt x="0" y="0"/>
                  </a:moveTo>
                  <a:lnTo>
                    <a:pt x="148529" y="0"/>
                  </a:lnTo>
                  <a:lnTo>
                    <a:pt x="148529" y="141007"/>
                  </a:lnTo>
                  <a:lnTo>
                    <a:pt x="134255" y="138300"/>
                  </a:lnTo>
                  <a:cubicBezTo>
                    <a:pt x="98089" y="138300"/>
                    <a:pt x="65347" y="152071"/>
                    <a:pt x="41646" y="174335"/>
                  </a:cubicBezTo>
                  <a:lnTo>
                    <a:pt x="29321" y="191508"/>
                  </a:lnTo>
                  <a:lnTo>
                    <a:pt x="0" y="152835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任意多边形: 形状 101"/>
            <p:cNvSpPr/>
            <p:nvPr/>
          </p:nvSpPr>
          <p:spPr>
            <a:xfrm>
              <a:off x="2872103" y="1782149"/>
              <a:ext cx="465112" cy="598528"/>
            </a:xfrm>
            <a:custGeom>
              <a:avLst/>
              <a:gdLst>
                <a:gd name="connsiteX0" fmla="*/ 259050 w 465112"/>
                <a:gd name="connsiteY0" fmla="*/ 591 h 615922"/>
                <a:gd name="connsiteX1" fmla="*/ 435675 w 465112"/>
                <a:gd name="connsiteY1" fmla="*/ 124229 h 615922"/>
                <a:gd name="connsiteX2" fmla="*/ 439600 w 465112"/>
                <a:gd name="connsiteY2" fmla="*/ 326366 h 615922"/>
                <a:gd name="connsiteX3" fmla="*/ 439034 w 465112"/>
                <a:gd name="connsiteY3" fmla="*/ 344967 h 615922"/>
                <a:gd name="connsiteX4" fmla="*/ 451007 w 465112"/>
                <a:gd name="connsiteY4" fmla="*/ 350284 h 615922"/>
                <a:gd name="connsiteX5" fmla="*/ 465112 w 465112"/>
                <a:gd name="connsiteY5" fmla="*/ 385241 h 615922"/>
                <a:gd name="connsiteX6" fmla="*/ 450026 w 465112"/>
                <a:gd name="connsiteY6" fmla="*/ 419217 h 615922"/>
                <a:gd name="connsiteX7" fmla="*/ 434542 w 465112"/>
                <a:gd name="connsiteY7" fmla="*/ 425464 h 615922"/>
                <a:gd name="connsiteX8" fmla="*/ 430768 w 465112"/>
                <a:gd name="connsiteY8" fmla="*/ 452947 h 615922"/>
                <a:gd name="connsiteX9" fmla="*/ 240406 w 465112"/>
                <a:gd name="connsiteY9" fmla="*/ 615835 h 615922"/>
                <a:gd name="connsiteX10" fmla="*/ 38269 w 465112"/>
                <a:gd name="connsiteY10" fmla="*/ 437248 h 615922"/>
                <a:gd name="connsiteX11" fmla="*/ 35776 w 465112"/>
                <a:gd name="connsiteY11" fmla="*/ 419217 h 615922"/>
                <a:gd name="connsiteX12" fmla="*/ 13737 w 465112"/>
                <a:gd name="connsiteY12" fmla="*/ 409772 h 615922"/>
                <a:gd name="connsiteX13" fmla="*/ 0 w 465112"/>
                <a:gd name="connsiteY13" fmla="*/ 374448 h 615922"/>
                <a:gd name="connsiteX14" fmla="*/ 15086 w 465112"/>
                <a:gd name="connsiteY14" fmla="*/ 340472 h 615922"/>
                <a:gd name="connsiteX15" fmla="*/ 29790 w 465112"/>
                <a:gd name="connsiteY15" fmla="*/ 334539 h 615922"/>
                <a:gd name="connsiteX16" fmla="*/ 29437 w 465112"/>
                <a:gd name="connsiteY16" fmla="*/ 316554 h 615922"/>
                <a:gd name="connsiteX17" fmla="*/ 42193 w 465112"/>
                <a:gd name="connsiteY17" fmla="*/ 113435 h 615922"/>
                <a:gd name="connsiteX18" fmla="*/ 259050 w 465112"/>
                <a:gd name="connsiteY18" fmla="*/ 591 h 615922"/>
                <a:gd name="connsiteX0-1" fmla="*/ 259050 w 465112"/>
                <a:gd name="connsiteY0-2" fmla="*/ 500 h 615831"/>
                <a:gd name="connsiteX1-3" fmla="*/ 435675 w 465112"/>
                <a:gd name="connsiteY1-4" fmla="*/ 124138 h 615831"/>
                <a:gd name="connsiteX2-5" fmla="*/ 439600 w 465112"/>
                <a:gd name="connsiteY2-6" fmla="*/ 326275 h 615831"/>
                <a:gd name="connsiteX3-7" fmla="*/ 439034 w 465112"/>
                <a:gd name="connsiteY3-8" fmla="*/ 344876 h 615831"/>
                <a:gd name="connsiteX4-9" fmla="*/ 451007 w 465112"/>
                <a:gd name="connsiteY4-10" fmla="*/ 350193 h 615831"/>
                <a:gd name="connsiteX5-11" fmla="*/ 465112 w 465112"/>
                <a:gd name="connsiteY5-12" fmla="*/ 385150 h 615831"/>
                <a:gd name="connsiteX6-13" fmla="*/ 450026 w 465112"/>
                <a:gd name="connsiteY6-14" fmla="*/ 419126 h 615831"/>
                <a:gd name="connsiteX7-15" fmla="*/ 434542 w 465112"/>
                <a:gd name="connsiteY7-16" fmla="*/ 425373 h 615831"/>
                <a:gd name="connsiteX8-17" fmla="*/ 430768 w 465112"/>
                <a:gd name="connsiteY8-18" fmla="*/ 452856 h 615831"/>
                <a:gd name="connsiteX9-19" fmla="*/ 240406 w 465112"/>
                <a:gd name="connsiteY9-20" fmla="*/ 615744 h 615831"/>
                <a:gd name="connsiteX10-21" fmla="*/ 38269 w 465112"/>
                <a:gd name="connsiteY10-22" fmla="*/ 437157 h 615831"/>
                <a:gd name="connsiteX11-23" fmla="*/ 35776 w 465112"/>
                <a:gd name="connsiteY11-24" fmla="*/ 419126 h 615831"/>
                <a:gd name="connsiteX12-25" fmla="*/ 13737 w 465112"/>
                <a:gd name="connsiteY12-26" fmla="*/ 409681 h 615831"/>
                <a:gd name="connsiteX13-27" fmla="*/ 0 w 465112"/>
                <a:gd name="connsiteY13-28" fmla="*/ 374357 h 615831"/>
                <a:gd name="connsiteX14-29" fmla="*/ 15086 w 465112"/>
                <a:gd name="connsiteY14-30" fmla="*/ 340381 h 615831"/>
                <a:gd name="connsiteX15-31" fmla="*/ 29790 w 465112"/>
                <a:gd name="connsiteY15-32" fmla="*/ 334448 h 615831"/>
                <a:gd name="connsiteX16-33" fmla="*/ 29437 w 465112"/>
                <a:gd name="connsiteY16-34" fmla="*/ 316463 h 615831"/>
                <a:gd name="connsiteX17-35" fmla="*/ 59656 w 465112"/>
                <a:gd name="connsiteY17-36" fmla="*/ 124457 h 615831"/>
                <a:gd name="connsiteX18-37" fmla="*/ 259050 w 465112"/>
                <a:gd name="connsiteY18-38" fmla="*/ 500 h 615831"/>
                <a:gd name="connsiteX0-39" fmla="*/ 259050 w 465112"/>
                <a:gd name="connsiteY0-40" fmla="*/ 500 h 615831"/>
                <a:gd name="connsiteX1-41" fmla="*/ 418212 w 465112"/>
                <a:gd name="connsiteY1-42" fmla="*/ 138425 h 615831"/>
                <a:gd name="connsiteX2-43" fmla="*/ 439600 w 465112"/>
                <a:gd name="connsiteY2-44" fmla="*/ 326275 h 615831"/>
                <a:gd name="connsiteX3-45" fmla="*/ 439034 w 465112"/>
                <a:gd name="connsiteY3-46" fmla="*/ 344876 h 615831"/>
                <a:gd name="connsiteX4-47" fmla="*/ 451007 w 465112"/>
                <a:gd name="connsiteY4-48" fmla="*/ 350193 h 615831"/>
                <a:gd name="connsiteX5-49" fmla="*/ 465112 w 465112"/>
                <a:gd name="connsiteY5-50" fmla="*/ 385150 h 615831"/>
                <a:gd name="connsiteX6-51" fmla="*/ 450026 w 465112"/>
                <a:gd name="connsiteY6-52" fmla="*/ 419126 h 615831"/>
                <a:gd name="connsiteX7-53" fmla="*/ 434542 w 465112"/>
                <a:gd name="connsiteY7-54" fmla="*/ 425373 h 615831"/>
                <a:gd name="connsiteX8-55" fmla="*/ 430768 w 465112"/>
                <a:gd name="connsiteY8-56" fmla="*/ 452856 h 615831"/>
                <a:gd name="connsiteX9-57" fmla="*/ 240406 w 465112"/>
                <a:gd name="connsiteY9-58" fmla="*/ 615744 h 615831"/>
                <a:gd name="connsiteX10-59" fmla="*/ 38269 w 465112"/>
                <a:gd name="connsiteY10-60" fmla="*/ 437157 h 615831"/>
                <a:gd name="connsiteX11-61" fmla="*/ 35776 w 465112"/>
                <a:gd name="connsiteY11-62" fmla="*/ 419126 h 615831"/>
                <a:gd name="connsiteX12-63" fmla="*/ 13737 w 465112"/>
                <a:gd name="connsiteY12-64" fmla="*/ 409681 h 615831"/>
                <a:gd name="connsiteX13-65" fmla="*/ 0 w 465112"/>
                <a:gd name="connsiteY13-66" fmla="*/ 374357 h 615831"/>
                <a:gd name="connsiteX14-67" fmla="*/ 15086 w 465112"/>
                <a:gd name="connsiteY14-68" fmla="*/ 340381 h 615831"/>
                <a:gd name="connsiteX15-69" fmla="*/ 29790 w 465112"/>
                <a:gd name="connsiteY15-70" fmla="*/ 334448 h 615831"/>
                <a:gd name="connsiteX16-71" fmla="*/ 29437 w 465112"/>
                <a:gd name="connsiteY16-72" fmla="*/ 316463 h 615831"/>
                <a:gd name="connsiteX17-73" fmla="*/ 59656 w 465112"/>
                <a:gd name="connsiteY17-74" fmla="*/ 124457 h 615831"/>
                <a:gd name="connsiteX18-75" fmla="*/ 259050 w 465112"/>
                <a:gd name="connsiteY18-76" fmla="*/ 500 h 615831"/>
                <a:gd name="connsiteX0-77" fmla="*/ 246350 w 465112"/>
                <a:gd name="connsiteY0-78" fmla="*/ 659 h 598528"/>
                <a:gd name="connsiteX1-79" fmla="*/ 418212 w 465112"/>
                <a:gd name="connsiteY1-80" fmla="*/ 121122 h 598528"/>
                <a:gd name="connsiteX2-81" fmla="*/ 439600 w 465112"/>
                <a:gd name="connsiteY2-82" fmla="*/ 308972 h 598528"/>
                <a:gd name="connsiteX3-83" fmla="*/ 439034 w 465112"/>
                <a:gd name="connsiteY3-84" fmla="*/ 327573 h 598528"/>
                <a:gd name="connsiteX4-85" fmla="*/ 451007 w 465112"/>
                <a:gd name="connsiteY4-86" fmla="*/ 332890 h 598528"/>
                <a:gd name="connsiteX5-87" fmla="*/ 465112 w 465112"/>
                <a:gd name="connsiteY5-88" fmla="*/ 367847 h 598528"/>
                <a:gd name="connsiteX6-89" fmla="*/ 450026 w 465112"/>
                <a:gd name="connsiteY6-90" fmla="*/ 401823 h 598528"/>
                <a:gd name="connsiteX7-91" fmla="*/ 434542 w 465112"/>
                <a:gd name="connsiteY7-92" fmla="*/ 408070 h 598528"/>
                <a:gd name="connsiteX8-93" fmla="*/ 430768 w 465112"/>
                <a:gd name="connsiteY8-94" fmla="*/ 435553 h 598528"/>
                <a:gd name="connsiteX9-95" fmla="*/ 240406 w 465112"/>
                <a:gd name="connsiteY9-96" fmla="*/ 598441 h 598528"/>
                <a:gd name="connsiteX10-97" fmla="*/ 38269 w 465112"/>
                <a:gd name="connsiteY10-98" fmla="*/ 419854 h 598528"/>
                <a:gd name="connsiteX11-99" fmla="*/ 35776 w 465112"/>
                <a:gd name="connsiteY11-100" fmla="*/ 401823 h 598528"/>
                <a:gd name="connsiteX12-101" fmla="*/ 13737 w 465112"/>
                <a:gd name="connsiteY12-102" fmla="*/ 392378 h 598528"/>
                <a:gd name="connsiteX13-103" fmla="*/ 0 w 465112"/>
                <a:gd name="connsiteY13-104" fmla="*/ 357054 h 598528"/>
                <a:gd name="connsiteX14-105" fmla="*/ 15086 w 465112"/>
                <a:gd name="connsiteY14-106" fmla="*/ 323078 h 598528"/>
                <a:gd name="connsiteX15-107" fmla="*/ 29790 w 465112"/>
                <a:gd name="connsiteY15-108" fmla="*/ 317145 h 598528"/>
                <a:gd name="connsiteX16-109" fmla="*/ 29437 w 465112"/>
                <a:gd name="connsiteY16-110" fmla="*/ 299160 h 598528"/>
                <a:gd name="connsiteX17-111" fmla="*/ 59656 w 465112"/>
                <a:gd name="connsiteY17-112" fmla="*/ 107154 h 598528"/>
                <a:gd name="connsiteX18-113" fmla="*/ 246350 w 465112"/>
                <a:gd name="connsiteY18-114" fmla="*/ 659 h 5985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</a:cxnLst>
              <a:rect l="l" t="t" r="r" b="b"/>
              <a:pathLst>
                <a:path w="465112" h="598528">
                  <a:moveTo>
                    <a:pt x="246350" y="659"/>
                  </a:moveTo>
                  <a:cubicBezTo>
                    <a:pt x="358212" y="5565"/>
                    <a:pt x="399568" y="82853"/>
                    <a:pt x="418212" y="121122"/>
                  </a:cubicBezTo>
                  <a:cubicBezTo>
                    <a:pt x="438818" y="162333"/>
                    <a:pt x="442544" y="231453"/>
                    <a:pt x="439600" y="308972"/>
                  </a:cubicBezTo>
                  <a:cubicBezTo>
                    <a:pt x="439411" y="315172"/>
                    <a:pt x="439223" y="321373"/>
                    <a:pt x="439034" y="327573"/>
                  </a:cubicBezTo>
                  <a:lnTo>
                    <a:pt x="451007" y="332890"/>
                  </a:lnTo>
                  <a:cubicBezTo>
                    <a:pt x="459715" y="341844"/>
                    <a:pt x="465112" y="354109"/>
                    <a:pt x="465112" y="367847"/>
                  </a:cubicBezTo>
                  <a:cubicBezTo>
                    <a:pt x="464622" y="381094"/>
                    <a:pt x="458979" y="393114"/>
                    <a:pt x="450026" y="401823"/>
                  </a:cubicBezTo>
                  <a:lnTo>
                    <a:pt x="434542" y="408070"/>
                  </a:lnTo>
                  <a:lnTo>
                    <a:pt x="430768" y="435553"/>
                  </a:lnTo>
                  <a:cubicBezTo>
                    <a:pt x="422919" y="473822"/>
                    <a:pt x="374837" y="602365"/>
                    <a:pt x="240406" y="598441"/>
                  </a:cubicBezTo>
                  <a:cubicBezTo>
                    <a:pt x="105975" y="595497"/>
                    <a:pt x="46118" y="471860"/>
                    <a:pt x="38269" y="419854"/>
                  </a:cubicBezTo>
                  <a:lnTo>
                    <a:pt x="35776" y="401823"/>
                  </a:lnTo>
                  <a:lnTo>
                    <a:pt x="13737" y="392378"/>
                  </a:lnTo>
                  <a:cubicBezTo>
                    <a:pt x="5151" y="383302"/>
                    <a:pt x="0" y="370791"/>
                    <a:pt x="0" y="357054"/>
                  </a:cubicBezTo>
                  <a:cubicBezTo>
                    <a:pt x="490" y="343807"/>
                    <a:pt x="6133" y="331786"/>
                    <a:pt x="15086" y="323078"/>
                  </a:cubicBezTo>
                  <a:lnTo>
                    <a:pt x="29790" y="317145"/>
                  </a:lnTo>
                  <a:cubicBezTo>
                    <a:pt x="29672" y="311150"/>
                    <a:pt x="29555" y="305155"/>
                    <a:pt x="29437" y="299160"/>
                  </a:cubicBezTo>
                  <a:cubicBezTo>
                    <a:pt x="28456" y="242247"/>
                    <a:pt x="32181" y="162103"/>
                    <a:pt x="59656" y="107154"/>
                  </a:cubicBezTo>
                  <a:cubicBezTo>
                    <a:pt x="92038" y="41409"/>
                    <a:pt x="112900" y="-6210"/>
                    <a:pt x="246350" y="659"/>
                  </a:cubicBezTo>
                  <a:close/>
                </a:path>
              </a:pathLst>
            </a:custGeom>
            <a:solidFill>
              <a:schemeClr val="bg1"/>
            </a:solidFill>
            <a:ln w="19050" cap="flat">
              <a:solidFill>
                <a:schemeClr val="bg1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3061484" y="2269707"/>
              <a:ext cx="107938" cy="33618"/>
            </a:xfrm>
            <a:custGeom>
              <a:avLst/>
              <a:gdLst>
                <a:gd name="connsiteX0" fmla="*/ 118393 w 118393"/>
                <a:gd name="connsiteY0" fmla="*/ 3229 h 36874"/>
                <a:gd name="connsiteX1" fmla="*/ 26908 w 118393"/>
                <a:gd name="connsiteY1" fmla="*/ 27984 h 36874"/>
                <a:gd name="connsiteX2" fmla="*/ 0 w 118393"/>
                <a:gd name="connsiteY2" fmla="*/ 0 h 36874"/>
                <a:gd name="connsiteX3" fmla="*/ 118393 w 118393"/>
                <a:gd name="connsiteY3" fmla="*/ 3229 h 36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393" h="36874">
                  <a:moveTo>
                    <a:pt x="118393" y="3229"/>
                  </a:moveTo>
                  <a:cubicBezTo>
                    <a:pt x="100096" y="35518"/>
                    <a:pt x="59197" y="46281"/>
                    <a:pt x="26908" y="27984"/>
                  </a:cubicBezTo>
                  <a:cubicBezTo>
                    <a:pt x="15068" y="21526"/>
                    <a:pt x="6458" y="11839"/>
                    <a:pt x="0" y="0"/>
                  </a:cubicBezTo>
                  <a:lnTo>
                    <a:pt x="118393" y="3229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chemeClr val="bg1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任意多边形: 形状 102"/>
            <p:cNvSpPr/>
            <p:nvPr/>
          </p:nvSpPr>
          <p:spPr>
            <a:xfrm>
              <a:off x="2876717" y="1705489"/>
              <a:ext cx="463383" cy="421518"/>
            </a:xfrm>
            <a:custGeom>
              <a:avLst/>
              <a:gdLst>
                <a:gd name="connsiteX0" fmla="*/ 106268 w 463383"/>
                <a:gd name="connsiteY0" fmla="*/ 0 h 441563"/>
                <a:gd name="connsiteX1" fmla="*/ 197525 w 463383"/>
                <a:gd name="connsiteY1" fmla="*/ 28457 h 441563"/>
                <a:gd name="connsiteX2" fmla="*/ 392794 w 463383"/>
                <a:gd name="connsiteY2" fmla="*/ 68687 h 441563"/>
                <a:gd name="connsiteX3" fmla="*/ 458614 w 463383"/>
                <a:gd name="connsiteY3" fmla="*/ 222958 h 441563"/>
                <a:gd name="connsiteX4" fmla="*/ 455182 w 463383"/>
                <a:gd name="connsiteY4" fmla="*/ 229542 h 441563"/>
                <a:gd name="connsiteX5" fmla="*/ 456115 w 463383"/>
                <a:gd name="connsiteY5" fmla="*/ 259035 h 441563"/>
                <a:gd name="connsiteX6" fmla="*/ 444800 w 463383"/>
                <a:gd name="connsiteY6" fmla="*/ 390538 h 441563"/>
                <a:gd name="connsiteX7" fmla="*/ 432044 w 463383"/>
                <a:gd name="connsiteY7" fmla="*/ 438619 h 441563"/>
                <a:gd name="connsiteX8" fmla="*/ 419288 w 463383"/>
                <a:gd name="connsiteY8" fmla="*/ 316943 h 441563"/>
                <a:gd name="connsiteX9" fmla="*/ 423530 w 463383"/>
                <a:gd name="connsiteY9" fmla="*/ 266894 h 441563"/>
                <a:gd name="connsiteX10" fmla="*/ 421195 w 463383"/>
                <a:gd name="connsiteY10" fmla="*/ 265493 h 441563"/>
                <a:gd name="connsiteX11" fmla="*/ 241682 w 463383"/>
                <a:gd name="connsiteY11" fmla="*/ 240406 h 441563"/>
                <a:gd name="connsiteX12" fmla="*/ 57620 w 463383"/>
                <a:gd name="connsiteY12" fmla="*/ 247543 h 441563"/>
                <a:gd name="connsiteX13" fmla="*/ 34750 w 463383"/>
                <a:gd name="connsiteY13" fmla="*/ 265483 h 441563"/>
                <a:gd name="connsiteX14" fmla="*/ 30712 w 463383"/>
                <a:gd name="connsiteY14" fmla="*/ 273769 h 441563"/>
                <a:gd name="connsiteX15" fmla="*/ 35618 w 463383"/>
                <a:gd name="connsiteY15" fmla="*/ 321850 h 441563"/>
                <a:gd name="connsiteX16" fmla="*/ 25806 w 463383"/>
                <a:gd name="connsiteY16" fmla="*/ 441563 h 441563"/>
                <a:gd name="connsiteX17" fmla="*/ 11087 w 463383"/>
                <a:gd name="connsiteY17" fmla="*/ 379744 h 441563"/>
                <a:gd name="connsiteX18" fmla="*/ 6948 w 463383"/>
                <a:gd name="connsiteY18" fmla="*/ 222023 h 441563"/>
                <a:gd name="connsiteX19" fmla="*/ 7989 w 463383"/>
                <a:gd name="connsiteY19" fmla="*/ 215148 h 441563"/>
                <a:gd name="connsiteX20" fmla="*/ 7166 w 463383"/>
                <a:gd name="connsiteY20" fmla="*/ 212876 h 441563"/>
                <a:gd name="connsiteX21" fmla="*/ 106268 w 463383"/>
                <a:gd name="connsiteY21" fmla="*/ 0 h 441563"/>
                <a:gd name="connsiteX0-1" fmla="*/ 106268 w 463383"/>
                <a:gd name="connsiteY0-2" fmla="*/ 0 h 442372"/>
                <a:gd name="connsiteX1-3" fmla="*/ 197525 w 463383"/>
                <a:gd name="connsiteY1-4" fmla="*/ 28457 h 442372"/>
                <a:gd name="connsiteX2-5" fmla="*/ 392794 w 463383"/>
                <a:gd name="connsiteY2-6" fmla="*/ 68687 h 442372"/>
                <a:gd name="connsiteX3-7" fmla="*/ 458614 w 463383"/>
                <a:gd name="connsiteY3-8" fmla="*/ 222958 h 442372"/>
                <a:gd name="connsiteX4-9" fmla="*/ 455182 w 463383"/>
                <a:gd name="connsiteY4-10" fmla="*/ 229542 h 442372"/>
                <a:gd name="connsiteX5-11" fmla="*/ 456115 w 463383"/>
                <a:gd name="connsiteY5-12" fmla="*/ 259035 h 442372"/>
                <a:gd name="connsiteX6-13" fmla="*/ 444800 w 463383"/>
                <a:gd name="connsiteY6-14" fmla="*/ 390538 h 442372"/>
                <a:gd name="connsiteX7-15" fmla="*/ 432044 w 463383"/>
                <a:gd name="connsiteY7-16" fmla="*/ 438619 h 442372"/>
                <a:gd name="connsiteX8-17" fmla="*/ 419288 w 463383"/>
                <a:gd name="connsiteY8-18" fmla="*/ 316943 h 442372"/>
                <a:gd name="connsiteX9-19" fmla="*/ 423530 w 463383"/>
                <a:gd name="connsiteY9-20" fmla="*/ 266894 h 442372"/>
                <a:gd name="connsiteX10-21" fmla="*/ 421195 w 463383"/>
                <a:gd name="connsiteY10-22" fmla="*/ 265493 h 442372"/>
                <a:gd name="connsiteX11-23" fmla="*/ 241682 w 463383"/>
                <a:gd name="connsiteY11-24" fmla="*/ 240406 h 442372"/>
                <a:gd name="connsiteX12-25" fmla="*/ 57620 w 463383"/>
                <a:gd name="connsiteY12-26" fmla="*/ 247543 h 442372"/>
                <a:gd name="connsiteX13-27" fmla="*/ 34750 w 463383"/>
                <a:gd name="connsiteY13-28" fmla="*/ 265483 h 442372"/>
                <a:gd name="connsiteX14-29" fmla="*/ 30712 w 463383"/>
                <a:gd name="connsiteY14-30" fmla="*/ 273769 h 442372"/>
                <a:gd name="connsiteX15-31" fmla="*/ 45143 w 463383"/>
                <a:gd name="connsiteY15-32" fmla="*/ 325025 h 442372"/>
                <a:gd name="connsiteX16-33" fmla="*/ 25806 w 463383"/>
                <a:gd name="connsiteY16-34" fmla="*/ 441563 h 442372"/>
                <a:gd name="connsiteX17-35" fmla="*/ 11087 w 463383"/>
                <a:gd name="connsiteY17-36" fmla="*/ 379744 h 442372"/>
                <a:gd name="connsiteX18-37" fmla="*/ 6948 w 463383"/>
                <a:gd name="connsiteY18-38" fmla="*/ 222023 h 442372"/>
                <a:gd name="connsiteX19-39" fmla="*/ 7989 w 463383"/>
                <a:gd name="connsiteY19-40" fmla="*/ 215148 h 442372"/>
                <a:gd name="connsiteX20-41" fmla="*/ 7166 w 463383"/>
                <a:gd name="connsiteY20-42" fmla="*/ 212876 h 442372"/>
                <a:gd name="connsiteX21-43" fmla="*/ 106268 w 463383"/>
                <a:gd name="connsiteY21-44" fmla="*/ 0 h 442372"/>
                <a:gd name="connsiteX0-45" fmla="*/ 106268 w 463383"/>
                <a:gd name="connsiteY0-46" fmla="*/ 0 h 442372"/>
                <a:gd name="connsiteX1-47" fmla="*/ 197525 w 463383"/>
                <a:gd name="connsiteY1-48" fmla="*/ 28457 h 442372"/>
                <a:gd name="connsiteX2-49" fmla="*/ 392794 w 463383"/>
                <a:gd name="connsiteY2-50" fmla="*/ 68687 h 442372"/>
                <a:gd name="connsiteX3-51" fmla="*/ 458614 w 463383"/>
                <a:gd name="connsiteY3-52" fmla="*/ 222958 h 442372"/>
                <a:gd name="connsiteX4-53" fmla="*/ 455182 w 463383"/>
                <a:gd name="connsiteY4-54" fmla="*/ 229542 h 442372"/>
                <a:gd name="connsiteX5-55" fmla="*/ 456115 w 463383"/>
                <a:gd name="connsiteY5-56" fmla="*/ 259035 h 442372"/>
                <a:gd name="connsiteX6-57" fmla="*/ 444800 w 463383"/>
                <a:gd name="connsiteY6-58" fmla="*/ 390538 h 442372"/>
                <a:gd name="connsiteX7-59" fmla="*/ 432044 w 463383"/>
                <a:gd name="connsiteY7-60" fmla="*/ 438619 h 442372"/>
                <a:gd name="connsiteX8-61" fmla="*/ 406588 w 463383"/>
                <a:gd name="connsiteY8-62" fmla="*/ 316943 h 442372"/>
                <a:gd name="connsiteX9-63" fmla="*/ 423530 w 463383"/>
                <a:gd name="connsiteY9-64" fmla="*/ 266894 h 442372"/>
                <a:gd name="connsiteX10-65" fmla="*/ 421195 w 463383"/>
                <a:gd name="connsiteY10-66" fmla="*/ 265493 h 442372"/>
                <a:gd name="connsiteX11-67" fmla="*/ 241682 w 463383"/>
                <a:gd name="connsiteY11-68" fmla="*/ 240406 h 442372"/>
                <a:gd name="connsiteX12-69" fmla="*/ 57620 w 463383"/>
                <a:gd name="connsiteY12-70" fmla="*/ 247543 h 442372"/>
                <a:gd name="connsiteX13-71" fmla="*/ 34750 w 463383"/>
                <a:gd name="connsiteY13-72" fmla="*/ 265483 h 442372"/>
                <a:gd name="connsiteX14-73" fmla="*/ 30712 w 463383"/>
                <a:gd name="connsiteY14-74" fmla="*/ 273769 h 442372"/>
                <a:gd name="connsiteX15-75" fmla="*/ 45143 w 463383"/>
                <a:gd name="connsiteY15-76" fmla="*/ 325025 h 442372"/>
                <a:gd name="connsiteX16-77" fmla="*/ 25806 w 463383"/>
                <a:gd name="connsiteY16-78" fmla="*/ 441563 h 442372"/>
                <a:gd name="connsiteX17-79" fmla="*/ 11087 w 463383"/>
                <a:gd name="connsiteY17-80" fmla="*/ 379744 h 442372"/>
                <a:gd name="connsiteX18-81" fmla="*/ 6948 w 463383"/>
                <a:gd name="connsiteY18-82" fmla="*/ 222023 h 442372"/>
                <a:gd name="connsiteX19-83" fmla="*/ 7989 w 463383"/>
                <a:gd name="connsiteY19-84" fmla="*/ 215148 h 442372"/>
                <a:gd name="connsiteX20-85" fmla="*/ 7166 w 463383"/>
                <a:gd name="connsiteY20-86" fmla="*/ 212876 h 442372"/>
                <a:gd name="connsiteX21-87" fmla="*/ 106268 w 463383"/>
                <a:gd name="connsiteY21-88" fmla="*/ 0 h 442372"/>
                <a:gd name="connsiteX0-89" fmla="*/ 106268 w 463383"/>
                <a:gd name="connsiteY0-90" fmla="*/ 0 h 442372"/>
                <a:gd name="connsiteX1-91" fmla="*/ 197525 w 463383"/>
                <a:gd name="connsiteY1-92" fmla="*/ 28457 h 442372"/>
                <a:gd name="connsiteX2-93" fmla="*/ 392794 w 463383"/>
                <a:gd name="connsiteY2-94" fmla="*/ 68687 h 442372"/>
                <a:gd name="connsiteX3-95" fmla="*/ 458614 w 463383"/>
                <a:gd name="connsiteY3-96" fmla="*/ 222958 h 442372"/>
                <a:gd name="connsiteX4-97" fmla="*/ 455182 w 463383"/>
                <a:gd name="connsiteY4-98" fmla="*/ 229542 h 442372"/>
                <a:gd name="connsiteX5-99" fmla="*/ 456115 w 463383"/>
                <a:gd name="connsiteY5-100" fmla="*/ 259035 h 442372"/>
                <a:gd name="connsiteX6-101" fmla="*/ 444800 w 463383"/>
                <a:gd name="connsiteY6-102" fmla="*/ 390538 h 442372"/>
                <a:gd name="connsiteX7-103" fmla="*/ 432044 w 463383"/>
                <a:gd name="connsiteY7-104" fmla="*/ 438619 h 442372"/>
                <a:gd name="connsiteX8-105" fmla="*/ 409763 w 463383"/>
                <a:gd name="connsiteY8-106" fmla="*/ 324880 h 442372"/>
                <a:gd name="connsiteX9-107" fmla="*/ 423530 w 463383"/>
                <a:gd name="connsiteY9-108" fmla="*/ 266894 h 442372"/>
                <a:gd name="connsiteX10-109" fmla="*/ 421195 w 463383"/>
                <a:gd name="connsiteY10-110" fmla="*/ 265493 h 442372"/>
                <a:gd name="connsiteX11-111" fmla="*/ 241682 w 463383"/>
                <a:gd name="connsiteY11-112" fmla="*/ 240406 h 442372"/>
                <a:gd name="connsiteX12-113" fmla="*/ 57620 w 463383"/>
                <a:gd name="connsiteY12-114" fmla="*/ 247543 h 442372"/>
                <a:gd name="connsiteX13-115" fmla="*/ 34750 w 463383"/>
                <a:gd name="connsiteY13-116" fmla="*/ 265483 h 442372"/>
                <a:gd name="connsiteX14-117" fmla="*/ 30712 w 463383"/>
                <a:gd name="connsiteY14-118" fmla="*/ 273769 h 442372"/>
                <a:gd name="connsiteX15-119" fmla="*/ 45143 w 463383"/>
                <a:gd name="connsiteY15-120" fmla="*/ 325025 h 442372"/>
                <a:gd name="connsiteX16-121" fmla="*/ 25806 w 463383"/>
                <a:gd name="connsiteY16-122" fmla="*/ 441563 h 442372"/>
                <a:gd name="connsiteX17-123" fmla="*/ 11087 w 463383"/>
                <a:gd name="connsiteY17-124" fmla="*/ 379744 h 442372"/>
                <a:gd name="connsiteX18-125" fmla="*/ 6948 w 463383"/>
                <a:gd name="connsiteY18-126" fmla="*/ 222023 h 442372"/>
                <a:gd name="connsiteX19-127" fmla="*/ 7989 w 463383"/>
                <a:gd name="connsiteY19-128" fmla="*/ 215148 h 442372"/>
                <a:gd name="connsiteX20-129" fmla="*/ 7166 w 463383"/>
                <a:gd name="connsiteY20-130" fmla="*/ 212876 h 442372"/>
                <a:gd name="connsiteX21-131" fmla="*/ 106268 w 463383"/>
                <a:gd name="connsiteY21-132" fmla="*/ 0 h 442372"/>
                <a:gd name="connsiteX0-133" fmla="*/ 106268 w 463383"/>
                <a:gd name="connsiteY0-134" fmla="*/ 0 h 442372"/>
                <a:gd name="connsiteX1-135" fmla="*/ 197525 w 463383"/>
                <a:gd name="connsiteY1-136" fmla="*/ 28457 h 442372"/>
                <a:gd name="connsiteX2-137" fmla="*/ 392794 w 463383"/>
                <a:gd name="connsiteY2-138" fmla="*/ 68687 h 442372"/>
                <a:gd name="connsiteX3-139" fmla="*/ 458614 w 463383"/>
                <a:gd name="connsiteY3-140" fmla="*/ 222958 h 442372"/>
                <a:gd name="connsiteX4-141" fmla="*/ 455182 w 463383"/>
                <a:gd name="connsiteY4-142" fmla="*/ 229542 h 442372"/>
                <a:gd name="connsiteX5-143" fmla="*/ 456115 w 463383"/>
                <a:gd name="connsiteY5-144" fmla="*/ 259035 h 442372"/>
                <a:gd name="connsiteX6-145" fmla="*/ 444800 w 463383"/>
                <a:gd name="connsiteY6-146" fmla="*/ 390538 h 442372"/>
                <a:gd name="connsiteX7-147" fmla="*/ 432044 w 463383"/>
                <a:gd name="connsiteY7-148" fmla="*/ 438619 h 442372"/>
                <a:gd name="connsiteX8-149" fmla="*/ 409763 w 463383"/>
                <a:gd name="connsiteY8-150" fmla="*/ 324880 h 442372"/>
                <a:gd name="connsiteX9-151" fmla="*/ 423530 w 463383"/>
                <a:gd name="connsiteY9-152" fmla="*/ 266894 h 442372"/>
                <a:gd name="connsiteX10-153" fmla="*/ 421195 w 463383"/>
                <a:gd name="connsiteY10-154" fmla="*/ 265493 h 442372"/>
                <a:gd name="connsiteX11-155" fmla="*/ 241682 w 463383"/>
                <a:gd name="connsiteY11-156" fmla="*/ 240406 h 442372"/>
                <a:gd name="connsiteX12-157" fmla="*/ 57620 w 463383"/>
                <a:gd name="connsiteY12-158" fmla="*/ 247543 h 442372"/>
                <a:gd name="connsiteX13-159" fmla="*/ 34750 w 463383"/>
                <a:gd name="connsiteY13-160" fmla="*/ 265483 h 442372"/>
                <a:gd name="connsiteX14-161" fmla="*/ 30712 w 463383"/>
                <a:gd name="connsiteY14-162" fmla="*/ 273769 h 442372"/>
                <a:gd name="connsiteX15-163" fmla="*/ 34031 w 463383"/>
                <a:gd name="connsiteY15-164" fmla="*/ 325025 h 442372"/>
                <a:gd name="connsiteX16-165" fmla="*/ 25806 w 463383"/>
                <a:gd name="connsiteY16-166" fmla="*/ 441563 h 442372"/>
                <a:gd name="connsiteX17-167" fmla="*/ 11087 w 463383"/>
                <a:gd name="connsiteY17-168" fmla="*/ 379744 h 442372"/>
                <a:gd name="connsiteX18-169" fmla="*/ 6948 w 463383"/>
                <a:gd name="connsiteY18-170" fmla="*/ 222023 h 442372"/>
                <a:gd name="connsiteX19-171" fmla="*/ 7989 w 463383"/>
                <a:gd name="connsiteY19-172" fmla="*/ 215148 h 442372"/>
                <a:gd name="connsiteX20-173" fmla="*/ 7166 w 463383"/>
                <a:gd name="connsiteY20-174" fmla="*/ 212876 h 442372"/>
                <a:gd name="connsiteX21-175" fmla="*/ 106268 w 463383"/>
                <a:gd name="connsiteY21-176" fmla="*/ 0 h 442372"/>
                <a:gd name="connsiteX0-177" fmla="*/ 106268 w 463383"/>
                <a:gd name="connsiteY0-178" fmla="*/ 0 h 442372"/>
                <a:gd name="connsiteX1-179" fmla="*/ 197525 w 463383"/>
                <a:gd name="connsiteY1-180" fmla="*/ 28457 h 442372"/>
                <a:gd name="connsiteX2-181" fmla="*/ 392794 w 463383"/>
                <a:gd name="connsiteY2-182" fmla="*/ 68687 h 442372"/>
                <a:gd name="connsiteX3-183" fmla="*/ 458614 w 463383"/>
                <a:gd name="connsiteY3-184" fmla="*/ 222958 h 442372"/>
                <a:gd name="connsiteX4-185" fmla="*/ 455182 w 463383"/>
                <a:gd name="connsiteY4-186" fmla="*/ 229542 h 442372"/>
                <a:gd name="connsiteX5-187" fmla="*/ 456115 w 463383"/>
                <a:gd name="connsiteY5-188" fmla="*/ 259035 h 442372"/>
                <a:gd name="connsiteX6-189" fmla="*/ 444800 w 463383"/>
                <a:gd name="connsiteY6-190" fmla="*/ 390538 h 442372"/>
                <a:gd name="connsiteX7-191" fmla="*/ 435219 w 463383"/>
                <a:gd name="connsiteY7-192" fmla="*/ 425919 h 442372"/>
                <a:gd name="connsiteX8-193" fmla="*/ 409763 w 463383"/>
                <a:gd name="connsiteY8-194" fmla="*/ 324880 h 442372"/>
                <a:gd name="connsiteX9-195" fmla="*/ 423530 w 463383"/>
                <a:gd name="connsiteY9-196" fmla="*/ 266894 h 442372"/>
                <a:gd name="connsiteX10-197" fmla="*/ 421195 w 463383"/>
                <a:gd name="connsiteY10-198" fmla="*/ 265493 h 442372"/>
                <a:gd name="connsiteX11-199" fmla="*/ 241682 w 463383"/>
                <a:gd name="connsiteY11-200" fmla="*/ 240406 h 442372"/>
                <a:gd name="connsiteX12-201" fmla="*/ 57620 w 463383"/>
                <a:gd name="connsiteY12-202" fmla="*/ 247543 h 442372"/>
                <a:gd name="connsiteX13-203" fmla="*/ 34750 w 463383"/>
                <a:gd name="connsiteY13-204" fmla="*/ 265483 h 442372"/>
                <a:gd name="connsiteX14-205" fmla="*/ 30712 w 463383"/>
                <a:gd name="connsiteY14-206" fmla="*/ 273769 h 442372"/>
                <a:gd name="connsiteX15-207" fmla="*/ 34031 w 463383"/>
                <a:gd name="connsiteY15-208" fmla="*/ 325025 h 442372"/>
                <a:gd name="connsiteX16-209" fmla="*/ 25806 w 463383"/>
                <a:gd name="connsiteY16-210" fmla="*/ 441563 h 442372"/>
                <a:gd name="connsiteX17-211" fmla="*/ 11087 w 463383"/>
                <a:gd name="connsiteY17-212" fmla="*/ 379744 h 442372"/>
                <a:gd name="connsiteX18-213" fmla="*/ 6948 w 463383"/>
                <a:gd name="connsiteY18-214" fmla="*/ 222023 h 442372"/>
                <a:gd name="connsiteX19-215" fmla="*/ 7989 w 463383"/>
                <a:gd name="connsiteY19-216" fmla="*/ 215148 h 442372"/>
                <a:gd name="connsiteX20-217" fmla="*/ 7166 w 463383"/>
                <a:gd name="connsiteY20-218" fmla="*/ 212876 h 442372"/>
                <a:gd name="connsiteX21-219" fmla="*/ 106268 w 463383"/>
                <a:gd name="connsiteY21-220" fmla="*/ 0 h 442372"/>
                <a:gd name="connsiteX0-221" fmla="*/ 106268 w 463383"/>
                <a:gd name="connsiteY0-222" fmla="*/ 0 h 425919"/>
                <a:gd name="connsiteX1-223" fmla="*/ 197525 w 463383"/>
                <a:gd name="connsiteY1-224" fmla="*/ 28457 h 425919"/>
                <a:gd name="connsiteX2-225" fmla="*/ 392794 w 463383"/>
                <a:gd name="connsiteY2-226" fmla="*/ 68687 h 425919"/>
                <a:gd name="connsiteX3-227" fmla="*/ 458614 w 463383"/>
                <a:gd name="connsiteY3-228" fmla="*/ 222958 h 425919"/>
                <a:gd name="connsiteX4-229" fmla="*/ 455182 w 463383"/>
                <a:gd name="connsiteY4-230" fmla="*/ 229542 h 425919"/>
                <a:gd name="connsiteX5-231" fmla="*/ 456115 w 463383"/>
                <a:gd name="connsiteY5-232" fmla="*/ 259035 h 425919"/>
                <a:gd name="connsiteX6-233" fmla="*/ 444800 w 463383"/>
                <a:gd name="connsiteY6-234" fmla="*/ 390538 h 425919"/>
                <a:gd name="connsiteX7-235" fmla="*/ 435219 w 463383"/>
                <a:gd name="connsiteY7-236" fmla="*/ 425919 h 425919"/>
                <a:gd name="connsiteX8-237" fmla="*/ 409763 w 463383"/>
                <a:gd name="connsiteY8-238" fmla="*/ 324880 h 425919"/>
                <a:gd name="connsiteX9-239" fmla="*/ 423530 w 463383"/>
                <a:gd name="connsiteY9-240" fmla="*/ 266894 h 425919"/>
                <a:gd name="connsiteX10-241" fmla="*/ 421195 w 463383"/>
                <a:gd name="connsiteY10-242" fmla="*/ 265493 h 425919"/>
                <a:gd name="connsiteX11-243" fmla="*/ 241682 w 463383"/>
                <a:gd name="connsiteY11-244" fmla="*/ 240406 h 425919"/>
                <a:gd name="connsiteX12-245" fmla="*/ 57620 w 463383"/>
                <a:gd name="connsiteY12-246" fmla="*/ 247543 h 425919"/>
                <a:gd name="connsiteX13-247" fmla="*/ 34750 w 463383"/>
                <a:gd name="connsiteY13-248" fmla="*/ 265483 h 425919"/>
                <a:gd name="connsiteX14-249" fmla="*/ 30712 w 463383"/>
                <a:gd name="connsiteY14-250" fmla="*/ 273769 h 425919"/>
                <a:gd name="connsiteX15-251" fmla="*/ 34031 w 463383"/>
                <a:gd name="connsiteY15-252" fmla="*/ 325025 h 425919"/>
                <a:gd name="connsiteX16-253" fmla="*/ 11087 w 463383"/>
                <a:gd name="connsiteY16-254" fmla="*/ 379744 h 425919"/>
                <a:gd name="connsiteX17-255" fmla="*/ 6948 w 463383"/>
                <a:gd name="connsiteY17-256" fmla="*/ 222023 h 425919"/>
                <a:gd name="connsiteX18-257" fmla="*/ 7989 w 463383"/>
                <a:gd name="connsiteY18-258" fmla="*/ 215148 h 425919"/>
                <a:gd name="connsiteX19-259" fmla="*/ 7166 w 463383"/>
                <a:gd name="connsiteY19-260" fmla="*/ 212876 h 425919"/>
                <a:gd name="connsiteX20-261" fmla="*/ 106268 w 463383"/>
                <a:gd name="connsiteY20-262" fmla="*/ 0 h 425919"/>
                <a:gd name="connsiteX0-263" fmla="*/ 106268 w 463383"/>
                <a:gd name="connsiteY0-264" fmla="*/ 0 h 425919"/>
                <a:gd name="connsiteX1-265" fmla="*/ 197525 w 463383"/>
                <a:gd name="connsiteY1-266" fmla="*/ 28457 h 425919"/>
                <a:gd name="connsiteX2-267" fmla="*/ 392794 w 463383"/>
                <a:gd name="connsiteY2-268" fmla="*/ 68687 h 425919"/>
                <a:gd name="connsiteX3-269" fmla="*/ 458614 w 463383"/>
                <a:gd name="connsiteY3-270" fmla="*/ 222958 h 425919"/>
                <a:gd name="connsiteX4-271" fmla="*/ 455182 w 463383"/>
                <a:gd name="connsiteY4-272" fmla="*/ 229542 h 425919"/>
                <a:gd name="connsiteX5-273" fmla="*/ 456115 w 463383"/>
                <a:gd name="connsiteY5-274" fmla="*/ 259035 h 425919"/>
                <a:gd name="connsiteX6-275" fmla="*/ 444800 w 463383"/>
                <a:gd name="connsiteY6-276" fmla="*/ 390538 h 425919"/>
                <a:gd name="connsiteX7-277" fmla="*/ 435219 w 463383"/>
                <a:gd name="connsiteY7-278" fmla="*/ 425919 h 425919"/>
                <a:gd name="connsiteX8-279" fmla="*/ 409763 w 463383"/>
                <a:gd name="connsiteY8-280" fmla="*/ 324880 h 425919"/>
                <a:gd name="connsiteX9-281" fmla="*/ 423530 w 463383"/>
                <a:gd name="connsiteY9-282" fmla="*/ 266894 h 425919"/>
                <a:gd name="connsiteX10-283" fmla="*/ 421195 w 463383"/>
                <a:gd name="connsiteY10-284" fmla="*/ 265493 h 425919"/>
                <a:gd name="connsiteX11-285" fmla="*/ 241682 w 463383"/>
                <a:gd name="connsiteY11-286" fmla="*/ 240406 h 425919"/>
                <a:gd name="connsiteX12-287" fmla="*/ 57620 w 463383"/>
                <a:gd name="connsiteY12-288" fmla="*/ 247543 h 425919"/>
                <a:gd name="connsiteX13-289" fmla="*/ 34750 w 463383"/>
                <a:gd name="connsiteY13-290" fmla="*/ 265483 h 425919"/>
                <a:gd name="connsiteX14-291" fmla="*/ 30712 w 463383"/>
                <a:gd name="connsiteY14-292" fmla="*/ 273769 h 425919"/>
                <a:gd name="connsiteX15-293" fmla="*/ 34031 w 463383"/>
                <a:gd name="connsiteY15-294" fmla="*/ 325025 h 425919"/>
                <a:gd name="connsiteX16-295" fmla="*/ 25374 w 463383"/>
                <a:gd name="connsiteY16-296" fmla="*/ 419432 h 425919"/>
                <a:gd name="connsiteX17-297" fmla="*/ 6948 w 463383"/>
                <a:gd name="connsiteY17-298" fmla="*/ 222023 h 425919"/>
                <a:gd name="connsiteX18-299" fmla="*/ 7989 w 463383"/>
                <a:gd name="connsiteY18-300" fmla="*/ 215148 h 425919"/>
                <a:gd name="connsiteX19-301" fmla="*/ 7166 w 463383"/>
                <a:gd name="connsiteY19-302" fmla="*/ 212876 h 425919"/>
                <a:gd name="connsiteX20-303" fmla="*/ 106268 w 463383"/>
                <a:gd name="connsiteY20-304" fmla="*/ 0 h 425919"/>
                <a:gd name="connsiteX0-305" fmla="*/ 106268 w 463383"/>
                <a:gd name="connsiteY0-306" fmla="*/ 0 h 421518"/>
                <a:gd name="connsiteX1-307" fmla="*/ 197525 w 463383"/>
                <a:gd name="connsiteY1-308" fmla="*/ 28457 h 421518"/>
                <a:gd name="connsiteX2-309" fmla="*/ 392794 w 463383"/>
                <a:gd name="connsiteY2-310" fmla="*/ 68687 h 421518"/>
                <a:gd name="connsiteX3-311" fmla="*/ 458614 w 463383"/>
                <a:gd name="connsiteY3-312" fmla="*/ 222958 h 421518"/>
                <a:gd name="connsiteX4-313" fmla="*/ 455182 w 463383"/>
                <a:gd name="connsiteY4-314" fmla="*/ 229542 h 421518"/>
                <a:gd name="connsiteX5-315" fmla="*/ 456115 w 463383"/>
                <a:gd name="connsiteY5-316" fmla="*/ 259035 h 421518"/>
                <a:gd name="connsiteX6-317" fmla="*/ 444800 w 463383"/>
                <a:gd name="connsiteY6-318" fmla="*/ 390538 h 421518"/>
                <a:gd name="connsiteX7-319" fmla="*/ 409763 w 463383"/>
                <a:gd name="connsiteY7-320" fmla="*/ 324880 h 421518"/>
                <a:gd name="connsiteX8-321" fmla="*/ 423530 w 463383"/>
                <a:gd name="connsiteY8-322" fmla="*/ 266894 h 421518"/>
                <a:gd name="connsiteX9-323" fmla="*/ 421195 w 463383"/>
                <a:gd name="connsiteY9-324" fmla="*/ 265493 h 421518"/>
                <a:gd name="connsiteX10-325" fmla="*/ 241682 w 463383"/>
                <a:gd name="connsiteY10-326" fmla="*/ 240406 h 421518"/>
                <a:gd name="connsiteX11-327" fmla="*/ 57620 w 463383"/>
                <a:gd name="connsiteY11-328" fmla="*/ 247543 h 421518"/>
                <a:gd name="connsiteX12-329" fmla="*/ 34750 w 463383"/>
                <a:gd name="connsiteY12-330" fmla="*/ 265483 h 421518"/>
                <a:gd name="connsiteX13-331" fmla="*/ 30712 w 463383"/>
                <a:gd name="connsiteY13-332" fmla="*/ 273769 h 421518"/>
                <a:gd name="connsiteX14-333" fmla="*/ 34031 w 463383"/>
                <a:gd name="connsiteY14-334" fmla="*/ 325025 h 421518"/>
                <a:gd name="connsiteX15-335" fmla="*/ 25374 w 463383"/>
                <a:gd name="connsiteY15-336" fmla="*/ 419432 h 421518"/>
                <a:gd name="connsiteX16-337" fmla="*/ 6948 w 463383"/>
                <a:gd name="connsiteY16-338" fmla="*/ 222023 h 421518"/>
                <a:gd name="connsiteX17-339" fmla="*/ 7989 w 463383"/>
                <a:gd name="connsiteY17-340" fmla="*/ 215148 h 421518"/>
                <a:gd name="connsiteX18-341" fmla="*/ 7166 w 463383"/>
                <a:gd name="connsiteY18-342" fmla="*/ 212876 h 421518"/>
                <a:gd name="connsiteX19-343" fmla="*/ 106268 w 463383"/>
                <a:gd name="connsiteY19-344" fmla="*/ 0 h 421518"/>
                <a:gd name="connsiteX0-345" fmla="*/ 106268 w 463383"/>
                <a:gd name="connsiteY0-346" fmla="*/ 0 h 421518"/>
                <a:gd name="connsiteX1-347" fmla="*/ 197525 w 463383"/>
                <a:gd name="connsiteY1-348" fmla="*/ 28457 h 421518"/>
                <a:gd name="connsiteX2-349" fmla="*/ 392794 w 463383"/>
                <a:gd name="connsiteY2-350" fmla="*/ 68687 h 421518"/>
                <a:gd name="connsiteX3-351" fmla="*/ 458614 w 463383"/>
                <a:gd name="connsiteY3-352" fmla="*/ 222958 h 421518"/>
                <a:gd name="connsiteX4-353" fmla="*/ 455182 w 463383"/>
                <a:gd name="connsiteY4-354" fmla="*/ 229542 h 421518"/>
                <a:gd name="connsiteX5-355" fmla="*/ 456115 w 463383"/>
                <a:gd name="connsiteY5-356" fmla="*/ 259035 h 421518"/>
                <a:gd name="connsiteX6-357" fmla="*/ 430512 w 463383"/>
                <a:gd name="connsiteY6-358" fmla="*/ 412763 h 421518"/>
                <a:gd name="connsiteX7-359" fmla="*/ 409763 w 463383"/>
                <a:gd name="connsiteY7-360" fmla="*/ 324880 h 421518"/>
                <a:gd name="connsiteX8-361" fmla="*/ 423530 w 463383"/>
                <a:gd name="connsiteY8-362" fmla="*/ 266894 h 421518"/>
                <a:gd name="connsiteX9-363" fmla="*/ 421195 w 463383"/>
                <a:gd name="connsiteY9-364" fmla="*/ 265493 h 421518"/>
                <a:gd name="connsiteX10-365" fmla="*/ 241682 w 463383"/>
                <a:gd name="connsiteY10-366" fmla="*/ 240406 h 421518"/>
                <a:gd name="connsiteX11-367" fmla="*/ 57620 w 463383"/>
                <a:gd name="connsiteY11-368" fmla="*/ 247543 h 421518"/>
                <a:gd name="connsiteX12-369" fmla="*/ 34750 w 463383"/>
                <a:gd name="connsiteY12-370" fmla="*/ 265483 h 421518"/>
                <a:gd name="connsiteX13-371" fmla="*/ 30712 w 463383"/>
                <a:gd name="connsiteY13-372" fmla="*/ 273769 h 421518"/>
                <a:gd name="connsiteX14-373" fmla="*/ 34031 w 463383"/>
                <a:gd name="connsiteY14-374" fmla="*/ 325025 h 421518"/>
                <a:gd name="connsiteX15-375" fmla="*/ 25374 w 463383"/>
                <a:gd name="connsiteY15-376" fmla="*/ 419432 h 421518"/>
                <a:gd name="connsiteX16-377" fmla="*/ 6948 w 463383"/>
                <a:gd name="connsiteY16-378" fmla="*/ 222023 h 421518"/>
                <a:gd name="connsiteX17-379" fmla="*/ 7989 w 463383"/>
                <a:gd name="connsiteY17-380" fmla="*/ 215148 h 421518"/>
                <a:gd name="connsiteX18-381" fmla="*/ 7166 w 463383"/>
                <a:gd name="connsiteY18-382" fmla="*/ 212876 h 421518"/>
                <a:gd name="connsiteX19-383" fmla="*/ 106268 w 463383"/>
                <a:gd name="connsiteY19-384" fmla="*/ 0 h 421518"/>
                <a:gd name="connsiteX0-385" fmla="*/ 106268 w 463383"/>
                <a:gd name="connsiteY0-386" fmla="*/ 0 h 421518"/>
                <a:gd name="connsiteX1-387" fmla="*/ 197525 w 463383"/>
                <a:gd name="connsiteY1-388" fmla="*/ 28457 h 421518"/>
                <a:gd name="connsiteX2-389" fmla="*/ 392794 w 463383"/>
                <a:gd name="connsiteY2-390" fmla="*/ 68687 h 421518"/>
                <a:gd name="connsiteX3-391" fmla="*/ 458614 w 463383"/>
                <a:gd name="connsiteY3-392" fmla="*/ 222958 h 421518"/>
                <a:gd name="connsiteX4-393" fmla="*/ 455182 w 463383"/>
                <a:gd name="connsiteY4-394" fmla="*/ 229542 h 421518"/>
                <a:gd name="connsiteX5-395" fmla="*/ 456115 w 463383"/>
                <a:gd name="connsiteY5-396" fmla="*/ 259035 h 421518"/>
                <a:gd name="connsiteX6-397" fmla="*/ 430512 w 463383"/>
                <a:gd name="connsiteY6-398" fmla="*/ 412763 h 421518"/>
                <a:gd name="connsiteX7-399" fmla="*/ 422463 w 463383"/>
                <a:gd name="connsiteY7-400" fmla="*/ 323293 h 421518"/>
                <a:gd name="connsiteX8-401" fmla="*/ 423530 w 463383"/>
                <a:gd name="connsiteY8-402" fmla="*/ 266894 h 421518"/>
                <a:gd name="connsiteX9-403" fmla="*/ 421195 w 463383"/>
                <a:gd name="connsiteY9-404" fmla="*/ 265493 h 421518"/>
                <a:gd name="connsiteX10-405" fmla="*/ 241682 w 463383"/>
                <a:gd name="connsiteY10-406" fmla="*/ 240406 h 421518"/>
                <a:gd name="connsiteX11-407" fmla="*/ 57620 w 463383"/>
                <a:gd name="connsiteY11-408" fmla="*/ 247543 h 421518"/>
                <a:gd name="connsiteX12-409" fmla="*/ 34750 w 463383"/>
                <a:gd name="connsiteY12-410" fmla="*/ 265483 h 421518"/>
                <a:gd name="connsiteX13-411" fmla="*/ 30712 w 463383"/>
                <a:gd name="connsiteY13-412" fmla="*/ 273769 h 421518"/>
                <a:gd name="connsiteX14-413" fmla="*/ 34031 w 463383"/>
                <a:gd name="connsiteY14-414" fmla="*/ 325025 h 421518"/>
                <a:gd name="connsiteX15-415" fmla="*/ 25374 w 463383"/>
                <a:gd name="connsiteY15-416" fmla="*/ 419432 h 421518"/>
                <a:gd name="connsiteX16-417" fmla="*/ 6948 w 463383"/>
                <a:gd name="connsiteY16-418" fmla="*/ 222023 h 421518"/>
                <a:gd name="connsiteX17-419" fmla="*/ 7989 w 463383"/>
                <a:gd name="connsiteY17-420" fmla="*/ 215148 h 421518"/>
                <a:gd name="connsiteX18-421" fmla="*/ 7166 w 463383"/>
                <a:gd name="connsiteY18-422" fmla="*/ 212876 h 421518"/>
                <a:gd name="connsiteX19-423" fmla="*/ 106268 w 463383"/>
                <a:gd name="connsiteY19-424" fmla="*/ 0 h 421518"/>
                <a:gd name="connsiteX0-425" fmla="*/ 106268 w 463383"/>
                <a:gd name="connsiteY0-426" fmla="*/ 0 h 421518"/>
                <a:gd name="connsiteX1-427" fmla="*/ 197525 w 463383"/>
                <a:gd name="connsiteY1-428" fmla="*/ 28457 h 421518"/>
                <a:gd name="connsiteX2-429" fmla="*/ 392794 w 463383"/>
                <a:gd name="connsiteY2-430" fmla="*/ 68687 h 421518"/>
                <a:gd name="connsiteX3-431" fmla="*/ 458614 w 463383"/>
                <a:gd name="connsiteY3-432" fmla="*/ 222958 h 421518"/>
                <a:gd name="connsiteX4-433" fmla="*/ 455182 w 463383"/>
                <a:gd name="connsiteY4-434" fmla="*/ 229542 h 421518"/>
                <a:gd name="connsiteX5-435" fmla="*/ 456115 w 463383"/>
                <a:gd name="connsiteY5-436" fmla="*/ 259035 h 421518"/>
                <a:gd name="connsiteX6-437" fmla="*/ 425750 w 463383"/>
                <a:gd name="connsiteY6-438" fmla="*/ 412763 h 421518"/>
                <a:gd name="connsiteX7-439" fmla="*/ 422463 w 463383"/>
                <a:gd name="connsiteY7-440" fmla="*/ 323293 h 421518"/>
                <a:gd name="connsiteX8-441" fmla="*/ 423530 w 463383"/>
                <a:gd name="connsiteY8-442" fmla="*/ 266894 h 421518"/>
                <a:gd name="connsiteX9-443" fmla="*/ 421195 w 463383"/>
                <a:gd name="connsiteY9-444" fmla="*/ 265493 h 421518"/>
                <a:gd name="connsiteX10-445" fmla="*/ 241682 w 463383"/>
                <a:gd name="connsiteY10-446" fmla="*/ 240406 h 421518"/>
                <a:gd name="connsiteX11-447" fmla="*/ 57620 w 463383"/>
                <a:gd name="connsiteY11-448" fmla="*/ 247543 h 421518"/>
                <a:gd name="connsiteX12-449" fmla="*/ 34750 w 463383"/>
                <a:gd name="connsiteY12-450" fmla="*/ 265483 h 421518"/>
                <a:gd name="connsiteX13-451" fmla="*/ 30712 w 463383"/>
                <a:gd name="connsiteY13-452" fmla="*/ 273769 h 421518"/>
                <a:gd name="connsiteX14-453" fmla="*/ 34031 w 463383"/>
                <a:gd name="connsiteY14-454" fmla="*/ 325025 h 421518"/>
                <a:gd name="connsiteX15-455" fmla="*/ 25374 w 463383"/>
                <a:gd name="connsiteY15-456" fmla="*/ 419432 h 421518"/>
                <a:gd name="connsiteX16-457" fmla="*/ 6948 w 463383"/>
                <a:gd name="connsiteY16-458" fmla="*/ 222023 h 421518"/>
                <a:gd name="connsiteX17-459" fmla="*/ 7989 w 463383"/>
                <a:gd name="connsiteY17-460" fmla="*/ 215148 h 421518"/>
                <a:gd name="connsiteX18-461" fmla="*/ 7166 w 463383"/>
                <a:gd name="connsiteY18-462" fmla="*/ 212876 h 421518"/>
                <a:gd name="connsiteX19-463" fmla="*/ 106268 w 463383"/>
                <a:gd name="connsiteY19-464" fmla="*/ 0 h 421518"/>
                <a:gd name="connsiteX0-465" fmla="*/ 106268 w 463383"/>
                <a:gd name="connsiteY0-466" fmla="*/ 0 h 421518"/>
                <a:gd name="connsiteX1-467" fmla="*/ 197525 w 463383"/>
                <a:gd name="connsiteY1-468" fmla="*/ 28457 h 421518"/>
                <a:gd name="connsiteX2-469" fmla="*/ 392794 w 463383"/>
                <a:gd name="connsiteY2-470" fmla="*/ 68687 h 421518"/>
                <a:gd name="connsiteX3-471" fmla="*/ 458614 w 463383"/>
                <a:gd name="connsiteY3-472" fmla="*/ 222958 h 421518"/>
                <a:gd name="connsiteX4-473" fmla="*/ 455182 w 463383"/>
                <a:gd name="connsiteY4-474" fmla="*/ 229542 h 421518"/>
                <a:gd name="connsiteX5-475" fmla="*/ 456115 w 463383"/>
                <a:gd name="connsiteY5-476" fmla="*/ 259035 h 421518"/>
                <a:gd name="connsiteX6-477" fmla="*/ 425750 w 463383"/>
                <a:gd name="connsiteY6-478" fmla="*/ 412763 h 421518"/>
                <a:gd name="connsiteX7-479" fmla="*/ 422463 w 463383"/>
                <a:gd name="connsiteY7-480" fmla="*/ 323293 h 421518"/>
                <a:gd name="connsiteX8-481" fmla="*/ 423530 w 463383"/>
                <a:gd name="connsiteY8-482" fmla="*/ 266894 h 421518"/>
                <a:gd name="connsiteX9-483" fmla="*/ 421195 w 463383"/>
                <a:gd name="connsiteY9-484" fmla="*/ 265493 h 421518"/>
                <a:gd name="connsiteX10-485" fmla="*/ 241682 w 463383"/>
                <a:gd name="connsiteY10-486" fmla="*/ 240406 h 421518"/>
                <a:gd name="connsiteX11-487" fmla="*/ 57620 w 463383"/>
                <a:gd name="connsiteY11-488" fmla="*/ 247543 h 421518"/>
                <a:gd name="connsiteX12-489" fmla="*/ 34750 w 463383"/>
                <a:gd name="connsiteY12-490" fmla="*/ 265483 h 421518"/>
                <a:gd name="connsiteX13-491" fmla="*/ 30712 w 463383"/>
                <a:gd name="connsiteY13-492" fmla="*/ 273769 h 421518"/>
                <a:gd name="connsiteX14-493" fmla="*/ 34031 w 463383"/>
                <a:gd name="connsiteY14-494" fmla="*/ 325025 h 421518"/>
                <a:gd name="connsiteX15-495" fmla="*/ 38074 w 463383"/>
                <a:gd name="connsiteY15-496" fmla="*/ 419432 h 421518"/>
                <a:gd name="connsiteX16-497" fmla="*/ 6948 w 463383"/>
                <a:gd name="connsiteY16-498" fmla="*/ 222023 h 421518"/>
                <a:gd name="connsiteX17-499" fmla="*/ 7989 w 463383"/>
                <a:gd name="connsiteY17-500" fmla="*/ 215148 h 421518"/>
                <a:gd name="connsiteX18-501" fmla="*/ 7166 w 463383"/>
                <a:gd name="connsiteY18-502" fmla="*/ 212876 h 421518"/>
                <a:gd name="connsiteX19-503" fmla="*/ 106268 w 463383"/>
                <a:gd name="connsiteY19-504" fmla="*/ 0 h 4215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</a:cxnLst>
              <a:rect l="l" t="t" r="r" b="b"/>
              <a:pathLst>
                <a:path w="463383" h="421518">
                  <a:moveTo>
                    <a:pt x="106268" y="0"/>
                  </a:moveTo>
                  <a:cubicBezTo>
                    <a:pt x="106268" y="0"/>
                    <a:pt x="143556" y="22569"/>
                    <a:pt x="197525" y="28457"/>
                  </a:cubicBezTo>
                  <a:cubicBezTo>
                    <a:pt x="251494" y="34344"/>
                    <a:pt x="322144" y="13737"/>
                    <a:pt x="392794" y="68687"/>
                  </a:cubicBezTo>
                  <a:cubicBezTo>
                    <a:pt x="445781" y="109900"/>
                    <a:pt x="475586" y="172638"/>
                    <a:pt x="458614" y="222958"/>
                  </a:cubicBezTo>
                  <a:lnTo>
                    <a:pt x="455182" y="229542"/>
                  </a:lnTo>
                  <a:lnTo>
                    <a:pt x="456115" y="259035"/>
                  </a:lnTo>
                  <a:cubicBezTo>
                    <a:pt x="455103" y="332950"/>
                    <a:pt x="426486" y="411291"/>
                    <a:pt x="425750" y="412763"/>
                  </a:cubicBezTo>
                  <a:lnTo>
                    <a:pt x="422463" y="323293"/>
                  </a:lnTo>
                  <a:cubicBezTo>
                    <a:pt x="422819" y="304493"/>
                    <a:pt x="423174" y="285694"/>
                    <a:pt x="423530" y="266894"/>
                  </a:cubicBezTo>
                  <a:lnTo>
                    <a:pt x="421195" y="265493"/>
                  </a:lnTo>
                  <a:cubicBezTo>
                    <a:pt x="402990" y="255002"/>
                    <a:pt x="324965" y="214649"/>
                    <a:pt x="241682" y="240406"/>
                  </a:cubicBezTo>
                  <a:cubicBezTo>
                    <a:pt x="241682" y="240406"/>
                    <a:pt x="125985" y="210356"/>
                    <a:pt x="57620" y="247543"/>
                  </a:cubicBezTo>
                  <a:lnTo>
                    <a:pt x="34750" y="265483"/>
                  </a:lnTo>
                  <a:lnTo>
                    <a:pt x="30712" y="273769"/>
                  </a:lnTo>
                  <a:cubicBezTo>
                    <a:pt x="32347" y="289796"/>
                    <a:pt x="32396" y="308998"/>
                    <a:pt x="34031" y="325025"/>
                  </a:cubicBezTo>
                  <a:cubicBezTo>
                    <a:pt x="30760" y="342687"/>
                    <a:pt x="42588" y="436599"/>
                    <a:pt x="38074" y="419432"/>
                  </a:cubicBezTo>
                  <a:cubicBezTo>
                    <a:pt x="33560" y="402265"/>
                    <a:pt x="2256" y="269905"/>
                    <a:pt x="6948" y="222023"/>
                  </a:cubicBezTo>
                  <a:lnTo>
                    <a:pt x="7989" y="215148"/>
                  </a:lnTo>
                  <a:lnTo>
                    <a:pt x="7166" y="212876"/>
                  </a:lnTo>
                  <a:cubicBezTo>
                    <a:pt x="-8416" y="157537"/>
                    <a:pt x="-7802" y="70528"/>
                    <a:pt x="106268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任意多边形: 形状 106"/>
            <p:cNvSpPr/>
            <p:nvPr/>
          </p:nvSpPr>
          <p:spPr>
            <a:xfrm>
              <a:off x="2880951" y="1707077"/>
              <a:ext cx="415873" cy="383121"/>
            </a:xfrm>
            <a:custGeom>
              <a:avLst/>
              <a:gdLst>
                <a:gd name="connsiteX0" fmla="*/ 106268 w 186083"/>
                <a:gd name="connsiteY0" fmla="*/ 0 h 442372"/>
                <a:gd name="connsiteX1" fmla="*/ 160498 w 186083"/>
                <a:gd name="connsiteY1" fmla="*/ 21527 h 442372"/>
                <a:gd name="connsiteX2" fmla="*/ 186083 w 186083"/>
                <a:gd name="connsiteY2" fmla="*/ 26315 h 442372"/>
                <a:gd name="connsiteX3" fmla="*/ 156142 w 186083"/>
                <a:gd name="connsiteY3" fmla="*/ 51019 h 442372"/>
                <a:gd name="connsiteX4" fmla="*/ 66552 w 186083"/>
                <a:gd name="connsiteY4" fmla="*/ 183898 h 442372"/>
                <a:gd name="connsiteX5" fmla="*/ 43311 w 186083"/>
                <a:gd name="connsiteY5" fmla="*/ 258767 h 442372"/>
                <a:gd name="connsiteX6" fmla="*/ 34750 w 186083"/>
                <a:gd name="connsiteY6" fmla="*/ 265483 h 442372"/>
                <a:gd name="connsiteX7" fmla="*/ 30712 w 186083"/>
                <a:gd name="connsiteY7" fmla="*/ 273769 h 442372"/>
                <a:gd name="connsiteX8" fmla="*/ 34031 w 186083"/>
                <a:gd name="connsiteY8" fmla="*/ 325025 h 442372"/>
                <a:gd name="connsiteX9" fmla="*/ 25806 w 186083"/>
                <a:gd name="connsiteY9" fmla="*/ 441563 h 442372"/>
                <a:gd name="connsiteX10" fmla="*/ 11087 w 186083"/>
                <a:gd name="connsiteY10" fmla="*/ 379744 h 442372"/>
                <a:gd name="connsiteX11" fmla="*/ 6948 w 186083"/>
                <a:gd name="connsiteY11" fmla="*/ 222023 h 442372"/>
                <a:gd name="connsiteX12" fmla="*/ 7989 w 186083"/>
                <a:gd name="connsiteY12" fmla="*/ 215148 h 442372"/>
                <a:gd name="connsiteX13" fmla="*/ 7166 w 186083"/>
                <a:gd name="connsiteY13" fmla="*/ 212876 h 442372"/>
                <a:gd name="connsiteX14" fmla="*/ 106268 w 186083"/>
                <a:gd name="connsiteY14" fmla="*/ 0 h 442372"/>
                <a:gd name="connsiteX0-1" fmla="*/ 106268 w 186083"/>
                <a:gd name="connsiteY0-2" fmla="*/ 0 h 442372"/>
                <a:gd name="connsiteX1-3" fmla="*/ 160498 w 186083"/>
                <a:gd name="connsiteY1-4" fmla="*/ 21527 h 442372"/>
                <a:gd name="connsiteX2-5" fmla="*/ 186083 w 186083"/>
                <a:gd name="connsiteY2-6" fmla="*/ 26315 h 442372"/>
                <a:gd name="connsiteX3-7" fmla="*/ 156142 w 186083"/>
                <a:gd name="connsiteY3-8" fmla="*/ 51019 h 442372"/>
                <a:gd name="connsiteX4-9" fmla="*/ 66552 w 186083"/>
                <a:gd name="connsiteY4-10" fmla="*/ 183898 h 442372"/>
                <a:gd name="connsiteX5-11" fmla="*/ 121099 w 186083"/>
                <a:gd name="connsiteY5-12" fmla="*/ 214317 h 442372"/>
                <a:gd name="connsiteX6-13" fmla="*/ 34750 w 186083"/>
                <a:gd name="connsiteY6-14" fmla="*/ 265483 h 442372"/>
                <a:gd name="connsiteX7-15" fmla="*/ 30712 w 186083"/>
                <a:gd name="connsiteY7-16" fmla="*/ 273769 h 442372"/>
                <a:gd name="connsiteX8-17" fmla="*/ 34031 w 186083"/>
                <a:gd name="connsiteY8-18" fmla="*/ 325025 h 442372"/>
                <a:gd name="connsiteX9-19" fmla="*/ 25806 w 186083"/>
                <a:gd name="connsiteY9-20" fmla="*/ 441563 h 442372"/>
                <a:gd name="connsiteX10-21" fmla="*/ 11087 w 186083"/>
                <a:gd name="connsiteY10-22" fmla="*/ 379744 h 442372"/>
                <a:gd name="connsiteX11-23" fmla="*/ 6948 w 186083"/>
                <a:gd name="connsiteY11-24" fmla="*/ 222023 h 442372"/>
                <a:gd name="connsiteX12-25" fmla="*/ 7989 w 186083"/>
                <a:gd name="connsiteY12-26" fmla="*/ 215148 h 442372"/>
                <a:gd name="connsiteX13-27" fmla="*/ 7166 w 186083"/>
                <a:gd name="connsiteY13-28" fmla="*/ 212876 h 442372"/>
                <a:gd name="connsiteX14-29" fmla="*/ 106268 w 186083"/>
                <a:gd name="connsiteY14-30" fmla="*/ 0 h 442372"/>
                <a:gd name="connsiteX0-31" fmla="*/ 106268 w 284612"/>
                <a:gd name="connsiteY0-32" fmla="*/ 0 h 442372"/>
                <a:gd name="connsiteX1-33" fmla="*/ 160498 w 284612"/>
                <a:gd name="connsiteY1-34" fmla="*/ 21527 h 442372"/>
                <a:gd name="connsiteX2-35" fmla="*/ 186083 w 284612"/>
                <a:gd name="connsiteY2-36" fmla="*/ 26315 h 442372"/>
                <a:gd name="connsiteX3-37" fmla="*/ 156142 w 284612"/>
                <a:gd name="connsiteY3-38" fmla="*/ 51019 h 442372"/>
                <a:gd name="connsiteX4-39" fmla="*/ 66552 w 284612"/>
                <a:gd name="connsiteY4-40" fmla="*/ 183898 h 442372"/>
                <a:gd name="connsiteX5-41" fmla="*/ 284612 w 284612"/>
                <a:gd name="connsiteY5-42" fmla="*/ 230192 h 442372"/>
                <a:gd name="connsiteX6-43" fmla="*/ 34750 w 284612"/>
                <a:gd name="connsiteY6-44" fmla="*/ 265483 h 442372"/>
                <a:gd name="connsiteX7-45" fmla="*/ 30712 w 284612"/>
                <a:gd name="connsiteY7-46" fmla="*/ 273769 h 442372"/>
                <a:gd name="connsiteX8-47" fmla="*/ 34031 w 284612"/>
                <a:gd name="connsiteY8-48" fmla="*/ 325025 h 442372"/>
                <a:gd name="connsiteX9-49" fmla="*/ 25806 w 284612"/>
                <a:gd name="connsiteY9-50" fmla="*/ 441563 h 442372"/>
                <a:gd name="connsiteX10-51" fmla="*/ 11087 w 284612"/>
                <a:gd name="connsiteY10-52" fmla="*/ 379744 h 442372"/>
                <a:gd name="connsiteX11-53" fmla="*/ 6948 w 284612"/>
                <a:gd name="connsiteY11-54" fmla="*/ 222023 h 442372"/>
                <a:gd name="connsiteX12-55" fmla="*/ 7989 w 284612"/>
                <a:gd name="connsiteY12-56" fmla="*/ 215148 h 442372"/>
                <a:gd name="connsiteX13-57" fmla="*/ 7166 w 284612"/>
                <a:gd name="connsiteY13-58" fmla="*/ 212876 h 442372"/>
                <a:gd name="connsiteX14-59" fmla="*/ 106268 w 284612"/>
                <a:gd name="connsiteY14-60" fmla="*/ 0 h 442372"/>
                <a:gd name="connsiteX0-61" fmla="*/ 106268 w 284612"/>
                <a:gd name="connsiteY0-62" fmla="*/ 0 h 442372"/>
                <a:gd name="connsiteX1-63" fmla="*/ 160498 w 284612"/>
                <a:gd name="connsiteY1-64" fmla="*/ 21527 h 442372"/>
                <a:gd name="connsiteX2-65" fmla="*/ 186083 w 284612"/>
                <a:gd name="connsiteY2-66" fmla="*/ 26315 h 442372"/>
                <a:gd name="connsiteX3-67" fmla="*/ 156142 w 284612"/>
                <a:gd name="connsiteY3-68" fmla="*/ 51019 h 442372"/>
                <a:gd name="connsiteX4-69" fmla="*/ 66552 w 284612"/>
                <a:gd name="connsiteY4-70" fmla="*/ 183898 h 442372"/>
                <a:gd name="connsiteX5-71" fmla="*/ 284612 w 284612"/>
                <a:gd name="connsiteY5-72" fmla="*/ 230192 h 442372"/>
                <a:gd name="connsiteX6-73" fmla="*/ 69675 w 284612"/>
                <a:gd name="connsiteY6-74" fmla="*/ 230558 h 442372"/>
                <a:gd name="connsiteX7-75" fmla="*/ 30712 w 284612"/>
                <a:gd name="connsiteY7-76" fmla="*/ 273769 h 442372"/>
                <a:gd name="connsiteX8-77" fmla="*/ 34031 w 284612"/>
                <a:gd name="connsiteY8-78" fmla="*/ 325025 h 442372"/>
                <a:gd name="connsiteX9-79" fmla="*/ 25806 w 284612"/>
                <a:gd name="connsiteY9-80" fmla="*/ 441563 h 442372"/>
                <a:gd name="connsiteX10-81" fmla="*/ 11087 w 284612"/>
                <a:gd name="connsiteY10-82" fmla="*/ 379744 h 442372"/>
                <a:gd name="connsiteX11-83" fmla="*/ 6948 w 284612"/>
                <a:gd name="connsiteY11-84" fmla="*/ 222023 h 442372"/>
                <a:gd name="connsiteX12-85" fmla="*/ 7989 w 284612"/>
                <a:gd name="connsiteY12-86" fmla="*/ 215148 h 442372"/>
                <a:gd name="connsiteX13-87" fmla="*/ 7166 w 284612"/>
                <a:gd name="connsiteY13-88" fmla="*/ 212876 h 442372"/>
                <a:gd name="connsiteX14-89" fmla="*/ 106268 w 284612"/>
                <a:gd name="connsiteY14-90" fmla="*/ 0 h 442372"/>
                <a:gd name="connsiteX0-91" fmla="*/ 106268 w 284612"/>
                <a:gd name="connsiteY0-92" fmla="*/ 0 h 442372"/>
                <a:gd name="connsiteX1-93" fmla="*/ 160498 w 284612"/>
                <a:gd name="connsiteY1-94" fmla="*/ 21527 h 442372"/>
                <a:gd name="connsiteX2-95" fmla="*/ 186083 w 284612"/>
                <a:gd name="connsiteY2-96" fmla="*/ 26315 h 442372"/>
                <a:gd name="connsiteX3-97" fmla="*/ 156142 w 284612"/>
                <a:gd name="connsiteY3-98" fmla="*/ 51019 h 442372"/>
                <a:gd name="connsiteX4-99" fmla="*/ 66552 w 284612"/>
                <a:gd name="connsiteY4-100" fmla="*/ 183898 h 442372"/>
                <a:gd name="connsiteX5-101" fmla="*/ 284612 w 284612"/>
                <a:gd name="connsiteY5-102" fmla="*/ 230192 h 442372"/>
                <a:gd name="connsiteX6-103" fmla="*/ 69675 w 284612"/>
                <a:gd name="connsiteY6-104" fmla="*/ 230558 h 442372"/>
                <a:gd name="connsiteX7-105" fmla="*/ 30712 w 284612"/>
                <a:gd name="connsiteY7-106" fmla="*/ 273769 h 442372"/>
                <a:gd name="connsiteX8-107" fmla="*/ 34031 w 284612"/>
                <a:gd name="connsiteY8-108" fmla="*/ 325025 h 442372"/>
                <a:gd name="connsiteX9-109" fmla="*/ 25806 w 284612"/>
                <a:gd name="connsiteY9-110" fmla="*/ 441563 h 442372"/>
                <a:gd name="connsiteX10-111" fmla="*/ 11087 w 284612"/>
                <a:gd name="connsiteY10-112" fmla="*/ 379744 h 442372"/>
                <a:gd name="connsiteX11-113" fmla="*/ 6948 w 284612"/>
                <a:gd name="connsiteY11-114" fmla="*/ 222023 h 442372"/>
                <a:gd name="connsiteX12-115" fmla="*/ 7989 w 284612"/>
                <a:gd name="connsiteY12-116" fmla="*/ 215148 h 442372"/>
                <a:gd name="connsiteX13-117" fmla="*/ 7166 w 284612"/>
                <a:gd name="connsiteY13-118" fmla="*/ 212876 h 442372"/>
                <a:gd name="connsiteX14-119" fmla="*/ 106268 w 284612"/>
                <a:gd name="connsiteY14-120" fmla="*/ 0 h 442372"/>
                <a:gd name="connsiteX0-121" fmla="*/ 106268 w 284612"/>
                <a:gd name="connsiteY0-122" fmla="*/ 0 h 442372"/>
                <a:gd name="connsiteX1-123" fmla="*/ 160498 w 284612"/>
                <a:gd name="connsiteY1-124" fmla="*/ 21527 h 442372"/>
                <a:gd name="connsiteX2-125" fmla="*/ 186083 w 284612"/>
                <a:gd name="connsiteY2-126" fmla="*/ 26315 h 442372"/>
                <a:gd name="connsiteX3-127" fmla="*/ 156142 w 284612"/>
                <a:gd name="connsiteY3-128" fmla="*/ 51019 h 442372"/>
                <a:gd name="connsiteX4-129" fmla="*/ 111002 w 284612"/>
                <a:gd name="connsiteY4-130" fmla="*/ 160085 h 442372"/>
                <a:gd name="connsiteX5-131" fmla="*/ 284612 w 284612"/>
                <a:gd name="connsiteY5-132" fmla="*/ 230192 h 442372"/>
                <a:gd name="connsiteX6-133" fmla="*/ 69675 w 284612"/>
                <a:gd name="connsiteY6-134" fmla="*/ 230558 h 442372"/>
                <a:gd name="connsiteX7-135" fmla="*/ 30712 w 284612"/>
                <a:gd name="connsiteY7-136" fmla="*/ 273769 h 442372"/>
                <a:gd name="connsiteX8-137" fmla="*/ 34031 w 284612"/>
                <a:gd name="connsiteY8-138" fmla="*/ 325025 h 442372"/>
                <a:gd name="connsiteX9-139" fmla="*/ 25806 w 284612"/>
                <a:gd name="connsiteY9-140" fmla="*/ 441563 h 442372"/>
                <a:gd name="connsiteX10-141" fmla="*/ 11087 w 284612"/>
                <a:gd name="connsiteY10-142" fmla="*/ 379744 h 442372"/>
                <a:gd name="connsiteX11-143" fmla="*/ 6948 w 284612"/>
                <a:gd name="connsiteY11-144" fmla="*/ 222023 h 442372"/>
                <a:gd name="connsiteX12-145" fmla="*/ 7989 w 284612"/>
                <a:gd name="connsiteY12-146" fmla="*/ 215148 h 442372"/>
                <a:gd name="connsiteX13-147" fmla="*/ 7166 w 284612"/>
                <a:gd name="connsiteY13-148" fmla="*/ 212876 h 442372"/>
                <a:gd name="connsiteX14-149" fmla="*/ 106268 w 284612"/>
                <a:gd name="connsiteY14-150" fmla="*/ 0 h 442372"/>
                <a:gd name="connsiteX0-151" fmla="*/ 106268 w 284612"/>
                <a:gd name="connsiteY0-152" fmla="*/ 0 h 442372"/>
                <a:gd name="connsiteX1-153" fmla="*/ 160498 w 284612"/>
                <a:gd name="connsiteY1-154" fmla="*/ 21527 h 442372"/>
                <a:gd name="connsiteX2-155" fmla="*/ 186083 w 284612"/>
                <a:gd name="connsiteY2-156" fmla="*/ 26315 h 442372"/>
                <a:gd name="connsiteX3-157" fmla="*/ 156142 w 284612"/>
                <a:gd name="connsiteY3-158" fmla="*/ 51019 h 442372"/>
                <a:gd name="connsiteX4-159" fmla="*/ 111002 w 284612"/>
                <a:gd name="connsiteY4-160" fmla="*/ 160085 h 442372"/>
                <a:gd name="connsiteX5-161" fmla="*/ 284612 w 284612"/>
                <a:gd name="connsiteY5-162" fmla="*/ 230192 h 442372"/>
                <a:gd name="connsiteX6-163" fmla="*/ 69675 w 284612"/>
                <a:gd name="connsiteY6-164" fmla="*/ 230558 h 442372"/>
                <a:gd name="connsiteX7-165" fmla="*/ 30712 w 284612"/>
                <a:gd name="connsiteY7-166" fmla="*/ 273769 h 442372"/>
                <a:gd name="connsiteX8-167" fmla="*/ 34031 w 284612"/>
                <a:gd name="connsiteY8-168" fmla="*/ 325025 h 442372"/>
                <a:gd name="connsiteX9-169" fmla="*/ 25806 w 284612"/>
                <a:gd name="connsiteY9-170" fmla="*/ 441563 h 442372"/>
                <a:gd name="connsiteX10-171" fmla="*/ 11087 w 284612"/>
                <a:gd name="connsiteY10-172" fmla="*/ 379744 h 442372"/>
                <a:gd name="connsiteX11-173" fmla="*/ 6948 w 284612"/>
                <a:gd name="connsiteY11-174" fmla="*/ 222023 h 442372"/>
                <a:gd name="connsiteX12-175" fmla="*/ 7989 w 284612"/>
                <a:gd name="connsiteY12-176" fmla="*/ 215148 h 442372"/>
                <a:gd name="connsiteX13-177" fmla="*/ 7166 w 284612"/>
                <a:gd name="connsiteY13-178" fmla="*/ 212876 h 442372"/>
                <a:gd name="connsiteX14-179" fmla="*/ 106268 w 284612"/>
                <a:gd name="connsiteY14-180" fmla="*/ 0 h 442372"/>
                <a:gd name="connsiteX0-181" fmla="*/ 106268 w 311496"/>
                <a:gd name="connsiteY0-182" fmla="*/ 0 h 442372"/>
                <a:gd name="connsiteX1-183" fmla="*/ 160498 w 311496"/>
                <a:gd name="connsiteY1-184" fmla="*/ 21527 h 442372"/>
                <a:gd name="connsiteX2-185" fmla="*/ 311496 w 311496"/>
                <a:gd name="connsiteY2-186" fmla="*/ 34252 h 442372"/>
                <a:gd name="connsiteX3-187" fmla="*/ 156142 w 311496"/>
                <a:gd name="connsiteY3-188" fmla="*/ 51019 h 442372"/>
                <a:gd name="connsiteX4-189" fmla="*/ 111002 w 311496"/>
                <a:gd name="connsiteY4-190" fmla="*/ 160085 h 442372"/>
                <a:gd name="connsiteX5-191" fmla="*/ 284612 w 311496"/>
                <a:gd name="connsiteY5-192" fmla="*/ 230192 h 442372"/>
                <a:gd name="connsiteX6-193" fmla="*/ 69675 w 311496"/>
                <a:gd name="connsiteY6-194" fmla="*/ 230558 h 442372"/>
                <a:gd name="connsiteX7-195" fmla="*/ 30712 w 311496"/>
                <a:gd name="connsiteY7-196" fmla="*/ 273769 h 442372"/>
                <a:gd name="connsiteX8-197" fmla="*/ 34031 w 311496"/>
                <a:gd name="connsiteY8-198" fmla="*/ 325025 h 442372"/>
                <a:gd name="connsiteX9-199" fmla="*/ 25806 w 311496"/>
                <a:gd name="connsiteY9-200" fmla="*/ 441563 h 442372"/>
                <a:gd name="connsiteX10-201" fmla="*/ 11087 w 311496"/>
                <a:gd name="connsiteY10-202" fmla="*/ 379744 h 442372"/>
                <a:gd name="connsiteX11-203" fmla="*/ 6948 w 311496"/>
                <a:gd name="connsiteY11-204" fmla="*/ 222023 h 442372"/>
                <a:gd name="connsiteX12-205" fmla="*/ 7989 w 311496"/>
                <a:gd name="connsiteY12-206" fmla="*/ 215148 h 442372"/>
                <a:gd name="connsiteX13-207" fmla="*/ 7166 w 311496"/>
                <a:gd name="connsiteY13-208" fmla="*/ 212876 h 442372"/>
                <a:gd name="connsiteX14-209" fmla="*/ 106268 w 311496"/>
                <a:gd name="connsiteY14-210" fmla="*/ 0 h 442372"/>
                <a:gd name="connsiteX0-211" fmla="*/ 106268 w 311526"/>
                <a:gd name="connsiteY0-212" fmla="*/ 0 h 442372"/>
                <a:gd name="connsiteX1-213" fmla="*/ 160498 w 311526"/>
                <a:gd name="connsiteY1-214" fmla="*/ 21527 h 442372"/>
                <a:gd name="connsiteX2-215" fmla="*/ 311496 w 311526"/>
                <a:gd name="connsiteY2-216" fmla="*/ 34252 h 442372"/>
                <a:gd name="connsiteX3-217" fmla="*/ 156142 w 311526"/>
                <a:gd name="connsiteY3-218" fmla="*/ 51019 h 442372"/>
                <a:gd name="connsiteX4-219" fmla="*/ 111002 w 311526"/>
                <a:gd name="connsiteY4-220" fmla="*/ 160085 h 442372"/>
                <a:gd name="connsiteX5-221" fmla="*/ 284612 w 311526"/>
                <a:gd name="connsiteY5-222" fmla="*/ 230192 h 442372"/>
                <a:gd name="connsiteX6-223" fmla="*/ 69675 w 311526"/>
                <a:gd name="connsiteY6-224" fmla="*/ 230558 h 442372"/>
                <a:gd name="connsiteX7-225" fmla="*/ 30712 w 311526"/>
                <a:gd name="connsiteY7-226" fmla="*/ 273769 h 442372"/>
                <a:gd name="connsiteX8-227" fmla="*/ 34031 w 311526"/>
                <a:gd name="connsiteY8-228" fmla="*/ 325025 h 442372"/>
                <a:gd name="connsiteX9-229" fmla="*/ 25806 w 311526"/>
                <a:gd name="connsiteY9-230" fmla="*/ 441563 h 442372"/>
                <a:gd name="connsiteX10-231" fmla="*/ 11087 w 311526"/>
                <a:gd name="connsiteY10-232" fmla="*/ 379744 h 442372"/>
                <a:gd name="connsiteX11-233" fmla="*/ 6948 w 311526"/>
                <a:gd name="connsiteY11-234" fmla="*/ 222023 h 442372"/>
                <a:gd name="connsiteX12-235" fmla="*/ 7989 w 311526"/>
                <a:gd name="connsiteY12-236" fmla="*/ 215148 h 442372"/>
                <a:gd name="connsiteX13-237" fmla="*/ 7166 w 311526"/>
                <a:gd name="connsiteY13-238" fmla="*/ 212876 h 442372"/>
                <a:gd name="connsiteX14-239" fmla="*/ 106268 w 311526"/>
                <a:gd name="connsiteY14-240" fmla="*/ 0 h 442372"/>
                <a:gd name="connsiteX0-241" fmla="*/ 106268 w 311526"/>
                <a:gd name="connsiteY0-242" fmla="*/ 0 h 442372"/>
                <a:gd name="connsiteX1-243" fmla="*/ 160498 w 311526"/>
                <a:gd name="connsiteY1-244" fmla="*/ 21527 h 442372"/>
                <a:gd name="connsiteX2-245" fmla="*/ 311496 w 311526"/>
                <a:gd name="connsiteY2-246" fmla="*/ 34252 h 442372"/>
                <a:gd name="connsiteX3-247" fmla="*/ 179954 w 311526"/>
                <a:gd name="connsiteY3-248" fmla="*/ 60544 h 442372"/>
                <a:gd name="connsiteX4-249" fmla="*/ 111002 w 311526"/>
                <a:gd name="connsiteY4-250" fmla="*/ 160085 h 442372"/>
                <a:gd name="connsiteX5-251" fmla="*/ 284612 w 311526"/>
                <a:gd name="connsiteY5-252" fmla="*/ 230192 h 442372"/>
                <a:gd name="connsiteX6-253" fmla="*/ 69675 w 311526"/>
                <a:gd name="connsiteY6-254" fmla="*/ 230558 h 442372"/>
                <a:gd name="connsiteX7-255" fmla="*/ 30712 w 311526"/>
                <a:gd name="connsiteY7-256" fmla="*/ 273769 h 442372"/>
                <a:gd name="connsiteX8-257" fmla="*/ 34031 w 311526"/>
                <a:gd name="connsiteY8-258" fmla="*/ 325025 h 442372"/>
                <a:gd name="connsiteX9-259" fmla="*/ 25806 w 311526"/>
                <a:gd name="connsiteY9-260" fmla="*/ 441563 h 442372"/>
                <a:gd name="connsiteX10-261" fmla="*/ 11087 w 311526"/>
                <a:gd name="connsiteY10-262" fmla="*/ 379744 h 442372"/>
                <a:gd name="connsiteX11-263" fmla="*/ 6948 w 311526"/>
                <a:gd name="connsiteY11-264" fmla="*/ 222023 h 442372"/>
                <a:gd name="connsiteX12-265" fmla="*/ 7989 w 311526"/>
                <a:gd name="connsiteY12-266" fmla="*/ 215148 h 442372"/>
                <a:gd name="connsiteX13-267" fmla="*/ 7166 w 311526"/>
                <a:gd name="connsiteY13-268" fmla="*/ 212876 h 442372"/>
                <a:gd name="connsiteX14-269" fmla="*/ 106268 w 311526"/>
                <a:gd name="connsiteY14-270" fmla="*/ 0 h 442372"/>
                <a:gd name="connsiteX0-271" fmla="*/ 106268 w 311526"/>
                <a:gd name="connsiteY0-272" fmla="*/ 0 h 442372"/>
                <a:gd name="connsiteX1-273" fmla="*/ 160498 w 311526"/>
                <a:gd name="connsiteY1-274" fmla="*/ 21527 h 442372"/>
                <a:gd name="connsiteX2-275" fmla="*/ 311496 w 311526"/>
                <a:gd name="connsiteY2-276" fmla="*/ 34252 h 442372"/>
                <a:gd name="connsiteX3-277" fmla="*/ 179954 w 311526"/>
                <a:gd name="connsiteY3-278" fmla="*/ 60544 h 442372"/>
                <a:gd name="connsiteX4-279" fmla="*/ 111002 w 311526"/>
                <a:gd name="connsiteY4-280" fmla="*/ 160085 h 442372"/>
                <a:gd name="connsiteX5-281" fmla="*/ 284612 w 311526"/>
                <a:gd name="connsiteY5-282" fmla="*/ 230192 h 442372"/>
                <a:gd name="connsiteX6-283" fmla="*/ 69675 w 311526"/>
                <a:gd name="connsiteY6-284" fmla="*/ 230558 h 442372"/>
                <a:gd name="connsiteX7-285" fmla="*/ 30712 w 311526"/>
                <a:gd name="connsiteY7-286" fmla="*/ 273769 h 442372"/>
                <a:gd name="connsiteX8-287" fmla="*/ 34031 w 311526"/>
                <a:gd name="connsiteY8-288" fmla="*/ 325025 h 442372"/>
                <a:gd name="connsiteX9-289" fmla="*/ 25806 w 311526"/>
                <a:gd name="connsiteY9-290" fmla="*/ 441563 h 442372"/>
                <a:gd name="connsiteX10-291" fmla="*/ 11087 w 311526"/>
                <a:gd name="connsiteY10-292" fmla="*/ 379744 h 442372"/>
                <a:gd name="connsiteX11-293" fmla="*/ 6948 w 311526"/>
                <a:gd name="connsiteY11-294" fmla="*/ 222023 h 442372"/>
                <a:gd name="connsiteX12-295" fmla="*/ 7989 w 311526"/>
                <a:gd name="connsiteY12-296" fmla="*/ 215148 h 442372"/>
                <a:gd name="connsiteX13-297" fmla="*/ 7166 w 311526"/>
                <a:gd name="connsiteY13-298" fmla="*/ 212876 h 442372"/>
                <a:gd name="connsiteX14-299" fmla="*/ 106268 w 311526"/>
                <a:gd name="connsiteY14-300" fmla="*/ 0 h 442372"/>
                <a:gd name="connsiteX0-301" fmla="*/ 106268 w 311526"/>
                <a:gd name="connsiteY0-302" fmla="*/ 0 h 442372"/>
                <a:gd name="connsiteX1-303" fmla="*/ 160498 w 311526"/>
                <a:gd name="connsiteY1-304" fmla="*/ 21527 h 442372"/>
                <a:gd name="connsiteX2-305" fmla="*/ 311496 w 311526"/>
                <a:gd name="connsiteY2-306" fmla="*/ 34252 h 442372"/>
                <a:gd name="connsiteX3-307" fmla="*/ 179954 w 311526"/>
                <a:gd name="connsiteY3-308" fmla="*/ 60544 h 442372"/>
                <a:gd name="connsiteX4-309" fmla="*/ 139577 w 311526"/>
                <a:gd name="connsiteY4-310" fmla="*/ 166435 h 442372"/>
                <a:gd name="connsiteX5-311" fmla="*/ 284612 w 311526"/>
                <a:gd name="connsiteY5-312" fmla="*/ 230192 h 442372"/>
                <a:gd name="connsiteX6-313" fmla="*/ 69675 w 311526"/>
                <a:gd name="connsiteY6-314" fmla="*/ 230558 h 442372"/>
                <a:gd name="connsiteX7-315" fmla="*/ 30712 w 311526"/>
                <a:gd name="connsiteY7-316" fmla="*/ 273769 h 442372"/>
                <a:gd name="connsiteX8-317" fmla="*/ 34031 w 311526"/>
                <a:gd name="connsiteY8-318" fmla="*/ 325025 h 442372"/>
                <a:gd name="connsiteX9-319" fmla="*/ 25806 w 311526"/>
                <a:gd name="connsiteY9-320" fmla="*/ 441563 h 442372"/>
                <a:gd name="connsiteX10-321" fmla="*/ 11087 w 311526"/>
                <a:gd name="connsiteY10-322" fmla="*/ 379744 h 442372"/>
                <a:gd name="connsiteX11-323" fmla="*/ 6948 w 311526"/>
                <a:gd name="connsiteY11-324" fmla="*/ 222023 h 442372"/>
                <a:gd name="connsiteX12-325" fmla="*/ 7989 w 311526"/>
                <a:gd name="connsiteY12-326" fmla="*/ 215148 h 442372"/>
                <a:gd name="connsiteX13-327" fmla="*/ 7166 w 311526"/>
                <a:gd name="connsiteY13-328" fmla="*/ 212876 h 442372"/>
                <a:gd name="connsiteX14-329" fmla="*/ 106268 w 311526"/>
                <a:gd name="connsiteY14-330" fmla="*/ 0 h 442372"/>
                <a:gd name="connsiteX0-331" fmla="*/ 106268 w 422724"/>
                <a:gd name="connsiteY0-332" fmla="*/ 0 h 442372"/>
                <a:gd name="connsiteX1-333" fmla="*/ 160498 w 422724"/>
                <a:gd name="connsiteY1-334" fmla="*/ 21527 h 442372"/>
                <a:gd name="connsiteX2-335" fmla="*/ 311496 w 422724"/>
                <a:gd name="connsiteY2-336" fmla="*/ 34252 h 442372"/>
                <a:gd name="connsiteX3-337" fmla="*/ 179954 w 422724"/>
                <a:gd name="connsiteY3-338" fmla="*/ 60544 h 442372"/>
                <a:gd name="connsiteX4-339" fmla="*/ 139577 w 422724"/>
                <a:gd name="connsiteY4-340" fmla="*/ 166435 h 442372"/>
                <a:gd name="connsiteX5-341" fmla="*/ 422724 w 422724"/>
                <a:gd name="connsiteY5-342" fmla="*/ 258767 h 442372"/>
                <a:gd name="connsiteX6-343" fmla="*/ 69675 w 422724"/>
                <a:gd name="connsiteY6-344" fmla="*/ 230558 h 442372"/>
                <a:gd name="connsiteX7-345" fmla="*/ 30712 w 422724"/>
                <a:gd name="connsiteY7-346" fmla="*/ 273769 h 442372"/>
                <a:gd name="connsiteX8-347" fmla="*/ 34031 w 422724"/>
                <a:gd name="connsiteY8-348" fmla="*/ 325025 h 442372"/>
                <a:gd name="connsiteX9-349" fmla="*/ 25806 w 422724"/>
                <a:gd name="connsiteY9-350" fmla="*/ 441563 h 442372"/>
                <a:gd name="connsiteX10-351" fmla="*/ 11087 w 422724"/>
                <a:gd name="connsiteY10-352" fmla="*/ 379744 h 442372"/>
                <a:gd name="connsiteX11-353" fmla="*/ 6948 w 422724"/>
                <a:gd name="connsiteY11-354" fmla="*/ 222023 h 442372"/>
                <a:gd name="connsiteX12-355" fmla="*/ 7989 w 422724"/>
                <a:gd name="connsiteY12-356" fmla="*/ 215148 h 442372"/>
                <a:gd name="connsiteX13-357" fmla="*/ 7166 w 422724"/>
                <a:gd name="connsiteY13-358" fmla="*/ 212876 h 442372"/>
                <a:gd name="connsiteX14-359" fmla="*/ 106268 w 422724"/>
                <a:gd name="connsiteY14-360" fmla="*/ 0 h 442372"/>
                <a:gd name="connsiteX0-361" fmla="*/ 106268 w 422724"/>
                <a:gd name="connsiteY0-362" fmla="*/ 0 h 442372"/>
                <a:gd name="connsiteX1-363" fmla="*/ 160498 w 422724"/>
                <a:gd name="connsiteY1-364" fmla="*/ 21527 h 442372"/>
                <a:gd name="connsiteX2-365" fmla="*/ 311496 w 422724"/>
                <a:gd name="connsiteY2-366" fmla="*/ 34252 h 442372"/>
                <a:gd name="connsiteX3-367" fmla="*/ 179954 w 422724"/>
                <a:gd name="connsiteY3-368" fmla="*/ 60544 h 442372"/>
                <a:gd name="connsiteX4-369" fmla="*/ 139577 w 422724"/>
                <a:gd name="connsiteY4-370" fmla="*/ 166435 h 442372"/>
                <a:gd name="connsiteX5-371" fmla="*/ 422724 w 422724"/>
                <a:gd name="connsiteY5-372" fmla="*/ 258767 h 442372"/>
                <a:gd name="connsiteX6-373" fmla="*/ 69675 w 422724"/>
                <a:gd name="connsiteY6-374" fmla="*/ 230558 h 442372"/>
                <a:gd name="connsiteX7-375" fmla="*/ 30712 w 422724"/>
                <a:gd name="connsiteY7-376" fmla="*/ 273769 h 442372"/>
                <a:gd name="connsiteX8-377" fmla="*/ 34031 w 422724"/>
                <a:gd name="connsiteY8-378" fmla="*/ 325025 h 442372"/>
                <a:gd name="connsiteX9-379" fmla="*/ 25806 w 422724"/>
                <a:gd name="connsiteY9-380" fmla="*/ 441563 h 442372"/>
                <a:gd name="connsiteX10-381" fmla="*/ 11087 w 422724"/>
                <a:gd name="connsiteY10-382" fmla="*/ 379744 h 442372"/>
                <a:gd name="connsiteX11-383" fmla="*/ 6948 w 422724"/>
                <a:gd name="connsiteY11-384" fmla="*/ 222023 h 442372"/>
                <a:gd name="connsiteX12-385" fmla="*/ 7989 w 422724"/>
                <a:gd name="connsiteY12-386" fmla="*/ 215148 h 442372"/>
                <a:gd name="connsiteX13-387" fmla="*/ 7166 w 422724"/>
                <a:gd name="connsiteY13-388" fmla="*/ 212876 h 442372"/>
                <a:gd name="connsiteX14-389" fmla="*/ 106268 w 422724"/>
                <a:gd name="connsiteY14-390" fmla="*/ 0 h 442372"/>
                <a:gd name="connsiteX0-391" fmla="*/ 106268 w 422724"/>
                <a:gd name="connsiteY0-392" fmla="*/ 0 h 442372"/>
                <a:gd name="connsiteX1-393" fmla="*/ 160498 w 422724"/>
                <a:gd name="connsiteY1-394" fmla="*/ 21527 h 442372"/>
                <a:gd name="connsiteX2-395" fmla="*/ 311496 w 422724"/>
                <a:gd name="connsiteY2-396" fmla="*/ 34252 h 442372"/>
                <a:gd name="connsiteX3-397" fmla="*/ 179954 w 422724"/>
                <a:gd name="connsiteY3-398" fmla="*/ 60544 h 442372"/>
                <a:gd name="connsiteX4-399" fmla="*/ 139577 w 422724"/>
                <a:gd name="connsiteY4-400" fmla="*/ 166435 h 442372"/>
                <a:gd name="connsiteX5-401" fmla="*/ 422724 w 422724"/>
                <a:gd name="connsiteY5-402" fmla="*/ 258767 h 442372"/>
                <a:gd name="connsiteX6-403" fmla="*/ 69675 w 422724"/>
                <a:gd name="connsiteY6-404" fmla="*/ 230558 h 442372"/>
                <a:gd name="connsiteX7-405" fmla="*/ 30712 w 422724"/>
                <a:gd name="connsiteY7-406" fmla="*/ 273769 h 442372"/>
                <a:gd name="connsiteX8-407" fmla="*/ 34031 w 422724"/>
                <a:gd name="connsiteY8-408" fmla="*/ 325025 h 442372"/>
                <a:gd name="connsiteX9-409" fmla="*/ 25806 w 422724"/>
                <a:gd name="connsiteY9-410" fmla="*/ 441563 h 442372"/>
                <a:gd name="connsiteX10-411" fmla="*/ 11087 w 422724"/>
                <a:gd name="connsiteY10-412" fmla="*/ 379744 h 442372"/>
                <a:gd name="connsiteX11-413" fmla="*/ 6948 w 422724"/>
                <a:gd name="connsiteY11-414" fmla="*/ 222023 h 442372"/>
                <a:gd name="connsiteX12-415" fmla="*/ 7989 w 422724"/>
                <a:gd name="connsiteY12-416" fmla="*/ 215148 h 442372"/>
                <a:gd name="connsiteX13-417" fmla="*/ 7166 w 422724"/>
                <a:gd name="connsiteY13-418" fmla="*/ 212876 h 442372"/>
                <a:gd name="connsiteX14-419" fmla="*/ 106268 w 422724"/>
                <a:gd name="connsiteY14-420" fmla="*/ 0 h 442372"/>
                <a:gd name="connsiteX0-421" fmla="*/ 106268 w 422724"/>
                <a:gd name="connsiteY0-422" fmla="*/ 0 h 442372"/>
                <a:gd name="connsiteX1-423" fmla="*/ 160498 w 422724"/>
                <a:gd name="connsiteY1-424" fmla="*/ 21527 h 442372"/>
                <a:gd name="connsiteX2-425" fmla="*/ 311496 w 422724"/>
                <a:gd name="connsiteY2-426" fmla="*/ 34252 h 442372"/>
                <a:gd name="connsiteX3-427" fmla="*/ 179954 w 422724"/>
                <a:gd name="connsiteY3-428" fmla="*/ 60544 h 442372"/>
                <a:gd name="connsiteX4-429" fmla="*/ 139577 w 422724"/>
                <a:gd name="connsiteY4-430" fmla="*/ 166435 h 442372"/>
                <a:gd name="connsiteX5-431" fmla="*/ 422724 w 422724"/>
                <a:gd name="connsiteY5-432" fmla="*/ 258767 h 442372"/>
                <a:gd name="connsiteX6-433" fmla="*/ 69675 w 422724"/>
                <a:gd name="connsiteY6-434" fmla="*/ 230558 h 442372"/>
                <a:gd name="connsiteX7-435" fmla="*/ 30712 w 422724"/>
                <a:gd name="connsiteY7-436" fmla="*/ 273769 h 442372"/>
                <a:gd name="connsiteX8-437" fmla="*/ 34031 w 422724"/>
                <a:gd name="connsiteY8-438" fmla="*/ 325025 h 442372"/>
                <a:gd name="connsiteX9-439" fmla="*/ 25806 w 422724"/>
                <a:gd name="connsiteY9-440" fmla="*/ 441563 h 442372"/>
                <a:gd name="connsiteX10-441" fmla="*/ 11087 w 422724"/>
                <a:gd name="connsiteY10-442" fmla="*/ 379744 h 442372"/>
                <a:gd name="connsiteX11-443" fmla="*/ 6948 w 422724"/>
                <a:gd name="connsiteY11-444" fmla="*/ 222023 h 442372"/>
                <a:gd name="connsiteX12-445" fmla="*/ 7989 w 422724"/>
                <a:gd name="connsiteY12-446" fmla="*/ 215148 h 442372"/>
                <a:gd name="connsiteX13-447" fmla="*/ 7166 w 422724"/>
                <a:gd name="connsiteY13-448" fmla="*/ 212876 h 442372"/>
                <a:gd name="connsiteX14-449" fmla="*/ 106268 w 422724"/>
                <a:gd name="connsiteY14-450" fmla="*/ 0 h 442372"/>
                <a:gd name="connsiteX0-451" fmla="*/ 106268 w 422724"/>
                <a:gd name="connsiteY0-452" fmla="*/ 0 h 442372"/>
                <a:gd name="connsiteX1-453" fmla="*/ 160498 w 422724"/>
                <a:gd name="connsiteY1-454" fmla="*/ 21527 h 442372"/>
                <a:gd name="connsiteX2-455" fmla="*/ 311496 w 422724"/>
                <a:gd name="connsiteY2-456" fmla="*/ 34252 h 442372"/>
                <a:gd name="connsiteX3-457" fmla="*/ 179954 w 422724"/>
                <a:gd name="connsiteY3-458" fmla="*/ 60544 h 442372"/>
                <a:gd name="connsiteX4-459" fmla="*/ 139577 w 422724"/>
                <a:gd name="connsiteY4-460" fmla="*/ 166435 h 442372"/>
                <a:gd name="connsiteX5-461" fmla="*/ 422724 w 422724"/>
                <a:gd name="connsiteY5-462" fmla="*/ 258767 h 442372"/>
                <a:gd name="connsiteX6-463" fmla="*/ 83963 w 422724"/>
                <a:gd name="connsiteY6-464" fmla="*/ 230558 h 442372"/>
                <a:gd name="connsiteX7-465" fmla="*/ 30712 w 422724"/>
                <a:gd name="connsiteY7-466" fmla="*/ 273769 h 442372"/>
                <a:gd name="connsiteX8-467" fmla="*/ 34031 w 422724"/>
                <a:gd name="connsiteY8-468" fmla="*/ 325025 h 442372"/>
                <a:gd name="connsiteX9-469" fmla="*/ 25806 w 422724"/>
                <a:gd name="connsiteY9-470" fmla="*/ 441563 h 442372"/>
                <a:gd name="connsiteX10-471" fmla="*/ 11087 w 422724"/>
                <a:gd name="connsiteY10-472" fmla="*/ 379744 h 442372"/>
                <a:gd name="connsiteX11-473" fmla="*/ 6948 w 422724"/>
                <a:gd name="connsiteY11-474" fmla="*/ 222023 h 442372"/>
                <a:gd name="connsiteX12-475" fmla="*/ 7989 w 422724"/>
                <a:gd name="connsiteY12-476" fmla="*/ 215148 h 442372"/>
                <a:gd name="connsiteX13-477" fmla="*/ 7166 w 422724"/>
                <a:gd name="connsiteY13-478" fmla="*/ 212876 h 442372"/>
                <a:gd name="connsiteX14-479" fmla="*/ 106268 w 422724"/>
                <a:gd name="connsiteY14-480" fmla="*/ 0 h 442372"/>
                <a:gd name="connsiteX0-481" fmla="*/ 106268 w 422724"/>
                <a:gd name="connsiteY0-482" fmla="*/ 0 h 442372"/>
                <a:gd name="connsiteX1-483" fmla="*/ 160498 w 422724"/>
                <a:gd name="connsiteY1-484" fmla="*/ 21527 h 442372"/>
                <a:gd name="connsiteX2-485" fmla="*/ 311496 w 422724"/>
                <a:gd name="connsiteY2-486" fmla="*/ 34252 h 442372"/>
                <a:gd name="connsiteX3-487" fmla="*/ 179954 w 422724"/>
                <a:gd name="connsiteY3-488" fmla="*/ 60544 h 442372"/>
                <a:gd name="connsiteX4-489" fmla="*/ 139577 w 422724"/>
                <a:gd name="connsiteY4-490" fmla="*/ 166435 h 442372"/>
                <a:gd name="connsiteX5-491" fmla="*/ 422724 w 422724"/>
                <a:gd name="connsiteY5-492" fmla="*/ 258767 h 442372"/>
                <a:gd name="connsiteX6-493" fmla="*/ 83963 w 422724"/>
                <a:gd name="connsiteY6-494" fmla="*/ 230558 h 442372"/>
                <a:gd name="connsiteX7-495" fmla="*/ 30712 w 422724"/>
                <a:gd name="connsiteY7-496" fmla="*/ 273769 h 442372"/>
                <a:gd name="connsiteX8-497" fmla="*/ 34031 w 422724"/>
                <a:gd name="connsiteY8-498" fmla="*/ 325025 h 442372"/>
                <a:gd name="connsiteX9-499" fmla="*/ 25806 w 422724"/>
                <a:gd name="connsiteY9-500" fmla="*/ 441563 h 442372"/>
                <a:gd name="connsiteX10-501" fmla="*/ 11087 w 422724"/>
                <a:gd name="connsiteY10-502" fmla="*/ 379744 h 442372"/>
                <a:gd name="connsiteX11-503" fmla="*/ 6948 w 422724"/>
                <a:gd name="connsiteY11-504" fmla="*/ 222023 h 442372"/>
                <a:gd name="connsiteX12-505" fmla="*/ 7989 w 422724"/>
                <a:gd name="connsiteY12-506" fmla="*/ 215148 h 442372"/>
                <a:gd name="connsiteX13-507" fmla="*/ 7166 w 422724"/>
                <a:gd name="connsiteY13-508" fmla="*/ 212876 h 442372"/>
                <a:gd name="connsiteX14-509" fmla="*/ 106268 w 422724"/>
                <a:gd name="connsiteY14-510" fmla="*/ 0 h 442372"/>
                <a:gd name="connsiteX0-511" fmla="*/ 106268 w 424061"/>
                <a:gd name="connsiteY0-512" fmla="*/ 0 h 442372"/>
                <a:gd name="connsiteX1-513" fmla="*/ 160498 w 424061"/>
                <a:gd name="connsiteY1-514" fmla="*/ 21527 h 442372"/>
                <a:gd name="connsiteX2-515" fmla="*/ 311496 w 424061"/>
                <a:gd name="connsiteY2-516" fmla="*/ 34252 h 442372"/>
                <a:gd name="connsiteX3-517" fmla="*/ 179954 w 424061"/>
                <a:gd name="connsiteY3-518" fmla="*/ 60544 h 442372"/>
                <a:gd name="connsiteX4-519" fmla="*/ 139577 w 424061"/>
                <a:gd name="connsiteY4-520" fmla="*/ 166435 h 442372"/>
                <a:gd name="connsiteX5-521" fmla="*/ 422724 w 424061"/>
                <a:gd name="connsiteY5-522" fmla="*/ 258767 h 442372"/>
                <a:gd name="connsiteX6-523" fmla="*/ 239545 w 424061"/>
                <a:gd name="connsiteY6-524" fmla="*/ 231260 h 442372"/>
                <a:gd name="connsiteX7-525" fmla="*/ 83963 w 424061"/>
                <a:gd name="connsiteY7-526" fmla="*/ 230558 h 442372"/>
                <a:gd name="connsiteX8-527" fmla="*/ 30712 w 424061"/>
                <a:gd name="connsiteY8-528" fmla="*/ 273769 h 442372"/>
                <a:gd name="connsiteX9-529" fmla="*/ 34031 w 424061"/>
                <a:gd name="connsiteY9-530" fmla="*/ 325025 h 442372"/>
                <a:gd name="connsiteX10-531" fmla="*/ 25806 w 424061"/>
                <a:gd name="connsiteY10-532" fmla="*/ 441563 h 442372"/>
                <a:gd name="connsiteX11-533" fmla="*/ 11087 w 424061"/>
                <a:gd name="connsiteY11-534" fmla="*/ 379744 h 442372"/>
                <a:gd name="connsiteX12-535" fmla="*/ 6948 w 424061"/>
                <a:gd name="connsiteY12-536" fmla="*/ 222023 h 442372"/>
                <a:gd name="connsiteX13-537" fmla="*/ 7989 w 424061"/>
                <a:gd name="connsiteY13-538" fmla="*/ 215148 h 442372"/>
                <a:gd name="connsiteX14-539" fmla="*/ 7166 w 424061"/>
                <a:gd name="connsiteY14-540" fmla="*/ 212876 h 442372"/>
                <a:gd name="connsiteX15" fmla="*/ 106268 w 424061"/>
                <a:gd name="connsiteY15" fmla="*/ 0 h 442372"/>
                <a:gd name="connsiteX0-541" fmla="*/ 106268 w 424061"/>
                <a:gd name="connsiteY0-542" fmla="*/ 0 h 442372"/>
                <a:gd name="connsiteX1-543" fmla="*/ 160498 w 424061"/>
                <a:gd name="connsiteY1-544" fmla="*/ 21527 h 442372"/>
                <a:gd name="connsiteX2-545" fmla="*/ 311496 w 424061"/>
                <a:gd name="connsiteY2-546" fmla="*/ 34252 h 442372"/>
                <a:gd name="connsiteX3-547" fmla="*/ 179954 w 424061"/>
                <a:gd name="connsiteY3-548" fmla="*/ 60544 h 442372"/>
                <a:gd name="connsiteX4-549" fmla="*/ 139577 w 424061"/>
                <a:gd name="connsiteY4-550" fmla="*/ 166435 h 442372"/>
                <a:gd name="connsiteX5-551" fmla="*/ 422724 w 424061"/>
                <a:gd name="connsiteY5-552" fmla="*/ 258767 h 442372"/>
                <a:gd name="connsiteX6-553" fmla="*/ 239545 w 424061"/>
                <a:gd name="connsiteY6-554" fmla="*/ 237610 h 442372"/>
                <a:gd name="connsiteX7-555" fmla="*/ 83963 w 424061"/>
                <a:gd name="connsiteY7-556" fmla="*/ 230558 h 442372"/>
                <a:gd name="connsiteX8-557" fmla="*/ 30712 w 424061"/>
                <a:gd name="connsiteY8-558" fmla="*/ 273769 h 442372"/>
                <a:gd name="connsiteX9-559" fmla="*/ 34031 w 424061"/>
                <a:gd name="connsiteY9-560" fmla="*/ 325025 h 442372"/>
                <a:gd name="connsiteX10-561" fmla="*/ 25806 w 424061"/>
                <a:gd name="connsiteY10-562" fmla="*/ 441563 h 442372"/>
                <a:gd name="connsiteX11-563" fmla="*/ 11087 w 424061"/>
                <a:gd name="connsiteY11-564" fmla="*/ 379744 h 442372"/>
                <a:gd name="connsiteX12-565" fmla="*/ 6948 w 424061"/>
                <a:gd name="connsiteY12-566" fmla="*/ 222023 h 442372"/>
                <a:gd name="connsiteX13-567" fmla="*/ 7989 w 424061"/>
                <a:gd name="connsiteY13-568" fmla="*/ 215148 h 442372"/>
                <a:gd name="connsiteX14-569" fmla="*/ 7166 w 424061"/>
                <a:gd name="connsiteY14-570" fmla="*/ 212876 h 442372"/>
                <a:gd name="connsiteX15-571" fmla="*/ 106268 w 424061"/>
                <a:gd name="connsiteY15-572" fmla="*/ 0 h 442372"/>
                <a:gd name="connsiteX0-573" fmla="*/ 106268 w 424242"/>
                <a:gd name="connsiteY0-574" fmla="*/ 0 h 442372"/>
                <a:gd name="connsiteX1-575" fmla="*/ 160498 w 424242"/>
                <a:gd name="connsiteY1-576" fmla="*/ 21527 h 442372"/>
                <a:gd name="connsiteX2-577" fmla="*/ 311496 w 424242"/>
                <a:gd name="connsiteY2-578" fmla="*/ 34252 h 442372"/>
                <a:gd name="connsiteX3-579" fmla="*/ 179954 w 424242"/>
                <a:gd name="connsiteY3-580" fmla="*/ 60544 h 442372"/>
                <a:gd name="connsiteX4-581" fmla="*/ 139577 w 424242"/>
                <a:gd name="connsiteY4-582" fmla="*/ 166435 h 442372"/>
                <a:gd name="connsiteX5-583" fmla="*/ 422724 w 424242"/>
                <a:gd name="connsiteY5-584" fmla="*/ 258767 h 442372"/>
                <a:gd name="connsiteX6-585" fmla="*/ 239545 w 424242"/>
                <a:gd name="connsiteY6-586" fmla="*/ 237610 h 442372"/>
                <a:gd name="connsiteX7-587" fmla="*/ 83963 w 424242"/>
                <a:gd name="connsiteY7-588" fmla="*/ 230558 h 442372"/>
                <a:gd name="connsiteX8-589" fmla="*/ 30712 w 424242"/>
                <a:gd name="connsiteY8-590" fmla="*/ 273769 h 442372"/>
                <a:gd name="connsiteX9-591" fmla="*/ 34031 w 424242"/>
                <a:gd name="connsiteY9-592" fmla="*/ 325025 h 442372"/>
                <a:gd name="connsiteX10-593" fmla="*/ 25806 w 424242"/>
                <a:gd name="connsiteY10-594" fmla="*/ 441563 h 442372"/>
                <a:gd name="connsiteX11-595" fmla="*/ 11087 w 424242"/>
                <a:gd name="connsiteY11-596" fmla="*/ 379744 h 442372"/>
                <a:gd name="connsiteX12-597" fmla="*/ 6948 w 424242"/>
                <a:gd name="connsiteY12-598" fmla="*/ 222023 h 442372"/>
                <a:gd name="connsiteX13-599" fmla="*/ 7989 w 424242"/>
                <a:gd name="connsiteY13-600" fmla="*/ 215148 h 442372"/>
                <a:gd name="connsiteX14-601" fmla="*/ 7166 w 424242"/>
                <a:gd name="connsiteY14-602" fmla="*/ 212876 h 442372"/>
                <a:gd name="connsiteX15-603" fmla="*/ 106268 w 424242"/>
                <a:gd name="connsiteY15-604" fmla="*/ 0 h 442372"/>
                <a:gd name="connsiteX0-605" fmla="*/ 106268 w 424242"/>
                <a:gd name="connsiteY0-606" fmla="*/ 0 h 442372"/>
                <a:gd name="connsiteX1-607" fmla="*/ 160498 w 424242"/>
                <a:gd name="connsiteY1-608" fmla="*/ 21527 h 442372"/>
                <a:gd name="connsiteX2-609" fmla="*/ 311496 w 424242"/>
                <a:gd name="connsiteY2-610" fmla="*/ 34252 h 442372"/>
                <a:gd name="connsiteX3-611" fmla="*/ 179954 w 424242"/>
                <a:gd name="connsiteY3-612" fmla="*/ 60544 h 442372"/>
                <a:gd name="connsiteX4-613" fmla="*/ 139577 w 424242"/>
                <a:gd name="connsiteY4-614" fmla="*/ 166435 h 442372"/>
                <a:gd name="connsiteX5-615" fmla="*/ 422724 w 424242"/>
                <a:gd name="connsiteY5-616" fmla="*/ 258767 h 442372"/>
                <a:gd name="connsiteX6-617" fmla="*/ 239545 w 424242"/>
                <a:gd name="connsiteY6-618" fmla="*/ 237610 h 442372"/>
                <a:gd name="connsiteX7-619" fmla="*/ 83963 w 424242"/>
                <a:gd name="connsiteY7-620" fmla="*/ 230558 h 442372"/>
                <a:gd name="connsiteX8-621" fmla="*/ 30712 w 424242"/>
                <a:gd name="connsiteY8-622" fmla="*/ 273769 h 442372"/>
                <a:gd name="connsiteX9-623" fmla="*/ 34031 w 424242"/>
                <a:gd name="connsiteY9-624" fmla="*/ 325025 h 442372"/>
                <a:gd name="connsiteX10-625" fmla="*/ 25806 w 424242"/>
                <a:gd name="connsiteY10-626" fmla="*/ 441563 h 442372"/>
                <a:gd name="connsiteX11-627" fmla="*/ 11087 w 424242"/>
                <a:gd name="connsiteY11-628" fmla="*/ 379744 h 442372"/>
                <a:gd name="connsiteX12-629" fmla="*/ 6948 w 424242"/>
                <a:gd name="connsiteY12-630" fmla="*/ 222023 h 442372"/>
                <a:gd name="connsiteX13-631" fmla="*/ 7989 w 424242"/>
                <a:gd name="connsiteY13-632" fmla="*/ 215148 h 442372"/>
                <a:gd name="connsiteX14-633" fmla="*/ 7166 w 424242"/>
                <a:gd name="connsiteY14-634" fmla="*/ 212876 h 442372"/>
                <a:gd name="connsiteX15-635" fmla="*/ 106268 w 424242"/>
                <a:gd name="connsiteY15-636" fmla="*/ 0 h 442372"/>
                <a:gd name="connsiteX0-637" fmla="*/ 106268 w 424242"/>
                <a:gd name="connsiteY0-638" fmla="*/ 0 h 383059"/>
                <a:gd name="connsiteX1-639" fmla="*/ 160498 w 424242"/>
                <a:gd name="connsiteY1-640" fmla="*/ 21527 h 383059"/>
                <a:gd name="connsiteX2-641" fmla="*/ 311496 w 424242"/>
                <a:gd name="connsiteY2-642" fmla="*/ 34252 h 383059"/>
                <a:gd name="connsiteX3-643" fmla="*/ 179954 w 424242"/>
                <a:gd name="connsiteY3-644" fmla="*/ 60544 h 383059"/>
                <a:gd name="connsiteX4-645" fmla="*/ 139577 w 424242"/>
                <a:gd name="connsiteY4-646" fmla="*/ 166435 h 383059"/>
                <a:gd name="connsiteX5-647" fmla="*/ 422724 w 424242"/>
                <a:gd name="connsiteY5-648" fmla="*/ 258767 h 383059"/>
                <a:gd name="connsiteX6-649" fmla="*/ 239545 w 424242"/>
                <a:gd name="connsiteY6-650" fmla="*/ 237610 h 383059"/>
                <a:gd name="connsiteX7-651" fmla="*/ 83963 w 424242"/>
                <a:gd name="connsiteY7-652" fmla="*/ 230558 h 383059"/>
                <a:gd name="connsiteX8-653" fmla="*/ 30712 w 424242"/>
                <a:gd name="connsiteY8-654" fmla="*/ 273769 h 383059"/>
                <a:gd name="connsiteX9-655" fmla="*/ 34031 w 424242"/>
                <a:gd name="connsiteY9-656" fmla="*/ 325025 h 383059"/>
                <a:gd name="connsiteX10-657" fmla="*/ 11087 w 424242"/>
                <a:gd name="connsiteY10-658" fmla="*/ 379744 h 383059"/>
                <a:gd name="connsiteX11-659" fmla="*/ 6948 w 424242"/>
                <a:gd name="connsiteY11-660" fmla="*/ 222023 h 383059"/>
                <a:gd name="connsiteX12-661" fmla="*/ 7989 w 424242"/>
                <a:gd name="connsiteY12-662" fmla="*/ 215148 h 383059"/>
                <a:gd name="connsiteX13-663" fmla="*/ 7166 w 424242"/>
                <a:gd name="connsiteY13-664" fmla="*/ 212876 h 383059"/>
                <a:gd name="connsiteX14-665" fmla="*/ 106268 w 424242"/>
                <a:gd name="connsiteY14-666" fmla="*/ 0 h 383059"/>
                <a:gd name="connsiteX0-667" fmla="*/ 106268 w 424242"/>
                <a:gd name="connsiteY0-668" fmla="*/ 0 h 383121"/>
                <a:gd name="connsiteX1-669" fmla="*/ 160498 w 424242"/>
                <a:gd name="connsiteY1-670" fmla="*/ 21527 h 383121"/>
                <a:gd name="connsiteX2-671" fmla="*/ 311496 w 424242"/>
                <a:gd name="connsiteY2-672" fmla="*/ 34252 h 383121"/>
                <a:gd name="connsiteX3-673" fmla="*/ 179954 w 424242"/>
                <a:gd name="connsiteY3-674" fmla="*/ 60544 h 383121"/>
                <a:gd name="connsiteX4-675" fmla="*/ 139577 w 424242"/>
                <a:gd name="connsiteY4-676" fmla="*/ 166435 h 383121"/>
                <a:gd name="connsiteX5-677" fmla="*/ 422724 w 424242"/>
                <a:gd name="connsiteY5-678" fmla="*/ 258767 h 383121"/>
                <a:gd name="connsiteX6-679" fmla="*/ 239545 w 424242"/>
                <a:gd name="connsiteY6-680" fmla="*/ 237610 h 383121"/>
                <a:gd name="connsiteX7-681" fmla="*/ 83963 w 424242"/>
                <a:gd name="connsiteY7-682" fmla="*/ 230558 h 383121"/>
                <a:gd name="connsiteX8-683" fmla="*/ 24362 w 424242"/>
                <a:gd name="connsiteY8-684" fmla="*/ 265831 h 383121"/>
                <a:gd name="connsiteX9-685" fmla="*/ 34031 w 424242"/>
                <a:gd name="connsiteY9-686" fmla="*/ 325025 h 383121"/>
                <a:gd name="connsiteX10-687" fmla="*/ 11087 w 424242"/>
                <a:gd name="connsiteY10-688" fmla="*/ 379744 h 383121"/>
                <a:gd name="connsiteX11-689" fmla="*/ 6948 w 424242"/>
                <a:gd name="connsiteY11-690" fmla="*/ 222023 h 383121"/>
                <a:gd name="connsiteX12-691" fmla="*/ 7989 w 424242"/>
                <a:gd name="connsiteY12-692" fmla="*/ 215148 h 383121"/>
                <a:gd name="connsiteX13-693" fmla="*/ 7166 w 424242"/>
                <a:gd name="connsiteY13-694" fmla="*/ 212876 h 383121"/>
                <a:gd name="connsiteX14-695" fmla="*/ 106268 w 424242"/>
                <a:gd name="connsiteY14-696" fmla="*/ 0 h 383121"/>
                <a:gd name="connsiteX0-697" fmla="*/ 106268 w 415873"/>
                <a:gd name="connsiteY0-698" fmla="*/ 0 h 383121"/>
                <a:gd name="connsiteX1-699" fmla="*/ 160498 w 415873"/>
                <a:gd name="connsiteY1-700" fmla="*/ 21527 h 383121"/>
                <a:gd name="connsiteX2-701" fmla="*/ 311496 w 415873"/>
                <a:gd name="connsiteY2-702" fmla="*/ 34252 h 383121"/>
                <a:gd name="connsiteX3-703" fmla="*/ 179954 w 415873"/>
                <a:gd name="connsiteY3-704" fmla="*/ 60544 h 383121"/>
                <a:gd name="connsiteX4-705" fmla="*/ 139577 w 415873"/>
                <a:gd name="connsiteY4-706" fmla="*/ 166435 h 383121"/>
                <a:gd name="connsiteX5-707" fmla="*/ 414257 w 415873"/>
                <a:gd name="connsiteY5-708" fmla="*/ 260884 h 383121"/>
                <a:gd name="connsiteX6-709" fmla="*/ 239545 w 415873"/>
                <a:gd name="connsiteY6-710" fmla="*/ 237610 h 383121"/>
                <a:gd name="connsiteX7-711" fmla="*/ 83963 w 415873"/>
                <a:gd name="connsiteY7-712" fmla="*/ 230558 h 383121"/>
                <a:gd name="connsiteX8-713" fmla="*/ 24362 w 415873"/>
                <a:gd name="connsiteY8-714" fmla="*/ 265831 h 383121"/>
                <a:gd name="connsiteX9-715" fmla="*/ 34031 w 415873"/>
                <a:gd name="connsiteY9-716" fmla="*/ 325025 h 383121"/>
                <a:gd name="connsiteX10-717" fmla="*/ 11087 w 415873"/>
                <a:gd name="connsiteY10-718" fmla="*/ 379744 h 383121"/>
                <a:gd name="connsiteX11-719" fmla="*/ 6948 w 415873"/>
                <a:gd name="connsiteY11-720" fmla="*/ 222023 h 383121"/>
                <a:gd name="connsiteX12-721" fmla="*/ 7989 w 415873"/>
                <a:gd name="connsiteY12-722" fmla="*/ 215148 h 383121"/>
                <a:gd name="connsiteX13-723" fmla="*/ 7166 w 415873"/>
                <a:gd name="connsiteY13-724" fmla="*/ 212876 h 383121"/>
                <a:gd name="connsiteX14-725" fmla="*/ 106268 w 415873"/>
                <a:gd name="connsiteY14-726" fmla="*/ 0 h 383121"/>
                <a:gd name="connsiteX0-727" fmla="*/ 106268 w 415873"/>
                <a:gd name="connsiteY0-728" fmla="*/ 0 h 383121"/>
                <a:gd name="connsiteX1-729" fmla="*/ 160498 w 415873"/>
                <a:gd name="connsiteY1-730" fmla="*/ 21527 h 383121"/>
                <a:gd name="connsiteX2-731" fmla="*/ 249584 w 415873"/>
                <a:gd name="connsiteY2-732" fmla="*/ 29489 h 383121"/>
                <a:gd name="connsiteX3-733" fmla="*/ 179954 w 415873"/>
                <a:gd name="connsiteY3-734" fmla="*/ 60544 h 383121"/>
                <a:gd name="connsiteX4-735" fmla="*/ 139577 w 415873"/>
                <a:gd name="connsiteY4-736" fmla="*/ 166435 h 383121"/>
                <a:gd name="connsiteX5-737" fmla="*/ 414257 w 415873"/>
                <a:gd name="connsiteY5-738" fmla="*/ 260884 h 383121"/>
                <a:gd name="connsiteX6-739" fmla="*/ 239545 w 415873"/>
                <a:gd name="connsiteY6-740" fmla="*/ 237610 h 383121"/>
                <a:gd name="connsiteX7-741" fmla="*/ 83963 w 415873"/>
                <a:gd name="connsiteY7-742" fmla="*/ 230558 h 383121"/>
                <a:gd name="connsiteX8-743" fmla="*/ 24362 w 415873"/>
                <a:gd name="connsiteY8-744" fmla="*/ 265831 h 383121"/>
                <a:gd name="connsiteX9-745" fmla="*/ 34031 w 415873"/>
                <a:gd name="connsiteY9-746" fmla="*/ 325025 h 383121"/>
                <a:gd name="connsiteX10-747" fmla="*/ 11087 w 415873"/>
                <a:gd name="connsiteY10-748" fmla="*/ 379744 h 383121"/>
                <a:gd name="connsiteX11-749" fmla="*/ 6948 w 415873"/>
                <a:gd name="connsiteY11-750" fmla="*/ 222023 h 383121"/>
                <a:gd name="connsiteX12-751" fmla="*/ 7989 w 415873"/>
                <a:gd name="connsiteY12-752" fmla="*/ 215148 h 383121"/>
                <a:gd name="connsiteX13-753" fmla="*/ 7166 w 415873"/>
                <a:gd name="connsiteY13-754" fmla="*/ 212876 h 383121"/>
                <a:gd name="connsiteX14-755" fmla="*/ 106268 w 415873"/>
                <a:gd name="connsiteY14-756" fmla="*/ 0 h 383121"/>
                <a:gd name="connsiteX0-757" fmla="*/ 106268 w 415873"/>
                <a:gd name="connsiteY0-758" fmla="*/ 0 h 383121"/>
                <a:gd name="connsiteX1-759" fmla="*/ 160498 w 415873"/>
                <a:gd name="connsiteY1-760" fmla="*/ 21527 h 383121"/>
                <a:gd name="connsiteX2-761" fmla="*/ 249584 w 415873"/>
                <a:gd name="connsiteY2-762" fmla="*/ 29489 h 383121"/>
                <a:gd name="connsiteX3-763" fmla="*/ 179954 w 415873"/>
                <a:gd name="connsiteY3-764" fmla="*/ 60544 h 383121"/>
                <a:gd name="connsiteX4-765" fmla="*/ 164977 w 415873"/>
                <a:gd name="connsiteY4-766" fmla="*/ 179135 h 383121"/>
                <a:gd name="connsiteX5-767" fmla="*/ 414257 w 415873"/>
                <a:gd name="connsiteY5-768" fmla="*/ 260884 h 383121"/>
                <a:gd name="connsiteX6-769" fmla="*/ 239545 w 415873"/>
                <a:gd name="connsiteY6-770" fmla="*/ 237610 h 383121"/>
                <a:gd name="connsiteX7-771" fmla="*/ 83963 w 415873"/>
                <a:gd name="connsiteY7-772" fmla="*/ 230558 h 383121"/>
                <a:gd name="connsiteX8-773" fmla="*/ 24362 w 415873"/>
                <a:gd name="connsiteY8-774" fmla="*/ 265831 h 383121"/>
                <a:gd name="connsiteX9-775" fmla="*/ 34031 w 415873"/>
                <a:gd name="connsiteY9-776" fmla="*/ 325025 h 383121"/>
                <a:gd name="connsiteX10-777" fmla="*/ 11087 w 415873"/>
                <a:gd name="connsiteY10-778" fmla="*/ 379744 h 383121"/>
                <a:gd name="connsiteX11-779" fmla="*/ 6948 w 415873"/>
                <a:gd name="connsiteY11-780" fmla="*/ 222023 h 383121"/>
                <a:gd name="connsiteX12-781" fmla="*/ 7989 w 415873"/>
                <a:gd name="connsiteY12-782" fmla="*/ 215148 h 383121"/>
                <a:gd name="connsiteX13-783" fmla="*/ 7166 w 415873"/>
                <a:gd name="connsiteY13-784" fmla="*/ 212876 h 383121"/>
                <a:gd name="connsiteX14-785" fmla="*/ 106268 w 415873"/>
                <a:gd name="connsiteY14-786" fmla="*/ 0 h 383121"/>
                <a:gd name="connsiteX0-787" fmla="*/ 106268 w 415873"/>
                <a:gd name="connsiteY0-788" fmla="*/ 0 h 383121"/>
                <a:gd name="connsiteX1-789" fmla="*/ 160498 w 415873"/>
                <a:gd name="connsiteY1-790" fmla="*/ 21527 h 383121"/>
                <a:gd name="connsiteX2-791" fmla="*/ 179954 w 415873"/>
                <a:gd name="connsiteY2-792" fmla="*/ 60544 h 383121"/>
                <a:gd name="connsiteX3-793" fmla="*/ 164977 w 415873"/>
                <a:gd name="connsiteY3-794" fmla="*/ 179135 h 383121"/>
                <a:gd name="connsiteX4-795" fmla="*/ 414257 w 415873"/>
                <a:gd name="connsiteY4-796" fmla="*/ 260884 h 383121"/>
                <a:gd name="connsiteX5-797" fmla="*/ 239545 w 415873"/>
                <a:gd name="connsiteY5-798" fmla="*/ 237610 h 383121"/>
                <a:gd name="connsiteX6-799" fmla="*/ 83963 w 415873"/>
                <a:gd name="connsiteY6-800" fmla="*/ 230558 h 383121"/>
                <a:gd name="connsiteX7-801" fmla="*/ 24362 w 415873"/>
                <a:gd name="connsiteY7-802" fmla="*/ 265831 h 383121"/>
                <a:gd name="connsiteX8-803" fmla="*/ 34031 w 415873"/>
                <a:gd name="connsiteY8-804" fmla="*/ 325025 h 383121"/>
                <a:gd name="connsiteX9-805" fmla="*/ 11087 w 415873"/>
                <a:gd name="connsiteY9-806" fmla="*/ 379744 h 383121"/>
                <a:gd name="connsiteX10-807" fmla="*/ 6948 w 415873"/>
                <a:gd name="connsiteY10-808" fmla="*/ 222023 h 383121"/>
                <a:gd name="connsiteX11-809" fmla="*/ 7989 w 415873"/>
                <a:gd name="connsiteY11-810" fmla="*/ 215148 h 383121"/>
                <a:gd name="connsiteX12-811" fmla="*/ 7166 w 415873"/>
                <a:gd name="connsiteY12-812" fmla="*/ 212876 h 383121"/>
                <a:gd name="connsiteX13-813" fmla="*/ 106268 w 415873"/>
                <a:gd name="connsiteY13-814" fmla="*/ 0 h 383121"/>
                <a:gd name="connsiteX0-815" fmla="*/ 106268 w 415873"/>
                <a:gd name="connsiteY0-816" fmla="*/ 0 h 383121"/>
                <a:gd name="connsiteX1-817" fmla="*/ 160498 w 415873"/>
                <a:gd name="connsiteY1-818" fmla="*/ 21527 h 383121"/>
                <a:gd name="connsiteX2-819" fmla="*/ 164977 w 415873"/>
                <a:gd name="connsiteY2-820" fmla="*/ 179135 h 383121"/>
                <a:gd name="connsiteX3-821" fmla="*/ 414257 w 415873"/>
                <a:gd name="connsiteY3-822" fmla="*/ 260884 h 383121"/>
                <a:gd name="connsiteX4-823" fmla="*/ 239545 w 415873"/>
                <a:gd name="connsiteY4-824" fmla="*/ 237610 h 383121"/>
                <a:gd name="connsiteX5-825" fmla="*/ 83963 w 415873"/>
                <a:gd name="connsiteY5-826" fmla="*/ 230558 h 383121"/>
                <a:gd name="connsiteX6-827" fmla="*/ 24362 w 415873"/>
                <a:gd name="connsiteY6-828" fmla="*/ 265831 h 383121"/>
                <a:gd name="connsiteX7-829" fmla="*/ 34031 w 415873"/>
                <a:gd name="connsiteY7-830" fmla="*/ 325025 h 383121"/>
                <a:gd name="connsiteX8-831" fmla="*/ 11087 w 415873"/>
                <a:gd name="connsiteY8-832" fmla="*/ 379744 h 383121"/>
                <a:gd name="connsiteX9-833" fmla="*/ 6948 w 415873"/>
                <a:gd name="connsiteY9-834" fmla="*/ 222023 h 383121"/>
                <a:gd name="connsiteX10-835" fmla="*/ 7989 w 415873"/>
                <a:gd name="connsiteY10-836" fmla="*/ 215148 h 383121"/>
                <a:gd name="connsiteX11-837" fmla="*/ 7166 w 415873"/>
                <a:gd name="connsiteY11-838" fmla="*/ 212876 h 383121"/>
                <a:gd name="connsiteX12-839" fmla="*/ 106268 w 415873"/>
                <a:gd name="connsiteY12-840" fmla="*/ 0 h 383121"/>
                <a:gd name="connsiteX0-841" fmla="*/ 106268 w 415873"/>
                <a:gd name="connsiteY0-842" fmla="*/ 0 h 383121"/>
                <a:gd name="connsiteX1-843" fmla="*/ 147798 w 415873"/>
                <a:gd name="connsiteY1-844" fmla="*/ 19410 h 383121"/>
                <a:gd name="connsiteX2-845" fmla="*/ 164977 w 415873"/>
                <a:gd name="connsiteY2-846" fmla="*/ 179135 h 383121"/>
                <a:gd name="connsiteX3-847" fmla="*/ 414257 w 415873"/>
                <a:gd name="connsiteY3-848" fmla="*/ 260884 h 383121"/>
                <a:gd name="connsiteX4-849" fmla="*/ 239545 w 415873"/>
                <a:gd name="connsiteY4-850" fmla="*/ 237610 h 383121"/>
                <a:gd name="connsiteX5-851" fmla="*/ 83963 w 415873"/>
                <a:gd name="connsiteY5-852" fmla="*/ 230558 h 383121"/>
                <a:gd name="connsiteX6-853" fmla="*/ 24362 w 415873"/>
                <a:gd name="connsiteY6-854" fmla="*/ 265831 h 383121"/>
                <a:gd name="connsiteX7-855" fmla="*/ 34031 w 415873"/>
                <a:gd name="connsiteY7-856" fmla="*/ 325025 h 383121"/>
                <a:gd name="connsiteX8-857" fmla="*/ 11087 w 415873"/>
                <a:gd name="connsiteY8-858" fmla="*/ 379744 h 383121"/>
                <a:gd name="connsiteX9-859" fmla="*/ 6948 w 415873"/>
                <a:gd name="connsiteY9-860" fmla="*/ 222023 h 383121"/>
                <a:gd name="connsiteX10-861" fmla="*/ 7989 w 415873"/>
                <a:gd name="connsiteY10-862" fmla="*/ 215148 h 383121"/>
                <a:gd name="connsiteX11-863" fmla="*/ 7166 w 415873"/>
                <a:gd name="connsiteY11-864" fmla="*/ 212876 h 383121"/>
                <a:gd name="connsiteX12-865" fmla="*/ 106268 w 415873"/>
                <a:gd name="connsiteY12-866" fmla="*/ 0 h 38312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</a:cxnLst>
              <a:rect l="l" t="t" r="r" b="b"/>
              <a:pathLst>
                <a:path w="415873" h="383121">
                  <a:moveTo>
                    <a:pt x="106268" y="0"/>
                  </a:moveTo>
                  <a:cubicBezTo>
                    <a:pt x="106268" y="0"/>
                    <a:pt x="114543" y="10578"/>
                    <a:pt x="147798" y="19410"/>
                  </a:cubicBezTo>
                  <a:cubicBezTo>
                    <a:pt x="157583" y="49266"/>
                    <a:pt x="120567" y="138889"/>
                    <a:pt x="164977" y="179135"/>
                  </a:cubicBezTo>
                  <a:cubicBezTo>
                    <a:pt x="209387" y="219381"/>
                    <a:pt x="389659" y="215155"/>
                    <a:pt x="414257" y="260884"/>
                  </a:cubicBezTo>
                  <a:cubicBezTo>
                    <a:pt x="430918" y="271688"/>
                    <a:pt x="315055" y="212150"/>
                    <a:pt x="239545" y="237610"/>
                  </a:cubicBezTo>
                  <a:cubicBezTo>
                    <a:pt x="183085" y="232909"/>
                    <a:pt x="118769" y="223473"/>
                    <a:pt x="83963" y="230558"/>
                  </a:cubicBezTo>
                  <a:lnTo>
                    <a:pt x="24362" y="265831"/>
                  </a:lnTo>
                  <a:cubicBezTo>
                    <a:pt x="25997" y="281858"/>
                    <a:pt x="36244" y="306040"/>
                    <a:pt x="34031" y="325025"/>
                  </a:cubicBezTo>
                  <a:cubicBezTo>
                    <a:pt x="31819" y="344011"/>
                    <a:pt x="15601" y="396911"/>
                    <a:pt x="11087" y="379744"/>
                  </a:cubicBezTo>
                  <a:cubicBezTo>
                    <a:pt x="6573" y="362577"/>
                    <a:pt x="2256" y="269905"/>
                    <a:pt x="6948" y="222023"/>
                  </a:cubicBezTo>
                  <a:lnTo>
                    <a:pt x="7989" y="215148"/>
                  </a:lnTo>
                  <a:lnTo>
                    <a:pt x="7166" y="212876"/>
                  </a:lnTo>
                  <a:cubicBezTo>
                    <a:pt x="-8416" y="157537"/>
                    <a:pt x="-7802" y="70528"/>
                    <a:pt x="106268" y="0"/>
                  </a:cubicBez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任意多边形: 形状 107"/>
            <p:cNvSpPr/>
            <p:nvPr/>
          </p:nvSpPr>
          <p:spPr>
            <a:xfrm>
              <a:off x="3203574" y="1790700"/>
              <a:ext cx="74613" cy="74613"/>
            </a:xfrm>
            <a:custGeom>
              <a:avLst/>
              <a:gdLst>
                <a:gd name="connsiteX0" fmla="*/ 0 w 90488"/>
                <a:gd name="connsiteY0" fmla="*/ 0 h 258763"/>
                <a:gd name="connsiteX1" fmla="*/ 74613 w 90488"/>
                <a:gd name="connsiteY1" fmla="*/ 74613 h 258763"/>
                <a:gd name="connsiteX2" fmla="*/ 90488 w 90488"/>
                <a:gd name="connsiteY2" fmla="*/ 258763 h 258763"/>
                <a:gd name="connsiteX0-1" fmla="*/ 0 w 74613"/>
                <a:gd name="connsiteY0-2" fmla="*/ 0 h 74613"/>
                <a:gd name="connsiteX1-3" fmla="*/ 74613 w 74613"/>
                <a:gd name="connsiteY1-4" fmla="*/ 74613 h 7461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74613" h="74613">
                  <a:moveTo>
                    <a:pt x="0" y="0"/>
                  </a:moveTo>
                  <a:cubicBezTo>
                    <a:pt x="29766" y="15743"/>
                    <a:pt x="59532" y="31486"/>
                    <a:pt x="74613" y="74613"/>
                  </a:cubicBez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>
              <a:spLocks noChangeAspect="1"/>
            </p:cNvSpPr>
            <p:nvPr/>
          </p:nvSpPr>
          <p:spPr>
            <a:xfrm>
              <a:off x="3273744" y="1879600"/>
              <a:ext cx="26542" cy="265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11" name="组合 10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/>
          <p:cNvGrpSpPr/>
          <p:nvPr/>
        </p:nvGrpSpPr>
        <p:grpSpPr>
          <a:xfrm>
            <a:off x="8371839" y="3462177"/>
            <a:ext cx="3342641" cy="1882671"/>
            <a:chOff x="8371839" y="3462177"/>
            <a:chExt cx="3342641" cy="1882671"/>
          </a:xfrm>
        </p:grpSpPr>
        <p:grpSp>
          <p:nvGrpSpPr>
            <p:cNvPr id="6" name="组合 5"/>
            <p:cNvGrpSpPr/>
            <p:nvPr/>
          </p:nvGrpSpPr>
          <p:grpSpPr>
            <a:xfrm>
              <a:off x="9304867" y="3462177"/>
              <a:ext cx="378883" cy="640981"/>
              <a:chOff x="9304867" y="3462177"/>
              <a:chExt cx="378883" cy="640981"/>
            </a:xfrm>
          </p:grpSpPr>
          <p:grpSp>
            <p:nvGrpSpPr>
              <p:cNvPr id="228" name="组合 227" descr="e7d195523061f1c074694c8bbf98be7b1e4b015d796375963FD28840057458461C7CA0DAD340D15583DEDFC2E3241C4F392EF3A8B4D067B40CF4F149DD7E51F346B0CAB1BCCF6DB2480C67273C6C9E4C36A1D7C44EB3F94CE1DFA8680C6E71481615A639F0EF101BCB636CB2C0E26F206E8EB72B2B9AFB508EB9760AD369AD88977D7F383BB54524"/>
              <p:cNvGrpSpPr/>
              <p:nvPr/>
            </p:nvGrpSpPr>
            <p:grpSpPr>
              <a:xfrm>
                <a:off x="9387113" y="3462177"/>
                <a:ext cx="266719" cy="640153"/>
                <a:chOff x="4868087" y="-289886"/>
                <a:chExt cx="555896" cy="1334209"/>
              </a:xfrm>
            </p:grpSpPr>
            <p:sp>
              <p:nvSpPr>
                <p:cNvPr id="229" name="圆角矩形 138"/>
                <p:cNvSpPr/>
                <p:nvPr/>
              </p:nvSpPr>
              <p:spPr>
                <a:xfrm>
                  <a:off x="5038191" y="-289886"/>
                  <a:ext cx="215686" cy="111859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 w="127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endParaRPr>
                </a:p>
              </p:txBody>
            </p:sp>
            <p:sp>
              <p:nvSpPr>
                <p:cNvPr id="230" name="圆角矩形 139"/>
                <p:cNvSpPr/>
                <p:nvPr/>
              </p:nvSpPr>
              <p:spPr>
                <a:xfrm>
                  <a:off x="4925772" y="67103"/>
                  <a:ext cx="178652" cy="664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127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endParaRPr>
                </a:p>
              </p:txBody>
            </p:sp>
            <p:sp>
              <p:nvSpPr>
                <p:cNvPr id="231" name="圆角矩形 140"/>
                <p:cNvSpPr/>
                <p:nvPr/>
              </p:nvSpPr>
              <p:spPr>
                <a:xfrm>
                  <a:off x="5182381" y="141242"/>
                  <a:ext cx="181090" cy="59658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127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endParaRPr>
                </a:p>
              </p:txBody>
            </p:sp>
            <p:sp>
              <p:nvSpPr>
                <p:cNvPr id="232" name="流程图: 手动操作 231"/>
                <p:cNvSpPr/>
                <p:nvPr/>
              </p:nvSpPr>
              <p:spPr>
                <a:xfrm>
                  <a:off x="4925777" y="749176"/>
                  <a:ext cx="440518" cy="295147"/>
                </a:xfrm>
                <a:prstGeom prst="flowChartManualOperation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endParaRPr>
                </a:p>
              </p:txBody>
            </p:sp>
            <p:sp>
              <p:nvSpPr>
                <p:cNvPr id="233" name="圆角矩形 142"/>
                <p:cNvSpPr/>
                <p:nvPr/>
              </p:nvSpPr>
              <p:spPr>
                <a:xfrm>
                  <a:off x="4868087" y="642658"/>
                  <a:ext cx="555896" cy="113176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endParaRPr>
                </a:p>
              </p:txBody>
            </p:sp>
          </p:grpSp>
          <p:cxnSp>
            <p:nvCxnSpPr>
              <p:cNvPr id="234" name="直接连接符 233"/>
              <p:cNvCxnSpPr/>
              <p:nvPr/>
            </p:nvCxnSpPr>
            <p:spPr>
              <a:xfrm>
                <a:off x="9304867" y="4103158"/>
                <a:ext cx="378883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8371839" y="4099034"/>
              <a:ext cx="3342641" cy="1245814"/>
              <a:chOff x="8371839" y="4099034"/>
              <a:chExt cx="3342641" cy="1245814"/>
            </a:xfrm>
          </p:grpSpPr>
          <p:sp>
            <p:nvSpPr>
              <p:cNvPr id="182" name="任意多边形: 形状 181"/>
              <p:cNvSpPr/>
              <p:nvPr/>
            </p:nvSpPr>
            <p:spPr>
              <a:xfrm>
                <a:off x="9038709" y="4175875"/>
                <a:ext cx="310636" cy="1168973"/>
              </a:xfrm>
              <a:custGeom>
                <a:avLst/>
                <a:gdLst>
                  <a:gd name="connsiteX0" fmla="*/ 271939 w 361950"/>
                  <a:gd name="connsiteY0" fmla="*/ 11906 h 1362075"/>
                  <a:gd name="connsiteX1" fmla="*/ 7144 w 361950"/>
                  <a:gd name="connsiteY1" fmla="*/ 1356836 h 1362075"/>
                  <a:gd name="connsiteX2" fmla="*/ 57626 w 361950"/>
                  <a:gd name="connsiteY2" fmla="*/ 1356836 h 1362075"/>
                  <a:gd name="connsiteX3" fmla="*/ 357664 w 361950"/>
                  <a:gd name="connsiteY3" fmla="*/ 7144 h 1362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1950" h="1362075">
                    <a:moveTo>
                      <a:pt x="271939" y="11906"/>
                    </a:moveTo>
                    <a:lnTo>
                      <a:pt x="7144" y="1356836"/>
                    </a:lnTo>
                    <a:lnTo>
                      <a:pt x="57626" y="1356836"/>
                    </a:lnTo>
                    <a:lnTo>
                      <a:pt x="357664" y="7144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83" name="任意多边形: 形状 182"/>
              <p:cNvSpPr/>
              <p:nvPr/>
            </p:nvSpPr>
            <p:spPr>
              <a:xfrm>
                <a:off x="8894018" y="4175875"/>
                <a:ext cx="310636" cy="1168973"/>
              </a:xfrm>
              <a:custGeom>
                <a:avLst/>
                <a:gdLst>
                  <a:gd name="connsiteX0" fmla="*/ 272891 w 361950"/>
                  <a:gd name="connsiteY0" fmla="*/ 11906 h 1362075"/>
                  <a:gd name="connsiteX1" fmla="*/ 7144 w 361950"/>
                  <a:gd name="connsiteY1" fmla="*/ 1356836 h 1362075"/>
                  <a:gd name="connsiteX2" fmla="*/ 58579 w 361950"/>
                  <a:gd name="connsiteY2" fmla="*/ 1356836 h 1362075"/>
                  <a:gd name="connsiteX3" fmla="*/ 358616 w 361950"/>
                  <a:gd name="connsiteY3" fmla="*/ 7144 h 1362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1950" h="1362075">
                    <a:moveTo>
                      <a:pt x="272891" y="11906"/>
                    </a:moveTo>
                    <a:lnTo>
                      <a:pt x="7144" y="1356836"/>
                    </a:lnTo>
                    <a:lnTo>
                      <a:pt x="58579" y="1356836"/>
                    </a:lnTo>
                    <a:lnTo>
                      <a:pt x="358616" y="7144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84" name="任意多边形: 形状 183"/>
              <p:cNvSpPr/>
              <p:nvPr/>
            </p:nvSpPr>
            <p:spPr>
              <a:xfrm>
                <a:off x="10766010" y="4175875"/>
                <a:ext cx="310636" cy="1168973"/>
              </a:xfrm>
              <a:custGeom>
                <a:avLst/>
                <a:gdLst>
                  <a:gd name="connsiteX0" fmla="*/ 92869 w 361950"/>
                  <a:gd name="connsiteY0" fmla="*/ 11906 h 1362075"/>
                  <a:gd name="connsiteX1" fmla="*/ 358616 w 361950"/>
                  <a:gd name="connsiteY1" fmla="*/ 1356836 h 1362075"/>
                  <a:gd name="connsiteX2" fmla="*/ 307181 w 361950"/>
                  <a:gd name="connsiteY2" fmla="*/ 1356836 h 1362075"/>
                  <a:gd name="connsiteX3" fmla="*/ 7144 w 361950"/>
                  <a:gd name="connsiteY3" fmla="*/ 7144 h 1362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1950" h="1362075">
                    <a:moveTo>
                      <a:pt x="92869" y="11906"/>
                    </a:moveTo>
                    <a:lnTo>
                      <a:pt x="358616" y="1356836"/>
                    </a:lnTo>
                    <a:lnTo>
                      <a:pt x="307181" y="1356836"/>
                    </a:lnTo>
                    <a:lnTo>
                      <a:pt x="7144" y="7144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85" name="任意多边形: 形状 184"/>
              <p:cNvSpPr/>
              <p:nvPr/>
            </p:nvSpPr>
            <p:spPr>
              <a:xfrm>
                <a:off x="10910701" y="4175875"/>
                <a:ext cx="310636" cy="1168973"/>
              </a:xfrm>
              <a:custGeom>
                <a:avLst/>
                <a:gdLst>
                  <a:gd name="connsiteX0" fmla="*/ 92869 w 361950"/>
                  <a:gd name="connsiteY0" fmla="*/ 11906 h 1362075"/>
                  <a:gd name="connsiteX1" fmla="*/ 357664 w 361950"/>
                  <a:gd name="connsiteY1" fmla="*/ 1356836 h 1362075"/>
                  <a:gd name="connsiteX2" fmla="*/ 307181 w 361950"/>
                  <a:gd name="connsiteY2" fmla="*/ 1356836 h 1362075"/>
                  <a:gd name="connsiteX3" fmla="*/ 7144 w 361950"/>
                  <a:gd name="connsiteY3" fmla="*/ 7144 h 1362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1950" h="1362075">
                    <a:moveTo>
                      <a:pt x="92869" y="11906"/>
                    </a:moveTo>
                    <a:lnTo>
                      <a:pt x="357664" y="1356836"/>
                    </a:lnTo>
                    <a:lnTo>
                      <a:pt x="307181" y="1356836"/>
                    </a:lnTo>
                    <a:lnTo>
                      <a:pt x="7144" y="7144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86" name="任意多边形: 形状 185"/>
              <p:cNvSpPr/>
              <p:nvPr/>
            </p:nvSpPr>
            <p:spPr>
              <a:xfrm>
                <a:off x="8824534" y="4099034"/>
                <a:ext cx="2476914" cy="98096"/>
              </a:xfrm>
              <a:custGeom>
                <a:avLst/>
                <a:gdLst>
                  <a:gd name="connsiteX0" fmla="*/ 2843689 w 2886075"/>
                  <a:gd name="connsiteY0" fmla="*/ 108109 h 114300"/>
                  <a:gd name="connsiteX1" fmla="*/ 44291 w 2886075"/>
                  <a:gd name="connsiteY1" fmla="*/ 108109 h 114300"/>
                  <a:gd name="connsiteX2" fmla="*/ 7144 w 2886075"/>
                  <a:gd name="connsiteY2" fmla="*/ 70961 h 114300"/>
                  <a:gd name="connsiteX3" fmla="*/ 7144 w 2886075"/>
                  <a:gd name="connsiteY3" fmla="*/ 44291 h 114300"/>
                  <a:gd name="connsiteX4" fmla="*/ 44291 w 2886075"/>
                  <a:gd name="connsiteY4" fmla="*/ 7144 h 114300"/>
                  <a:gd name="connsiteX5" fmla="*/ 2843689 w 2886075"/>
                  <a:gd name="connsiteY5" fmla="*/ 7144 h 114300"/>
                  <a:gd name="connsiteX6" fmla="*/ 2880836 w 2886075"/>
                  <a:gd name="connsiteY6" fmla="*/ 44291 h 114300"/>
                  <a:gd name="connsiteX7" fmla="*/ 2880836 w 2886075"/>
                  <a:gd name="connsiteY7" fmla="*/ 70961 h 114300"/>
                  <a:gd name="connsiteX8" fmla="*/ 2843689 w 2886075"/>
                  <a:gd name="connsiteY8" fmla="*/ 10810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6075" h="114300">
                    <a:moveTo>
                      <a:pt x="2843689" y="108109"/>
                    </a:moveTo>
                    <a:lnTo>
                      <a:pt x="44291" y="108109"/>
                    </a:lnTo>
                    <a:cubicBezTo>
                      <a:pt x="24289" y="108109"/>
                      <a:pt x="7144" y="91916"/>
                      <a:pt x="7144" y="70961"/>
                    </a:cubicBezTo>
                    <a:lnTo>
                      <a:pt x="7144" y="44291"/>
                    </a:lnTo>
                    <a:cubicBezTo>
                      <a:pt x="7144" y="24289"/>
                      <a:pt x="23336" y="7144"/>
                      <a:pt x="44291" y="7144"/>
                    </a:cubicBezTo>
                    <a:lnTo>
                      <a:pt x="2843689" y="7144"/>
                    </a:lnTo>
                    <a:cubicBezTo>
                      <a:pt x="2863691" y="7144"/>
                      <a:pt x="2880836" y="23336"/>
                      <a:pt x="2880836" y="44291"/>
                    </a:cubicBezTo>
                    <a:lnTo>
                      <a:pt x="2880836" y="70961"/>
                    </a:lnTo>
                    <a:cubicBezTo>
                      <a:pt x="2880836" y="90964"/>
                      <a:pt x="2863691" y="108109"/>
                      <a:pt x="2843689" y="10810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cxnSp>
            <p:nvCxnSpPr>
              <p:cNvPr id="240" name="直接连接符 239"/>
              <p:cNvCxnSpPr/>
              <p:nvPr/>
            </p:nvCxnSpPr>
            <p:spPr>
              <a:xfrm>
                <a:off x="8371839" y="5338233"/>
                <a:ext cx="2313094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直接连接符 241"/>
              <p:cNvCxnSpPr/>
              <p:nvPr/>
            </p:nvCxnSpPr>
            <p:spPr>
              <a:xfrm>
                <a:off x="10789920" y="5338233"/>
                <a:ext cx="924560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8" name="等腰三角形 277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/>
          <p:cNvSpPr/>
          <p:nvPr/>
        </p:nvSpPr>
        <p:spPr>
          <a:xfrm rot="20071917" flipV="1">
            <a:off x="4211340" y="4206286"/>
            <a:ext cx="150191" cy="129475"/>
          </a:xfrm>
          <a:prstGeom prst="triangl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79" name="等腰三角形 278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/>
          <p:cNvSpPr/>
          <p:nvPr/>
        </p:nvSpPr>
        <p:spPr>
          <a:xfrm rot="20438208">
            <a:off x="1366540" y="4038600"/>
            <a:ext cx="101213" cy="87253"/>
          </a:xfrm>
          <a:prstGeom prst="triangle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e7d195523061f1c0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e7d195523061f1c074694c8bbf98be7b1e4b015d796375963FD28840057458461C7CA0DAD340D15583DEDFC2E3241C4F392EF3A8B4D067B40CF4F149DD7E51F346B0CAB1BCCF6DB2480C67273C6C9E4CE0F3004E5C3397E9DBB399E827F1A1B4315D31B4A1FB924AA6F0CE797FFD0048F7FA626F7785968C67936054B24ADCC2455D90D09048EC83</a:t>
            </a:r>
            <a:endParaRPr kumimoji="0" lang="zh-CN" altLang="en-US" sz="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77" grpId="0" animBg="1"/>
      <p:bldP spid="78" grpId="0" animBg="1"/>
      <p:bldP spid="97" grpId="0" animBg="1"/>
      <p:bldP spid="278" grpId="0" animBg="1"/>
      <p:bldP spid="27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/>
          <p:cNvGrpSpPr/>
          <p:nvPr/>
        </p:nvGrpSpPr>
        <p:grpSpPr>
          <a:xfrm>
            <a:off x="6889750" y="3566623"/>
            <a:ext cx="4775200" cy="1780077"/>
            <a:chOff x="6889750" y="3566623"/>
            <a:chExt cx="4775200" cy="1780077"/>
          </a:xfrm>
        </p:grpSpPr>
        <p:grpSp>
          <p:nvGrpSpPr>
            <p:cNvPr id="45" name="组合 44"/>
            <p:cNvGrpSpPr/>
            <p:nvPr/>
          </p:nvGrpSpPr>
          <p:grpSpPr>
            <a:xfrm>
              <a:off x="7126074" y="3566623"/>
              <a:ext cx="4274489" cy="1780077"/>
              <a:chOff x="3543695" y="5275801"/>
              <a:chExt cx="3013885" cy="1255109"/>
            </a:xfrm>
            <a:solidFill>
              <a:schemeClr val="bg1"/>
            </a:solidFill>
          </p:grpSpPr>
          <p:sp>
            <p:nvSpPr>
              <p:cNvPr id="46" name="任意多边形: 形状 45"/>
              <p:cNvSpPr/>
              <p:nvPr/>
            </p:nvSpPr>
            <p:spPr>
              <a:xfrm>
                <a:off x="4204057" y="5275801"/>
                <a:ext cx="1614868" cy="1255109"/>
              </a:xfrm>
              <a:custGeom>
                <a:avLst/>
                <a:gdLst>
                  <a:gd name="connsiteX0" fmla="*/ 1614868 w 1614868"/>
                  <a:gd name="connsiteY0" fmla="*/ 807434 h 1255109"/>
                  <a:gd name="connsiteX1" fmla="*/ 1479518 w 1614868"/>
                  <a:gd name="connsiteY1" fmla="*/ 1255109 h 1255109"/>
                  <a:gd name="connsiteX2" fmla="*/ 135350 w 1614868"/>
                  <a:gd name="connsiteY2" fmla="*/ 1255109 h 1255109"/>
                  <a:gd name="connsiteX3" fmla="*/ 1333 w 1614868"/>
                  <a:gd name="connsiteY3" fmla="*/ 853535 h 1255109"/>
                  <a:gd name="connsiteX4" fmla="*/ 0 w 1614868"/>
                  <a:gd name="connsiteY4" fmla="*/ 807434 h 1255109"/>
                  <a:gd name="connsiteX5" fmla="*/ 807434 w 1614868"/>
                  <a:gd name="connsiteY5" fmla="*/ 0 h 1255109"/>
                  <a:gd name="connsiteX6" fmla="*/ 1064990 w 1614868"/>
                  <a:gd name="connsiteY6" fmla="*/ 42005 h 1255109"/>
                  <a:gd name="connsiteX7" fmla="*/ 1614868 w 1614868"/>
                  <a:gd name="connsiteY7" fmla="*/ 807434 h 1255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14868" h="1255109">
                    <a:moveTo>
                      <a:pt x="1614868" y="807434"/>
                    </a:moveTo>
                    <a:cubicBezTo>
                      <a:pt x="1614868" y="973074"/>
                      <a:pt x="1565053" y="1126998"/>
                      <a:pt x="1479518" y="1255109"/>
                    </a:cubicBezTo>
                    <a:lnTo>
                      <a:pt x="135350" y="1255109"/>
                    </a:lnTo>
                    <a:cubicBezTo>
                      <a:pt x="57817" y="1138904"/>
                      <a:pt x="9620" y="1001554"/>
                      <a:pt x="1333" y="853535"/>
                    </a:cubicBezTo>
                    <a:cubicBezTo>
                      <a:pt x="476" y="838295"/>
                      <a:pt x="0" y="822960"/>
                      <a:pt x="0" y="807434"/>
                    </a:cubicBezTo>
                    <a:cubicBezTo>
                      <a:pt x="0" y="361569"/>
                      <a:pt x="361474" y="0"/>
                      <a:pt x="807434" y="0"/>
                    </a:cubicBezTo>
                    <a:cubicBezTo>
                      <a:pt x="897541" y="0"/>
                      <a:pt x="984123" y="14764"/>
                      <a:pt x="1064990" y="42005"/>
                    </a:cubicBezTo>
                    <a:cubicBezTo>
                      <a:pt x="1384649" y="149447"/>
                      <a:pt x="1614868" y="451580"/>
                      <a:pt x="1614868" y="8074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4958809" y="5712618"/>
                <a:ext cx="1598771" cy="818292"/>
              </a:xfrm>
              <a:custGeom>
                <a:avLst/>
                <a:gdLst>
                  <a:gd name="connsiteX0" fmla="*/ 1598771 w 1598771"/>
                  <a:gd name="connsiteY0" fmla="*/ 799338 h 818292"/>
                  <a:gd name="connsiteX1" fmla="*/ 1598486 w 1598771"/>
                  <a:gd name="connsiteY1" fmla="*/ 818293 h 818292"/>
                  <a:gd name="connsiteX2" fmla="*/ 286 w 1598771"/>
                  <a:gd name="connsiteY2" fmla="*/ 818293 h 818292"/>
                  <a:gd name="connsiteX3" fmla="*/ 0 w 1598771"/>
                  <a:gd name="connsiteY3" fmla="*/ 799338 h 818292"/>
                  <a:gd name="connsiteX4" fmla="*/ 599027 w 1598771"/>
                  <a:gd name="connsiteY4" fmla="*/ 25241 h 818292"/>
                  <a:gd name="connsiteX5" fmla="*/ 799338 w 1598771"/>
                  <a:gd name="connsiteY5" fmla="*/ 0 h 818292"/>
                  <a:gd name="connsiteX6" fmla="*/ 916781 w 1598771"/>
                  <a:gd name="connsiteY6" fmla="*/ 8573 h 818292"/>
                  <a:gd name="connsiteX7" fmla="*/ 1598771 w 1598771"/>
                  <a:gd name="connsiteY7" fmla="*/ 799338 h 818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98771" h="818292">
                    <a:moveTo>
                      <a:pt x="1598771" y="799338"/>
                    </a:moveTo>
                    <a:cubicBezTo>
                      <a:pt x="1598771" y="805624"/>
                      <a:pt x="1598676" y="812006"/>
                      <a:pt x="1598486" y="818293"/>
                    </a:cubicBezTo>
                    <a:lnTo>
                      <a:pt x="286" y="818293"/>
                    </a:lnTo>
                    <a:cubicBezTo>
                      <a:pt x="190" y="812006"/>
                      <a:pt x="0" y="805624"/>
                      <a:pt x="0" y="799338"/>
                    </a:cubicBezTo>
                    <a:cubicBezTo>
                      <a:pt x="0" y="427101"/>
                      <a:pt x="254508" y="114300"/>
                      <a:pt x="599027" y="25241"/>
                    </a:cubicBezTo>
                    <a:cubicBezTo>
                      <a:pt x="663035" y="8858"/>
                      <a:pt x="730091" y="0"/>
                      <a:pt x="799338" y="0"/>
                    </a:cubicBezTo>
                    <a:cubicBezTo>
                      <a:pt x="839248" y="0"/>
                      <a:pt x="878491" y="2858"/>
                      <a:pt x="916781" y="8573"/>
                    </a:cubicBezTo>
                    <a:cubicBezTo>
                      <a:pt x="1302639" y="65342"/>
                      <a:pt x="1598771" y="397764"/>
                      <a:pt x="1598771" y="79933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3543695" y="6087617"/>
                <a:ext cx="865822" cy="443293"/>
              </a:xfrm>
              <a:custGeom>
                <a:avLst/>
                <a:gdLst>
                  <a:gd name="connsiteX0" fmla="*/ 865823 w 865822"/>
                  <a:gd name="connsiteY0" fmla="*/ 433006 h 443293"/>
                  <a:gd name="connsiteX1" fmla="*/ 865727 w 865822"/>
                  <a:gd name="connsiteY1" fmla="*/ 443293 h 443293"/>
                  <a:gd name="connsiteX2" fmla="*/ 95 w 865822"/>
                  <a:gd name="connsiteY2" fmla="*/ 443293 h 443293"/>
                  <a:gd name="connsiteX3" fmla="*/ 0 w 865822"/>
                  <a:gd name="connsiteY3" fmla="*/ 433006 h 443293"/>
                  <a:gd name="connsiteX4" fmla="*/ 324422 w 865822"/>
                  <a:gd name="connsiteY4" fmla="*/ 13716 h 443293"/>
                  <a:gd name="connsiteX5" fmla="*/ 432911 w 865822"/>
                  <a:gd name="connsiteY5" fmla="*/ 0 h 443293"/>
                  <a:gd name="connsiteX6" fmla="*/ 496538 w 865822"/>
                  <a:gd name="connsiteY6" fmla="*/ 4667 h 443293"/>
                  <a:gd name="connsiteX7" fmla="*/ 865823 w 865822"/>
                  <a:gd name="connsiteY7" fmla="*/ 433006 h 443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65822" h="443293">
                    <a:moveTo>
                      <a:pt x="865823" y="433006"/>
                    </a:moveTo>
                    <a:cubicBezTo>
                      <a:pt x="865823" y="436435"/>
                      <a:pt x="865727" y="439864"/>
                      <a:pt x="865727" y="443293"/>
                    </a:cubicBezTo>
                    <a:lnTo>
                      <a:pt x="95" y="443293"/>
                    </a:lnTo>
                    <a:cubicBezTo>
                      <a:pt x="95" y="439864"/>
                      <a:pt x="0" y="436435"/>
                      <a:pt x="0" y="433006"/>
                    </a:cubicBezTo>
                    <a:cubicBezTo>
                      <a:pt x="0" y="231457"/>
                      <a:pt x="137827" y="62008"/>
                      <a:pt x="324422" y="13716"/>
                    </a:cubicBezTo>
                    <a:cubicBezTo>
                      <a:pt x="359093" y="4858"/>
                      <a:pt x="395383" y="0"/>
                      <a:pt x="432911" y="0"/>
                    </a:cubicBezTo>
                    <a:cubicBezTo>
                      <a:pt x="454533" y="0"/>
                      <a:pt x="475774" y="1524"/>
                      <a:pt x="496538" y="4667"/>
                    </a:cubicBezTo>
                    <a:cubicBezTo>
                      <a:pt x="705517" y="35528"/>
                      <a:pt x="865823" y="215551"/>
                      <a:pt x="865823" y="4330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cxnSp>
          <p:nvCxnSpPr>
            <p:cNvPr id="140" name="直接连接符 139"/>
            <p:cNvCxnSpPr/>
            <p:nvPr/>
          </p:nvCxnSpPr>
          <p:spPr>
            <a:xfrm>
              <a:off x="6889750" y="5338233"/>
              <a:ext cx="3795183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>
              <a:off x="10814050" y="5338233"/>
              <a:ext cx="85090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组合 74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/>
          <p:cNvGrpSpPr/>
          <p:nvPr/>
        </p:nvGrpSpPr>
        <p:grpSpPr>
          <a:xfrm>
            <a:off x="527895" y="191779"/>
            <a:ext cx="5554979" cy="5516769"/>
            <a:chOff x="1353821" y="1935261"/>
            <a:chExt cx="5554979" cy="5516769"/>
          </a:xfrm>
        </p:grpSpPr>
        <p:sp>
          <p:nvSpPr>
            <p:cNvPr id="42" name="文本框 41" descr="e7d195523061f1c074694c8bbf98be7b1e4b015d796375963FD28840057458461C7CA0DAD340D15583DEDFC2E3241C4F392EF3A8B4D067B40CF4F149DD7E51F346B0CAB1BCCF6DB2480C67273C6C9E4C189104F717183E94087134205FA50CFF5631A9B2F1EA4298D25FAC7AC4DB9234F95EB2B78EB4FB73D2644FC933C824692AC31DF40D3E73DF"/>
            <p:cNvSpPr txBox="1"/>
            <p:nvPr/>
          </p:nvSpPr>
          <p:spPr>
            <a:xfrm>
              <a:off x="1353821" y="1935261"/>
              <a:ext cx="3553886" cy="584775"/>
            </a:xfrm>
            <a:prstGeom prst="rect">
              <a:avLst/>
            </a:prstGeom>
            <a:noFill/>
            <a:effectLst/>
          </p:spPr>
          <p:txBody>
            <a:bodyPr vert="horz" wrap="square" rtlCol="0">
              <a:spAutoFit/>
            </a:bodyPr>
            <a:lstStyle>
              <a:defPPr>
                <a:defRPr lang="zh-CN"/>
              </a:defPPr>
              <a:lvl1pPr algn="ctr">
                <a:defRPr sz="6000">
                  <a:solidFill>
                    <a:schemeClr val="bg1"/>
                  </a:solidFill>
                  <a:effectLst>
                    <a:outerShdw blurRad="165100" dist="12700" sx="102000" sy="102000" algn="ctr" rotWithShape="0">
                      <a:prstClr val="black">
                        <a:alpha val="25000"/>
                      </a:prstClr>
                    </a:outerShdw>
                  </a:effectLst>
                  <a:latin typeface="Crossten ExtraBold" panose="02000503030000020004" pitchFamily="2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636DE8"/>
                  </a:solidFill>
                  <a:effectLst/>
                  <a:uLnTx/>
                  <a:uFillTx/>
                  <a:latin typeface="苹方 中等" panose="020B0400000000000000" pitchFamily="34" charset="-122"/>
                  <a:ea typeface="苹方 中等" panose="020B0400000000000000" pitchFamily="34" charset="-122"/>
                  <a:cs typeface="+mn-cs"/>
                </a:rPr>
                <a:t>设计思路</a:t>
              </a:r>
              <a:endPara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636DE8"/>
                </a:solidFill>
                <a:effectLst/>
                <a:uLnTx/>
                <a:uFillTx/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endParaRPr>
            </a:p>
          </p:txBody>
        </p:sp>
        <p:sp>
          <p:nvSpPr>
            <p:cNvPr id="43" name="TextBox 1" descr="e7d195523061f1c074694c8bbf98be7b1e4b015d796375963FD28840057458461C7CA0DAD340D15583DEDFC2E3241C4F392EF3A8B4D067B40CF4F149DD7E51F346B0CAB1BCCF6DB2480C67273C6C9E4C189104F717183E94087134205FA50CFF5631A9B2F1EA4298D25FAC7AC4DB9234F95EB2B78EB4FB73D2644FC933C824692AC31DF40D3E73DF"/>
            <p:cNvSpPr txBox="1"/>
            <p:nvPr/>
          </p:nvSpPr>
          <p:spPr>
            <a:xfrm>
              <a:off x="1353821" y="2775685"/>
              <a:ext cx="5554979" cy="4676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苹方 常规" panose="020B0300000000000000" pitchFamily="34" charset="-122"/>
                  <a:ea typeface="苹方 常规" panose="020B0300000000000000" pitchFamily="34" charset="-122"/>
                  <a:cs typeface="+mn-cs"/>
                </a:rPr>
                <a:t>路由器工作流程如右图所示，具体过程为：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cs typeface="+mn-cs"/>
              </a:endParaRPr>
            </a:p>
            <a:p>
              <a:pPr marL="228600" marR="0" lvl="0" indent="-22860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苹方 常规" panose="020B0300000000000000" pitchFamily="34" charset="-122"/>
                  <a:ea typeface="苹方 常规" panose="020B0300000000000000" pitchFamily="34" charset="-122"/>
                  <a:cs typeface="+mn-cs"/>
                </a:rPr>
                <a:t>首先我们获取网卡列表以及对应信息，之后打开网卡，获取本机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苹方 常规" panose="020B0300000000000000" pitchFamily="34" charset="-122"/>
                  <a:ea typeface="苹方 常规" panose="020B0300000000000000" pitchFamily="34" charset="-122"/>
                  <a:cs typeface="+mn-cs"/>
                </a:rPr>
                <a:t>MAC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苹方 常规" panose="020B0300000000000000" pitchFamily="34" charset="-122"/>
                  <a:ea typeface="苹方 常规" panose="020B0300000000000000" pitchFamily="34" charset="-122"/>
                  <a:cs typeface="+mn-cs"/>
                </a:rPr>
                <a:t>地址，并且初始化路由表，在路由表中添加直接投递的表项，之后进入循环，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cs typeface="+mn-cs"/>
              </a:endParaRPr>
            </a:p>
            <a:p>
              <a:pPr marL="228600" marR="0" lvl="0" indent="-22860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苹方 常规" panose="020B0300000000000000" pitchFamily="34" charset="-122"/>
                  <a:ea typeface="苹方 常规" panose="020B0300000000000000" pitchFamily="34" charset="-122"/>
                  <a:cs typeface="+mn-cs"/>
                </a:rPr>
                <a:t>进行接收信息以及转发信息。在接收消息中，筛选接收到的消息类型（只考虑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苹方 常规" panose="020B0300000000000000" pitchFamily="34" charset="-122"/>
                  <a:ea typeface="苹方 常规" panose="020B0300000000000000" pitchFamily="34" charset="-122"/>
                  <a:cs typeface="+mn-cs"/>
                </a:rPr>
                <a:t>ARP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苹方 常规" panose="020B0300000000000000" pitchFamily="34" charset="-122"/>
                  <a:ea typeface="苹方 常规" panose="020B0300000000000000" pitchFamily="34" charset="-122"/>
                  <a:cs typeface="+mn-cs"/>
                </a:rPr>
                <a:t>和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苹方 常规" panose="020B0300000000000000" pitchFamily="34" charset="-122"/>
                  <a:ea typeface="苹方 常规" panose="020B0300000000000000" pitchFamily="34" charset="-122"/>
                  <a:cs typeface="+mn-cs"/>
                </a:rPr>
                <a:t>IP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苹方 常规" panose="020B0300000000000000" pitchFamily="34" charset="-122"/>
                  <a:ea typeface="苹方 常规" panose="020B0300000000000000" pitchFamily="34" charset="-122"/>
                  <a:cs typeface="+mn-cs"/>
                </a:rPr>
                <a:t>）若为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苹方 常规" panose="020B0300000000000000" pitchFamily="34" charset="-122"/>
                  <a:ea typeface="苹方 常规" panose="020B0300000000000000" pitchFamily="34" charset="-122"/>
                  <a:cs typeface="+mn-cs"/>
                </a:rPr>
                <a:t>ARP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苹方 常规" panose="020B0300000000000000" pitchFamily="34" charset="-122"/>
                  <a:ea typeface="苹方 常规" panose="020B0300000000000000" pitchFamily="34" charset="-122"/>
                  <a:cs typeface="+mn-cs"/>
                </a:rPr>
                <a:t>，则判断是否为发出的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苹方 常规" panose="020B0300000000000000" pitchFamily="34" charset="-122"/>
                  <a:ea typeface="苹方 常规" panose="020B0300000000000000" pitchFamily="34" charset="-122"/>
                  <a:cs typeface="+mn-cs"/>
                </a:rPr>
                <a:t>ARP</a:t>
              </a:r>
              <a:r>
                <a:rPr lang="zh-CN" alt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请求的回应，若是则添加</a:t>
              </a:r>
              <a:r>
                <a:rPr lang="en-US" altLang="zh-CN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MAC</a:t>
              </a:r>
              <a:r>
                <a:rPr lang="zh-CN" alt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地址到</a:t>
              </a:r>
              <a:r>
                <a:rPr lang="en-US" altLang="zh-CN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ARP</a:t>
              </a:r>
              <a:r>
                <a:rPr lang="zh-CN" alt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表中，并组装报文，反之丢弃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苹方 常规" panose="020B0300000000000000" pitchFamily="34" charset="-122"/>
                  <a:ea typeface="苹方 常规" panose="020B0300000000000000" pitchFamily="34" charset="-122"/>
                  <a:cs typeface="+mn-cs"/>
                </a:rPr>
                <a:t>。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cs typeface="+mn-cs"/>
              </a:endParaRPr>
            </a:p>
            <a:p>
              <a:pPr marL="228600" marR="0" lvl="0" indent="-22860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/>
                <a:defRPr/>
              </a:pPr>
              <a:r>
                <a:rPr lang="zh-CN" alt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若为</a:t>
              </a:r>
              <a:r>
                <a:rPr lang="en-US" altLang="zh-CN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IP</a:t>
              </a:r>
              <a:r>
                <a:rPr lang="zh-CN" alt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类型，则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苹方 常规" panose="020B0300000000000000" pitchFamily="34" charset="-122"/>
                  <a:ea typeface="苹方 常规" panose="020B0300000000000000" pitchFamily="34" charset="-122"/>
                  <a:cs typeface="+mn-cs"/>
                </a:rPr>
                <a:t>获取消息的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苹方 常规" panose="020B0300000000000000" pitchFamily="34" charset="-122"/>
                  <a:ea typeface="苹方 常规" panose="020B0300000000000000" pitchFamily="34" charset="-122"/>
                  <a:cs typeface="+mn-cs"/>
                </a:rPr>
                <a:t>MAC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苹方 常规" panose="020B0300000000000000" pitchFamily="34" charset="-122"/>
                  <a:ea typeface="苹方 常规" panose="020B0300000000000000" pitchFamily="34" charset="-122"/>
                  <a:cs typeface="+mn-cs"/>
                </a:rPr>
                <a:t>地址，如果消息的目的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苹方 常规" panose="020B0300000000000000" pitchFamily="34" charset="-122"/>
                  <a:ea typeface="苹方 常规" panose="020B0300000000000000" pitchFamily="34" charset="-122"/>
                  <a:cs typeface="+mn-cs"/>
                </a:rPr>
                <a:t>MAC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苹方 常规" panose="020B0300000000000000" pitchFamily="34" charset="-122"/>
                  <a:ea typeface="苹方 常规" panose="020B0300000000000000" pitchFamily="34" charset="-122"/>
                  <a:cs typeface="+mn-cs"/>
                </a:rPr>
                <a:t>地址不是本机，则丢弃，如果目的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苹方 常规" panose="020B0300000000000000" pitchFamily="34" charset="-122"/>
                  <a:ea typeface="苹方 常规" panose="020B0300000000000000" pitchFamily="34" charset="-122"/>
                  <a:cs typeface="+mn-cs"/>
                </a:rPr>
                <a:t>MAC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苹方 常规" panose="020B0300000000000000" pitchFamily="34" charset="-122"/>
                  <a:ea typeface="苹方 常规" panose="020B0300000000000000" pitchFamily="34" charset="-122"/>
                  <a:cs typeface="+mn-cs"/>
                </a:rPr>
                <a:t>地址以及目的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苹方 常规" panose="020B0300000000000000" pitchFamily="34" charset="-122"/>
                  <a:ea typeface="苹方 常规" panose="020B0300000000000000" pitchFamily="34" charset="-122"/>
                  <a:cs typeface="+mn-cs"/>
                </a:rPr>
                <a:t>IP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苹方 常规" panose="020B0300000000000000" pitchFamily="34" charset="-122"/>
                  <a:ea typeface="苹方 常规" panose="020B0300000000000000" pitchFamily="34" charset="-122"/>
                  <a:cs typeface="+mn-cs"/>
                </a:rPr>
                <a:t>地址全部指向自己，则接收，如果目的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苹方 常规" panose="020B0300000000000000" pitchFamily="34" charset="-122"/>
                  <a:ea typeface="苹方 常规" panose="020B0300000000000000" pitchFamily="34" charset="-122"/>
                  <a:cs typeface="+mn-cs"/>
                </a:rPr>
                <a:t>MAC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苹方 常规" panose="020B0300000000000000" pitchFamily="34" charset="-122"/>
                  <a:ea typeface="苹方 常规" panose="020B0300000000000000" pitchFamily="34" charset="-122"/>
                  <a:cs typeface="+mn-cs"/>
                </a:rPr>
                <a:t>地址是本机，但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苹方 常规" panose="020B0300000000000000" pitchFamily="34" charset="-122"/>
                  <a:ea typeface="苹方 常规" panose="020B0300000000000000" pitchFamily="34" charset="-122"/>
                  <a:cs typeface="+mn-cs"/>
                </a:rPr>
                <a:t>IP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苹方 常规" panose="020B0300000000000000" pitchFamily="34" charset="-122"/>
                  <a:ea typeface="苹方 常规" panose="020B0300000000000000" pitchFamily="34" charset="-122"/>
                  <a:cs typeface="+mn-cs"/>
                </a:rPr>
                <a:t>地址不是本机，则转发。之后查找路由表的对应的下一步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苹方 常规" panose="020B0300000000000000" pitchFamily="34" charset="-122"/>
                  <a:ea typeface="苹方 常规" panose="020B0300000000000000" pitchFamily="34" charset="-122"/>
                  <a:cs typeface="+mn-cs"/>
                </a:rPr>
                <a:t>IP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苹方 常规" panose="020B0300000000000000" pitchFamily="34" charset="-122"/>
                  <a:ea typeface="苹方 常规" panose="020B0300000000000000" pitchFamily="34" charset="-122"/>
                  <a:cs typeface="+mn-cs"/>
                </a:rPr>
                <a:t>，若没找到，则丢弃；若找到，则进行下一步。之后查看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苹方 常规" panose="020B0300000000000000" pitchFamily="34" charset="-122"/>
                  <a:ea typeface="苹方 常规" panose="020B0300000000000000" pitchFamily="34" charset="-122"/>
                  <a:cs typeface="+mn-cs"/>
                </a:rPr>
                <a:t>ARP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苹方 常规" panose="020B0300000000000000" pitchFamily="34" charset="-122"/>
                  <a:ea typeface="苹方 常规" panose="020B0300000000000000" pitchFamily="34" charset="-122"/>
                  <a:cs typeface="+mn-cs"/>
                </a:rPr>
                <a:t>表，看是否有下一跳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苹方 常规" panose="020B0300000000000000" pitchFamily="34" charset="-122"/>
                  <a:ea typeface="苹方 常规" panose="020B0300000000000000" pitchFamily="34" charset="-122"/>
                  <a:cs typeface="+mn-cs"/>
                </a:rPr>
                <a:t>IP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苹方 常规" panose="020B0300000000000000" pitchFamily="34" charset="-122"/>
                  <a:ea typeface="苹方 常规" panose="020B0300000000000000" pitchFamily="34" charset="-122"/>
                  <a:cs typeface="+mn-cs"/>
                </a:rPr>
                <a:t>地址的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苹方 常规" panose="020B0300000000000000" pitchFamily="34" charset="-122"/>
                  <a:ea typeface="苹方 常规" panose="020B0300000000000000" pitchFamily="34" charset="-122"/>
                  <a:cs typeface="+mn-cs"/>
                </a:rPr>
                <a:t>MAC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苹方 常规" panose="020B0300000000000000" pitchFamily="34" charset="-122"/>
                  <a:ea typeface="苹方 常规" panose="020B0300000000000000" pitchFamily="34" charset="-122"/>
                  <a:cs typeface="+mn-cs"/>
                </a:rPr>
                <a:t>地址，若没有，则发送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苹方 常规" panose="020B0300000000000000" pitchFamily="34" charset="-122"/>
                  <a:ea typeface="苹方 常规" panose="020B0300000000000000" pitchFamily="34" charset="-122"/>
                  <a:cs typeface="+mn-cs"/>
                </a:rPr>
                <a:t>ARP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苹方 常规" panose="020B0300000000000000" pitchFamily="34" charset="-122"/>
                  <a:ea typeface="苹方 常规" panose="020B0300000000000000" pitchFamily="34" charset="-122"/>
                  <a:cs typeface="+mn-cs"/>
                </a:rPr>
                <a:t>请求获取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苹方 常规" panose="020B0300000000000000" pitchFamily="34" charset="-122"/>
                  <a:ea typeface="苹方 常规" panose="020B0300000000000000" pitchFamily="34" charset="-122"/>
                  <a:cs typeface="+mn-cs"/>
                </a:rPr>
                <a:t>MAC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苹方 常规" panose="020B0300000000000000" pitchFamily="34" charset="-122"/>
                  <a:ea typeface="苹方 常规" panose="020B0300000000000000" pitchFamily="34" charset="-122"/>
                  <a:cs typeface="+mn-cs"/>
                </a:rPr>
                <a:t>地址，若有，直接返回。</a:t>
              </a:r>
              <a:endPara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苹方 常规" panose="020B0300000000000000" pitchFamily="34" charset="-122"/>
                <a:ea typeface="苹方 常规" panose="020B0300000000000000" pitchFamily="34" charset="-122"/>
              </a:endParaRPr>
            </a:p>
            <a:p>
              <a:pPr marL="228600" marR="0" lvl="0" indent="-22860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苹方 常规" panose="020B0300000000000000" pitchFamily="34" charset="-122"/>
                  <a:ea typeface="苹方 常规" panose="020B0300000000000000" pitchFamily="34" charset="-122"/>
                  <a:cs typeface="+mn-cs"/>
                </a:rPr>
                <a:t>之后进行组装报文，对于接收到的信息进行修改，将</a:t>
              </a:r>
              <a:r>
                <a:rPr kumimoji="0" lang="en-US" altLang="zh-CN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苹方 常规" panose="020B0300000000000000" pitchFamily="34" charset="-122"/>
                  <a:ea typeface="苹方 常规" panose="020B0300000000000000" pitchFamily="34" charset="-122"/>
                  <a:cs typeface="+mn-cs"/>
                </a:rPr>
                <a:t>SrcMAC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苹方 常规" panose="020B0300000000000000" pitchFamily="34" charset="-122"/>
                  <a:ea typeface="苹方 常规" panose="020B0300000000000000" pitchFamily="34" charset="-122"/>
                  <a:cs typeface="+mn-cs"/>
                </a:rPr>
                <a:t>变为本机的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苹方 常规" panose="020B0300000000000000" pitchFamily="34" charset="-122"/>
                  <a:ea typeface="苹方 常规" panose="020B0300000000000000" pitchFamily="34" charset="-122"/>
                  <a:cs typeface="+mn-cs"/>
                </a:rPr>
                <a:t>MAC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苹方 常规" panose="020B0300000000000000" pitchFamily="34" charset="-122"/>
                  <a:ea typeface="苹方 常规" panose="020B0300000000000000" pitchFamily="34" charset="-122"/>
                  <a:cs typeface="+mn-cs"/>
                </a:rPr>
                <a:t>，将</a:t>
              </a:r>
              <a:r>
                <a:rPr kumimoji="0" lang="en-US" altLang="zh-CN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苹方 常规" panose="020B0300000000000000" pitchFamily="34" charset="-122"/>
                  <a:ea typeface="苹方 常规" panose="020B0300000000000000" pitchFamily="34" charset="-122"/>
                  <a:cs typeface="+mn-cs"/>
                </a:rPr>
                <a:t>DesMAC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苹方 常规" panose="020B0300000000000000" pitchFamily="34" charset="-122"/>
                  <a:ea typeface="苹方 常规" panose="020B0300000000000000" pitchFamily="34" charset="-122"/>
                  <a:cs typeface="+mn-cs"/>
                </a:rPr>
                <a:t>变为下一跳的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苹方 常规" panose="020B0300000000000000" pitchFamily="34" charset="-122"/>
                  <a:ea typeface="苹方 常规" panose="020B0300000000000000" pitchFamily="34" charset="-122"/>
                  <a:cs typeface="+mn-cs"/>
                </a:rPr>
                <a:t>MAC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苹方 常规" panose="020B0300000000000000" pitchFamily="34" charset="-122"/>
                  <a:ea typeface="苹方 常规" panose="020B0300000000000000" pitchFamily="34" charset="-122"/>
                  <a:cs typeface="+mn-cs"/>
                </a:rPr>
                <a:t>。若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苹方 常规" panose="020B0300000000000000" pitchFamily="34" charset="-122"/>
                  <a:ea typeface="苹方 常规" panose="020B0300000000000000" pitchFamily="34" charset="-122"/>
                  <a:cs typeface="+mn-cs"/>
                </a:rPr>
                <a:t>TTL=0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苹方 常规" panose="020B0300000000000000" pitchFamily="34" charset="-122"/>
                  <a:ea typeface="苹方 常规" panose="020B0300000000000000" pitchFamily="34" charset="-122"/>
                  <a:cs typeface="+mn-cs"/>
                </a:rPr>
                <a:t>，则返回报文，不转发。若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苹方 常规" panose="020B0300000000000000" pitchFamily="34" charset="-122"/>
                  <a:ea typeface="苹方 常规" panose="020B0300000000000000" pitchFamily="34" charset="-122"/>
                  <a:cs typeface="+mn-cs"/>
                </a:rPr>
                <a:t>TTL&gt;0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苹方 常规" panose="020B0300000000000000" pitchFamily="34" charset="-122"/>
                  <a:ea typeface="苹方 常规" panose="020B0300000000000000" pitchFamily="34" charset="-122"/>
                  <a:cs typeface="+mn-cs"/>
                </a:rPr>
                <a:t>，则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苹方 常规" panose="020B0300000000000000" pitchFamily="34" charset="-122"/>
                  <a:ea typeface="苹方 常规" panose="020B0300000000000000" pitchFamily="34" charset="-122"/>
                  <a:cs typeface="+mn-cs"/>
                </a:rPr>
                <a:t>-1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苹方 常规" panose="020B0300000000000000" pitchFamily="34" charset="-122"/>
                  <a:ea typeface="苹方 常规" panose="020B0300000000000000" pitchFamily="34" charset="-122"/>
                  <a:cs typeface="+mn-cs"/>
                </a:rPr>
                <a:t>，重新计算校验和。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cs typeface="+mn-cs"/>
              </a:endParaRPr>
            </a:p>
            <a:p>
              <a:pPr marL="228600" marR="0" lvl="0" indent="-22860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苹方 常规" panose="020B0300000000000000" pitchFamily="34" charset="-122"/>
                  <a:ea typeface="苹方 常规" panose="020B0300000000000000" pitchFamily="34" charset="-122"/>
                  <a:cs typeface="+mn-cs"/>
                </a:rPr>
                <a:t>最后发送消息。重复线程的循环。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cs typeface="+mn-cs"/>
              </a:endParaRPr>
            </a:p>
          </p:txBody>
        </p:sp>
      </p:grpSp>
      <p:sp>
        <p:nvSpPr>
          <p:cNvPr id="67" name="弧形 66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/>
          <p:cNvSpPr/>
          <p:nvPr/>
        </p:nvSpPr>
        <p:spPr>
          <a:xfrm>
            <a:off x="7845810" y="3326748"/>
            <a:ext cx="2574540" cy="2574540"/>
          </a:xfrm>
          <a:prstGeom prst="arc">
            <a:avLst>
              <a:gd name="adj1" fmla="val 11198693"/>
              <a:gd name="adj2" fmla="val 15537411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8" name="椭圆 67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/>
          <p:cNvSpPr/>
          <p:nvPr/>
        </p:nvSpPr>
        <p:spPr>
          <a:xfrm>
            <a:off x="8687615" y="1487846"/>
            <a:ext cx="165100" cy="165100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1" name="椭圆 70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/>
          <p:cNvSpPr/>
          <p:nvPr/>
        </p:nvSpPr>
        <p:spPr>
          <a:xfrm>
            <a:off x="10937106" y="4807249"/>
            <a:ext cx="88533" cy="88533"/>
          </a:xfrm>
          <a:prstGeom prst="ellipse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2" name="椭圆 71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/>
          <p:cNvSpPr/>
          <p:nvPr/>
        </p:nvSpPr>
        <p:spPr>
          <a:xfrm>
            <a:off x="8053535" y="2905000"/>
            <a:ext cx="88533" cy="88533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53" name="组合 52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/>
          <p:cNvGrpSpPr/>
          <p:nvPr/>
        </p:nvGrpSpPr>
        <p:grpSpPr>
          <a:xfrm>
            <a:off x="7989640" y="1803400"/>
            <a:ext cx="2354303" cy="3546684"/>
            <a:chOff x="7989640" y="1803400"/>
            <a:chExt cx="2354303" cy="3546684"/>
          </a:xfrm>
        </p:grpSpPr>
        <p:sp>
          <p:nvSpPr>
            <p:cNvPr id="123" name="任意多边形: 形状 122"/>
            <p:cNvSpPr/>
            <p:nvPr/>
          </p:nvSpPr>
          <p:spPr>
            <a:xfrm flipH="1">
              <a:off x="8759200" y="5116016"/>
              <a:ext cx="391979" cy="212789"/>
            </a:xfrm>
            <a:custGeom>
              <a:avLst/>
              <a:gdLst>
                <a:gd name="connsiteX0" fmla="*/ 11430 w 533400"/>
                <a:gd name="connsiteY0" fmla="*/ 38862 h 289560"/>
                <a:gd name="connsiteX1" fmla="*/ 48006 w 533400"/>
                <a:gd name="connsiteY1" fmla="*/ 264414 h 289560"/>
                <a:gd name="connsiteX2" fmla="*/ 81534 w 533400"/>
                <a:gd name="connsiteY2" fmla="*/ 284226 h 289560"/>
                <a:gd name="connsiteX3" fmla="*/ 509778 w 533400"/>
                <a:gd name="connsiteY3" fmla="*/ 189738 h 289560"/>
                <a:gd name="connsiteX4" fmla="*/ 518922 w 533400"/>
                <a:gd name="connsiteY4" fmla="*/ 159258 h 289560"/>
                <a:gd name="connsiteX5" fmla="*/ 316230 w 533400"/>
                <a:gd name="connsiteY5" fmla="*/ 96774 h 289560"/>
                <a:gd name="connsiteX6" fmla="*/ 160782 w 533400"/>
                <a:gd name="connsiteY6" fmla="*/ 11430 h 289560"/>
                <a:gd name="connsiteX7" fmla="*/ 11430 w 533400"/>
                <a:gd name="connsiteY7" fmla="*/ 38862 h 289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3400" h="289560">
                  <a:moveTo>
                    <a:pt x="11430" y="38862"/>
                  </a:moveTo>
                  <a:lnTo>
                    <a:pt x="48006" y="264414"/>
                  </a:lnTo>
                  <a:cubicBezTo>
                    <a:pt x="52578" y="278130"/>
                    <a:pt x="66294" y="287274"/>
                    <a:pt x="81534" y="284226"/>
                  </a:cubicBezTo>
                  <a:lnTo>
                    <a:pt x="509778" y="189738"/>
                  </a:lnTo>
                  <a:cubicBezTo>
                    <a:pt x="523494" y="186690"/>
                    <a:pt x="528066" y="169926"/>
                    <a:pt x="518922" y="159258"/>
                  </a:cubicBezTo>
                  <a:cubicBezTo>
                    <a:pt x="496062" y="137922"/>
                    <a:pt x="442722" y="107442"/>
                    <a:pt x="316230" y="96774"/>
                  </a:cubicBezTo>
                  <a:cubicBezTo>
                    <a:pt x="226314" y="55626"/>
                    <a:pt x="160782" y="11430"/>
                    <a:pt x="160782" y="11430"/>
                  </a:cubicBezTo>
                  <a:lnTo>
                    <a:pt x="11430" y="3886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 cap="flat">
              <a:solidFill>
                <a:schemeClr val="bg1">
                  <a:lumMod val="50000"/>
                </a:schemeClr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24" name="任意多边形: 形状 123"/>
            <p:cNvSpPr/>
            <p:nvPr/>
          </p:nvSpPr>
          <p:spPr>
            <a:xfrm flipH="1">
              <a:off x="9951964" y="5137295"/>
              <a:ext cx="391979" cy="212789"/>
            </a:xfrm>
            <a:custGeom>
              <a:avLst/>
              <a:gdLst>
                <a:gd name="connsiteX0" fmla="*/ 66329 w 533400"/>
                <a:gd name="connsiteY0" fmla="*/ 11430 h 289560"/>
                <a:gd name="connsiteX1" fmla="*/ 11465 w 533400"/>
                <a:gd name="connsiteY1" fmla="*/ 229362 h 289560"/>
                <a:gd name="connsiteX2" fmla="*/ 73949 w 533400"/>
                <a:gd name="connsiteY2" fmla="*/ 267462 h 289560"/>
                <a:gd name="connsiteX3" fmla="*/ 511337 w 533400"/>
                <a:gd name="connsiteY3" fmla="*/ 281178 h 289560"/>
                <a:gd name="connsiteX4" fmla="*/ 526577 w 533400"/>
                <a:gd name="connsiteY4" fmla="*/ 253746 h 289560"/>
                <a:gd name="connsiteX5" fmla="*/ 345221 w 533400"/>
                <a:gd name="connsiteY5" fmla="*/ 142494 h 289560"/>
                <a:gd name="connsiteX6" fmla="*/ 215681 w 533400"/>
                <a:gd name="connsiteY6" fmla="*/ 20574 h 289560"/>
                <a:gd name="connsiteX7" fmla="*/ 66329 w 533400"/>
                <a:gd name="connsiteY7" fmla="*/ 11430 h 289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3400" h="289560">
                  <a:moveTo>
                    <a:pt x="66329" y="11430"/>
                  </a:moveTo>
                  <a:lnTo>
                    <a:pt x="11465" y="229362"/>
                  </a:lnTo>
                  <a:cubicBezTo>
                    <a:pt x="9941" y="265938"/>
                    <a:pt x="58709" y="265938"/>
                    <a:pt x="73949" y="267462"/>
                  </a:cubicBezTo>
                  <a:lnTo>
                    <a:pt x="511337" y="281178"/>
                  </a:lnTo>
                  <a:cubicBezTo>
                    <a:pt x="525053" y="281178"/>
                    <a:pt x="534197" y="265938"/>
                    <a:pt x="526577" y="253746"/>
                  </a:cubicBezTo>
                  <a:cubicBezTo>
                    <a:pt x="509813" y="226314"/>
                    <a:pt x="465617" y="183642"/>
                    <a:pt x="345221" y="142494"/>
                  </a:cubicBezTo>
                  <a:cubicBezTo>
                    <a:pt x="267497" y="80010"/>
                    <a:pt x="215681" y="20574"/>
                    <a:pt x="215681" y="20574"/>
                  </a:cubicBezTo>
                  <a:lnTo>
                    <a:pt x="66329" y="1143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 cap="flat">
              <a:solidFill>
                <a:schemeClr val="bg1">
                  <a:lumMod val="50000"/>
                </a:schemeClr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任意多边形: 形状 110"/>
            <p:cNvSpPr/>
            <p:nvPr/>
          </p:nvSpPr>
          <p:spPr>
            <a:xfrm flipH="1">
              <a:off x="8992706" y="3668836"/>
              <a:ext cx="929551" cy="1511921"/>
            </a:xfrm>
            <a:custGeom>
              <a:avLst/>
              <a:gdLst>
                <a:gd name="connsiteX0" fmla="*/ 566925 w 1264920"/>
                <a:gd name="connsiteY0" fmla="*/ 31536 h 2057400"/>
                <a:gd name="connsiteX1" fmla="*/ 21333 w 1264920"/>
                <a:gd name="connsiteY1" fmla="*/ 23916 h 2057400"/>
                <a:gd name="connsiteX2" fmla="*/ 239265 w 1264920"/>
                <a:gd name="connsiteY2" fmla="*/ 436920 h 2057400"/>
                <a:gd name="connsiteX3" fmla="*/ 883917 w 1264920"/>
                <a:gd name="connsiteY3" fmla="*/ 1061760 h 2057400"/>
                <a:gd name="connsiteX4" fmla="*/ 1033269 w 1264920"/>
                <a:gd name="connsiteY4" fmla="*/ 2056932 h 2057400"/>
                <a:gd name="connsiteX5" fmla="*/ 1261869 w 1264920"/>
                <a:gd name="connsiteY5" fmla="*/ 1992924 h 2057400"/>
                <a:gd name="connsiteX6" fmla="*/ 1135377 w 1264920"/>
                <a:gd name="connsiteY6" fmla="*/ 1049568 h 2057400"/>
                <a:gd name="connsiteX7" fmla="*/ 1089657 w 1264920"/>
                <a:gd name="connsiteY7" fmla="*/ 874308 h 2057400"/>
                <a:gd name="connsiteX8" fmla="*/ 566925 w 1264920"/>
                <a:gd name="connsiteY8" fmla="*/ 31536 h 205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4920" h="2057400">
                  <a:moveTo>
                    <a:pt x="566925" y="31536"/>
                  </a:moveTo>
                  <a:cubicBezTo>
                    <a:pt x="566925" y="31536"/>
                    <a:pt x="48765" y="-8088"/>
                    <a:pt x="21333" y="23916"/>
                  </a:cubicBezTo>
                  <a:cubicBezTo>
                    <a:pt x="-6099" y="55920"/>
                    <a:pt x="10665" y="311952"/>
                    <a:pt x="239265" y="436920"/>
                  </a:cubicBezTo>
                  <a:cubicBezTo>
                    <a:pt x="466341" y="618276"/>
                    <a:pt x="877821" y="1051092"/>
                    <a:pt x="883917" y="1061760"/>
                  </a:cubicBezTo>
                  <a:cubicBezTo>
                    <a:pt x="897633" y="1090716"/>
                    <a:pt x="1033269" y="2056932"/>
                    <a:pt x="1033269" y="2056932"/>
                  </a:cubicBezTo>
                  <a:lnTo>
                    <a:pt x="1261869" y="1992924"/>
                  </a:lnTo>
                  <a:lnTo>
                    <a:pt x="1135377" y="1049568"/>
                  </a:lnTo>
                  <a:cubicBezTo>
                    <a:pt x="1141473" y="1017564"/>
                    <a:pt x="1112517" y="898692"/>
                    <a:pt x="1089657" y="874308"/>
                  </a:cubicBezTo>
                  <a:lnTo>
                    <a:pt x="566925" y="315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 cap="flat">
              <a:solidFill>
                <a:schemeClr val="bg1">
                  <a:lumMod val="50000"/>
                </a:schemeClr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7" name="任意多边形: 形状 166"/>
            <p:cNvSpPr/>
            <p:nvPr/>
          </p:nvSpPr>
          <p:spPr>
            <a:xfrm flipH="1">
              <a:off x="9503401" y="3613616"/>
              <a:ext cx="814197" cy="1587481"/>
            </a:xfrm>
            <a:custGeom>
              <a:avLst/>
              <a:gdLst>
                <a:gd name="connsiteX0" fmla="*/ 814197 w 814197"/>
                <a:gd name="connsiteY0" fmla="*/ 0 h 1548880"/>
                <a:gd name="connsiteX1" fmla="*/ 411019 w 814197"/>
                <a:gd name="connsiteY1" fmla="*/ 0 h 1548880"/>
                <a:gd name="connsiteX2" fmla="*/ 411019 w 814197"/>
                <a:gd name="connsiteY2" fmla="*/ 2150 h 1548880"/>
                <a:gd name="connsiteX3" fmla="*/ 406538 w 814197"/>
                <a:gd name="connsiteY3" fmla="*/ 3359 h 1548880"/>
                <a:gd name="connsiteX4" fmla="*/ 361741 w 814197"/>
                <a:gd name="connsiteY4" fmla="*/ 375180 h 1548880"/>
                <a:gd name="connsiteX5" fmla="*/ 0 w 814197"/>
                <a:gd name="connsiteY5" fmla="*/ 1548880 h 1548880"/>
                <a:gd name="connsiteX6" fmla="*/ 162391 w 814197"/>
                <a:gd name="connsiteY6" fmla="*/ 1543280 h 1548880"/>
                <a:gd name="connsiteX7" fmla="*/ 803395 w 814197"/>
                <a:gd name="connsiteY7" fmla="*/ 84020 h 1548880"/>
                <a:gd name="connsiteX8" fmla="*/ 811957 w 814197"/>
                <a:gd name="connsiteY8" fmla="*/ 83996 h 1548880"/>
                <a:gd name="connsiteX0-1" fmla="*/ 814197 w 814197"/>
                <a:gd name="connsiteY0-2" fmla="*/ 0 h 1566369"/>
                <a:gd name="connsiteX1-3" fmla="*/ 411019 w 814197"/>
                <a:gd name="connsiteY1-4" fmla="*/ 0 h 1566369"/>
                <a:gd name="connsiteX2-5" fmla="*/ 411019 w 814197"/>
                <a:gd name="connsiteY2-6" fmla="*/ 2150 h 1566369"/>
                <a:gd name="connsiteX3-7" fmla="*/ 406538 w 814197"/>
                <a:gd name="connsiteY3-8" fmla="*/ 3359 h 1566369"/>
                <a:gd name="connsiteX4-9" fmla="*/ 361741 w 814197"/>
                <a:gd name="connsiteY4-10" fmla="*/ 375180 h 1566369"/>
                <a:gd name="connsiteX5-11" fmla="*/ 0 w 814197"/>
                <a:gd name="connsiteY5-12" fmla="*/ 1548880 h 1566369"/>
                <a:gd name="connsiteX6-13" fmla="*/ 162391 w 814197"/>
                <a:gd name="connsiteY6-14" fmla="*/ 1543280 h 1566369"/>
                <a:gd name="connsiteX7-15" fmla="*/ 803395 w 814197"/>
                <a:gd name="connsiteY7-16" fmla="*/ 84020 h 1566369"/>
                <a:gd name="connsiteX8-17" fmla="*/ 811957 w 814197"/>
                <a:gd name="connsiteY8-18" fmla="*/ 83996 h 1566369"/>
                <a:gd name="connsiteX9" fmla="*/ 814197 w 814197"/>
                <a:gd name="connsiteY9" fmla="*/ 0 h 1566369"/>
                <a:gd name="connsiteX0-19" fmla="*/ 814197 w 814197"/>
                <a:gd name="connsiteY0-20" fmla="*/ 0 h 1575369"/>
                <a:gd name="connsiteX1-21" fmla="*/ 411019 w 814197"/>
                <a:gd name="connsiteY1-22" fmla="*/ 0 h 1575369"/>
                <a:gd name="connsiteX2-23" fmla="*/ 411019 w 814197"/>
                <a:gd name="connsiteY2-24" fmla="*/ 2150 h 1575369"/>
                <a:gd name="connsiteX3-25" fmla="*/ 406538 w 814197"/>
                <a:gd name="connsiteY3-26" fmla="*/ 3359 h 1575369"/>
                <a:gd name="connsiteX4-27" fmla="*/ 361741 w 814197"/>
                <a:gd name="connsiteY4-28" fmla="*/ 375180 h 1575369"/>
                <a:gd name="connsiteX5-29" fmla="*/ 0 w 814197"/>
                <a:gd name="connsiteY5-30" fmla="*/ 1548880 h 1575369"/>
                <a:gd name="connsiteX6-31" fmla="*/ 162391 w 814197"/>
                <a:gd name="connsiteY6-32" fmla="*/ 1543280 h 1575369"/>
                <a:gd name="connsiteX7-33" fmla="*/ 803395 w 814197"/>
                <a:gd name="connsiteY7-34" fmla="*/ 84020 h 1575369"/>
                <a:gd name="connsiteX8-35" fmla="*/ 811957 w 814197"/>
                <a:gd name="connsiteY8-36" fmla="*/ 83996 h 1575369"/>
                <a:gd name="connsiteX9-37" fmla="*/ 814197 w 814197"/>
                <a:gd name="connsiteY9-38" fmla="*/ 0 h 1575369"/>
                <a:gd name="connsiteX0-39" fmla="*/ 814197 w 814197"/>
                <a:gd name="connsiteY0-40" fmla="*/ 0 h 1594190"/>
                <a:gd name="connsiteX1-41" fmla="*/ 411019 w 814197"/>
                <a:gd name="connsiteY1-42" fmla="*/ 0 h 1594190"/>
                <a:gd name="connsiteX2-43" fmla="*/ 411019 w 814197"/>
                <a:gd name="connsiteY2-44" fmla="*/ 2150 h 1594190"/>
                <a:gd name="connsiteX3-45" fmla="*/ 406538 w 814197"/>
                <a:gd name="connsiteY3-46" fmla="*/ 3359 h 1594190"/>
                <a:gd name="connsiteX4-47" fmla="*/ 361741 w 814197"/>
                <a:gd name="connsiteY4-48" fmla="*/ 375180 h 1594190"/>
                <a:gd name="connsiteX5-49" fmla="*/ 0 w 814197"/>
                <a:gd name="connsiteY5-50" fmla="*/ 1548880 h 1594190"/>
                <a:gd name="connsiteX6-51" fmla="*/ 159216 w 814197"/>
                <a:gd name="connsiteY6-52" fmla="*/ 1571855 h 1594190"/>
                <a:gd name="connsiteX7-53" fmla="*/ 803395 w 814197"/>
                <a:gd name="connsiteY7-54" fmla="*/ 84020 h 1594190"/>
                <a:gd name="connsiteX8-55" fmla="*/ 811957 w 814197"/>
                <a:gd name="connsiteY8-56" fmla="*/ 83996 h 1594190"/>
                <a:gd name="connsiteX9-57" fmla="*/ 814197 w 814197"/>
                <a:gd name="connsiteY9-58" fmla="*/ 0 h 1594190"/>
                <a:gd name="connsiteX0-59" fmla="*/ 814197 w 814197"/>
                <a:gd name="connsiteY0-60" fmla="*/ 0 h 1587138"/>
                <a:gd name="connsiteX1-61" fmla="*/ 411019 w 814197"/>
                <a:gd name="connsiteY1-62" fmla="*/ 0 h 1587138"/>
                <a:gd name="connsiteX2-63" fmla="*/ 411019 w 814197"/>
                <a:gd name="connsiteY2-64" fmla="*/ 2150 h 1587138"/>
                <a:gd name="connsiteX3-65" fmla="*/ 406538 w 814197"/>
                <a:gd name="connsiteY3-66" fmla="*/ 3359 h 1587138"/>
                <a:gd name="connsiteX4-67" fmla="*/ 361741 w 814197"/>
                <a:gd name="connsiteY4-68" fmla="*/ 375180 h 1587138"/>
                <a:gd name="connsiteX5-69" fmla="*/ 0 w 814197"/>
                <a:gd name="connsiteY5-70" fmla="*/ 1548880 h 1587138"/>
                <a:gd name="connsiteX6-71" fmla="*/ 159216 w 814197"/>
                <a:gd name="connsiteY6-72" fmla="*/ 1571855 h 1587138"/>
                <a:gd name="connsiteX7-73" fmla="*/ 803395 w 814197"/>
                <a:gd name="connsiteY7-74" fmla="*/ 84020 h 1587138"/>
                <a:gd name="connsiteX8-75" fmla="*/ 811957 w 814197"/>
                <a:gd name="connsiteY8-76" fmla="*/ 83996 h 1587138"/>
                <a:gd name="connsiteX9-77" fmla="*/ 814197 w 814197"/>
                <a:gd name="connsiteY9-78" fmla="*/ 0 h 1587138"/>
                <a:gd name="connsiteX0-79" fmla="*/ 814197 w 814197"/>
                <a:gd name="connsiteY0-80" fmla="*/ 0 h 1587481"/>
                <a:gd name="connsiteX1-81" fmla="*/ 411019 w 814197"/>
                <a:gd name="connsiteY1-82" fmla="*/ 0 h 1587481"/>
                <a:gd name="connsiteX2-83" fmla="*/ 411019 w 814197"/>
                <a:gd name="connsiteY2-84" fmla="*/ 2150 h 1587481"/>
                <a:gd name="connsiteX3-85" fmla="*/ 406538 w 814197"/>
                <a:gd name="connsiteY3-86" fmla="*/ 3359 h 1587481"/>
                <a:gd name="connsiteX4-87" fmla="*/ 361741 w 814197"/>
                <a:gd name="connsiteY4-88" fmla="*/ 375180 h 1587481"/>
                <a:gd name="connsiteX5-89" fmla="*/ 0 w 814197"/>
                <a:gd name="connsiteY5-90" fmla="*/ 1548880 h 1587481"/>
                <a:gd name="connsiteX6-91" fmla="*/ 159216 w 814197"/>
                <a:gd name="connsiteY6-92" fmla="*/ 1571855 h 1587481"/>
                <a:gd name="connsiteX7-93" fmla="*/ 803395 w 814197"/>
                <a:gd name="connsiteY7-94" fmla="*/ 84020 h 1587481"/>
                <a:gd name="connsiteX8-95" fmla="*/ 811957 w 814197"/>
                <a:gd name="connsiteY8-96" fmla="*/ 83996 h 1587481"/>
                <a:gd name="connsiteX9-97" fmla="*/ 814197 w 814197"/>
                <a:gd name="connsiteY9-98" fmla="*/ 0 h 1587481"/>
                <a:gd name="connsiteX0-99" fmla="*/ 814197 w 814197"/>
                <a:gd name="connsiteY0-100" fmla="*/ 0 h 1587481"/>
                <a:gd name="connsiteX1-101" fmla="*/ 411019 w 814197"/>
                <a:gd name="connsiteY1-102" fmla="*/ 0 h 1587481"/>
                <a:gd name="connsiteX2-103" fmla="*/ 411019 w 814197"/>
                <a:gd name="connsiteY2-104" fmla="*/ 2150 h 1587481"/>
                <a:gd name="connsiteX3-105" fmla="*/ 406538 w 814197"/>
                <a:gd name="connsiteY3-106" fmla="*/ 3359 h 1587481"/>
                <a:gd name="connsiteX4-107" fmla="*/ 361741 w 814197"/>
                <a:gd name="connsiteY4-108" fmla="*/ 375180 h 1587481"/>
                <a:gd name="connsiteX5-109" fmla="*/ 0 w 814197"/>
                <a:gd name="connsiteY5-110" fmla="*/ 1548880 h 1587481"/>
                <a:gd name="connsiteX6-111" fmla="*/ 159216 w 814197"/>
                <a:gd name="connsiteY6-112" fmla="*/ 1571855 h 1587481"/>
                <a:gd name="connsiteX7-113" fmla="*/ 811957 w 814197"/>
                <a:gd name="connsiteY7-114" fmla="*/ 83996 h 1587481"/>
                <a:gd name="connsiteX8-115" fmla="*/ 814197 w 814197"/>
                <a:gd name="connsiteY8-116" fmla="*/ 0 h 1587481"/>
                <a:gd name="connsiteX0-117" fmla="*/ 811957 w 903397"/>
                <a:gd name="connsiteY0-118" fmla="*/ 83996 h 1587481"/>
                <a:gd name="connsiteX1-119" fmla="*/ 814197 w 903397"/>
                <a:gd name="connsiteY1-120" fmla="*/ 0 h 1587481"/>
                <a:gd name="connsiteX2-121" fmla="*/ 411019 w 903397"/>
                <a:gd name="connsiteY2-122" fmla="*/ 0 h 1587481"/>
                <a:gd name="connsiteX3-123" fmla="*/ 411019 w 903397"/>
                <a:gd name="connsiteY3-124" fmla="*/ 2150 h 1587481"/>
                <a:gd name="connsiteX4-125" fmla="*/ 406538 w 903397"/>
                <a:gd name="connsiteY4-126" fmla="*/ 3359 h 1587481"/>
                <a:gd name="connsiteX5-127" fmla="*/ 361741 w 903397"/>
                <a:gd name="connsiteY5-128" fmla="*/ 375180 h 1587481"/>
                <a:gd name="connsiteX6-129" fmla="*/ 0 w 903397"/>
                <a:gd name="connsiteY6-130" fmla="*/ 1548880 h 1587481"/>
                <a:gd name="connsiteX7-131" fmla="*/ 159216 w 903397"/>
                <a:gd name="connsiteY7-132" fmla="*/ 1571855 h 1587481"/>
                <a:gd name="connsiteX8-133" fmla="*/ 903397 w 903397"/>
                <a:gd name="connsiteY8-134" fmla="*/ 175436 h 1587481"/>
                <a:gd name="connsiteX0-135" fmla="*/ 811957 w 814197"/>
                <a:gd name="connsiteY0-136" fmla="*/ 83996 h 1587481"/>
                <a:gd name="connsiteX1-137" fmla="*/ 814197 w 814197"/>
                <a:gd name="connsiteY1-138" fmla="*/ 0 h 1587481"/>
                <a:gd name="connsiteX2-139" fmla="*/ 411019 w 814197"/>
                <a:gd name="connsiteY2-140" fmla="*/ 0 h 1587481"/>
                <a:gd name="connsiteX3-141" fmla="*/ 411019 w 814197"/>
                <a:gd name="connsiteY3-142" fmla="*/ 2150 h 1587481"/>
                <a:gd name="connsiteX4-143" fmla="*/ 406538 w 814197"/>
                <a:gd name="connsiteY4-144" fmla="*/ 3359 h 1587481"/>
                <a:gd name="connsiteX5-145" fmla="*/ 361741 w 814197"/>
                <a:gd name="connsiteY5-146" fmla="*/ 375180 h 1587481"/>
                <a:gd name="connsiteX6-147" fmla="*/ 0 w 814197"/>
                <a:gd name="connsiteY6-148" fmla="*/ 1548880 h 1587481"/>
                <a:gd name="connsiteX7-149" fmla="*/ 159216 w 814197"/>
                <a:gd name="connsiteY7-150" fmla="*/ 1571855 h 1587481"/>
                <a:gd name="connsiteX8-151" fmla="*/ 801797 w 814197"/>
                <a:gd name="connsiteY8-152" fmla="*/ 150036 h 1587481"/>
                <a:gd name="connsiteX0-153" fmla="*/ 811957 w 814197"/>
                <a:gd name="connsiteY0-154" fmla="*/ 83996 h 1587481"/>
                <a:gd name="connsiteX1-155" fmla="*/ 814197 w 814197"/>
                <a:gd name="connsiteY1-156" fmla="*/ 0 h 1587481"/>
                <a:gd name="connsiteX2-157" fmla="*/ 411019 w 814197"/>
                <a:gd name="connsiteY2-158" fmla="*/ 0 h 1587481"/>
                <a:gd name="connsiteX3-159" fmla="*/ 411019 w 814197"/>
                <a:gd name="connsiteY3-160" fmla="*/ 2150 h 1587481"/>
                <a:gd name="connsiteX4-161" fmla="*/ 406538 w 814197"/>
                <a:gd name="connsiteY4-162" fmla="*/ 3359 h 1587481"/>
                <a:gd name="connsiteX5-163" fmla="*/ 361741 w 814197"/>
                <a:gd name="connsiteY5-164" fmla="*/ 375180 h 1587481"/>
                <a:gd name="connsiteX6-165" fmla="*/ 0 w 814197"/>
                <a:gd name="connsiteY6-166" fmla="*/ 1548880 h 1587481"/>
                <a:gd name="connsiteX7-167" fmla="*/ 159216 w 814197"/>
                <a:gd name="connsiteY7-168" fmla="*/ 1571855 h 1587481"/>
                <a:gd name="connsiteX8-169" fmla="*/ 780630 w 814197"/>
                <a:gd name="connsiteY8-170" fmla="*/ 150036 h 1587481"/>
                <a:gd name="connsiteX0-171" fmla="*/ 811957 w 814197"/>
                <a:gd name="connsiteY0-172" fmla="*/ 96696 h 1587481"/>
                <a:gd name="connsiteX1-173" fmla="*/ 814197 w 814197"/>
                <a:gd name="connsiteY1-174" fmla="*/ 0 h 1587481"/>
                <a:gd name="connsiteX2-175" fmla="*/ 411019 w 814197"/>
                <a:gd name="connsiteY2-176" fmla="*/ 0 h 1587481"/>
                <a:gd name="connsiteX3-177" fmla="*/ 411019 w 814197"/>
                <a:gd name="connsiteY3-178" fmla="*/ 2150 h 1587481"/>
                <a:gd name="connsiteX4-179" fmla="*/ 406538 w 814197"/>
                <a:gd name="connsiteY4-180" fmla="*/ 3359 h 1587481"/>
                <a:gd name="connsiteX5-181" fmla="*/ 361741 w 814197"/>
                <a:gd name="connsiteY5-182" fmla="*/ 375180 h 1587481"/>
                <a:gd name="connsiteX6-183" fmla="*/ 0 w 814197"/>
                <a:gd name="connsiteY6-184" fmla="*/ 1548880 h 1587481"/>
                <a:gd name="connsiteX7-185" fmla="*/ 159216 w 814197"/>
                <a:gd name="connsiteY7-186" fmla="*/ 1571855 h 1587481"/>
                <a:gd name="connsiteX8-187" fmla="*/ 780630 w 814197"/>
                <a:gd name="connsiteY8-188" fmla="*/ 150036 h 1587481"/>
                <a:gd name="connsiteX0-189" fmla="*/ 810369 w 814197"/>
                <a:gd name="connsiteY0-190" fmla="*/ 110983 h 1587481"/>
                <a:gd name="connsiteX1-191" fmla="*/ 814197 w 814197"/>
                <a:gd name="connsiteY1-192" fmla="*/ 0 h 1587481"/>
                <a:gd name="connsiteX2-193" fmla="*/ 411019 w 814197"/>
                <a:gd name="connsiteY2-194" fmla="*/ 0 h 1587481"/>
                <a:gd name="connsiteX3-195" fmla="*/ 411019 w 814197"/>
                <a:gd name="connsiteY3-196" fmla="*/ 2150 h 1587481"/>
                <a:gd name="connsiteX4-197" fmla="*/ 406538 w 814197"/>
                <a:gd name="connsiteY4-198" fmla="*/ 3359 h 1587481"/>
                <a:gd name="connsiteX5-199" fmla="*/ 361741 w 814197"/>
                <a:gd name="connsiteY5-200" fmla="*/ 375180 h 1587481"/>
                <a:gd name="connsiteX6-201" fmla="*/ 0 w 814197"/>
                <a:gd name="connsiteY6-202" fmla="*/ 1548880 h 1587481"/>
                <a:gd name="connsiteX7-203" fmla="*/ 159216 w 814197"/>
                <a:gd name="connsiteY7-204" fmla="*/ 1571855 h 1587481"/>
                <a:gd name="connsiteX8-205" fmla="*/ 780630 w 814197"/>
                <a:gd name="connsiteY8-206" fmla="*/ 150036 h 1587481"/>
                <a:gd name="connsiteX0-207" fmla="*/ 810369 w 814197"/>
                <a:gd name="connsiteY0-208" fmla="*/ 123683 h 1587481"/>
                <a:gd name="connsiteX1-209" fmla="*/ 814197 w 814197"/>
                <a:gd name="connsiteY1-210" fmla="*/ 0 h 1587481"/>
                <a:gd name="connsiteX2-211" fmla="*/ 411019 w 814197"/>
                <a:gd name="connsiteY2-212" fmla="*/ 0 h 1587481"/>
                <a:gd name="connsiteX3-213" fmla="*/ 411019 w 814197"/>
                <a:gd name="connsiteY3-214" fmla="*/ 2150 h 1587481"/>
                <a:gd name="connsiteX4-215" fmla="*/ 406538 w 814197"/>
                <a:gd name="connsiteY4-216" fmla="*/ 3359 h 1587481"/>
                <a:gd name="connsiteX5-217" fmla="*/ 361741 w 814197"/>
                <a:gd name="connsiteY5-218" fmla="*/ 375180 h 1587481"/>
                <a:gd name="connsiteX6-219" fmla="*/ 0 w 814197"/>
                <a:gd name="connsiteY6-220" fmla="*/ 1548880 h 1587481"/>
                <a:gd name="connsiteX7-221" fmla="*/ 159216 w 814197"/>
                <a:gd name="connsiteY7-222" fmla="*/ 1571855 h 1587481"/>
                <a:gd name="connsiteX8-223" fmla="*/ 780630 w 814197"/>
                <a:gd name="connsiteY8-224" fmla="*/ 150036 h 1587481"/>
                <a:gd name="connsiteX0-225" fmla="*/ 810369 w 814197"/>
                <a:gd name="connsiteY0-226" fmla="*/ 123683 h 1587481"/>
                <a:gd name="connsiteX1-227" fmla="*/ 814197 w 814197"/>
                <a:gd name="connsiteY1-228" fmla="*/ 0 h 1587481"/>
                <a:gd name="connsiteX2-229" fmla="*/ 411019 w 814197"/>
                <a:gd name="connsiteY2-230" fmla="*/ 0 h 1587481"/>
                <a:gd name="connsiteX3-231" fmla="*/ 411019 w 814197"/>
                <a:gd name="connsiteY3-232" fmla="*/ 2150 h 1587481"/>
                <a:gd name="connsiteX4-233" fmla="*/ 406538 w 814197"/>
                <a:gd name="connsiteY4-234" fmla="*/ 3359 h 1587481"/>
                <a:gd name="connsiteX5-235" fmla="*/ 361741 w 814197"/>
                <a:gd name="connsiteY5-236" fmla="*/ 375180 h 1587481"/>
                <a:gd name="connsiteX6-237" fmla="*/ 0 w 814197"/>
                <a:gd name="connsiteY6-238" fmla="*/ 1548880 h 1587481"/>
                <a:gd name="connsiteX7-239" fmla="*/ 159216 w 814197"/>
                <a:gd name="connsiteY7-240" fmla="*/ 1571855 h 1587481"/>
                <a:gd name="connsiteX8-241" fmla="*/ 693317 w 814197"/>
                <a:gd name="connsiteY8-242" fmla="*/ 362761 h 1587481"/>
                <a:gd name="connsiteX0-243" fmla="*/ 810369 w 814197"/>
                <a:gd name="connsiteY0-244" fmla="*/ 123683 h 1587481"/>
                <a:gd name="connsiteX1-245" fmla="*/ 814197 w 814197"/>
                <a:gd name="connsiteY1-246" fmla="*/ 0 h 1587481"/>
                <a:gd name="connsiteX2-247" fmla="*/ 411019 w 814197"/>
                <a:gd name="connsiteY2-248" fmla="*/ 0 h 1587481"/>
                <a:gd name="connsiteX3-249" fmla="*/ 411019 w 814197"/>
                <a:gd name="connsiteY3-250" fmla="*/ 2150 h 1587481"/>
                <a:gd name="connsiteX4-251" fmla="*/ 406538 w 814197"/>
                <a:gd name="connsiteY4-252" fmla="*/ 3359 h 1587481"/>
                <a:gd name="connsiteX5-253" fmla="*/ 361741 w 814197"/>
                <a:gd name="connsiteY5-254" fmla="*/ 375180 h 1587481"/>
                <a:gd name="connsiteX6-255" fmla="*/ 0 w 814197"/>
                <a:gd name="connsiteY6-256" fmla="*/ 1548880 h 1587481"/>
                <a:gd name="connsiteX7-257" fmla="*/ 159216 w 814197"/>
                <a:gd name="connsiteY7-258" fmla="*/ 1571855 h 1587481"/>
                <a:gd name="connsiteX8-259" fmla="*/ 704429 w 814197"/>
                <a:gd name="connsiteY8-260" fmla="*/ 365936 h 15874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814197" h="1587481">
                  <a:moveTo>
                    <a:pt x="810369" y="123683"/>
                  </a:moveTo>
                  <a:cubicBezTo>
                    <a:pt x="811116" y="95684"/>
                    <a:pt x="813450" y="27999"/>
                    <a:pt x="814197" y="0"/>
                  </a:cubicBezTo>
                  <a:lnTo>
                    <a:pt x="411019" y="0"/>
                  </a:lnTo>
                  <a:lnTo>
                    <a:pt x="411019" y="2150"/>
                  </a:lnTo>
                  <a:lnTo>
                    <a:pt x="406538" y="3359"/>
                  </a:lnTo>
                  <a:cubicBezTo>
                    <a:pt x="381899" y="22398"/>
                    <a:pt x="295664" y="222868"/>
                    <a:pt x="361741" y="375180"/>
                  </a:cubicBezTo>
                  <a:cubicBezTo>
                    <a:pt x="361741" y="385260"/>
                    <a:pt x="0" y="1548880"/>
                    <a:pt x="0" y="1548880"/>
                  </a:cubicBezTo>
                  <a:cubicBezTo>
                    <a:pt x="30317" y="1578764"/>
                    <a:pt x="79686" y="1605472"/>
                    <a:pt x="159216" y="1571855"/>
                  </a:cubicBezTo>
                  <a:lnTo>
                    <a:pt x="704429" y="365936"/>
                  </a:lnTo>
                </a:path>
              </a:pathLst>
            </a:custGeom>
            <a:solidFill>
              <a:schemeClr val="bg1"/>
            </a:solidFill>
            <a:ln w="19050" cap="flat">
              <a:solidFill>
                <a:schemeClr val="bg1">
                  <a:lumMod val="50000"/>
                </a:schemeClr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0" name="任意多边形: 形状 129"/>
            <p:cNvSpPr/>
            <p:nvPr/>
          </p:nvSpPr>
          <p:spPr>
            <a:xfrm flipH="1">
              <a:off x="9553325" y="3670835"/>
              <a:ext cx="212789" cy="291185"/>
            </a:xfrm>
            <a:custGeom>
              <a:avLst/>
              <a:gdLst>
                <a:gd name="connsiteX0" fmla="*/ 37338 w 289560"/>
                <a:gd name="connsiteY0" fmla="*/ 122682 h 396240"/>
                <a:gd name="connsiteX1" fmla="*/ 127254 w 289560"/>
                <a:gd name="connsiteY1" fmla="*/ 386334 h 396240"/>
                <a:gd name="connsiteX2" fmla="*/ 232410 w 289560"/>
                <a:gd name="connsiteY2" fmla="*/ 361950 h 396240"/>
                <a:gd name="connsiteX3" fmla="*/ 282702 w 289560"/>
                <a:gd name="connsiteY3" fmla="*/ 230886 h 396240"/>
                <a:gd name="connsiteX4" fmla="*/ 156210 w 289560"/>
                <a:gd name="connsiteY4" fmla="*/ 102870 h 396240"/>
                <a:gd name="connsiteX5" fmla="*/ 134874 w 289560"/>
                <a:gd name="connsiteY5" fmla="*/ 11430 h 396240"/>
                <a:gd name="connsiteX6" fmla="*/ 11430 w 289560"/>
                <a:gd name="connsiteY6" fmla="*/ 38862 h 396240"/>
                <a:gd name="connsiteX7" fmla="*/ 37338 w 289560"/>
                <a:gd name="connsiteY7" fmla="*/ 122682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" h="396240">
                  <a:moveTo>
                    <a:pt x="37338" y="122682"/>
                  </a:moveTo>
                  <a:lnTo>
                    <a:pt x="127254" y="386334"/>
                  </a:lnTo>
                  <a:lnTo>
                    <a:pt x="232410" y="361950"/>
                  </a:lnTo>
                  <a:lnTo>
                    <a:pt x="282702" y="230886"/>
                  </a:lnTo>
                  <a:lnTo>
                    <a:pt x="156210" y="102870"/>
                  </a:lnTo>
                  <a:lnTo>
                    <a:pt x="134874" y="11430"/>
                  </a:lnTo>
                  <a:lnTo>
                    <a:pt x="11430" y="38862"/>
                  </a:lnTo>
                  <a:cubicBezTo>
                    <a:pt x="11430" y="37338"/>
                    <a:pt x="31242" y="124206"/>
                    <a:pt x="37338" y="122682"/>
                  </a:cubicBezTo>
                  <a:close/>
                </a:path>
              </a:pathLst>
            </a:custGeom>
            <a:solidFill>
              <a:schemeClr val="bg1"/>
            </a:solidFill>
            <a:ln w="19050" cap="flat">
              <a:solidFill>
                <a:schemeClr val="bg1">
                  <a:lumMod val="50000"/>
                </a:schemeClr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任意多边形: 形状 107"/>
            <p:cNvSpPr/>
            <p:nvPr/>
          </p:nvSpPr>
          <p:spPr>
            <a:xfrm flipH="1">
              <a:off x="8533420" y="2554710"/>
              <a:ext cx="257587" cy="212789"/>
            </a:xfrm>
            <a:custGeom>
              <a:avLst/>
              <a:gdLst>
                <a:gd name="connsiteX0" fmla="*/ 164439 w 350520"/>
                <a:gd name="connsiteY0" fmla="*/ 11430 h 289560"/>
                <a:gd name="connsiteX1" fmla="*/ 19659 w 350520"/>
                <a:gd name="connsiteY1" fmla="*/ 165354 h 289560"/>
                <a:gd name="connsiteX2" fmla="*/ 15088 w 350520"/>
                <a:gd name="connsiteY2" fmla="*/ 192786 h 289560"/>
                <a:gd name="connsiteX3" fmla="*/ 66903 w 350520"/>
                <a:gd name="connsiteY3" fmla="*/ 270510 h 289560"/>
                <a:gd name="connsiteX4" fmla="*/ 94336 w 350520"/>
                <a:gd name="connsiteY4" fmla="*/ 276606 h 289560"/>
                <a:gd name="connsiteX5" fmla="*/ 263499 w 350520"/>
                <a:gd name="connsiteY5" fmla="*/ 217170 h 289560"/>
                <a:gd name="connsiteX6" fmla="*/ 312268 w 350520"/>
                <a:gd name="connsiteY6" fmla="*/ 40386 h 289560"/>
                <a:gd name="connsiteX7" fmla="*/ 164439 w 350520"/>
                <a:gd name="connsiteY7" fmla="*/ 11430 h 289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0520" h="289560">
                  <a:moveTo>
                    <a:pt x="164439" y="11430"/>
                  </a:moveTo>
                  <a:lnTo>
                    <a:pt x="19659" y="165354"/>
                  </a:lnTo>
                  <a:cubicBezTo>
                    <a:pt x="10516" y="171450"/>
                    <a:pt x="8992" y="183642"/>
                    <a:pt x="15088" y="192786"/>
                  </a:cubicBezTo>
                  <a:lnTo>
                    <a:pt x="66903" y="270510"/>
                  </a:lnTo>
                  <a:cubicBezTo>
                    <a:pt x="72999" y="279654"/>
                    <a:pt x="85192" y="282702"/>
                    <a:pt x="94336" y="276606"/>
                  </a:cubicBezTo>
                  <a:lnTo>
                    <a:pt x="263499" y="217170"/>
                  </a:lnTo>
                  <a:cubicBezTo>
                    <a:pt x="333603" y="186690"/>
                    <a:pt x="386943" y="118110"/>
                    <a:pt x="312268" y="40386"/>
                  </a:cubicBezTo>
                  <a:cubicBezTo>
                    <a:pt x="297028" y="23622"/>
                    <a:pt x="164439" y="11430"/>
                    <a:pt x="164439" y="11430"/>
                  </a:cubicBezTo>
                  <a:close/>
                </a:path>
              </a:pathLst>
            </a:custGeom>
            <a:solidFill>
              <a:schemeClr val="bg1"/>
            </a:solidFill>
            <a:ln w="19050" cap="flat">
              <a:solidFill>
                <a:schemeClr val="bg1">
                  <a:lumMod val="50000"/>
                </a:schemeClr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任意多边形: 形状 113"/>
            <p:cNvSpPr/>
            <p:nvPr/>
          </p:nvSpPr>
          <p:spPr>
            <a:xfrm flipH="1">
              <a:off x="9642834" y="2494233"/>
              <a:ext cx="78396" cy="67196"/>
            </a:xfrm>
            <a:custGeom>
              <a:avLst/>
              <a:gdLst>
                <a:gd name="connsiteX0" fmla="*/ 11430 w 106680"/>
                <a:gd name="connsiteY0" fmla="*/ 11430 h 91440"/>
                <a:gd name="connsiteX1" fmla="*/ 96774 w 106680"/>
                <a:gd name="connsiteY1" fmla="*/ 89154 h 91440"/>
                <a:gd name="connsiteX2" fmla="*/ 96774 w 106680"/>
                <a:gd name="connsiteY2" fmla="*/ 31242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680" h="91440">
                  <a:moveTo>
                    <a:pt x="11430" y="11430"/>
                  </a:moveTo>
                  <a:lnTo>
                    <a:pt x="96774" y="89154"/>
                  </a:lnTo>
                  <a:lnTo>
                    <a:pt x="96774" y="31242"/>
                  </a:lnTo>
                  <a:close/>
                </a:path>
              </a:pathLst>
            </a:custGeom>
            <a:solidFill>
              <a:srgbClr val="EE7F6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任意多边形: 形状 114"/>
            <p:cNvSpPr/>
            <p:nvPr/>
          </p:nvSpPr>
          <p:spPr>
            <a:xfrm flipH="1">
              <a:off x="9241366" y="1889264"/>
              <a:ext cx="535755" cy="666787"/>
            </a:xfrm>
            <a:custGeom>
              <a:avLst/>
              <a:gdLst>
                <a:gd name="connsiteX0" fmla="*/ 803823 w 807720"/>
                <a:gd name="connsiteY0" fmla="*/ 638751 h 975360"/>
                <a:gd name="connsiteX1" fmla="*/ 747435 w 807720"/>
                <a:gd name="connsiteY1" fmla="*/ 490923 h 975360"/>
                <a:gd name="connsiteX2" fmla="*/ 758103 w 807720"/>
                <a:gd name="connsiteY2" fmla="*/ 244035 h 975360"/>
                <a:gd name="connsiteX3" fmla="*/ 343575 w 807720"/>
                <a:gd name="connsiteY3" fmla="*/ 12387 h 975360"/>
                <a:gd name="connsiteX4" fmla="*/ 12867 w 807720"/>
                <a:gd name="connsiteY4" fmla="*/ 431487 h 975360"/>
                <a:gd name="connsiteX5" fmla="*/ 407583 w 807720"/>
                <a:gd name="connsiteY5" fmla="*/ 932883 h 975360"/>
                <a:gd name="connsiteX6" fmla="*/ 677331 w 807720"/>
                <a:gd name="connsiteY6" fmla="*/ 859731 h 975360"/>
                <a:gd name="connsiteX7" fmla="*/ 707811 w 807720"/>
                <a:gd name="connsiteY7" fmla="*/ 814011 h 975360"/>
                <a:gd name="connsiteX8" fmla="*/ 683427 w 807720"/>
                <a:gd name="connsiteY8" fmla="*/ 750003 h 975360"/>
                <a:gd name="connsiteX9" fmla="*/ 738291 w 807720"/>
                <a:gd name="connsiteY9" fmla="*/ 739335 h 975360"/>
                <a:gd name="connsiteX10" fmla="*/ 735243 w 807720"/>
                <a:gd name="connsiteY10" fmla="*/ 698187 h 975360"/>
                <a:gd name="connsiteX11" fmla="*/ 803823 w 807720"/>
                <a:gd name="connsiteY11" fmla="*/ 638751 h 975360"/>
                <a:gd name="connsiteX0-1" fmla="*/ 792394 w 794337"/>
                <a:gd name="connsiteY0-2" fmla="*/ 627322 h 963942"/>
                <a:gd name="connsiteX1-3" fmla="*/ 736006 w 794337"/>
                <a:gd name="connsiteY1-4" fmla="*/ 479494 h 963942"/>
                <a:gd name="connsiteX2-5" fmla="*/ 746674 w 794337"/>
                <a:gd name="connsiteY2-6" fmla="*/ 232606 h 963942"/>
                <a:gd name="connsiteX3-7" fmla="*/ 332146 w 794337"/>
                <a:gd name="connsiteY3-8" fmla="*/ 958 h 963942"/>
                <a:gd name="connsiteX4-9" fmla="*/ 1438 w 794337"/>
                <a:gd name="connsiteY4-10" fmla="*/ 420058 h 963942"/>
                <a:gd name="connsiteX5-11" fmla="*/ 396154 w 794337"/>
                <a:gd name="connsiteY5-12" fmla="*/ 921454 h 963942"/>
                <a:gd name="connsiteX6-13" fmla="*/ 665902 w 794337"/>
                <a:gd name="connsiteY6-14" fmla="*/ 848302 h 963942"/>
                <a:gd name="connsiteX7-15" fmla="*/ 696382 w 794337"/>
                <a:gd name="connsiteY7-16" fmla="*/ 802582 h 963942"/>
                <a:gd name="connsiteX8-17" fmla="*/ 726862 w 794337"/>
                <a:gd name="connsiteY8-18" fmla="*/ 727906 h 963942"/>
                <a:gd name="connsiteX9-19" fmla="*/ 723814 w 794337"/>
                <a:gd name="connsiteY9-20" fmla="*/ 686758 h 963942"/>
                <a:gd name="connsiteX10-21" fmla="*/ 792394 w 794337"/>
                <a:gd name="connsiteY10-22" fmla="*/ 627322 h 963942"/>
                <a:gd name="connsiteX0-23" fmla="*/ 792394 w 794337"/>
                <a:gd name="connsiteY0-24" fmla="*/ 627322 h 963942"/>
                <a:gd name="connsiteX1-25" fmla="*/ 736006 w 794337"/>
                <a:gd name="connsiteY1-26" fmla="*/ 479494 h 963942"/>
                <a:gd name="connsiteX2-27" fmla="*/ 746674 w 794337"/>
                <a:gd name="connsiteY2-28" fmla="*/ 232606 h 963942"/>
                <a:gd name="connsiteX3-29" fmla="*/ 332146 w 794337"/>
                <a:gd name="connsiteY3-30" fmla="*/ 958 h 963942"/>
                <a:gd name="connsiteX4-31" fmla="*/ 1438 w 794337"/>
                <a:gd name="connsiteY4-32" fmla="*/ 420058 h 963942"/>
                <a:gd name="connsiteX5-33" fmla="*/ 396154 w 794337"/>
                <a:gd name="connsiteY5-34" fmla="*/ 921454 h 963942"/>
                <a:gd name="connsiteX6-35" fmla="*/ 665902 w 794337"/>
                <a:gd name="connsiteY6-36" fmla="*/ 848302 h 963942"/>
                <a:gd name="connsiteX7-37" fmla="*/ 726862 w 794337"/>
                <a:gd name="connsiteY7-38" fmla="*/ 727906 h 963942"/>
                <a:gd name="connsiteX8-39" fmla="*/ 723814 w 794337"/>
                <a:gd name="connsiteY8-40" fmla="*/ 686758 h 963942"/>
                <a:gd name="connsiteX9-41" fmla="*/ 792394 w 794337"/>
                <a:gd name="connsiteY9-42" fmla="*/ 627322 h 963942"/>
                <a:gd name="connsiteX0-43" fmla="*/ 792394 w 794337"/>
                <a:gd name="connsiteY0-44" fmla="*/ 627322 h 963942"/>
                <a:gd name="connsiteX1-45" fmla="*/ 736006 w 794337"/>
                <a:gd name="connsiteY1-46" fmla="*/ 479494 h 963942"/>
                <a:gd name="connsiteX2-47" fmla="*/ 746674 w 794337"/>
                <a:gd name="connsiteY2-48" fmla="*/ 232606 h 963942"/>
                <a:gd name="connsiteX3-49" fmla="*/ 332146 w 794337"/>
                <a:gd name="connsiteY3-50" fmla="*/ 958 h 963942"/>
                <a:gd name="connsiteX4-51" fmla="*/ 1438 w 794337"/>
                <a:gd name="connsiteY4-52" fmla="*/ 420058 h 963942"/>
                <a:gd name="connsiteX5-53" fmla="*/ 396154 w 794337"/>
                <a:gd name="connsiteY5-54" fmla="*/ 921454 h 963942"/>
                <a:gd name="connsiteX6-55" fmla="*/ 665902 w 794337"/>
                <a:gd name="connsiteY6-56" fmla="*/ 848302 h 963942"/>
                <a:gd name="connsiteX7-57" fmla="*/ 726862 w 794337"/>
                <a:gd name="connsiteY7-58" fmla="*/ 727906 h 963942"/>
                <a:gd name="connsiteX8-59" fmla="*/ 723814 w 794337"/>
                <a:gd name="connsiteY8-60" fmla="*/ 686758 h 963942"/>
                <a:gd name="connsiteX9-61" fmla="*/ 792394 w 794337"/>
                <a:gd name="connsiteY9-62" fmla="*/ 627322 h 963942"/>
                <a:gd name="connsiteX0-63" fmla="*/ 792394 w 794337"/>
                <a:gd name="connsiteY0-64" fmla="*/ 627322 h 963942"/>
                <a:gd name="connsiteX1-65" fmla="*/ 736006 w 794337"/>
                <a:gd name="connsiteY1-66" fmla="*/ 479494 h 963942"/>
                <a:gd name="connsiteX2-67" fmla="*/ 746674 w 794337"/>
                <a:gd name="connsiteY2-68" fmla="*/ 232606 h 963942"/>
                <a:gd name="connsiteX3-69" fmla="*/ 332146 w 794337"/>
                <a:gd name="connsiteY3-70" fmla="*/ 958 h 963942"/>
                <a:gd name="connsiteX4-71" fmla="*/ 1438 w 794337"/>
                <a:gd name="connsiteY4-72" fmla="*/ 420058 h 963942"/>
                <a:gd name="connsiteX5-73" fmla="*/ 396154 w 794337"/>
                <a:gd name="connsiteY5-74" fmla="*/ 921454 h 963942"/>
                <a:gd name="connsiteX6-75" fmla="*/ 665902 w 794337"/>
                <a:gd name="connsiteY6-76" fmla="*/ 848302 h 963942"/>
                <a:gd name="connsiteX7-77" fmla="*/ 726862 w 794337"/>
                <a:gd name="connsiteY7-78" fmla="*/ 727906 h 963942"/>
                <a:gd name="connsiteX8-79" fmla="*/ 723814 w 794337"/>
                <a:gd name="connsiteY8-80" fmla="*/ 686758 h 963942"/>
                <a:gd name="connsiteX9-81" fmla="*/ 792394 w 794337"/>
                <a:gd name="connsiteY9-82" fmla="*/ 627322 h 963942"/>
                <a:gd name="connsiteX0-83" fmla="*/ 726862 w 851291"/>
                <a:gd name="connsiteY0-84" fmla="*/ 727906 h 963942"/>
                <a:gd name="connsiteX1-85" fmla="*/ 723814 w 851291"/>
                <a:gd name="connsiteY1-86" fmla="*/ 686758 h 963942"/>
                <a:gd name="connsiteX2-87" fmla="*/ 792394 w 851291"/>
                <a:gd name="connsiteY2-88" fmla="*/ 627322 h 963942"/>
                <a:gd name="connsiteX3-89" fmla="*/ 736006 w 851291"/>
                <a:gd name="connsiteY3-90" fmla="*/ 479494 h 963942"/>
                <a:gd name="connsiteX4-91" fmla="*/ 746674 w 851291"/>
                <a:gd name="connsiteY4-92" fmla="*/ 232606 h 963942"/>
                <a:gd name="connsiteX5-93" fmla="*/ 332146 w 851291"/>
                <a:gd name="connsiteY5-94" fmla="*/ 958 h 963942"/>
                <a:gd name="connsiteX6-95" fmla="*/ 1438 w 851291"/>
                <a:gd name="connsiteY6-96" fmla="*/ 420058 h 963942"/>
                <a:gd name="connsiteX7-97" fmla="*/ 396154 w 851291"/>
                <a:gd name="connsiteY7-98" fmla="*/ 921454 h 963942"/>
                <a:gd name="connsiteX8-99" fmla="*/ 665902 w 851291"/>
                <a:gd name="connsiteY8-100" fmla="*/ 848302 h 963942"/>
                <a:gd name="connsiteX9-101" fmla="*/ 851292 w 851291"/>
                <a:gd name="connsiteY9-102" fmla="*/ 852336 h 963942"/>
                <a:gd name="connsiteX0-103" fmla="*/ 726862 w 794337"/>
                <a:gd name="connsiteY0-104" fmla="*/ 727906 h 963942"/>
                <a:gd name="connsiteX1-105" fmla="*/ 723814 w 794337"/>
                <a:gd name="connsiteY1-106" fmla="*/ 686758 h 963942"/>
                <a:gd name="connsiteX2-107" fmla="*/ 792394 w 794337"/>
                <a:gd name="connsiteY2-108" fmla="*/ 627322 h 963942"/>
                <a:gd name="connsiteX3-109" fmla="*/ 736006 w 794337"/>
                <a:gd name="connsiteY3-110" fmla="*/ 479494 h 963942"/>
                <a:gd name="connsiteX4-111" fmla="*/ 746674 w 794337"/>
                <a:gd name="connsiteY4-112" fmla="*/ 232606 h 963942"/>
                <a:gd name="connsiteX5-113" fmla="*/ 332146 w 794337"/>
                <a:gd name="connsiteY5-114" fmla="*/ 958 h 963942"/>
                <a:gd name="connsiteX6-115" fmla="*/ 1438 w 794337"/>
                <a:gd name="connsiteY6-116" fmla="*/ 420058 h 963942"/>
                <a:gd name="connsiteX7-117" fmla="*/ 396154 w 794337"/>
                <a:gd name="connsiteY7-118" fmla="*/ 921454 h 963942"/>
                <a:gd name="connsiteX8-119" fmla="*/ 665902 w 794337"/>
                <a:gd name="connsiteY8-120" fmla="*/ 848302 h 963942"/>
                <a:gd name="connsiteX9-121" fmla="*/ 622306 w 794337"/>
                <a:gd name="connsiteY9-122" fmla="*/ 755125 h 963942"/>
                <a:gd name="connsiteX0-123" fmla="*/ 726862 w 794337"/>
                <a:gd name="connsiteY0-124" fmla="*/ 727906 h 963942"/>
                <a:gd name="connsiteX1-125" fmla="*/ 723814 w 794337"/>
                <a:gd name="connsiteY1-126" fmla="*/ 686758 h 963942"/>
                <a:gd name="connsiteX2-127" fmla="*/ 792394 w 794337"/>
                <a:gd name="connsiteY2-128" fmla="*/ 627322 h 963942"/>
                <a:gd name="connsiteX3-129" fmla="*/ 736006 w 794337"/>
                <a:gd name="connsiteY3-130" fmla="*/ 479494 h 963942"/>
                <a:gd name="connsiteX4-131" fmla="*/ 746674 w 794337"/>
                <a:gd name="connsiteY4-132" fmla="*/ 232606 h 963942"/>
                <a:gd name="connsiteX5-133" fmla="*/ 332146 w 794337"/>
                <a:gd name="connsiteY5-134" fmla="*/ 958 h 963942"/>
                <a:gd name="connsiteX6-135" fmla="*/ 1438 w 794337"/>
                <a:gd name="connsiteY6-136" fmla="*/ 420058 h 963942"/>
                <a:gd name="connsiteX7-137" fmla="*/ 396154 w 794337"/>
                <a:gd name="connsiteY7-138" fmla="*/ 921454 h 963942"/>
                <a:gd name="connsiteX8-139" fmla="*/ 665902 w 794337"/>
                <a:gd name="connsiteY8-140" fmla="*/ 848302 h 963942"/>
                <a:gd name="connsiteX9-141" fmla="*/ 622306 w 794337"/>
                <a:gd name="connsiteY9-142" fmla="*/ 755125 h 963942"/>
                <a:gd name="connsiteX0-143" fmla="*/ 726862 w 794337"/>
                <a:gd name="connsiteY0-144" fmla="*/ 727906 h 963942"/>
                <a:gd name="connsiteX1-145" fmla="*/ 723814 w 794337"/>
                <a:gd name="connsiteY1-146" fmla="*/ 686758 h 963942"/>
                <a:gd name="connsiteX2-147" fmla="*/ 792394 w 794337"/>
                <a:gd name="connsiteY2-148" fmla="*/ 627322 h 963942"/>
                <a:gd name="connsiteX3-149" fmla="*/ 736006 w 794337"/>
                <a:gd name="connsiteY3-150" fmla="*/ 479494 h 963942"/>
                <a:gd name="connsiteX4-151" fmla="*/ 746674 w 794337"/>
                <a:gd name="connsiteY4-152" fmla="*/ 232606 h 963942"/>
                <a:gd name="connsiteX5-153" fmla="*/ 332146 w 794337"/>
                <a:gd name="connsiteY5-154" fmla="*/ 958 h 963942"/>
                <a:gd name="connsiteX6-155" fmla="*/ 1438 w 794337"/>
                <a:gd name="connsiteY6-156" fmla="*/ 420058 h 963942"/>
                <a:gd name="connsiteX7-157" fmla="*/ 396154 w 794337"/>
                <a:gd name="connsiteY7-158" fmla="*/ 921454 h 963942"/>
                <a:gd name="connsiteX8-159" fmla="*/ 665902 w 794337"/>
                <a:gd name="connsiteY8-160" fmla="*/ 848302 h 963942"/>
                <a:gd name="connsiteX9-161" fmla="*/ 602864 w 794337"/>
                <a:gd name="connsiteY9-162" fmla="*/ 768087 h 963942"/>
                <a:gd name="connsiteX0-163" fmla="*/ 726862 w 794337"/>
                <a:gd name="connsiteY0-164" fmla="*/ 727906 h 963942"/>
                <a:gd name="connsiteX1-165" fmla="*/ 723814 w 794337"/>
                <a:gd name="connsiteY1-166" fmla="*/ 686758 h 963942"/>
                <a:gd name="connsiteX2-167" fmla="*/ 792394 w 794337"/>
                <a:gd name="connsiteY2-168" fmla="*/ 627322 h 963942"/>
                <a:gd name="connsiteX3-169" fmla="*/ 736006 w 794337"/>
                <a:gd name="connsiteY3-170" fmla="*/ 479494 h 963942"/>
                <a:gd name="connsiteX4-171" fmla="*/ 746674 w 794337"/>
                <a:gd name="connsiteY4-172" fmla="*/ 232606 h 963942"/>
                <a:gd name="connsiteX5-173" fmla="*/ 332146 w 794337"/>
                <a:gd name="connsiteY5-174" fmla="*/ 958 h 963942"/>
                <a:gd name="connsiteX6-175" fmla="*/ 1438 w 794337"/>
                <a:gd name="connsiteY6-176" fmla="*/ 420058 h 963942"/>
                <a:gd name="connsiteX7-177" fmla="*/ 396154 w 794337"/>
                <a:gd name="connsiteY7-178" fmla="*/ 921454 h 963942"/>
                <a:gd name="connsiteX8-179" fmla="*/ 665902 w 794337"/>
                <a:gd name="connsiteY8-180" fmla="*/ 848302 h 963942"/>
                <a:gd name="connsiteX9-181" fmla="*/ 602864 w 794337"/>
                <a:gd name="connsiteY9-182" fmla="*/ 768087 h 963942"/>
                <a:gd name="connsiteX0-183" fmla="*/ 689419 w 794337"/>
                <a:gd name="connsiteY0-184" fmla="*/ 745188 h 963942"/>
                <a:gd name="connsiteX1-185" fmla="*/ 723814 w 794337"/>
                <a:gd name="connsiteY1-186" fmla="*/ 686758 h 963942"/>
                <a:gd name="connsiteX2-187" fmla="*/ 792394 w 794337"/>
                <a:gd name="connsiteY2-188" fmla="*/ 627322 h 963942"/>
                <a:gd name="connsiteX3-189" fmla="*/ 736006 w 794337"/>
                <a:gd name="connsiteY3-190" fmla="*/ 479494 h 963942"/>
                <a:gd name="connsiteX4-191" fmla="*/ 746674 w 794337"/>
                <a:gd name="connsiteY4-192" fmla="*/ 232606 h 963942"/>
                <a:gd name="connsiteX5-193" fmla="*/ 332146 w 794337"/>
                <a:gd name="connsiteY5-194" fmla="*/ 958 h 963942"/>
                <a:gd name="connsiteX6-195" fmla="*/ 1438 w 794337"/>
                <a:gd name="connsiteY6-196" fmla="*/ 420058 h 963942"/>
                <a:gd name="connsiteX7-197" fmla="*/ 396154 w 794337"/>
                <a:gd name="connsiteY7-198" fmla="*/ 921454 h 963942"/>
                <a:gd name="connsiteX8-199" fmla="*/ 665902 w 794337"/>
                <a:gd name="connsiteY8-200" fmla="*/ 848302 h 963942"/>
                <a:gd name="connsiteX9-201" fmla="*/ 602864 w 794337"/>
                <a:gd name="connsiteY9-202" fmla="*/ 768087 h 963942"/>
                <a:gd name="connsiteX0-203" fmla="*/ 689419 w 794337"/>
                <a:gd name="connsiteY0-204" fmla="*/ 745188 h 963942"/>
                <a:gd name="connsiteX1-205" fmla="*/ 723814 w 794337"/>
                <a:gd name="connsiteY1-206" fmla="*/ 686758 h 963942"/>
                <a:gd name="connsiteX2-207" fmla="*/ 792394 w 794337"/>
                <a:gd name="connsiteY2-208" fmla="*/ 627322 h 963942"/>
                <a:gd name="connsiteX3-209" fmla="*/ 736006 w 794337"/>
                <a:gd name="connsiteY3-210" fmla="*/ 479494 h 963942"/>
                <a:gd name="connsiteX4-211" fmla="*/ 746674 w 794337"/>
                <a:gd name="connsiteY4-212" fmla="*/ 232606 h 963942"/>
                <a:gd name="connsiteX5-213" fmla="*/ 332146 w 794337"/>
                <a:gd name="connsiteY5-214" fmla="*/ 958 h 963942"/>
                <a:gd name="connsiteX6-215" fmla="*/ 1438 w 794337"/>
                <a:gd name="connsiteY6-216" fmla="*/ 420058 h 963942"/>
                <a:gd name="connsiteX7-217" fmla="*/ 396154 w 794337"/>
                <a:gd name="connsiteY7-218" fmla="*/ 921454 h 963942"/>
                <a:gd name="connsiteX8-219" fmla="*/ 665902 w 794337"/>
                <a:gd name="connsiteY8-220" fmla="*/ 848302 h 963942"/>
                <a:gd name="connsiteX9-221" fmla="*/ 602864 w 794337"/>
                <a:gd name="connsiteY9-222" fmla="*/ 768087 h 963942"/>
                <a:gd name="connsiteX0-223" fmla="*/ 689419 w 794337"/>
                <a:gd name="connsiteY0-224" fmla="*/ 745188 h 964433"/>
                <a:gd name="connsiteX1-225" fmla="*/ 723814 w 794337"/>
                <a:gd name="connsiteY1-226" fmla="*/ 686758 h 964433"/>
                <a:gd name="connsiteX2-227" fmla="*/ 792394 w 794337"/>
                <a:gd name="connsiteY2-228" fmla="*/ 627322 h 964433"/>
                <a:gd name="connsiteX3-229" fmla="*/ 736006 w 794337"/>
                <a:gd name="connsiteY3-230" fmla="*/ 479494 h 964433"/>
                <a:gd name="connsiteX4-231" fmla="*/ 746674 w 794337"/>
                <a:gd name="connsiteY4-232" fmla="*/ 232606 h 964433"/>
                <a:gd name="connsiteX5-233" fmla="*/ 332146 w 794337"/>
                <a:gd name="connsiteY5-234" fmla="*/ 958 h 964433"/>
                <a:gd name="connsiteX6-235" fmla="*/ 1438 w 794337"/>
                <a:gd name="connsiteY6-236" fmla="*/ 420058 h 964433"/>
                <a:gd name="connsiteX7-237" fmla="*/ 396154 w 794337"/>
                <a:gd name="connsiteY7-238" fmla="*/ 921454 h 964433"/>
                <a:gd name="connsiteX8-239" fmla="*/ 665902 w 794337"/>
                <a:gd name="connsiteY8-240" fmla="*/ 848302 h 964433"/>
                <a:gd name="connsiteX9-241" fmla="*/ 602864 w 794337"/>
                <a:gd name="connsiteY9-242" fmla="*/ 768087 h 964433"/>
                <a:gd name="connsiteX0-243" fmla="*/ 711022 w 794337"/>
                <a:gd name="connsiteY0-244" fmla="*/ 747347 h 964433"/>
                <a:gd name="connsiteX1-245" fmla="*/ 723814 w 794337"/>
                <a:gd name="connsiteY1-246" fmla="*/ 686758 h 964433"/>
                <a:gd name="connsiteX2-247" fmla="*/ 792394 w 794337"/>
                <a:gd name="connsiteY2-248" fmla="*/ 627322 h 964433"/>
                <a:gd name="connsiteX3-249" fmla="*/ 736006 w 794337"/>
                <a:gd name="connsiteY3-250" fmla="*/ 479494 h 964433"/>
                <a:gd name="connsiteX4-251" fmla="*/ 746674 w 794337"/>
                <a:gd name="connsiteY4-252" fmla="*/ 232606 h 964433"/>
                <a:gd name="connsiteX5-253" fmla="*/ 332146 w 794337"/>
                <a:gd name="connsiteY5-254" fmla="*/ 958 h 964433"/>
                <a:gd name="connsiteX6-255" fmla="*/ 1438 w 794337"/>
                <a:gd name="connsiteY6-256" fmla="*/ 420058 h 964433"/>
                <a:gd name="connsiteX7-257" fmla="*/ 396154 w 794337"/>
                <a:gd name="connsiteY7-258" fmla="*/ 921454 h 964433"/>
                <a:gd name="connsiteX8-259" fmla="*/ 665902 w 794337"/>
                <a:gd name="connsiteY8-260" fmla="*/ 848302 h 964433"/>
                <a:gd name="connsiteX9-261" fmla="*/ 602864 w 794337"/>
                <a:gd name="connsiteY9-262" fmla="*/ 768087 h 964433"/>
                <a:gd name="connsiteX0-263" fmla="*/ 711022 w 794337"/>
                <a:gd name="connsiteY0-264" fmla="*/ 747347 h 988613"/>
                <a:gd name="connsiteX1-265" fmla="*/ 723814 w 794337"/>
                <a:gd name="connsiteY1-266" fmla="*/ 686758 h 988613"/>
                <a:gd name="connsiteX2-267" fmla="*/ 792394 w 794337"/>
                <a:gd name="connsiteY2-268" fmla="*/ 627322 h 988613"/>
                <a:gd name="connsiteX3-269" fmla="*/ 736006 w 794337"/>
                <a:gd name="connsiteY3-270" fmla="*/ 479494 h 988613"/>
                <a:gd name="connsiteX4-271" fmla="*/ 746674 w 794337"/>
                <a:gd name="connsiteY4-272" fmla="*/ 232606 h 988613"/>
                <a:gd name="connsiteX5-273" fmla="*/ 332146 w 794337"/>
                <a:gd name="connsiteY5-274" fmla="*/ 958 h 988613"/>
                <a:gd name="connsiteX6-275" fmla="*/ 1438 w 794337"/>
                <a:gd name="connsiteY6-276" fmla="*/ 420058 h 988613"/>
                <a:gd name="connsiteX7-277" fmla="*/ 396154 w 794337"/>
                <a:gd name="connsiteY7-278" fmla="*/ 921454 h 988613"/>
                <a:gd name="connsiteX8-279" fmla="*/ 665902 w 794337"/>
                <a:gd name="connsiteY8-280" fmla="*/ 859104 h 988613"/>
                <a:gd name="connsiteX9-281" fmla="*/ 602864 w 794337"/>
                <a:gd name="connsiteY9-282" fmla="*/ 768087 h 98861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794337" h="988613">
                  <a:moveTo>
                    <a:pt x="711022" y="747347"/>
                  </a:moveTo>
                  <a:cubicBezTo>
                    <a:pt x="711022" y="736679"/>
                    <a:pt x="722290" y="695902"/>
                    <a:pt x="723814" y="686758"/>
                  </a:cubicBezTo>
                  <a:cubicBezTo>
                    <a:pt x="728386" y="656278"/>
                    <a:pt x="807634" y="660850"/>
                    <a:pt x="792394" y="627322"/>
                  </a:cubicBezTo>
                  <a:cubicBezTo>
                    <a:pt x="771058" y="577030"/>
                    <a:pt x="734482" y="516070"/>
                    <a:pt x="736006" y="479494"/>
                  </a:cubicBezTo>
                  <a:cubicBezTo>
                    <a:pt x="737530" y="436822"/>
                    <a:pt x="777154" y="337762"/>
                    <a:pt x="746674" y="232606"/>
                  </a:cubicBezTo>
                  <a:cubicBezTo>
                    <a:pt x="671998" y="-27998"/>
                    <a:pt x="332146" y="958"/>
                    <a:pt x="332146" y="958"/>
                  </a:cubicBezTo>
                  <a:cubicBezTo>
                    <a:pt x="115738" y="20770"/>
                    <a:pt x="-15326" y="232606"/>
                    <a:pt x="1438" y="420058"/>
                  </a:cubicBezTo>
                  <a:cubicBezTo>
                    <a:pt x="25822" y="633418"/>
                    <a:pt x="285410" y="848280"/>
                    <a:pt x="396154" y="921454"/>
                  </a:cubicBezTo>
                  <a:cubicBezTo>
                    <a:pt x="506898" y="994628"/>
                    <a:pt x="678094" y="1048080"/>
                    <a:pt x="665902" y="859104"/>
                  </a:cubicBezTo>
                  <a:cubicBezTo>
                    <a:pt x="664854" y="807404"/>
                    <a:pt x="665364" y="785075"/>
                    <a:pt x="602864" y="768087"/>
                  </a:cubicBezTo>
                </a:path>
              </a:pathLst>
            </a:custGeom>
            <a:solidFill>
              <a:schemeClr val="bg1"/>
            </a:solidFill>
            <a:ln w="19050" cap="flat">
              <a:solidFill>
                <a:schemeClr val="bg1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5" name="任意多边形: 形状 164"/>
            <p:cNvSpPr/>
            <p:nvPr/>
          </p:nvSpPr>
          <p:spPr>
            <a:xfrm flipH="1">
              <a:off x="9258875" y="1803400"/>
              <a:ext cx="545827" cy="670349"/>
            </a:xfrm>
            <a:custGeom>
              <a:avLst/>
              <a:gdLst>
                <a:gd name="connsiteX0" fmla="*/ 477384 w 593008"/>
                <a:gd name="connsiteY0" fmla="*/ 0 h 719004"/>
                <a:gd name="connsiteX1" fmla="*/ 439026 w 593008"/>
                <a:gd name="connsiteY1" fmla="*/ 37519 h 719004"/>
                <a:gd name="connsiteX2" fmla="*/ 423357 w 593008"/>
                <a:gd name="connsiteY2" fmla="*/ 41086 h 719004"/>
                <a:gd name="connsiteX3" fmla="*/ 414773 w 593008"/>
                <a:gd name="connsiteY3" fmla="*/ 38569 h 719004"/>
                <a:gd name="connsiteX4" fmla="*/ 28288 w 593008"/>
                <a:gd name="connsiteY4" fmla="*/ 220630 h 719004"/>
                <a:gd name="connsiteX5" fmla="*/ 189560 w 593008"/>
                <a:gd name="connsiteY5" fmla="*/ 719004 h 719004"/>
                <a:gd name="connsiteX6" fmla="*/ 195859 w 593008"/>
                <a:gd name="connsiteY6" fmla="*/ 614989 h 719004"/>
                <a:gd name="connsiteX7" fmla="*/ 197635 w 593008"/>
                <a:gd name="connsiteY7" fmla="*/ 573777 h 719004"/>
                <a:gd name="connsiteX8" fmla="*/ 186538 w 593008"/>
                <a:gd name="connsiteY8" fmla="*/ 441303 h 719004"/>
                <a:gd name="connsiteX9" fmla="*/ 227421 w 593008"/>
                <a:gd name="connsiteY9" fmla="*/ 393764 h 719004"/>
                <a:gd name="connsiteX10" fmla="*/ 274959 w 593008"/>
                <a:gd name="connsiteY10" fmla="*/ 434647 h 719004"/>
                <a:gd name="connsiteX11" fmla="*/ 284195 w 593008"/>
                <a:gd name="connsiteY11" fmla="*/ 544899 h 719004"/>
                <a:gd name="connsiteX12" fmla="*/ 310513 w 593008"/>
                <a:gd name="connsiteY12" fmla="*/ 551013 h 719004"/>
                <a:gd name="connsiteX13" fmla="*/ 372110 w 593008"/>
                <a:gd name="connsiteY13" fmla="*/ 368463 h 719004"/>
                <a:gd name="connsiteX14" fmla="*/ 351951 w 593008"/>
                <a:gd name="connsiteY14" fmla="*/ 269907 h 719004"/>
                <a:gd name="connsiteX15" fmla="*/ 564279 w 593008"/>
                <a:gd name="connsiteY15" fmla="*/ 238089 h 719004"/>
                <a:gd name="connsiteX16" fmla="*/ 575870 w 593008"/>
                <a:gd name="connsiteY16" fmla="*/ 254347 h 719004"/>
                <a:gd name="connsiteX17" fmla="*/ 577059 w 593008"/>
                <a:gd name="connsiteY17" fmla="*/ 258707 h 719004"/>
                <a:gd name="connsiteX18" fmla="*/ 577596 w 593008"/>
                <a:gd name="connsiteY18" fmla="*/ 256768 h 719004"/>
                <a:gd name="connsiteX19" fmla="*/ 578180 w 593008"/>
                <a:gd name="connsiteY19" fmla="*/ 257588 h 719004"/>
                <a:gd name="connsiteX20" fmla="*/ 578467 w 593008"/>
                <a:gd name="connsiteY20" fmla="*/ 253622 h 719004"/>
                <a:gd name="connsiteX21" fmla="*/ 592069 w 593008"/>
                <a:gd name="connsiteY21" fmla="*/ 204504 h 719004"/>
                <a:gd name="connsiteX22" fmla="*/ 477384 w 593008"/>
                <a:gd name="connsiteY22" fmla="*/ 0 h 719004"/>
                <a:gd name="connsiteX0-1" fmla="*/ 477384 w 593008"/>
                <a:gd name="connsiteY0-2" fmla="*/ 0 h 719004"/>
                <a:gd name="connsiteX1-3" fmla="*/ 439026 w 593008"/>
                <a:gd name="connsiteY1-4" fmla="*/ 37519 h 719004"/>
                <a:gd name="connsiteX2-5" fmla="*/ 414773 w 593008"/>
                <a:gd name="connsiteY2-6" fmla="*/ 38569 h 719004"/>
                <a:gd name="connsiteX3-7" fmla="*/ 28288 w 593008"/>
                <a:gd name="connsiteY3-8" fmla="*/ 220630 h 719004"/>
                <a:gd name="connsiteX4-9" fmla="*/ 189560 w 593008"/>
                <a:gd name="connsiteY4-10" fmla="*/ 719004 h 719004"/>
                <a:gd name="connsiteX5-11" fmla="*/ 195859 w 593008"/>
                <a:gd name="connsiteY5-12" fmla="*/ 614989 h 719004"/>
                <a:gd name="connsiteX6-13" fmla="*/ 197635 w 593008"/>
                <a:gd name="connsiteY6-14" fmla="*/ 573777 h 719004"/>
                <a:gd name="connsiteX7-15" fmla="*/ 186538 w 593008"/>
                <a:gd name="connsiteY7-16" fmla="*/ 441303 h 719004"/>
                <a:gd name="connsiteX8-17" fmla="*/ 227421 w 593008"/>
                <a:gd name="connsiteY8-18" fmla="*/ 393764 h 719004"/>
                <a:gd name="connsiteX9-19" fmla="*/ 274959 w 593008"/>
                <a:gd name="connsiteY9-20" fmla="*/ 434647 h 719004"/>
                <a:gd name="connsiteX10-21" fmla="*/ 284195 w 593008"/>
                <a:gd name="connsiteY10-22" fmla="*/ 544899 h 719004"/>
                <a:gd name="connsiteX11-23" fmla="*/ 310513 w 593008"/>
                <a:gd name="connsiteY11-24" fmla="*/ 551013 h 719004"/>
                <a:gd name="connsiteX12-25" fmla="*/ 372110 w 593008"/>
                <a:gd name="connsiteY12-26" fmla="*/ 368463 h 719004"/>
                <a:gd name="connsiteX13-27" fmla="*/ 351951 w 593008"/>
                <a:gd name="connsiteY13-28" fmla="*/ 269907 h 719004"/>
                <a:gd name="connsiteX14-29" fmla="*/ 564279 w 593008"/>
                <a:gd name="connsiteY14-30" fmla="*/ 238089 h 719004"/>
                <a:gd name="connsiteX15-31" fmla="*/ 575870 w 593008"/>
                <a:gd name="connsiteY15-32" fmla="*/ 254347 h 719004"/>
                <a:gd name="connsiteX16-33" fmla="*/ 577059 w 593008"/>
                <a:gd name="connsiteY16-34" fmla="*/ 258707 h 719004"/>
                <a:gd name="connsiteX17-35" fmla="*/ 577596 w 593008"/>
                <a:gd name="connsiteY17-36" fmla="*/ 256768 h 719004"/>
                <a:gd name="connsiteX18-37" fmla="*/ 578180 w 593008"/>
                <a:gd name="connsiteY18-38" fmla="*/ 257588 h 719004"/>
                <a:gd name="connsiteX19-39" fmla="*/ 578467 w 593008"/>
                <a:gd name="connsiteY19-40" fmla="*/ 253622 h 719004"/>
                <a:gd name="connsiteX20-41" fmla="*/ 592069 w 593008"/>
                <a:gd name="connsiteY20-42" fmla="*/ 204504 h 719004"/>
                <a:gd name="connsiteX21-43" fmla="*/ 477384 w 593008"/>
                <a:gd name="connsiteY21-44" fmla="*/ 0 h 719004"/>
                <a:gd name="connsiteX0-45" fmla="*/ 477384 w 593008"/>
                <a:gd name="connsiteY0-46" fmla="*/ 10895 h 729899"/>
                <a:gd name="connsiteX1-47" fmla="*/ 414773 w 593008"/>
                <a:gd name="connsiteY1-48" fmla="*/ 49464 h 729899"/>
                <a:gd name="connsiteX2-49" fmla="*/ 28288 w 593008"/>
                <a:gd name="connsiteY2-50" fmla="*/ 231525 h 729899"/>
                <a:gd name="connsiteX3-51" fmla="*/ 189560 w 593008"/>
                <a:gd name="connsiteY3-52" fmla="*/ 729899 h 729899"/>
                <a:gd name="connsiteX4-53" fmla="*/ 195859 w 593008"/>
                <a:gd name="connsiteY4-54" fmla="*/ 625884 h 729899"/>
                <a:gd name="connsiteX5-55" fmla="*/ 197635 w 593008"/>
                <a:gd name="connsiteY5-56" fmla="*/ 584672 h 729899"/>
                <a:gd name="connsiteX6-57" fmla="*/ 186538 w 593008"/>
                <a:gd name="connsiteY6-58" fmla="*/ 452198 h 729899"/>
                <a:gd name="connsiteX7-59" fmla="*/ 227421 w 593008"/>
                <a:gd name="connsiteY7-60" fmla="*/ 404659 h 729899"/>
                <a:gd name="connsiteX8-61" fmla="*/ 274959 w 593008"/>
                <a:gd name="connsiteY8-62" fmla="*/ 445542 h 729899"/>
                <a:gd name="connsiteX9-63" fmla="*/ 284195 w 593008"/>
                <a:gd name="connsiteY9-64" fmla="*/ 555794 h 729899"/>
                <a:gd name="connsiteX10-65" fmla="*/ 310513 w 593008"/>
                <a:gd name="connsiteY10-66" fmla="*/ 561908 h 729899"/>
                <a:gd name="connsiteX11-67" fmla="*/ 372110 w 593008"/>
                <a:gd name="connsiteY11-68" fmla="*/ 379358 h 729899"/>
                <a:gd name="connsiteX12-69" fmla="*/ 351951 w 593008"/>
                <a:gd name="connsiteY12-70" fmla="*/ 280802 h 729899"/>
                <a:gd name="connsiteX13-71" fmla="*/ 564279 w 593008"/>
                <a:gd name="connsiteY13-72" fmla="*/ 248984 h 729899"/>
                <a:gd name="connsiteX14-73" fmla="*/ 575870 w 593008"/>
                <a:gd name="connsiteY14-74" fmla="*/ 265242 h 729899"/>
                <a:gd name="connsiteX15-75" fmla="*/ 577059 w 593008"/>
                <a:gd name="connsiteY15-76" fmla="*/ 269602 h 729899"/>
                <a:gd name="connsiteX16-77" fmla="*/ 577596 w 593008"/>
                <a:gd name="connsiteY16-78" fmla="*/ 267663 h 729899"/>
                <a:gd name="connsiteX17-79" fmla="*/ 578180 w 593008"/>
                <a:gd name="connsiteY17-80" fmla="*/ 268483 h 729899"/>
                <a:gd name="connsiteX18-81" fmla="*/ 578467 w 593008"/>
                <a:gd name="connsiteY18-82" fmla="*/ 264517 h 729899"/>
                <a:gd name="connsiteX19-83" fmla="*/ 592069 w 593008"/>
                <a:gd name="connsiteY19-84" fmla="*/ 215399 h 729899"/>
                <a:gd name="connsiteX20-85" fmla="*/ 477384 w 593008"/>
                <a:gd name="connsiteY20-86" fmla="*/ 10895 h 729899"/>
                <a:gd name="connsiteX0-87" fmla="*/ 477384 w 593008"/>
                <a:gd name="connsiteY0-88" fmla="*/ 7145 h 726149"/>
                <a:gd name="connsiteX1-89" fmla="*/ 414773 w 593008"/>
                <a:gd name="connsiteY1-90" fmla="*/ 45714 h 726149"/>
                <a:gd name="connsiteX2-91" fmla="*/ 28288 w 593008"/>
                <a:gd name="connsiteY2-92" fmla="*/ 227775 h 726149"/>
                <a:gd name="connsiteX3-93" fmla="*/ 189560 w 593008"/>
                <a:gd name="connsiteY3-94" fmla="*/ 726149 h 726149"/>
                <a:gd name="connsiteX4-95" fmla="*/ 195859 w 593008"/>
                <a:gd name="connsiteY4-96" fmla="*/ 622134 h 726149"/>
                <a:gd name="connsiteX5-97" fmla="*/ 197635 w 593008"/>
                <a:gd name="connsiteY5-98" fmla="*/ 580922 h 726149"/>
                <a:gd name="connsiteX6-99" fmla="*/ 186538 w 593008"/>
                <a:gd name="connsiteY6-100" fmla="*/ 448448 h 726149"/>
                <a:gd name="connsiteX7-101" fmla="*/ 227421 w 593008"/>
                <a:gd name="connsiteY7-102" fmla="*/ 400909 h 726149"/>
                <a:gd name="connsiteX8-103" fmla="*/ 274959 w 593008"/>
                <a:gd name="connsiteY8-104" fmla="*/ 441792 h 726149"/>
                <a:gd name="connsiteX9-105" fmla="*/ 284195 w 593008"/>
                <a:gd name="connsiteY9-106" fmla="*/ 552044 h 726149"/>
                <a:gd name="connsiteX10-107" fmla="*/ 310513 w 593008"/>
                <a:gd name="connsiteY10-108" fmla="*/ 558158 h 726149"/>
                <a:gd name="connsiteX11-109" fmla="*/ 372110 w 593008"/>
                <a:gd name="connsiteY11-110" fmla="*/ 375608 h 726149"/>
                <a:gd name="connsiteX12-111" fmla="*/ 351951 w 593008"/>
                <a:gd name="connsiteY12-112" fmla="*/ 277052 h 726149"/>
                <a:gd name="connsiteX13-113" fmla="*/ 564279 w 593008"/>
                <a:gd name="connsiteY13-114" fmla="*/ 245234 h 726149"/>
                <a:gd name="connsiteX14-115" fmla="*/ 575870 w 593008"/>
                <a:gd name="connsiteY14-116" fmla="*/ 261492 h 726149"/>
                <a:gd name="connsiteX15-117" fmla="*/ 577059 w 593008"/>
                <a:gd name="connsiteY15-118" fmla="*/ 265852 h 726149"/>
                <a:gd name="connsiteX16-119" fmla="*/ 577596 w 593008"/>
                <a:gd name="connsiteY16-120" fmla="*/ 263913 h 726149"/>
                <a:gd name="connsiteX17-121" fmla="*/ 578180 w 593008"/>
                <a:gd name="connsiteY17-122" fmla="*/ 264733 h 726149"/>
                <a:gd name="connsiteX18-123" fmla="*/ 578467 w 593008"/>
                <a:gd name="connsiteY18-124" fmla="*/ 260767 h 726149"/>
                <a:gd name="connsiteX19-125" fmla="*/ 592069 w 593008"/>
                <a:gd name="connsiteY19-126" fmla="*/ 211649 h 726149"/>
                <a:gd name="connsiteX20-127" fmla="*/ 477384 w 593008"/>
                <a:gd name="connsiteY20-128" fmla="*/ 7145 h 726149"/>
                <a:gd name="connsiteX0-129" fmla="*/ 477384 w 593008"/>
                <a:gd name="connsiteY0-130" fmla="*/ 7145 h 726149"/>
                <a:gd name="connsiteX1-131" fmla="*/ 414773 w 593008"/>
                <a:gd name="connsiteY1-132" fmla="*/ 45714 h 726149"/>
                <a:gd name="connsiteX2-133" fmla="*/ 28288 w 593008"/>
                <a:gd name="connsiteY2-134" fmla="*/ 227775 h 726149"/>
                <a:gd name="connsiteX3-135" fmla="*/ 189560 w 593008"/>
                <a:gd name="connsiteY3-136" fmla="*/ 726149 h 726149"/>
                <a:gd name="connsiteX4-137" fmla="*/ 195859 w 593008"/>
                <a:gd name="connsiteY4-138" fmla="*/ 622134 h 726149"/>
                <a:gd name="connsiteX5-139" fmla="*/ 197635 w 593008"/>
                <a:gd name="connsiteY5-140" fmla="*/ 580922 h 726149"/>
                <a:gd name="connsiteX6-141" fmla="*/ 186538 w 593008"/>
                <a:gd name="connsiteY6-142" fmla="*/ 448448 h 726149"/>
                <a:gd name="connsiteX7-143" fmla="*/ 227421 w 593008"/>
                <a:gd name="connsiteY7-144" fmla="*/ 400909 h 726149"/>
                <a:gd name="connsiteX8-145" fmla="*/ 274959 w 593008"/>
                <a:gd name="connsiteY8-146" fmla="*/ 441792 h 726149"/>
                <a:gd name="connsiteX9-147" fmla="*/ 284195 w 593008"/>
                <a:gd name="connsiteY9-148" fmla="*/ 552044 h 726149"/>
                <a:gd name="connsiteX10-149" fmla="*/ 310513 w 593008"/>
                <a:gd name="connsiteY10-150" fmla="*/ 558158 h 726149"/>
                <a:gd name="connsiteX11-151" fmla="*/ 372110 w 593008"/>
                <a:gd name="connsiteY11-152" fmla="*/ 375608 h 726149"/>
                <a:gd name="connsiteX12-153" fmla="*/ 351951 w 593008"/>
                <a:gd name="connsiteY12-154" fmla="*/ 277052 h 726149"/>
                <a:gd name="connsiteX13-155" fmla="*/ 564279 w 593008"/>
                <a:gd name="connsiteY13-156" fmla="*/ 245234 h 726149"/>
                <a:gd name="connsiteX14-157" fmla="*/ 575870 w 593008"/>
                <a:gd name="connsiteY14-158" fmla="*/ 261492 h 726149"/>
                <a:gd name="connsiteX15-159" fmla="*/ 577059 w 593008"/>
                <a:gd name="connsiteY15-160" fmla="*/ 265852 h 726149"/>
                <a:gd name="connsiteX16-161" fmla="*/ 577596 w 593008"/>
                <a:gd name="connsiteY16-162" fmla="*/ 263913 h 726149"/>
                <a:gd name="connsiteX17-163" fmla="*/ 578180 w 593008"/>
                <a:gd name="connsiteY17-164" fmla="*/ 264733 h 726149"/>
                <a:gd name="connsiteX18-165" fmla="*/ 578467 w 593008"/>
                <a:gd name="connsiteY18-166" fmla="*/ 260767 h 726149"/>
                <a:gd name="connsiteX19-167" fmla="*/ 592069 w 593008"/>
                <a:gd name="connsiteY19-168" fmla="*/ 211649 h 726149"/>
                <a:gd name="connsiteX20-169" fmla="*/ 477384 w 593008"/>
                <a:gd name="connsiteY20-170" fmla="*/ 7145 h 726149"/>
                <a:gd name="connsiteX0-171" fmla="*/ 477384 w 593008"/>
                <a:gd name="connsiteY0-172" fmla="*/ 11379 h 730383"/>
                <a:gd name="connsiteX1-173" fmla="*/ 414773 w 593008"/>
                <a:gd name="connsiteY1-174" fmla="*/ 49948 h 730383"/>
                <a:gd name="connsiteX2-175" fmla="*/ 28288 w 593008"/>
                <a:gd name="connsiteY2-176" fmla="*/ 232009 h 730383"/>
                <a:gd name="connsiteX3-177" fmla="*/ 189560 w 593008"/>
                <a:gd name="connsiteY3-178" fmla="*/ 730383 h 730383"/>
                <a:gd name="connsiteX4-179" fmla="*/ 195859 w 593008"/>
                <a:gd name="connsiteY4-180" fmla="*/ 626368 h 730383"/>
                <a:gd name="connsiteX5-181" fmla="*/ 197635 w 593008"/>
                <a:gd name="connsiteY5-182" fmla="*/ 585156 h 730383"/>
                <a:gd name="connsiteX6-183" fmla="*/ 186538 w 593008"/>
                <a:gd name="connsiteY6-184" fmla="*/ 452682 h 730383"/>
                <a:gd name="connsiteX7-185" fmla="*/ 227421 w 593008"/>
                <a:gd name="connsiteY7-186" fmla="*/ 405143 h 730383"/>
                <a:gd name="connsiteX8-187" fmla="*/ 274959 w 593008"/>
                <a:gd name="connsiteY8-188" fmla="*/ 446026 h 730383"/>
                <a:gd name="connsiteX9-189" fmla="*/ 284195 w 593008"/>
                <a:gd name="connsiteY9-190" fmla="*/ 556278 h 730383"/>
                <a:gd name="connsiteX10-191" fmla="*/ 310513 w 593008"/>
                <a:gd name="connsiteY10-192" fmla="*/ 562392 h 730383"/>
                <a:gd name="connsiteX11-193" fmla="*/ 372110 w 593008"/>
                <a:gd name="connsiteY11-194" fmla="*/ 379842 h 730383"/>
                <a:gd name="connsiteX12-195" fmla="*/ 351951 w 593008"/>
                <a:gd name="connsiteY12-196" fmla="*/ 281286 h 730383"/>
                <a:gd name="connsiteX13-197" fmla="*/ 564279 w 593008"/>
                <a:gd name="connsiteY13-198" fmla="*/ 249468 h 730383"/>
                <a:gd name="connsiteX14-199" fmla="*/ 575870 w 593008"/>
                <a:gd name="connsiteY14-200" fmla="*/ 265726 h 730383"/>
                <a:gd name="connsiteX15-201" fmla="*/ 577059 w 593008"/>
                <a:gd name="connsiteY15-202" fmla="*/ 270086 h 730383"/>
                <a:gd name="connsiteX16-203" fmla="*/ 577596 w 593008"/>
                <a:gd name="connsiteY16-204" fmla="*/ 268147 h 730383"/>
                <a:gd name="connsiteX17-205" fmla="*/ 578180 w 593008"/>
                <a:gd name="connsiteY17-206" fmla="*/ 268967 h 730383"/>
                <a:gd name="connsiteX18-207" fmla="*/ 578467 w 593008"/>
                <a:gd name="connsiteY18-208" fmla="*/ 265001 h 730383"/>
                <a:gd name="connsiteX19-209" fmla="*/ 592069 w 593008"/>
                <a:gd name="connsiteY19-210" fmla="*/ 215883 h 730383"/>
                <a:gd name="connsiteX20-211" fmla="*/ 477384 w 593008"/>
                <a:gd name="connsiteY20-212" fmla="*/ 11379 h 730383"/>
                <a:gd name="connsiteX0-213" fmla="*/ 477384 w 593008"/>
                <a:gd name="connsiteY0-214" fmla="*/ 11379 h 730383"/>
                <a:gd name="connsiteX1-215" fmla="*/ 414773 w 593008"/>
                <a:gd name="connsiteY1-216" fmla="*/ 49948 h 730383"/>
                <a:gd name="connsiteX2-217" fmla="*/ 28288 w 593008"/>
                <a:gd name="connsiteY2-218" fmla="*/ 232009 h 730383"/>
                <a:gd name="connsiteX3-219" fmla="*/ 189560 w 593008"/>
                <a:gd name="connsiteY3-220" fmla="*/ 730383 h 730383"/>
                <a:gd name="connsiteX4-221" fmla="*/ 195859 w 593008"/>
                <a:gd name="connsiteY4-222" fmla="*/ 626368 h 730383"/>
                <a:gd name="connsiteX5-223" fmla="*/ 197635 w 593008"/>
                <a:gd name="connsiteY5-224" fmla="*/ 585156 h 730383"/>
                <a:gd name="connsiteX6-225" fmla="*/ 186538 w 593008"/>
                <a:gd name="connsiteY6-226" fmla="*/ 452682 h 730383"/>
                <a:gd name="connsiteX7-227" fmla="*/ 227421 w 593008"/>
                <a:gd name="connsiteY7-228" fmla="*/ 405143 h 730383"/>
                <a:gd name="connsiteX8-229" fmla="*/ 274959 w 593008"/>
                <a:gd name="connsiteY8-230" fmla="*/ 446026 h 730383"/>
                <a:gd name="connsiteX9-231" fmla="*/ 284195 w 593008"/>
                <a:gd name="connsiteY9-232" fmla="*/ 556278 h 730383"/>
                <a:gd name="connsiteX10-233" fmla="*/ 310513 w 593008"/>
                <a:gd name="connsiteY10-234" fmla="*/ 562392 h 730383"/>
                <a:gd name="connsiteX11-235" fmla="*/ 372110 w 593008"/>
                <a:gd name="connsiteY11-236" fmla="*/ 379842 h 730383"/>
                <a:gd name="connsiteX12-237" fmla="*/ 351951 w 593008"/>
                <a:gd name="connsiteY12-238" fmla="*/ 281286 h 730383"/>
                <a:gd name="connsiteX13-239" fmla="*/ 564279 w 593008"/>
                <a:gd name="connsiteY13-240" fmla="*/ 249468 h 730383"/>
                <a:gd name="connsiteX14-241" fmla="*/ 575870 w 593008"/>
                <a:gd name="connsiteY14-242" fmla="*/ 265726 h 730383"/>
                <a:gd name="connsiteX15-243" fmla="*/ 577059 w 593008"/>
                <a:gd name="connsiteY15-244" fmla="*/ 270086 h 730383"/>
                <a:gd name="connsiteX16-245" fmla="*/ 577596 w 593008"/>
                <a:gd name="connsiteY16-246" fmla="*/ 268147 h 730383"/>
                <a:gd name="connsiteX17-247" fmla="*/ 578467 w 593008"/>
                <a:gd name="connsiteY17-248" fmla="*/ 265001 h 730383"/>
                <a:gd name="connsiteX18-249" fmla="*/ 592069 w 593008"/>
                <a:gd name="connsiteY18-250" fmla="*/ 215883 h 730383"/>
                <a:gd name="connsiteX19-251" fmla="*/ 477384 w 593008"/>
                <a:gd name="connsiteY19-252" fmla="*/ 11379 h 730383"/>
                <a:gd name="connsiteX0-253" fmla="*/ 477384 w 593008"/>
                <a:gd name="connsiteY0-254" fmla="*/ 11379 h 730383"/>
                <a:gd name="connsiteX1-255" fmla="*/ 414773 w 593008"/>
                <a:gd name="connsiteY1-256" fmla="*/ 49948 h 730383"/>
                <a:gd name="connsiteX2-257" fmla="*/ 28288 w 593008"/>
                <a:gd name="connsiteY2-258" fmla="*/ 232009 h 730383"/>
                <a:gd name="connsiteX3-259" fmla="*/ 189560 w 593008"/>
                <a:gd name="connsiteY3-260" fmla="*/ 730383 h 730383"/>
                <a:gd name="connsiteX4-261" fmla="*/ 195859 w 593008"/>
                <a:gd name="connsiteY4-262" fmla="*/ 626368 h 730383"/>
                <a:gd name="connsiteX5-263" fmla="*/ 197635 w 593008"/>
                <a:gd name="connsiteY5-264" fmla="*/ 585156 h 730383"/>
                <a:gd name="connsiteX6-265" fmla="*/ 186538 w 593008"/>
                <a:gd name="connsiteY6-266" fmla="*/ 452682 h 730383"/>
                <a:gd name="connsiteX7-267" fmla="*/ 227421 w 593008"/>
                <a:gd name="connsiteY7-268" fmla="*/ 405143 h 730383"/>
                <a:gd name="connsiteX8-269" fmla="*/ 274959 w 593008"/>
                <a:gd name="connsiteY8-270" fmla="*/ 446026 h 730383"/>
                <a:gd name="connsiteX9-271" fmla="*/ 284195 w 593008"/>
                <a:gd name="connsiteY9-272" fmla="*/ 556278 h 730383"/>
                <a:gd name="connsiteX10-273" fmla="*/ 310513 w 593008"/>
                <a:gd name="connsiteY10-274" fmla="*/ 562392 h 730383"/>
                <a:gd name="connsiteX11-275" fmla="*/ 372110 w 593008"/>
                <a:gd name="connsiteY11-276" fmla="*/ 379842 h 730383"/>
                <a:gd name="connsiteX12-277" fmla="*/ 351951 w 593008"/>
                <a:gd name="connsiteY12-278" fmla="*/ 281286 h 730383"/>
                <a:gd name="connsiteX13-279" fmla="*/ 564279 w 593008"/>
                <a:gd name="connsiteY13-280" fmla="*/ 249468 h 730383"/>
                <a:gd name="connsiteX14-281" fmla="*/ 575870 w 593008"/>
                <a:gd name="connsiteY14-282" fmla="*/ 265726 h 730383"/>
                <a:gd name="connsiteX15-283" fmla="*/ 577059 w 593008"/>
                <a:gd name="connsiteY15-284" fmla="*/ 270086 h 730383"/>
                <a:gd name="connsiteX16-285" fmla="*/ 577596 w 593008"/>
                <a:gd name="connsiteY16-286" fmla="*/ 268147 h 730383"/>
                <a:gd name="connsiteX17-287" fmla="*/ 592069 w 593008"/>
                <a:gd name="connsiteY17-288" fmla="*/ 215883 h 730383"/>
                <a:gd name="connsiteX18-289" fmla="*/ 477384 w 593008"/>
                <a:gd name="connsiteY18-290" fmla="*/ 11379 h 730383"/>
                <a:gd name="connsiteX0-291" fmla="*/ 477384 w 593008"/>
                <a:gd name="connsiteY0-292" fmla="*/ 11379 h 730383"/>
                <a:gd name="connsiteX1-293" fmla="*/ 414773 w 593008"/>
                <a:gd name="connsiteY1-294" fmla="*/ 49948 h 730383"/>
                <a:gd name="connsiteX2-295" fmla="*/ 28288 w 593008"/>
                <a:gd name="connsiteY2-296" fmla="*/ 232009 h 730383"/>
                <a:gd name="connsiteX3-297" fmla="*/ 189560 w 593008"/>
                <a:gd name="connsiteY3-298" fmla="*/ 730383 h 730383"/>
                <a:gd name="connsiteX4-299" fmla="*/ 195859 w 593008"/>
                <a:gd name="connsiteY4-300" fmla="*/ 626368 h 730383"/>
                <a:gd name="connsiteX5-301" fmla="*/ 197635 w 593008"/>
                <a:gd name="connsiteY5-302" fmla="*/ 585156 h 730383"/>
                <a:gd name="connsiteX6-303" fmla="*/ 186538 w 593008"/>
                <a:gd name="connsiteY6-304" fmla="*/ 452682 h 730383"/>
                <a:gd name="connsiteX7-305" fmla="*/ 227421 w 593008"/>
                <a:gd name="connsiteY7-306" fmla="*/ 405143 h 730383"/>
                <a:gd name="connsiteX8-307" fmla="*/ 274959 w 593008"/>
                <a:gd name="connsiteY8-308" fmla="*/ 446026 h 730383"/>
                <a:gd name="connsiteX9-309" fmla="*/ 284195 w 593008"/>
                <a:gd name="connsiteY9-310" fmla="*/ 556278 h 730383"/>
                <a:gd name="connsiteX10-311" fmla="*/ 310513 w 593008"/>
                <a:gd name="connsiteY10-312" fmla="*/ 562392 h 730383"/>
                <a:gd name="connsiteX11-313" fmla="*/ 372110 w 593008"/>
                <a:gd name="connsiteY11-314" fmla="*/ 379842 h 730383"/>
                <a:gd name="connsiteX12-315" fmla="*/ 351951 w 593008"/>
                <a:gd name="connsiteY12-316" fmla="*/ 281286 h 730383"/>
                <a:gd name="connsiteX13-317" fmla="*/ 564279 w 593008"/>
                <a:gd name="connsiteY13-318" fmla="*/ 249468 h 730383"/>
                <a:gd name="connsiteX14-319" fmla="*/ 575870 w 593008"/>
                <a:gd name="connsiteY14-320" fmla="*/ 265726 h 730383"/>
                <a:gd name="connsiteX15-321" fmla="*/ 577059 w 593008"/>
                <a:gd name="connsiteY15-322" fmla="*/ 270086 h 730383"/>
                <a:gd name="connsiteX16-323" fmla="*/ 592069 w 593008"/>
                <a:gd name="connsiteY16-324" fmla="*/ 215883 h 730383"/>
                <a:gd name="connsiteX17-325" fmla="*/ 477384 w 593008"/>
                <a:gd name="connsiteY17-326" fmla="*/ 11379 h 730383"/>
                <a:gd name="connsiteX0-327" fmla="*/ 477384 w 593008"/>
                <a:gd name="connsiteY0-328" fmla="*/ 11379 h 730383"/>
                <a:gd name="connsiteX1-329" fmla="*/ 414773 w 593008"/>
                <a:gd name="connsiteY1-330" fmla="*/ 49948 h 730383"/>
                <a:gd name="connsiteX2-331" fmla="*/ 28288 w 593008"/>
                <a:gd name="connsiteY2-332" fmla="*/ 232009 h 730383"/>
                <a:gd name="connsiteX3-333" fmla="*/ 189560 w 593008"/>
                <a:gd name="connsiteY3-334" fmla="*/ 730383 h 730383"/>
                <a:gd name="connsiteX4-335" fmla="*/ 195859 w 593008"/>
                <a:gd name="connsiteY4-336" fmla="*/ 626368 h 730383"/>
                <a:gd name="connsiteX5-337" fmla="*/ 197635 w 593008"/>
                <a:gd name="connsiteY5-338" fmla="*/ 585156 h 730383"/>
                <a:gd name="connsiteX6-339" fmla="*/ 186538 w 593008"/>
                <a:gd name="connsiteY6-340" fmla="*/ 452682 h 730383"/>
                <a:gd name="connsiteX7-341" fmla="*/ 227421 w 593008"/>
                <a:gd name="connsiteY7-342" fmla="*/ 405143 h 730383"/>
                <a:gd name="connsiteX8-343" fmla="*/ 274959 w 593008"/>
                <a:gd name="connsiteY8-344" fmla="*/ 446026 h 730383"/>
                <a:gd name="connsiteX9-345" fmla="*/ 284195 w 593008"/>
                <a:gd name="connsiteY9-346" fmla="*/ 556278 h 730383"/>
                <a:gd name="connsiteX10-347" fmla="*/ 310513 w 593008"/>
                <a:gd name="connsiteY10-348" fmla="*/ 562392 h 730383"/>
                <a:gd name="connsiteX11-349" fmla="*/ 372110 w 593008"/>
                <a:gd name="connsiteY11-350" fmla="*/ 379842 h 730383"/>
                <a:gd name="connsiteX12-351" fmla="*/ 351951 w 593008"/>
                <a:gd name="connsiteY12-352" fmla="*/ 281286 h 730383"/>
                <a:gd name="connsiteX13-353" fmla="*/ 564279 w 593008"/>
                <a:gd name="connsiteY13-354" fmla="*/ 249468 h 730383"/>
                <a:gd name="connsiteX14-355" fmla="*/ 575870 w 593008"/>
                <a:gd name="connsiteY14-356" fmla="*/ 265726 h 730383"/>
                <a:gd name="connsiteX15-357" fmla="*/ 592069 w 593008"/>
                <a:gd name="connsiteY15-358" fmla="*/ 215883 h 730383"/>
                <a:gd name="connsiteX16-359" fmla="*/ 477384 w 593008"/>
                <a:gd name="connsiteY16-360" fmla="*/ 11379 h 730383"/>
                <a:gd name="connsiteX0-361" fmla="*/ 479084 w 594708"/>
                <a:gd name="connsiteY0-362" fmla="*/ 11379 h 730383"/>
                <a:gd name="connsiteX1-363" fmla="*/ 416473 w 594708"/>
                <a:gd name="connsiteY1-364" fmla="*/ 49948 h 730383"/>
                <a:gd name="connsiteX2-365" fmla="*/ 29988 w 594708"/>
                <a:gd name="connsiteY2-366" fmla="*/ 232009 h 730383"/>
                <a:gd name="connsiteX3-367" fmla="*/ 191260 w 594708"/>
                <a:gd name="connsiteY3-368" fmla="*/ 730383 h 730383"/>
                <a:gd name="connsiteX4-369" fmla="*/ 197559 w 594708"/>
                <a:gd name="connsiteY4-370" fmla="*/ 626368 h 730383"/>
                <a:gd name="connsiteX5-371" fmla="*/ 199335 w 594708"/>
                <a:gd name="connsiteY5-372" fmla="*/ 585156 h 730383"/>
                <a:gd name="connsiteX6-373" fmla="*/ 188238 w 594708"/>
                <a:gd name="connsiteY6-374" fmla="*/ 452682 h 730383"/>
                <a:gd name="connsiteX7-375" fmla="*/ 229121 w 594708"/>
                <a:gd name="connsiteY7-376" fmla="*/ 405143 h 730383"/>
                <a:gd name="connsiteX8-377" fmla="*/ 276659 w 594708"/>
                <a:gd name="connsiteY8-378" fmla="*/ 446026 h 730383"/>
                <a:gd name="connsiteX9-379" fmla="*/ 285895 w 594708"/>
                <a:gd name="connsiteY9-380" fmla="*/ 556278 h 730383"/>
                <a:gd name="connsiteX10-381" fmla="*/ 312213 w 594708"/>
                <a:gd name="connsiteY10-382" fmla="*/ 562392 h 730383"/>
                <a:gd name="connsiteX11-383" fmla="*/ 373810 w 594708"/>
                <a:gd name="connsiteY11-384" fmla="*/ 379842 h 730383"/>
                <a:gd name="connsiteX12-385" fmla="*/ 353651 w 594708"/>
                <a:gd name="connsiteY12-386" fmla="*/ 281286 h 730383"/>
                <a:gd name="connsiteX13-387" fmla="*/ 565979 w 594708"/>
                <a:gd name="connsiteY13-388" fmla="*/ 249468 h 730383"/>
                <a:gd name="connsiteX14-389" fmla="*/ 577570 w 594708"/>
                <a:gd name="connsiteY14-390" fmla="*/ 265726 h 730383"/>
                <a:gd name="connsiteX15-391" fmla="*/ 593769 w 594708"/>
                <a:gd name="connsiteY15-392" fmla="*/ 215883 h 730383"/>
                <a:gd name="connsiteX16-393" fmla="*/ 479084 w 594708"/>
                <a:gd name="connsiteY16-394" fmla="*/ 11379 h 7303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</a:cxnLst>
              <a:rect l="l" t="t" r="r" b="b"/>
              <a:pathLst>
                <a:path w="594708" h="730383">
                  <a:moveTo>
                    <a:pt x="479084" y="11379"/>
                  </a:moveTo>
                  <a:cubicBezTo>
                    <a:pt x="440010" y="-27389"/>
                    <a:pt x="450047" y="44926"/>
                    <a:pt x="416473" y="49948"/>
                  </a:cubicBezTo>
                  <a:cubicBezTo>
                    <a:pt x="320025" y="23976"/>
                    <a:pt x="105584" y="87536"/>
                    <a:pt x="29988" y="232009"/>
                  </a:cubicBezTo>
                  <a:cubicBezTo>
                    <a:pt x="-71927" y="424639"/>
                    <a:pt x="112201" y="621564"/>
                    <a:pt x="191260" y="730383"/>
                  </a:cubicBezTo>
                  <a:cubicBezTo>
                    <a:pt x="192940" y="720864"/>
                    <a:pt x="195460" y="672426"/>
                    <a:pt x="197559" y="626368"/>
                  </a:cubicBezTo>
                  <a:lnTo>
                    <a:pt x="199335" y="585156"/>
                  </a:lnTo>
                  <a:lnTo>
                    <a:pt x="188238" y="452682"/>
                  </a:lnTo>
                  <a:cubicBezTo>
                    <a:pt x="186336" y="427962"/>
                    <a:pt x="204401" y="407045"/>
                    <a:pt x="229121" y="405143"/>
                  </a:cubicBezTo>
                  <a:cubicBezTo>
                    <a:pt x="253841" y="403242"/>
                    <a:pt x="274758" y="421306"/>
                    <a:pt x="276659" y="446026"/>
                  </a:cubicBezTo>
                  <a:lnTo>
                    <a:pt x="285895" y="556278"/>
                  </a:lnTo>
                  <a:lnTo>
                    <a:pt x="312213" y="562392"/>
                  </a:lnTo>
                  <a:cubicBezTo>
                    <a:pt x="311094" y="557912"/>
                    <a:pt x="307734" y="407840"/>
                    <a:pt x="373810" y="379842"/>
                  </a:cubicBezTo>
                  <a:cubicBezTo>
                    <a:pt x="358131" y="364162"/>
                    <a:pt x="339093" y="310405"/>
                    <a:pt x="353651" y="281286"/>
                  </a:cubicBezTo>
                  <a:cubicBezTo>
                    <a:pt x="374230" y="238169"/>
                    <a:pt x="518282" y="213058"/>
                    <a:pt x="565979" y="249468"/>
                  </a:cubicBezTo>
                  <a:lnTo>
                    <a:pt x="577570" y="265726"/>
                  </a:lnTo>
                  <a:lnTo>
                    <a:pt x="593769" y="215883"/>
                  </a:lnTo>
                  <a:cubicBezTo>
                    <a:pt x="606845" y="94553"/>
                    <a:pt x="479084" y="11379"/>
                    <a:pt x="479084" y="11379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1" name="任意多边形: 形状 140"/>
            <p:cNvSpPr/>
            <p:nvPr/>
          </p:nvSpPr>
          <p:spPr>
            <a:xfrm flipH="1">
              <a:off x="8676885" y="2478915"/>
              <a:ext cx="1373389" cy="1256773"/>
            </a:xfrm>
            <a:custGeom>
              <a:avLst/>
              <a:gdLst>
                <a:gd name="connsiteX0" fmla="*/ 386722 w 1373389"/>
                <a:gd name="connsiteY0" fmla="*/ 199 h 1256773"/>
                <a:gd name="connsiteX1" fmla="*/ 253028 w 1373389"/>
                <a:gd name="connsiteY1" fmla="*/ 146632 h 1256773"/>
                <a:gd name="connsiteX2" fmla="*/ 248738 w 1373389"/>
                <a:gd name="connsiteY2" fmla="*/ 158961 h 1256773"/>
                <a:gd name="connsiteX3" fmla="*/ 4821 w 1373389"/>
                <a:gd name="connsiteY3" fmla="*/ 652006 h 1256773"/>
                <a:gd name="connsiteX4" fmla="*/ 2301 w 1373389"/>
                <a:gd name="connsiteY4" fmla="*/ 687424 h 1256773"/>
                <a:gd name="connsiteX5" fmla="*/ 6347 w 1373389"/>
                <a:gd name="connsiteY5" fmla="*/ 692094 h 1256773"/>
                <a:gd name="connsiteX6" fmla="*/ 139699 w 1373389"/>
                <a:gd name="connsiteY6" fmla="*/ 965817 h 1256773"/>
                <a:gd name="connsiteX7" fmla="*/ 138549 w 1373389"/>
                <a:gd name="connsiteY7" fmla="*/ 990206 h 1256773"/>
                <a:gd name="connsiteX8" fmla="*/ 144814 w 1373389"/>
                <a:gd name="connsiteY8" fmla="*/ 1134700 h 1256773"/>
                <a:gd name="connsiteX9" fmla="*/ 223264 w 1373389"/>
                <a:gd name="connsiteY9" fmla="*/ 1137344 h 1256773"/>
                <a:gd name="connsiteX10" fmla="*/ 281447 w 1373389"/>
                <a:gd name="connsiteY10" fmla="*/ 1256773 h 1256773"/>
                <a:gd name="connsiteX11" fmla="*/ 404640 w 1373389"/>
                <a:gd name="connsiteY11" fmla="*/ 1208616 h 1256773"/>
                <a:gd name="connsiteX12" fmla="*/ 378936 w 1373389"/>
                <a:gd name="connsiteY12" fmla="*/ 1142591 h 1256773"/>
                <a:gd name="connsiteX13" fmla="*/ 543513 w 1373389"/>
                <a:gd name="connsiteY13" fmla="*/ 1148139 h 1256773"/>
                <a:gd name="connsiteX14" fmla="*/ 695825 w 1373389"/>
                <a:gd name="connsiteY14" fmla="*/ 546731 h 1256773"/>
                <a:gd name="connsiteX15" fmla="*/ 697722 w 1373389"/>
                <a:gd name="connsiteY15" fmla="*/ 506236 h 1256773"/>
                <a:gd name="connsiteX16" fmla="*/ 909733 w 1373389"/>
                <a:gd name="connsiteY16" fmla="*/ 622886 h 1256773"/>
                <a:gd name="connsiteX17" fmla="*/ 973570 w 1373389"/>
                <a:gd name="connsiteY17" fmla="*/ 613927 h 1256773"/>
                <a:gd name="connsiteX18" fmla="*/ 993378 w 1373389"/>
                <a:gd name="connsiteY18" fmla="*/ 587516 h 1256773"/>
                <a:gd name="connsiteX19" fmla="*/ 1373389 w 1373389"/>
                <a:gd name="connsiteY19" fmla="*/ 273465 h 1256773"/>
                <a:gd name="connsiteX20" fmla="*/ 1298353 w 1373389"/>
                <a:gd name="connsiteY20" fmla="*/ 164831 h 1256773"/>
                <a:gd name="connsiteX21" fmla="*/ 936487 w 1373389"/>
                <a:gd name="connsiteY21" fmla="*/ 411638 h 1256773"/>
                <a:gd name="connsiteX22" fmla="*/ 657675 w 1373389"/>
                <a:gd name="connsiteY22" fmla="*/ 205159 h 1256773"/>
                <a:gd name="connsiteX23" fmla="*/ 653933 w 1373389"/>
                <a:gd name="connsiteY23" fmla="*/ 183870 h 1256773"/>
                <a:gd name="connsiteX24" fmla="*/ 644308 w 1373389"/>
                <a:gd name="connsiteY24" fmla="*/ 128992 h 1256773"/>
                <a:gd name="connsiteX25" fmla="*/ 420320 w 1373389"/>
                <a:gd name="connsiteY25" fmla="*/ 6919 h 1256773"/>
                <a:gd name="connsiteX0-1" fmla="*/ 386722 w 1373389"/>
                <a:gd name="connsiteY0-2" fmla="*/ 199 h 1256773"/>
                <a:gd name="connsiteX1-3" fmla="*/ 253028 w 1373389"/>
                <a:gd name="connsiteY1-4" fmla="*/ 146632 h 1256773"/>
                <a:gd name="connsiteX2-5" fmla="*/ 248738 w 1373389"/>
                <a:gd name="connsiteY2-6" fmla="*/ 158961 h 1256773"/>
                <a:gd name="connsiteX3-7" fmla="*/ 4821 w 1373389"/>
                <a:gd name="connsiteY3-8" fmla="*/ 652006 h 1256773"/>
                <a:gd name="connsiteX4-9" fmla="*/ 2301 w 1373389"/>
                <a:gd name="connsiteY4-10" fmla="*/ 687424 h 1256773"/>
                <a:gd name="connsiteX5-11" fmla="*/ 6347 w 1373389"/>
                <a:gd name="connsiteY5-12" fmla="*/ 692094 h 1256773"/>
                <a:gd name="connsiteX6-13" fmla="*/ 139699 w 1373389"/>
                <a:gd name="connsiteY6-14" fmla="*/ 965817 h 1256773"/>
                <a:gd name="connsiteX7-15" fmla="*/ 138549 w 1373389"/>
                <a:gd name="connsiteY7-16" fmla="*/ 990206 h 1256773"/>
                <a:gd name="connsiteX8-17" fmla="*/ 144814 w 1373389"/>
                <a:gd name="connsiteY8-18" fmla="*/ 1134700 h 1256773"/>
                <a:gd name="connsiteX9-19" fmla="*/ 223264 w 1373389"/>
                <a:gd name="connsiteY9-20" fmla="*/ 1137344 h 1256773"/>
                <a:gd name="connsiteX10-21" fmla="*/ 281447 w 1373389"/>
                <a:gd name="connsiteY10-22" fmla="*/ 1256773 h 1256773"/>
                <a:gd name="connsiteX11-23" fmla="*/ 404640 w 1373389"/>
                <a:gd name="connsiteY11-24" fmla="*/ 1208616 h 1256773"/>
                <a:gd name="connsiteX12-25" fmla="*/ 378936 w 1373389"/>
                <a:gd name="connsiteY12-26" fmla="*/ 1142591 h 1256773"/>
                <a:gd name="connsiteX13-27" fmla="*/ 543513 w 1373389"/>
                <a:gd name="connsiteY13-28" fmla="*/ 1148139 h 1256773"/>
                <a:gd name="connsiteX14-29" fmla="*/ 695825 w 1373389"/>
                <a:gd name="connsiteY14-30" fmla="*/ 546731 h 1256773"/>
                <a:gd name="connsiteX15-31" fmla="*/ 697722 w 1373389"/>
                <a:gd name="connsiteY15-32" fmla="*/ 506236 h 1256773"/>
                <a:gd name="connsiteX16-33" fmla="*/ 909733 w 1373389"/>
                <a:gd name="connsiteY16-34" fmla="*/ 622886 h 1256773"/>
                <a:gd name="connsiteX17-35" fmla="*/ 973570 w 1373389"/>
                <a:gd name="connsiteY17-36" fmla="*/ 613927 h 1256773"/>
                <a:gd name="connsiteX18-37" fmla="*/ 1373389 w 1373389"/>
                <a:gd name="connsiteY18-38" fmla="*/ 273465 h 1256773"/>
                <a:gd name="connsiteX19-39" fmla="*/ 1298353 w 1373389"/>
                <a:gd name="connsiteY19-40" fmla="*/ 164831 h 1256773"/>
                <a:gd name="connsiteX20-41" fmla="*/ 936487 w 1373389"/>
                <a:gd name="connsiteY20-42" fmla="*/ 411638 h 1256773"/>
                <a:gd name="connsiteX21-43" fmla="*/ 657675 w 1373389"/>
                <a:gd name="connsiteY21-44" fmla="*/ 205159 h 1256773"/>
                <a:gd name="connsiteX22-45" fmla="*/ 653933 w 1373389"/>
                <a:gd name="connsiteY22-46" fmla="*/ 183870 h 1256773"/>
                <a:gd name="connsiteX23-47" fmla="*/ 644308 w 1373389"/>
                <a:gd name="connsiteY23-48" fmla="*/ 128992 h 1256773"/>
                <a:gd name="connsiteX24-49" fmla="*/ 420320 w 1373389"/>
                <a:gd name="connsiteY24-50" fmla="*/ 6919 h 1256773"/>
                <a:gd name="connsiteX25-51" fmla="*/ 386722 w 1373389"/>
                <a:gd name="connsiteY25-52" fmla="*/ 199 h 1256773"/>
                <a:gd name="connsiteX0-53" fmla="*/ 378936 w 1373389"/>
                <a:gd name="connsiteY0-54" fmla="*/ 1142591 h 1256773"/>
                <a:gd name="connsiteX1-55" fmla="*/ 543513 w 1373389"/>
                <a:gd name="connsiteY1-56" fmla="*/ 1148139 h 1256773"/>
                <a:gd name="connsiteX2-57" fmla="*/ 695825 w 1373389"/>
                <a:gd name="connsiteY2-58" fmla="*/ 546731 h 1256773"/>
                <a:gd name="connsiteX3-59" fmla="*/ 697722 w 1373389"/>
                <a:gd name="connsiteY3-60" fmla="*/ 506236 h 1256773"/>
                <a:gd name="connsiteX4-61" fmla="*/ 909733 w 1373389"/>
                <a:gd name="connsiteY4-62" fmla="*/ 622886 h 1256773"/>
                <a:gd name="connsiteX5-63" fmla="*/ 973570 w 1373389"/>
                <a:gd name="connsiteY5-64" fmla="*/ 613927 h 1256773"/>
                <a:gd name="connsiteX6-65" fmla="*/ 1373389 w 1373389"/>
                <a:gd name="connsiteY6-66" fmla="*/ 273465 h 1256773"/>
                <a:gd name="connsiteX7-67" fmla="*/ 1298353 w 1373389"/>
                <a:gd name="connsiteY7-68" fmla="*/ 164831 h 1256773"/>
                <a:gd name="connsiteX8-69" fmla="*/ 936487 w 1373389"/>
                <a:gd name="connsiteY8-70" fmla="*/ 411638 h 1256773"/>
                <a:gd name="connsiteX9-71" fmla="*/ 657675 w 1373389"/>
                <a:gd name="connsiteY9-72" fmla="*/ 205159 h 1256773"/>
                <a:gd name="connsiteX10-73" fmla="*/ 653933 w 1373389"/>
                <a:gd name="connsiteY10-74" fmla="*/ 183870 h 1256773"/>
                <a:gd name="connsiteX11-75" fmla="*/ 644308 w 1373389"/>
                <a:gd name="connsiteY11-76" fmla="*/ 128992 h 1256773"/>
                <a:gd name="connsiteX12-77" fmla="*/ 420320 w 1373389"/>
                <a:gd name="connsiteY12-78" fmla="*/ 6919 h 1256773"/>
                <a:gd name="connsiteX13-79" fmla="*/ 386722 w 1373389"/>
                <a:gd name="connsiteY13-80" fmla="*/ 199 h 1256773"/>
                <a:gd name="connsiteX14-81" fmla="*/ 253028 w 1373389"/>
                <a:gd name="connsiteY14-82" fmla="*/ 146632 h 1256773"/>
                <a:gd name="connsiteX15-83" fmla="*/ 248738 w 1373389"/>
                <a:gd name="connsiteY15-84" fmla="*/ 158961 h 1256773"/>
                <a:gd name="connsiteX16-85" fmla="*/ 4821 w 1373389"/>
                <a:gd name="connsiteY16-86" fmla="*/ 652006 h 1256773"/>
                <a:gd name="connsiteX17-87" fmla="*/ 2301 w 1373389"/>
                <a:gd name="connsiteY17-88" fmla="*/ 687424 h 1256773"/>
                <a:gd name="connsiteX18-89" fmla="*/ 6347 w 1373389"/>
                <a:gd name="connsiteY18-90" fmla="*/ 692094 h 1256773"/>
                <a:gd name="connsiteX19-91" fmla="*/ 139699 w 1373389"/>
                <a:gd name="connsiteY19-92" fmla="*/ 965817 h 1256773"/>
                <a:gd name="connsiteX20-93" fmla="*/ 138549 w 1373389"/>
                <a:gd name="connsiteY20-94" fmla="*/ 990206 h 1256773"/>
                <a:gd name="connsiteX21-95" fmla="*/ 144814 w 1373389"/>
                <a:gd name="connsiteY21-96" fmla="*/ 1134700 h 1256773"/>
                <a:gd name="connsiteX22-97" fmla="*/ 223264 w 1373389"/>
                <a:gd name="connsiteY22-98" fmla="*/ 1137344 h 1256773"/>
                <a:gd name="connsiteX23-99" fmla="*/ 281447 w 1373389"/>
                <a:gd name="connsiteY23-100" fmla="*/ 1256773 h 1256773"/>
                <a:gd name="connsiteX24-101" fmla="*/ 404640 w 1373389"/>
                <a:gd name="connsiteY24-102" fmla="*/ 1208616 h 1256773"/>
                <a:gd name="connsiteX25-103" fmla="*/ 470376 w 1373389"/>
                <a:gd name="connsiteY25-104" fmla="*/ 1234031 h 1256773"/>
                <a:gd name="connsiteX0-105" fmla="*/ 378936 w 1373389"/>
                <a:gd name="connsiteY0-106" fmla="*/ 1142591 h 1256773"/>
                <a:gd name="connsiteX1-107" fmla="*/ 543513 w 1373389"/>
                <a:gd name="connsiteY1-108" fmla="*/ 1148139 h 1256773"/>
                <a:gd name="connsiteX2-109" fmla="*/ 695825 w 1373389"/>
                <a:gd name="connsiteY2-110" fmla="*/ 546731 h 1256773"/>
                <a:gd name="connsiteX3-111" fmla="*/ 697722 w 1373389"/>
                <a:gd name="connsiteY3-112" fmla="*/ 506236 h 1256773"/>
                <a:gd name="connsiteX4-113" fmla="*/ 909733 w 1373389"/>
                <a:gd name="connsiteY4-114" fmla="*/ 622886 h 1256773"/>
                <a:gd name="connsiteX5-115" fmla="*/ 973570 w 1373389"/>
                <a:gd name="connsiteY5-116" fmla="*/ 613927 h 1256773"/>
                <a:gd name="connsiteX6-117" fmla="*/ 1373389 w 1373389"/>
                <a:gd name="connsiteY6-118" fmla="*/ 273465 h 1256773"/>
                <a:gd name="connsiteX7-119" fmla="*/ 1298353 w 1373389"/>
                <a:gd name="connsiteY7-120" fmla="*/ 164831 h 1256773"/>
                <a:gd name="connsiteX8-121" fmla="*/ 936487 w 1373389"/>
                <a:gd name="connsiteY8-122" fmla="*/ 411638 h 1256773"/>
                <a:gd name="connsiteX9-123" fmla="*/ 657675 w 1373389"/>
                <a:gd name="connsiteY9-124" fmla="*/ 205159 h 1256773"/>
                <a:gd name="connsiteX10-125" fmla="*/ 653933 w 1373389"/>
                <a:gd name="connsiteY10-126" fmla="*/ 183870 h 1256773"/>
                <a:gd name="connsiteX11-127" fmla="*/ 644308 w 1373389"/>
                <a:gd name="connsiteY11-128" fmla="*/ 128992 h 1256773"/>
                <a:gd name="connsiteX12-129" fmla="*/ 420320 w 1373389"/>
                <a:gd name="connsiteY12-130" fmla="*/ 6919 h 1256773"/>
                <a:gd name="connsiteX13-131" fmla="*/ 386722 w 1373389"/>
                <a:gd name="connsiteY13-132" fmla="*/ 199 h 1256773"/>
                <a:gd name="connsiteX14-133" fmla="*/ 253028 w 1373389"/>
                <a:gd name="connsiteY14-134" fmla="*/ 146632 h 1256773"/>
                <a:gd name="connsiteX15-135" fmla="*/ 248738 w 1373389"/>
                <a:gd name="connsiteY15-136" fmla="*/ 158961 h 1256773"/>
                <a:gd name="connsiteX16-137" fmla="*/ 4821 w 1373389"/>
                <a:gd name="connsiteY16-138" fmla="*/ 652006 h 1256773"/>
                <a:gd name="connsiteX17-139" fmla="*/ 2301 w 1373389"/>
                <a:gd name="connsiteY17-140" fmla="*/ 687424 h 1256773"/>
                <a:gd name="connsiteX18-141" fmla="*/ 6347 w 1373389"/>
                <a:gd name="connsiteY18-142" fmla="*/ 692094 h 1256773"/>
                <a:gd name="connsiteX19-143" fmla="*/ 139699 w 1373389"/>
                <a:gd name="connsiteY19-144" fmla="*/ 965817 h 1256773"/>
                <a:gd name="connsiteX20-145" fmla="*/ 138549 w 1373389"/>
                <a:gd name="connsiteY20-146" fmla="*/ 990206 h 1256773"/>
                <a:gd name="connsiteX21-147" fmla="*/ 144814 w 1373389"/>
                <a:gd name="connsiteY21-148" fmla="*/ 1134700 h 1256773"/>
                <a:gd name="connsiteX22-149" fmla="*/ 223264 w 1373389"/>
                <a:gd name="connsiteY22-150" fmla="*/ 1137344 h 1256773"/>
                <a:gd name="connsiteX23-151" fmla="*/ 281447 w 1373389"/>
                <a:gd name="connsiteY23-152" fmla="*/ 1256773 h 1256773"/>
                <a:gd name="connsiteX24-153" fmla="*/ 404640 w 1373389"/>
                <a:gd name="connsiteY24-154" fmla="*/ 1208616 h 1256773"/>
                <a:gd name="connsiteX25-155" fmla="*/ 186214 w 1373389"/>
                <a:gd name="connsiteY25-156" fmla="*/ 665706 h 1256773"/>
                <a:gd name="connsiteX0-157" fmla="*/ 378936 w 1373389"/>
                <a:gd name="connsiteY0-158" fmla="*/ 1142591 h 1256773"/>
                <a:gd name="connsiteX1-159" fmla="*/ 543513 w 1373389"/>
                <a:gd name="connsiteY1-160" fmla="*/ 1148139 h 1256773"/>
                <a:gd name="connsiteX2-161" fmla="*/ 695825 w 1373389"/>
                <a:gd name="connsiteY2-162" fmla="*/ 546731 h 1256773"/>
                <a:gd name="connsiteX3-163" fmla="*/ 697722 w 1373389"/>
                <a:gd name="connsiteY3-164" fmla="*/ 506236 h 1256773"/>
                <a:gd name="connsiteX4-165" fmla="*/ 909733 w 1373389"/>
                <a:gd name="connsiteY4-166" fmla="*/ 622886 h 1256773"/>
                <a:gd name="connsiteX5-167" fmla="*/ 973570 w 1373389"/>
                <a:gd name="connsiteY5-168" fmla="*/ 613927 h 1256773"/>
                <a:gd name="connsiteX6-169" fmla="*/ 1373389 w 1373389"/>
                <a:gd name="connsiteY6-170" fmla="*/ 273465 h 1256773"/>
                <a:gd name="connsiteX7-171" fmla="*/ 1298353 w 1373389"/>
                <a:gd name="connsiteY7-172" fmla="*/ 164831 h 1256773"/>
                <a:gd name="connsiteX8-173" fmla="*/ 936487 w 1373389"/>
                <a:gd name="connsiteY8-174" fmla="*/ 411638 h 1256773"/>
                <a:gd name="connsiteX9-175" fmla="*/ 657675 w 1373389"/>
                <a:gd name="connsiteY9-176" fmla="*/ 205159 h 1256773"/>
                <a:gd name="connsiteX10-177" fmla="*/ 653933 w 1373389"/>
                <a:gd name="connsiteY10-178" fmla="*/ 183870 h 1256773"/>
                <a:gd name="connsiteX11-179" fmla="*/ 644308 w 1373389"/>
                <a:gd name="connsiteY11-180" fmla="*/ 128992 h 1256773"/>
                <a:gd name="connsiteX12-181" fmla="*/ 420320 w 1373389"/>
                <a:gd name="connsiteY12-182" fmla="*/ 6919 h 1256773"/>
                <a:gd name="connsiteX13-183" fmla="*/ 386722 w 1373389"/>
                <a:gd name="connsiteY13-184" fmla="*/ 199 h 1256773"/>
                <a:gd name="connsiteX14-185" fmla="*/ 253028 w 1373389"/>
                <a:gd name="connsiteY14-186" fmla="*/ 146632 h 1256773"/>
                <a:gd name="connsiteX15-187" fmla="*/ 248738 w 1373389"/>
                <a:gd name="connsiteY15-188" fmla="*/ 158961 h 1256773"/>
                <a:gd name="connsiteX16-189" fmla="*/ 4821 w 1373389"/>
                <a:gd name="connsiteY16-190" fmla="*/ 652006 h 1256773"/>
                <a:gd name="connsiteX17-191" fmla="*/ 2301 w 1373389"/>
                <a:gd name="connsiteY17-192" fmla="*/ 687424 h 1256773"/>
                <a:gd name="connsiteX18-193" fmla="*/ 6347 w 1373389"/>
                <a:gd name="connsiteY18-194" fmla="*/ 692094 h 1256773"/>
                <a:gd name="connsiteX19-195" fmla="*/ 139699 w 1373389"/>
                <a:gd name="connsiteY19-196" fmla="*/ 965817 h 1256773"/>
                <a:gd name="connsiteX20-197" fmla="*/ 138549 w 1373389"/>
                <a:gd name="connsiteY20-198" fmla="*/ 990206 h 1256773"/>
                <a:gd name="connsiteX21-199" fmla="*/ 144814 w 1373389"/>
                <a:gd name="connsiteY21-200" fmla="*/ 1134700 h 1256773"/>
                <a:gd name="connsiteX22-201" fmla="*/ 223264 w 1373389"/>
                <a:gd name="connsiteY22-202" fmla="*/ 1137344 h 1256773"/>
                <a:gd name="connsiteX23-203" fmla="*/ 281447 w 1373389"/>
                <a:gd name="connsiteY23-204" fmla="*/ 1256773 h 1256773"/>
                <a:gd name="connsiteX24-205" fmla="*/ 404640 w 1373389"/>
                <a:gd name="connsiteY24-206" fmla="*/ 1208616 h 1256773"/>
                <a:gd name="connsiteX25-207" fmla="*/ 186214 w 1373389"/>
                <a:gd name="connsiteY25-208" fmla="*/ 665706 h 1256773"/>
                <a:gd name="connsiteX0-209" fmla="*/ 378936 w 1373389"/>
                <a:gd name="connsiteY0-210" fmla="*/ 1142591 h 1256773"/>
                <a:gd name="connsiteX1-211" fmla="*/ 543513 w 1373389"/>
                <a:gd name="connsiteY1-212" fmla="*/ 1148139 h 1256773"/>
                <a:gd name="connsiteX2-213" fmla="*/ 695825 w 1373389"/>
                <a:gd name="connsiteY2-214" fmla="*/ 546731 h 1256773"/>
                <a:gd name="connsiteX3-215" fmla="*/ 697722 w 1373389"/>
                <a:gd name="connsiteY3-216" fmla="*/ 506236 h 1256773"/>
                <a:gd name="connsiteX4-217" fmla="*/ 909733 w 1373389"/>
                <a:gd name="connsiteY4-218" fmla="*/ 622886 h 1256773"/>
                <a:gd name="connsiteX5-219" fmla="*/ 973570 w 1373389"/>
                <a:gd name="connsiteY5-220" fmla="*/ 613927 h 1256773"/>
                <a:gd name="connsiteX6-221" fmla="*/ 1373389 w 1373389"/>
                <a:gd name="connsiteY6-222" fmla="*/ 273465 h 1256773"/>
                <a:gd name="connsiteX7-223" fmla="*/ 1298353 w 1373389"/>
                <a:gd name="connsiteY7-224" fmla="*/ 164831 h 1256773"/>
                <a:gd name="connsiteX8-225" fmla="*/ 936487 w 1373389"/>
                <a:gd name="connsiteY8-226" fmla="*/ 411638 h 1256773"/>
                <a:gd name="connsiteX9-227" fmla="*/ 657675 w 1373389"/>
                <a:gd name="connsiteY9-228" fmla="*/ 205159 h 1256773"/>
                <a:gd name="connsiteX10-229" fmla="*/ 644308 w 1373389"/>
                <a:gd name="connsiteY10-230" fmla="*/ 128992 h 1256773"/>
                <a:gd name="connsiteX11-231" fmla="*/ 420320 w 1373389"/>
                <a:gd name="connsiteY11-232" fmla="*/ 6919 h 1256773"/>
                <a:gd name="connsiteX12-233" fmla="*/ 386722 w 1373389"/>
                <a:gd name="connsiteY12-234" fmla="*/ 199 h 1256773"/>
                <a:gd name="connsiteX13-235" fmla="*/ 253028 w 1373389"/>
                <a:gd name="connsiteY13-236" fmla="*/ 146632 h 1256773"/>
                <a:gd name="connsiteX14-237" fmla="*/ 248738 w 1373389"/>
                <a:gd name="connsiteY14-238" fmla="*/ 158961 h 1256773"/>
                <a:gd name="connsiteX15-239" fmla="*/ 4821 w 1373389"/>
                <a:gd name="connsiteY15-240" fmla="*/ 652006 h 1256773"/>
                <a:gd name="connsiteX16-241" fmla="*/ 2301 w 1373389"/>
                <a:gd name="connsiteY16-242" fmla="*/ 687424 h 1256773"/>
                <a:gd name="connsiteX17-243" fmla="*/ 6347 w 1373389"/>
                <a:gd name="connsiteY17-244" fmla="*/ 692094 h 1256773"/>
                <a:gd name="connsiteX18-245" fmla="*/ 139699 w 1373389"/>
                <a:gd name="connsiteY18-246" fmla="*/ 965817 h 1256773"/>
                <a:gd name="connsiteX19-247" fmla="*/ 138549 w 1373389"/>
                <a:gd name="connsiteY19-248" fmla="*/ 990206 h 1256773"/>
                <a:gd name="connsiteX20-249" fmla="*/ 144814 w 1373389"/>
                <a:gd name="connsiteY20-250" fmla="*/ 1134700 h 1256773"/>
                <a:gd name="connsiteX21-251" fmla="*/ 223264 w 1373389"/>
                <a:gd name="connsiteY21-252" fmla="*/ 1137344 h 1256773"/>
                <a:gd name="connsiteX22-253" fmla="*/ 281447 w 1373389"/>
                <a:gd name="connsiteY22-254" fmla="*/ 1256773 h 1256773"/>
                <a:gd name="connsiteX23-255" fmla="*/ 404640 w 1373389"/>
                <a:gd name="connsiteY23-256" fmla="*/ 1208616 h 1256773"/>
                <a:gd name="connsiteX24-257" fmla="*/ 186214 w 1373389"/>
                <a:gd name="connsiteY24-258" fmla="*/ 665706 h 1256773"/>
                <a:gd name="connsiteX0-259" fmla="*/ 378936 w 1373389"/>
                <a:gd name="connsiteY0-260" fmla="*/ 1142591 h 1256773"/>
                <a:gd name="connsiteX1-261" fmla="*/ 543513 w 1373389"/>
                <a:gd name="connsiteY1-262" fmla="*/ 1148139 h 1256773"/>
                <a:gd name="connsiteX2-263" fmla="*/ 695825 w 1373389"/>
                <a:gd name="connsiteY2-264" fmla="*/ 546731 h 1256773"/>
                <a:gd name="connsiteX3-265" fmla="*/ 659622 w 1373389"/>
                <a:gd name="connsiteY3-266" fmla="*/ 476602 h 1256773"/>
                <a:gd name="connsiteX4-267" fmla="*/ 909733 w 1373389"/>
                <a:gd name="connsiteY4-268" fmla="*/ 622886 h 1256773"/>
                <a:gd name="connsiteX5-269" fmla="*/ 973570 w 1373389"/>
                <a:gd name="connsiteY5-270" fmla="*/ 613927 h 1256773"/>
                <a:gd name="connsiteX6-271" fmla="*/ 1373389 w 1373389"/>
                <a:gd name="connsiteY6-272" fmla="*/ 273465 h 1256773"/>
                <a:gd name="connsiteX7-273" fmla="*/ 1298353 w 1373389"/>
                <a:gd name="connsiteY7-274" fmla="*/ 164831 h 1256773"/>
                <a:gd name="connsiteX8-275" fmla="*/ 936487 w 1373389"/>
                <a:gd name="connsiteY8-276" fmla="*/ 411638 h 1256773"/>
                <a:gd name="connsiteX9-277" fmla="*/ 657675 w 1373389"/>
                <a:gd name="connsiteY9-278" fmla="*/ 205159 h 1256773"/>
                <a:gd name="connsiteX10-279" fmla="*/ 644308 w 1373389"/>
                <a:gd name="connsiteY10-280" fmla="*/ 128992 h 1256773"/>
                <a:gd name="connsiteX11-281" fmla="*/ 420320 w 1373389"/>
                <a:gd name="connsiteY11-282" fmla="*/ 6919 h 1256773"/>
                <a:gd name="connsiteX12-283" fmla="*/ 386722 w 1373389"/>
                <a:gd name="connsiteY12-284" fmla="*/ 199 h 1256773"/>
                <a:gd name="connsiteX13-285" fmla="*/ 253028 w 1373389"/>
                <a:gd name="connsiteY13-286" fmla="*/ 146632 h 1256773"/>
                <a:gd name="connsiteX14-287" fmla="*/ 248738 w 1373389"/>
                <a:gd name="connsiteY14-288" fmla="*/ 158961 h 1256773"/>
                <a:gd name="connsiteX15-289" fmla="*/ 4821 w 1373389"/>
                <a:gd name="connsiteY15-290" fmla="*/ 652006 h 1256773"/>
                <a:gd name="connsiteX16-291" fmla="*/ 2301 w 1373389"/>
                <a:gd name="connsiteY16-292" fmla="*/ 687424 h 1256773"/>
                <a:gd name="connsiteX17-293" fmla="*/ 6347 w 1373389"/>
                <a:gd name="connsiteY17-294" fmla="*/ 692094 h 1256773"/>
                <a:gd name="connsiteX18-295" fmla="*/ 139699 w 1373389"/>
                <a:gd name="connsiteY18-296" fmla="*/ 965817 h 1256773"/>
                <a:gd name="connsiteX19-297" fmla="*/ 138549 w 1373389"/>
                <a:gd name="connsiteY19-298" fmla="*/ 990206 h 1256773"/>
                <a:gd name="connsiteX20-299" fmla="*/ 144814 w 1373389"/>
                <a:gd name="connsiteY20-300" fmla="*/ 1134700 h 1256773"/>
                <a:gd name="connsiteX21-301" fmla="*/ 223264 w 1373389"/>
                <a:gd name="connsiteY21-302" fmla="*/ 1137344 h 1256773"/>
                <a:gd name="connsiteX22-303" fmla="*/ 281447 w 1373389"/>
                <a:gd name="connsiteY22-304" fmla="*/ 1256773 h 1256773"/>
                <a:gd name="connsiteX23-305" fmla="*/ 404640 w 1373389"/>
                <a:gd name="connsiteY23-306" fmla="*/ 1208616 h 1256773"/>
                <a:gd name="connsiteX24-307" fmla="*/ 186214 w 1373389"/>
                <a:gd name="connsiteY24-308" fmla="*/ 665706 h 1256773"/>
                <a:gd name="connsiteX0-309" fmla="*/ 378936 w 1373389"/>
                <a:gd name="connsiteY0-310" fmla="*/ 1142591 h 1256773"/>
                <a:gd name="connsiteX1-311" fmla="*/ 543513 w 1373389"/>
                <a:gd name="connsiteY1-312" fmla="*/ 1148139 h 1256773"/>
                <a:gd name="connsiteX2-313" fmla="*/ 670425 w 1373389"/>
                <a:gd name="connsiteY2-314" fmla="*/ 559431 h 1256773"/>
                <a:gd name="connsiteX3-315" fmla="*/ 659622 w 1373389"/>
                <a:gd name="connsiteY3-316" fmla="*/ 476602 h 1256773"/>
                <a:gd name="connsiteX4-317" fmla="*/ 909733 w 1373389"/>
                <a:gd name="connsiteY4-318" fmla="*/ 622886 h 1256773"/>
                <a:gd name="connsiteX5-319" fmla="*/ 973570 w 1373389"/>
                <a:gd name="connsiteY5-320" fmla="*/ 613927 h 1256773"/>
                <a:gd name="connsiteX6-321" fmla="*/ 1373389 w 1373389"/>
                <a:gd name="connsiteY6-322" fmla="*/ 273465 h 1256773"/>
                <a:gd name="connsiteX7-323" fmla="*/ 1298353 w 1373389"/>
                <a:gd name="connsiteY7-324" fmla="*/ 164831 h 1256773"/>
                <a:gd name="connsiteX8-325" fmla="*/ 936487 w 1373389"/>
                <a:gd name="connsiteY8-326" fmla="*/ 411638 h 1256773"/>
                <a:gd name="connsiteX9-327" fmla="*/ 657675 w 1373389"/>
                <a:gd name="connsiteY9-328" fmla="*/ 205159 h 1256773"/>
                <a:gd name="connsiteX10-329" fmla="*/ 644308 w 1373389"/>
                <a:gd name="connsiteY10-330" fmla="*/ 128992 h 1256773"/>
                <a:gd name="connsiteX11-331" fmla="*/ 420320 w 1373389"/>
                <a:gd name="connsiteY11-332" fmla="*/ 6919 h 1256773"/>
                <a:gd name="connsiteX12-333" fmla="*/ 386722 w 1373389"/>
                <a:gd name="connsiteY12-334" fmla="*/ 199 h 1256773"/>
                <a:gd name="connsiteX13-335" fmla="*/ 253028 w 1373389"/>
                <a:gd name="connsiteY13-336" fmla="*/ 146632 h 1256773"/>
                <a:gd name="connsiteX14-337" fmla="*/ 248738 w 1373389"/>
                <a:gd name="connsiteY14-338" fmla="*/ 158961 h 1256773"/>
                <a:gd name="connsiteX15-339" fmla="*/ 4821 w 1373389"/>
                <a:gd name="connsiteY15-340" fmla="*/ 652006 h 1256773"/>
                <a:gd name="connsiteX16-341" fmla="*/ 2301 w 1373389"/>
                <a:gd name="connsiteY16-342" fmla="*/ 687424 h 1256773"/>
                <a:gd name="connsiteX17-343" fmla="*/ 6347 w 1373389"/>
                <a:gd name="connsiteY17-344" fmla="*/ 692094 h 1256773"/>
                <a:gd name="connsiteX18-345" fmla="*/ 139699 w 1373389"/>
                <a:gd name="connsiteY18-346" fmla="*/ 965817 h 1256773"/>
                <a:gd name="connsiteX19-347" fmla="*/ 138549 w 1373389"/>
                <a:gd name="connsiteY19-348" fmla="*/ 990206 h 1256773"/>
                <a:gd name="connsiteX20-349" fmla="*/ 144814 w 1373389"/>
                <a:gd name="connsiteY20-350" fmla="*/ 1134700 h 1256773"/>
                <a:gd name="connsiteX21-351" fmla="*/ 223264 w 1373389"/>
                <a:gd name="connsiteY21-352" fmla="*/ 1137344 h 1256773"/>
                <a:gd name="connsiteX22-353" fmla="*/ 281447 w 1373389"/>
                <a:gd name="connsiteY22-354" fmla="*/ 1256773 h 1256773"/>
                <a:gd name="connsiteX23-355" fmla="*/ 404640 w 1373389"/>
                <a:gd name="connsiteY23-356" fmla="*/ 1208616 h 1256773"/>
                <a:gd name="connsiteX24-357" fmla="*/ 186214 w 1373389"/>
                <a:gd name="connsiteY24-358" fmla="*/ 665706 h 125677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</a:cxnLst>
              <a:rect l="l" t="t" r="r" b="b"/>
              <a:pathLst>
                <a:path w="1373389" h="1256773">
                  <a:moveTo>
                    <a:pt x="378936" y="1142591"/>
                  </a:moveTo>
                  <a:lnTo>
                    <a:pt x="543513" y="1148139"/>
                  </a:lnTo>
                  <a:cubicBezTo>
                    <a:pt x="586071" y="947670"/>
                    <a:pt x="636827" y="737501"/>
                    <a:pt x="670425" y="559431"/>
                  </a:cubicBezTo>
                  <a:cubicBezTo>
                    <a:pt x="671057" y="545933"/>
                    <a:pt x="658990" y="490100"/>
                    <a:pt x="659622" y="476602"/>
                  </a:cubicBezTo>
                  <a:lnTo>
                    <a:pt x="909733" y="622886"/>
                  </a:lnTo>
                  <a:cubicBezTo>
                    <a:pt x="929892" y="638566"/>
                    <a:pt x="959011" y="634086"/>
                    <a:pt x="973570" y="613927"/>
                  </a:cubicBezTo>
                  <a:lnTo>
                    <a:pt x="1373389" y="273465"/>
                  </a:lnTo>
                  <a:lnTo>
                    <a:pt x="1298353" y="164831"/>
                  </a:lnTo>
                  <a:lnTo>
                    <a:pt x="936487" y="411638"/>
                  </a:lnTo>
                  <a:lnTo>
                    <a:pt x="657675" y="205159"/>
                  </a:lnTo>
                  <a:lnTo>
                    <a:pt x="644308" y="128992"/>
                  </a:lnTo>
                  <a:cubicBezTo>
                    <a:pt x="609332" y="112114"/>
                    <a:pt x="494983" y="47610"/>
                    <a:pt x="420320" y="6919"/>
                  </a:cubicBezTo>
                  <a:lnTo>
                    <a:pt x="386722" y="199"/>
                  </a:lnTo>
                  <a:cubicBezTo>
                    <a:pt x="331844" y="-4281"/>
                    <a:pt x="286207" y="67676"/>
                    <a:pt x="253028" y="146632"/>
                  </a:cubicBezTo>
                  <a:lnTo>
                    <a:pt x="248738" y="158961"/>
                  </a:lnTo>
                  <a:lnTo>
                    <a:pt x="4821" y="652006"/>
                  </a:lnTo>
                  <a:cubicBezTo>
                    <a:pt x="-779" y="663765"/>
                    <a:pt x="-1339" y="676364"/>
                    <a:pt x="2301" y="687424"/>
                  </a:cubicBezTo>
                  <a:lnTo>
                    <a:pt x="6347" y="692094"/>
                  </a:lnTo>
                  <a:lnTo>
                    <a:pt x="139699" y="965817"/>
                  </a:lnTo>
                  <a:cubicBezTo>
                    <a:pt x="139316" y="973947"/>
                    <a:pt x="138932" y="982076"/>
                    <a:pt x="138549" y="990206"/>
                  </a:cubicBezTo>
                  <a:cubicBezTo>
                    <a:pt x="137675" y="1048578"/>
                    <a:pt x="139355" y="1099001"/>
                    <a:pt x="144814" y="1134700"/>
                  </a:cubicBezTo>
                  <a:lnTo>
                    <a:pt x="223264" y="1137344"/>
                  </a:lnTo>
                  <a:lnTo>
                    <a:pt x="281447" y="1256773"/>
                  </a:lnTo>
                  <a:lnTo>
                    <a:pt x="404640" y="1208616"/>
                  </a:lnTo>
                  <a:cubicBezTo>
                    <a:pt x="396072" y="1186608"/>
                    <a:pt x="186214" y="665706"/>
                    <a:pt x="186214" y="665706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19050" cap="flat">
              <a:solidFill>
                <a:schemeClr val="bg1">
                  <a:lumMod val="50000"/>
                </a:schemeClr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26" name="任意多边形: 形状 125"/>
            <p:cNvSpPr/>
            <p:nvPr/>
          </p:nvSpPr>
          <p:spPr>
            <a:xfrm flipH="1">
              <a:off x="9410804" y="2451875"/>
              <a:ext cx="308180" cy="228210"/>
            </a:xfrm>
            <a:custGeom>
              <a:avLst/>
              <a:gdLst>
                <a:gd name="connsiteX0" fmla="*/ 90678 w 487680"/>
                <a:gd name="connsiteY0" fmla="*/ 11430 h 335280"/>
                <a:gd name="connsiteX1" fmla="*/ 11430 w 487680"/>
                <a:gd name="connsiteY1" fmla="*/ 93726 h 335280"/>
                <a:gd name="connsiteX2" fmla="*/ 403098 w 487680"/>
                <a:gd name="connsiteY2" fmla="*/ 325374 h 335280"/>
                <a:gd name="connsiteX3" fmla="*/ 477774 w 487680"/>
                <a:gd name="connsiteY3" fmla="*/ 229362 h 335280"/>
                <a:gd name="connsiteX4" fmla="*/ 90678 w 487680"/>
                <a:gd name="connsiteY4" fmla="*/ 11430 h 335280"/>
                <a:gd name="connsiteX5" fmla="*/ 90678 w 487680"/>
                <a:gd name="connsiteY5" fmla="*/ 11430 h 335280"/>
                <a:gd name="connsiteX0-1" fmla="*/ 42613 w 429709"/>
                <a:gd name="connsiteY0-2" fmla="*/ 0 h 313945"/>
                <a:gd name="connsiteX1-3" fmla="*/ 0 w 429709"/>
                <a:gd name="connsiteY1-4" fmla="*/ 111451 h 313945"/>
                <a:gd name="connsiteX2-5" fmla="*/ 355033 w 429709"/>
                <a:gd name="connsiteY2-6" fmla="*/ 313944 h 313945"/>
                <a:gd name="connsiteX3-7" fmla="*/ 429709 w 429709"/>
                <a:gd name="connsiteY3-8" fmla="*/ 217932 h 313945"/>
                <a:gd name="connsiteX4-9" fmla="*/ 42613 w 429709"/>
                <a:gd name="connsiteY4-10" fmla="*/ 0 h 313945"/>
                <a:gd name="connsiteX5-11" fmla="*/ 42613 w 429709"/>
                <a:gd name="connsiteY5-12" fmla="*/ 0 h 313945"/>
                <a:gd name="connsiteX0-13" fmla="*/ 26331 w 413427"/>
                <a:gd name="connsiteY0-14" fmla="*/ 0 h 313944"/>
                <a:gd name="connsiteX1-15" fmla="*/ 0 w 413427"/>
                <a:gd name="connsiteY1-16" fmla="*/ 94791 h 313944"/>
                <a:gd name="connsiteX2-17" fmla="*/ 338751 w 413427"/>
                <a:gd name="connsiteY2-18" fmla="*/ 313944 h 313944"/>
                <a:gd name="connsiteX3-19" fmla="*/ 413427 w 413427"/>
                <a:gd name="connsiteY3-20" fmla="*/ 217932 h 313944"/>
                <a:gd name="connsiteX4-21" fmla="*/ 26331 w 413427"/>
                <a:gd name="connsiteY4-22" fmla="*/ 0 h 313944"/>
                <a:gd name="connsiteX5-23" fmla="*/ 26331 w 413427"/>
                <a:gd name="connsiteY5-24" fmla="*/ 0 h 313944"/>
                <a:gd name="connsiteX0-25" fmla="*/ 73142 w 413427"/>
                <a:gd name="connsiteY0-26" fmla="*/ 14577 h 313944"/>
                <a:gd name="connsiteX1-27" fmla="*/ 0 w 413427"/>
                <a:gd name="connsiteY1-28" fmla="*/ 94791 h 313944"/>
                <a:gd name="connsiteX2-29" fmla="*/ 338751 w 413427"/>
                <a:gd name="connsiteY2-30" fmla="*/ 313944 h 313944"/>
                <a:gd name="connsiteX3-31" fmla="*/ 413427 w 413427"/>
                <a:gd name="connsiteY3-32" fmla="*/ 217932 h 313944"/>
                <a:gd name="connsiteX4-33" fmla="*/ 26331 w 413427"/>
                <a:gd name="connsiteY4-34" fmla="*/ 0 h 313944"/>
                <a:gd name="connsiteX5-35" fmla="*/ 73142 w 413427"/>
                <a:gd name="connsiteY5-36" fmla="*/ 14577 h 313944"/>
                <a:gd name="connsiteX0-37" fmla="*/ 73142 w 413427"/>
                <a:gd name="connsiteY0-38" fmla="*/ 0 h 299367"/>
                <a:gd name="connsiteX1-39" fmla="*/ 0 w 413427"/>
                <a:gd name="connsiteY1-40" fmla="*/ 80214 h 299367"/>
                <a:gd name="connsiteX2-41" fmla="*/ 338751 w 413427"/>
                <a:gd name="connsiteY2-42" fmla="*/ 299367 h 299367"/>
                <a:gd name="connsiteX3-43" fmla="*/ 413427 w 413427"/>
                <a:gd name="connsiteY3-44" fmla="*/ 203355 h 299367"/>
                <a:gd name="connsiteX4-45" fmla="*/ 73142 w 413427"/>
                <a:gd name="connsiteY4-46" fmla="*/ 0 h 299367"/>
                <a:gd name="connsiteX0-47" fmla="*/ 54825 w 395110"/>
                <a:gd name="connsiteY0-48" fmla="*/ 0 h 299367"/>
                <a:gd name="connsiteX1-49" fmla="*/ 0 w 395110"/>
                <a:gd name="connsiteY1-50" fmla="*/ 65637 h 299367"/>
                <a:gd name="connsiteX2-51" fmla="*/ 320434 w 395110"/>
                <a:gd name="connsiteY2-52" fmla="*/ 299367 h 299367"/>
                <a:gd name="connsiteX3-53" fmla="*/ 395110 w 395110"/>
                <a:gd name="connsiteY3-54" fmla="*/ 203355 h 299367"/>
                <a:gd name="connsiteX4-55" fmla="*/ 54825 w 395110"/>
                <a:gd name="connsiteY4-56" fmla="*/ 0 h 29936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95110" h="299367">
                  <a:moveTo>
                    <a:pt x="54825" y="0"/>
                  </a:moveTo>
                  <a:lnTo>
                    <a:pt x="0" y="65637"/>
                  </a:lnTo>
                  <a:lnTo>
                    <a:pt x="320434" y="299367"/>
                  </a:lnTo>
                  <a:lnTo>
                    <a:pt x="395110" y="203355"/>
                  </a:lnTo>
                  <a:lnTo>
                    <a:pt x="54825" y="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chemeClr val="bg1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27" name="任意多边形: 形状 126"/>
            <p:cNvSpPr/>
            <p:nvPr/>
          </p:nvSpPr>
          <p:spPr>
            <a:xfrm flipH="1">
              <a:off x="9686680" y="2873963"/>
              <a:ext cx="182551" cy="610641"/>
            </a:xfrm>
            <a:custGeom>
              <a:avLst/>
              <a:gdLst>
                <a:gd name="connsiteX0" fmla="*/ 259842 w 259080"/>
                <a:gd name="connsiteY0" fmla="*/ 11430 h 868680"/>
                <a:gd name="connsiteX1" fmla="*/ 150114 w 259080"/>
                <a:gd name="connsiteY1" fmla="*/ 384810 h 868680"/>
                <a:gd name="connsiteX2" fmla="*/ 244602 w 259080"/>
                <a:gd name="connsiteY2" fmla="*/ 753618 h 868680"/>
                <a:gd name="connsiteX3" fmla="*/ 201930 w 259080"/>
                <a:gd name="connsiteY3" fmla="*/ 861822 h 868680"/>
                <a:gd name="connsiteX4" fmla="*/ 11430 w 259080"/>
                <a:gd name="connsiteY4" fmla="*/ 395478 h 868680"/>
                <a:gd name="connsiteX0-1" fmla="*/ 248411 w 248411"/>
                <a:gd name="connsiteY0-2" fmla="*/ -1 h 850391"/>
                <a:gd name="connsiteX1-3" fmla="*/ 138683 w 248411"/>
                <a:gd name="connsiteY1-4" fmla="*/ 373379 h 850391"/>
                <a:gd name="connsiteX2-5" fmla="*/ 190499 w 248411"/>
                <a:gd name="connsiteY2-6" fmla="*/ 850391 h 850391"/>
                <a:gd name="connsiteX3-7" fmla="*/ -1 w 248411"/>
                <a:gd name="connsiteY3-8" fmla="*/ 384047 h 850391"/>
                <a:gd name="connsiteX4-9" fmla="*/ 248411 w 248411"/>
                <a:gd name="connsiteY4-10" fmla="*/ -1 h 850391"/>
                <a:gd name="connsiteX0-11" fmla="*/ 248412 w 248412"/>
                <a:gd name="connsiteY0-12" fmla="*/ 0 h 850392"/>
                <a:gd name="connsiteX1-13" fmla="*/ 97640 w 248412"/>
                <a:gd name="connsiteY1-14" fmla="*/ 379860 h 850392"/>
                <a:gd name="connsiteX2-15" fmla="*/ 190500 w 248412"/>
                <a:gd name="connsiteY2-16" fmla="*/ 850392 h 850392"/>
                <a:gd name="connsiteX3-17" fmla="*/ 0 w 248412"/>
                <a:gd name="connsiteY3-18" fmla="*/ 384048 h 850392"/>
                <a:gd name="connsiteX4-19" fmla="*/ 248412 w 248412"/>
                <a:gd name="connsiteY4-20" fmla="*/ 0 h 850392"/>
                <a:gd name="connsiteX0-21" fmla="*/ 248412 w 248412"/>
                <a:gd name="connsiteY0-22" fmla="*/ 0 h 830950"/>
                <a:gd name="connsiteX1-23" fmla="*/ 97640 w 248412"/>
                <a:gd name="connsiteY1-24" fmla="*/ 379860 h 830950"/>
                <a:gd name="connsiteX2-25" fmla="*/ 205621 w 248412"/>
                <a:gd name="connsiteY2-26" fmla="*/ 830950 h 830950"/>
                <a:gd name="connsiteX3-27" fmla="*/ 0 w 248412"/>
                <a:gd name="connsiteY3-28" fmla="*/ 384048 h 830950"/>
                <a:gd name="connsiteX4-29" fmla="*/ 248412 w 248412"/>
                <a:gd name="connsiteY4-30" fmla="*/ 0 h 8309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48412" h="830950">
                  <a:moveTo>
                    <a:pt x="248412" y="0"/>
                  </a:moveTo>
                  <a:lnTo>
                    <a:pt x="97640" y="379860"/>
                  </a:lnTo>
                  <a:lnTo>
                    <a:pt x="205621" y="830950"/>
                  </a:lnTo>
                  <a:lnTo>
                    <a:pt x="0" y="384048"/>
                  </a:lnTo>
                  <a:lnTo>
                    <a:pt x="248412" y="0"/>
                  </a:lnTo>
                  <a:close/>
                </a:path>
              </a:pathLst>
            </a:custGeom>
            <a:solidFill>
              <a:srgbClr val="040000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2" name="任意多边形: 形状 131"/>
            <p:cNvSpPr/>
            <p:nvPr/>
          </p:nvSpPr>
          <p:spPr>
            <a:xfrm flipH="1">
              <a:off x="7989640" y="2074784"/>
              <a:ext cx="167991" cy="223988"/>
            </a:xfrm>
            <a:custGeom>
              <a:avLst/>
              <a:gdLst>
                <a:gd name="connsiteX0" fmla="*/ 207286 w 228600"/>
                <a:gd name="connsiteY0" fmla="*/ 265199 h 304800"/>
                <a:gd name="connsiteX1" fmla="*/ 92986 w 228600"/>
                <a:gd name="connsiteY1" fmla="*/ 295679 h 304800"/>
                <a:gd name="connsiteX2" fmla="*/ 70126 w 228600"/>
                <a:gd name="connsiteY2" fmla="*/ 281963 h 304800"/>
                <a:gd name="connsiteX3" fmla="*/ 12215 w 228600"/>
                <a:gd name="connsiteY3" fmla="*/ 65555 h 304800"/>
                <a:gd name="connsiteX4" fmla="*/ 25931 w 228600"/>
                <a:gd name="connsiteY4" fmla="*/ 42695 h 304800"/>
                <a:gd name="connsiteX5" fmla="*/ 140231 w 228600"/>
                <a:gd name="connsiteY5" fmla="*/ 12215 h 304800"/>
                <a:gd name="connsiteX6" fmla="*/ 163091 w 228600"/>
                <a:gd name="connsiteY6" fmla="*/ 25931 h 304800"/>
                <a:gd name="connsiteX7" fmla="*/ 221003 w 228600"/>
                <a:gd name="connsiteY7" fmla="*/ 242339 h 304800"/>
                <a:gd name="connsiteX8" fmla="*/ 207286 w 228600"/>
                <a:gd name="connsiteY8" fmla="*/ 26519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600" h="304800">
                  <a:moveTo>
                    <a:pt x="207286" y="265199"/>
                  </a:moveTo>
                  <a:lnTo>
                    <a:pt x="92986" y="295679"/>
                  </a:lnTo>
                  <a:cubicBezTo>
                    <a:pt x="83843" y="298727"/>
                    <a:pt x="73175" y="292631"/>
                    <a:pt x="70126" y="281963"/>
                  </a:cubicBezTo>
                  <a:lnTo>
                    <a:pt x="12215" y="65555"/>
                  </a:lnTo>
                  <a:cubicBezTo>
                    <a:pt x="9166" y="56411"/>
                    <a:pt x="15263" y="45743"/>
                    <a:pt x="25931" y="42695"/>
                  </a:cubicBezTo>
                  <a:lnTo>
                    <a:pt x="140231" y="12215"/>
                  </a:lnTo>
                  <a:cubicBezTo>
                    <a:pt x="149375" y="9167"/>
                    <a:pt x="160043" y="15263"/>
                    <a:pt x="163091" y="25931"/>
                  </a:cubicBezTo>
                  <a:lnTo>
                    <a:pt x="221003" y="242339"/>
                  </a:lnTo>
                  <a:cubicBezTo>
                    <a:pt x="222526" y="251483"/>
                    <a:pt x="217955" y="262151"/>
                    <a:pt x="207286" y="26519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3" name="任意多边形: 形状 132"/>
            <p:cNvSpPr/>
            <p:nvPr/>
          </p:nvSpPr>
          <p:spPr>
            <a:xfrm flipH="1">
              <a:off x="8681924" y="2291524"/>
              <a:ext cx="179191" cy="179191"/>
            </a:xfrm>
            <a:custGeom>
              <a:avLst/>
              <a:gdLst>
                <a:gd name="connsiteX0" fmla="*/ 233934 w 243840"/>
                <a:gd name="connsiteY0" fmla="*/ 122682 h 243840"/>
                <a:gd name="connsiteX1" fmla="*/ 122682 w 243840"/>
                <a:gd name="connsiteY1" fmla="*/ 233934 h 243840"/>
                <a:gd name="connsiteX2" fmla="*/ 11430 w 243840"/>
                <a:gd name="connsiteY2" fmla="*/ 122682 h 243840"/>
                <a:gd name="connsiteX3" fmla="*/ 122682 w 243840"/>
                <a:gd name="connsiteY3" fmla="*/ 11430 h 243840"/>
                <a:gd name="connsiteX4" fmla="*/ 233934 w 243840"/>
                <a:gd name="connsiteY4" fmla="*/ 122682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" h="243840">
                  <a:moveTo>
                    <a:pt x="233934" y="122682"/>
                  </a:moveTo>
                  <a:cubicBezTo>
                    <a:pt x="233934" y="184125"/>
                    <a:pt x="184125" y="233934"/>
                    <a:pt x="122682" y="233934"/>
                  </a:cubicBezTo>
                  <a:cubicBezTo>
                    <a:pt x="61240" y="233934"/>
                    <a:pt x="11430" y="184125"/>
                    <a:pt x="11430" y="122682"/>
                  </a:cubicBezTo>
                  <a:cubicBezTo>
                    <a:pt x="11430" y="61239"/>
                    <a:pt x="61240" y="11430"/>
                    <a:pt x="122682" y="11430"/>
                  </a:cubicBezTo>
                  <a:cubicBezTo>
                    <a:pt x="184125" y="11430"/>
                    <a:pt x="233934" y="61239"/>
                    <a:pt x="233934" y="1226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 cap="flat">
              <a:solidFill>
                <a:schemeClr val="bg1">
                  <a:lumMod val="50000"/>
                </a:schemeClr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4" name="任意多边形: 形状 133"/>
            <p:cNvSpPr/>
            <p:nvPr/>
          </p:nvSpPr>
          <p:spPr>
            <a:xfrm flipH="1">
              <a:off x="8484271" y="2370463"/>
              <a:ext cx="235188" cy="436777"/>
            </a:xfrm>
            <a:custGeom>
              <a:avLst/>
              <a:gdLst>
                <a:gd name="connsiteX0" fmla="*/ 306347 w 320040"/>
                <a:gd name="connsiteY0" fmla="*/ 547139 h 594360"/>
                <a:gd name="connsiteX1" fmla="*/ 166138 w 320040"/>
                <a:gd name="connsiteY1" fmla="*/ 583715 h 594360"/>
                <a:gd name="connsiteX2" fmla="*/ 143278 w 320040"/>
                <a:gd name="connsiteY2" fmla="*/ 569999 h 594360"/>
                <a:gd name="connsiteX3" fmla="*/ 12215 w 320040"/>
                <a:gd name="connsiteY3" fmla="*/ 71651 h 594360"/>
                <a:gd name="connsiteX4" fmla="*/ 25931 w 320040"/>
                <a:gd name="connsiteY4" fmla="*/ 48791 h 594360"/>
                <a:gd name="connsiteX5" fmla="*/ 166138 w 320040"/>
                <a:gd name="connsiteY5" fmla="*/ 12215 h 594360"/>
                <a:gd name="connsiteX6" fmla="*/ 188998 w 320040"/>
                <a:gd name="connsiteY6" fmla="*/ 25931 h 594360"/>
                <a:gd name="connsiteX7" fmla="*/ 320062 w 320040"/>
                <a:gd name="connsiteY7" fmla="*/ 524279 h 594360"/>
                <a:gd name="connsiteX8" fmla="*/ 306347 w 320040"/>
                <a:gd name="connsiteY8" fmla="*/ 547139 h 594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0040" h="594360">
                  <a:moveTo>
                    <a:pt x="306347" y="547139"/>
                  </a:moveTo>
                  <a:lnTo>
                    <a:pt x="166138" y="583715"/>
                  </a:lnTo>
                  <a:cubicBezTo>
                    <a:pt x="156995" y="586763"/>
                    <a:pt x="146327" y="580667"/>
                    <a:pt x="143278" y="569999"/>
                  </a:cubicBezTo>
                  <a:lnTo>
                    <a:pt x="12215" y="71651"/>
                  </a:lnTo>
                  <a:cubicBezTo>
                    <a:pt x="9167" y="62506"/>
                    <a:pt x="15262" y="51839"/>
                    <a:pt x="25931" y="48791"/>
                  </a:cubicBezTo>
                  <a:lnTo>
                    <a:pt x="166138" y="12215"/>
                  </a:lnTo>
                  <a:cubicBezTo>
                    <a:pt x="175282" y="9166"/>
                    <a:pt x="185951" y="15263"/>
                    <a:pt x="188998" y="25931"/>
                  </a:cubicBezTo>
                  <a:lnTo>
                    <a:pt x="320062" y="524279"/>
                  </a:lnTo>
                  <a:cubicBezTo>
                    <a:pt x="323111" y="533423"/>
                    <a:pt x="317015" y="544091"/>
                    <a:pt x="306347" y="5471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 cap="flat">
              <a:solidFill>
                <a:schemeClr val="bg1">
                  <a:lumMod val="50000"/>
                </a:schemeClr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5" name="任意多边形: 形状 134"/>
            <p:cNvSpPr/>
            <p:nvPr/>
          </p:nvSpPr>
          <p:spPr>
            <a:xfrm flipH="1">
              <a:off x="8024519" y="1851387"/>
              <a:ext cx="582370" cy="716763"/>
            </a:xfrm>
            <a:custGeom>
              <a:avLst/>
              <a:gdLst>
                <a:gd name="connsiteX0" fmla="*/ 11430 w 792480"/>
                <a:gd name="connsiteY0" fmla="*/ 497586 h 975360"/>
                <a:gd name="connsiteX1" fmla="*/ 534162 w 792480"/>
                <a:gd name="connsiteY1" fmla="*/ 11430 h 975360"/>
                <a:gd name="connsiteX2" fmla="*/ 785622 w 792480"/>
                <a:gd name="connsiteY2" fmla="*/ 965454 h 975360"/>
                <a:gd name="connsiteX3" fmla="*/ 95250 w 792480"/>
                <a:gd name="connsiteY3" fmla="*/ 794766 h 97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2480" h="975360">
                  <a:moveTo>
                    <a:pt x="11430" y="497586"/>
                  </a:moveTo>
                  <a:lnTo>
                    <a:pt x="534162" y="11430"/>
                  </a:lnTo>
                  <a:lnTo>
                    <a:pt x="785622" y="965454"/>
                  </a:lnTo>
                  <a:lnTo>
                    <a:pt x="95250" y="794766"/>
                  </a:lnTo>
                  <a:close/>
                </a:path>
              </a:pathLst>
            </a:custGeom>
            <a:solidFill>
              <a:schemeClr val="bg1"/>
            </a:solidFill>
            <a:ln w="19050" cap="flat">
              <a:solidFill>
                <a:schemeClr val="bg1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6" name="任意多边形: 形状 135"/>
            <p:cNvSpPr/>
            <p:nvPr/>
          </p:nvSpPr>
          <p:spPr>
            <a:xfrm flipH="1">
              <a:off x="8521230" y="2202472"/>
              <a:ext cx="279985" cy="291185"/>
            </a:xfrm>
            <a:custGeom>
              <a:avLst/>
              <a:gdLst>
                <a:gd name="connsiteX0" fmla="*/ 356639 w 381000"/>
                <a:gd name="connsiteY0" fmla="*/ 326159 h 396240"/>
                <a:gd name="connsiteX1" fmla="*/ 108227 w 381000"/>
                <a:gd name="connsiteY1" fmla="*/ 391691 h 396240"/>
                <a:gd name="connsiteX2" fmla="*/ 85367 w 381000"/>
                <a:gd name="connsiteY2" fmla="*/ 377975 h 396240"/>
                <a:gd name="connsiteX3" fmla="*/ 12214 w 381000"/>
                <a:gd name="connsiteY3" fmla="*/ 100607 h 396240"/>
                <a:gd name="connsiteX4" fmla="*/ 25930 w 381000"/>
                <a:gd name="connsiteY4" fmla="*/ 77747 h 396240"/>
                <a:gd name="connsiteX5" fmla="*/ 274343 w 381000"/>
                <a:gd name="connsiteY5" fmla="*/ 12215 h 396240"/>
                <a:gd name="connsiteX6" fmla="*/ 297203 w 381000"/>
                <a:gd name="connsiteY6" fmla="*/ 25931 h 396240"/>
                <a:gd name="connsiteX7" fmla="*/ 370355 w 381000"/>
                <a:gd name="connsiteY7" fmla="*/ 303299 h 396240"/>
                <a:gd name="connsiteX8" fmla="*/ 356639 w 381000"/>
                <a:gd name="connsiteY8" fmla="*/ 326159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000" h="396240">
                  <a:moveTo>
                    <a:pt x="356639" y="326159"/>
                  </a:moveTo>
                  <a:lnTo>
                    <a:pt x="108227" y="391691"/>
                  </a:lnTo>
                  <a:cubicBezTo>
                    <a:pt x="99083" y="394739"/>
                    <a:pt x="88415" y="388643"/>
                    <a:pt x="85367" y="377975"/>
                  </a:cubicBezTo>
                  <a:lnTo>
                    <a:pt x="12214" y="100607"/>
                  </a:lnTo>
                  <a:cubicBezTo>
                    <a:pt x="9167" y="91463"/>
                    <a:pt x="15263" y="80795"/>
                    <a:pt x="25930" y="77747"/>
                  </a:cubicBezTo>
                  <a:lnTo>
                    <a:pt x="274343" y="12215"/>
                  </a:lnTo>
                  <a:cubicBezTo>
                    <a:pt x="283487" y="9166"/>
                    <a:pt x="294155" y="15263"/>
                    <a:pt x="297203" y="25931"/>
                  </a:cubicBezTo>
                  <a:lnTo>
                    <a:pt x="370355" y="303299"/>
                  </a:lnTo>
                  <a:cubicBezTo>
                    <a:pt x="371879" y="313967"/>
                    <a:pt x="365783" y="324635"/>
                    <a:pt x="356639" y="32615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 cap="flat">
              <a:solidFill>
                <a:schemeClr val="bg1">
                  <a:lumMod val="50000"/>
                </a:schemeClr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7" name="任意多边形: 形状 136"/>
            <p:cNvSpPr/>
            <p:nvPr/>
          </p:nvSpPr>
          <p:spPr>
            <a:xfrm flipH="1">
              <a:off x="7992126" y="1810492"/>
              <a:ext cx="246387" cy="772760"/>
            </a:xfrm>
            <a:custGeom>
              <a:avLst/>
              <a:gdLst>
                <a:gd name="connsiteX0" fmla="*/ 321587 w 335280"/>
                <a:gd name="connsiteY0" fmla="*/ 1042439 h 1051560"/>
                <a:gd name="connsiteX1" fmla="*/ 297203 w 335280"/>
                <a:gd name="connsiteY1" fmla="*/ 1048535 h 1051560"/>
                <a:gd name="connsiteX2" fmla="*/ 274343 w 335280"/>
                <a:gd name="connsiteY2" fmla="*/ 1034819 h 1051560"/>
                <a:gd name="connsiteX3" fmla="*/ 12214 w 335280"/>
                <a:gd name="connsiteY3" fmla="*/ 41171 h 1051560"/>
                <a:gd name="connsiteX4" fmla="*/ 25930 w 335280"/>
                <a:gd name="connsiteY4" fmla="*/ 18311 h 1051560"/>
                <a:gd name="connsiteX5" fmla="*/ 50315 w 335280"/>
                <a:gd name="connsiteY5" fmla="*/ 12215 h 1051560"/>
                <a:gd name="connsiteX6" fmla="*/ 73175 w 335280"/>
                <a:gd name="connsiteY6" fmla="*/ 25931 h 1051560"/>
                <a:gd name="connsiteX7" fmla="*/ 335303 w 335280"/>
                <a:gd name="connsiteY7" fmla="*/ 1019579 h 1051560"/>
                <a:gd name="connsiteX8" fmla="*/ 321587 w 335280"/>
                <a:gd name="connsiteY8" fmla="*/ 1042439 h 1051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5280" h="1051560">
                  <a:moveTo>
                    <a:pt x="321587" y="1042439"/>
                  </a:moveTo>
                  <a:lnTo>
                    <a:pt x="297203" y="1048535"/>
                  </a:lnTo>
                  <a:cubicBezTo>
                    <a:pt x="288059" y="1051583"/>
                    <a:pt x="277390" y="1045487"/>
                    <a:pt x="274343" y="1034819"/>
                  </a:cubicBezTo>
                  <a:lnTo>
                    <a:pt x="12214" y="41171"/>
                  </a:lnTo>
                  <a:cubicBezTo>
                    <a:pt x="9167" y="32027"/>
                    <a:pt x="15263" y="21359"/>
                    <a:pt x="25930" y="18311"/>
                  </a:cubicBezTo>
                  <a:lnTo>
                    <a:pt x="50315" y="12215"/>
                  </a:lnTo>
                  <a:cubicBezTo>
                    <a:pt x="59459" y="9167"/>
                    <a:pt x="70127" y="15263"/>
                    <a:pt x="73175" y="25931"/>
                  </a:cubicBezTo>
                  <a:lnTo>
                    <a:pt x="335303" y="1019579"/>
                  </a:lnTo>
                  <a:cubicBezTo>
                    <a:pt x="336827" y="1030247"/>
                    <a:pt x="330730" y="1040915"/>
                    <a:pt x="321587" y="1042439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6" name="任意多边形: 形状 165"/>
            <p:cNvSpPr/>
            <p:nvPr/>
          </p:nvSpPr>
          <p:spPr>
            <a:xfrm flipH="1">
              <a:off x="8493550" y="2533207"/>
              <a:ext cx="188934" cy="161720"/>
            </a:xfrm>
            <a:custGeom>
              <a:avLst/>
              <a:gdLst>
                <a:gd name="connsiteX0" fmla="*/ 29119 w 188934"/>
                <a:gd name="connsiteY0" fmla="*/ 23184 h 161720"/>
                <a:gd name="connsiteX1" fmla="*/ 0 w 188934"/>
                <a:gd name="connsiteY1" fmla="*/ 52302 h 161720"/>
                <a:gd name="connsiteX2" fmla="*/ 29119 w 188934"/>
                <a:gd name="connsiteY2" fmla="*/ 81420 h 161720"/>
                <a:gd name="connsiteX3" fmla="*/ 58237 w 188934"/>
                <a:gd name="connsiteY3" fmla="*/ 52302 h 161720"/>
                <a:gd name="connsiteX4" fmla="*/ 29119 w 188934"/>
                <a:gd name="connsiteY4" fmla="*/ 23184 h 161720"/>
                <a:gd name="connsiteX5" fmla="*/ 133273 w 188934"/>
                <a:gd name="connsiteY5" fmla="*/ 784 h 161720"/>
                <a:gd name="connsiteX6" fmla="*/ 126553 w 188934"/>
                <a:gd name="connsiteY6" fmla="*/ 1904 h 161720"/>
                <a:gd name="connsiteX7" fmla="*/ 110874 w 188934"/>
                <a:gd name="connsiteY7" fmla="*/ 28783 h 161720"/>
                <a:gd name="connsiteX8" fmla="*/ 138873 w 188934"/>
                <a:gd name="connsiteY8" fmla="*/ 145257 h 161720"/>
                <a:gd name="connsiteX9" fmla="*/ 165751 w 188934"/>
                <a:gd name="connsiteY9" fmla="*/ 160936 h 161720"/>
                <a:gd name="connsiteX10" fmla="*/ 172471 w 188934"/>
                <a:gd name="connsiteY10" fmla="*/ 159816 h 161720"/>
                <a:gd name="connsiteX11" fmla="*/ 188150 w 188934"/>
                <a:gd name="connsiteY11" fmla="*/ 132937 h 161720"/>
                <a:gd name="connsiteX12" fmla="*/ 160152 w 188934"/>
                <a:gd name="connsiteY12" fmla="*/ 16464 h 161720"/>
                <a:gd name="connsiteX13" fmla="*/ 133273 w 188934"/>
                <a:gd name="connsiteY13" fmla="*/ 784 h 161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934" h="161720">
                  <a:moveTo>
                    <a:pt x="29119" y="23184"/>
                  </a:moveTo>
                  <a:cubicBezTo>
                    <a:pt x="13037" y="23184"/>
                    <a:pt x="0" y="36220"/>
                    <a:pt x="0" y="52302"/>
                  </a:cubicBezTo>
                  <a:cubicBezTo>
                    <a:pt x="0" y="68384"/>
                    <a:pt x="13037" y="81420"/>
                    <a:pt x="29119" y="81420"/>
                  </a:cubicBezTo>
                  <a:cubicBezTo>
                    <a:pt x="45201" y="81420"/>
                    <a:pt x="58237" y="68384"/>
                    <a:pt x="58237" y="52302"/>
                  </a:cubicBezTo>
                  <a:cubicBezTo>
                    <a:pt x="58237" y="36220"/>
                    <a:pt x="45201" y="23184"/>
                    <a:pt x="29119" y="23184"/>
                  </a:cubicBezTo>
                  <a:close/>
                  <a:moveTo>
                    <a:pt x="133273" y="784"/>
                  </a:moveTo>
                  <a:lnTo>
                    <a:pt x="126553" y="1904"/>
                  </a:lnTo>
                  <a:cubicBezTo>
                    <a:pt x="115354" y="5264"/>
                    <a:pt x="107515" y="17584"/>
                    <a:pt x="110874" y="28783"/>
                  </a:cubicBezTo>
                  <a:lnTo>
                    <a:pt x="138873" y="145257"/>
                  </a:lnTo>
                  <a:cubicBezTo>
                    <a:pt x="142233" y="156456"/>
                    <a:pt x="154552" y="164296"/>
                    <a:pt x="165751" y="160936"/>
                  </a:cubicBezTo>
                  <a:lnTo>
                    <a:pt x="172471" y="159816"/>
                  </a:lnTo>
                  <a:cubicBezTo>
                    <a:pt x="183670" y="157576"/>
                    <a:pt x="191510" y="145257"/>
                    <a:pt x="188150" y="132937"/>
                  </a:cubicBezTo>
                  <a:lnTo>
                    <a:pt x="160152" y="16464"/>
                  </a:lnTo>
                  <a:cubicBezTo>
                    <a:pt x="156792" y="5264"/>
                    <a:pt x="144472" y="-2576"/>
                    <a:pt x="133273" y="784"/>
                  </a:cubicBezTo>
                  <a:close/>
                </a:path>
              </a:pathLst>
            </a:custGeom>
            <a:solidFill>
              <a:schemeClr val="bg1"/>
            </a:solidFill>
            <a:ln w="19050" cap="flat">
              <a:solidFill>
                <a:schemeClr val="bg1">
                  <a:lumMod val="50000"/>
                </a:schemeClr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9" name="任意多边形: 形状 168"/>
            <p:cNvSpPr/>
            <p:nvPr/>
          </p:nvSpPr>
          <p:spPr>
            <a:xfrm flipH="1">
              <a:off x="9256758" y="1803400"/>
              <a:ext cx="226347" cy="252617"/>
            </a:xfrm>
            <a:custGeom>
              <a:avLst/>
              <a:gdLst>
                <a:gd name="connsiteX0" fmla="*/ 32659 w 158554"/>
                <a:gd name="connsiteY0" fmla="*/ 316 h 243885"/>
                <a:gd name="connsiteX1" fmla="*/ 11904 w 158554"/>
                <a:gd name="connsiteY1" fmla="*/ 33363 h 243885"/>
                <a:gd name="connsiteX2" fmla="*/ 0 w 158554"/>
                <a:gd name="connsiteY2" fmla="*/ 42135 h 243885"/>
                <a:gd name="connsiteX3" fmla="*/ 8438 w 158554"/>
                <a:gd name="connsiteY3" fmla="*/ 51929 h 243885"/>
                <a:gd name="connsiteX4" fmla="*/ 88647 w 158554"/>
                <a:gd name="connsiteY4" fmla="*/ 193446 h 243885"/>
                <a:gd name="connsiteX5" fmla="*/ 97306 w 158554"/>
                <a:gd name="connsiteY5" fmla="*/ 216104 h 243885"/>
                <a:gd name="connsiteX6" fmla="*/ 112019 w 158554"/>
                <a:gd name="connsiteY6" fmla="*/ 219000 h 243885"/>
                <a:gd name="connsiteX7" fmla="*/ 132186 w 158554"/>
                <a:gd name="connsiteY7" fmla="*/ 228963 h 243885"/>
                <a:gd name="connsiteX8" fmla="*/ 142825 w 158554"/>
                <a:gd name="connsiteY8" fmla="*/ 243885 h 243885"/>
                <a:gd name="connsiteX9" fmla="*/ 157692 w 158554"/>
                <a:gd name="connsiteY9" fmla="*/ 198139 h 243885"/>
                <a:gd name="connsiteX10" fmla="*/ 52434 w 158554"/>
                <a:gd name="connsiteY10" fmla="*/ 10444 h 243885"/>
                <a:gd name="connsiteX11" fmla="*/ 32659 w 158554"/>
                <a:gd name="connsiteY11" fmla="*/ 316 h 243885"/>
                <a:gd name="connsiteX0-1" fmla="*/ 67115 w 193010"/>
                <a:gd name="connsiteY0-2" fmla="*/ 316 h 243885"/>
                <a:gd name="connsiteX1-3" fmla="*/ 46360 w 193010"/>
                <a:gd name="connsiteY1-4" fmla="*/ 33363 h 243885"/>
                <a:gd name="connsiteX2-5" fmla="*/ 34456 w 193010"/>
                <a:gd name="connsiteY2-6" fmla="*/ 42135 h 243885"/>
                <a:gd name="connsiteX3-7" fmla="*/ 42894 w 193010"/>
                <a:gd name="connsiteY3-8" fmla="*/ 51929 h 243885"/>
                <a:gd name="connsiteX4-9" fmla="*/ 123103 w 193010"/>
                <a:gd name="connsiteY4-10" fmla="*/ 193446 h 243885"/>
                <a:gd name="connsiteX5-11" fmla="*/ 0 w 193010"/>
                <a:gd name="connsiteY5-12" fmla="*/ 227217 h 243885"/>
                <a:gd name="connsiteX6-13" fmla="*/ 146475 w 193010"/>
                <a:gd name="connsiteY6-14" fmla="*/ 219000 h 243885"/>
                <a:gd name="connsiteX7-15" fmla="*/ 166642 w 193010"/>
                <a:gd name="connsiteY7-16" fmla="*/ 228963 h 243885"/>
                <a:gd name="connsiteX8-17" fmla="*/ 177281 w 193010"/>
                <a:gd name="connsiteY8-18" fmla="*/ 243885 h 243885"/>
                <a:gd name="connsiteX9-19" fmla="*/ 192148 w 193010"/>
                <a:gd name="connsiteY9-20" fmla="*/ 198139 h 243885"/>
                <a:gd name="connsiteX10-21" fmla="*/ 86890 w 193010"/>
                <a:gd name="connsiteY10-22" fmla="*/ 10444 h 243885"/>
                <a:gd name="connsiteX11-23" fmla="*/ 67115 w 193010"/>
                <a:gd name="connsiteY11-24" fmla="*/ 316 h 243885"/>
                <a:gd name="connsiteX0-25" fmla="*/ 67115 w 193010"/>
                <a:gd name="connsiteY0-26" fmla="*/ 316 h 243885"/>
                <a:gd name="connsiteX1-27" fmla="*/ 46360 w 193010"/>
                <a:gd name="connsiteY1-28" fmla="*/ 33363 h 243885"/>
                <a:gd name="connsiteX2-29" fmla="*/ 34456 w 193010"/>
                <a:gd name="connsiteY2-30" fmla="*/ 42135 h 243885"/>
                <a:gd name="connsiteX3-31" fmla="*/ 42894 w 193010"/>
                <a:gd name="connsiteY3-32" fmla="*/ 51929 h 243885"/>
                <a:gd name="connsiteX4-33" fmla="*/ 126278 w 193010"/>
                <a:gd name="connsiteY4-34" fmla="*/ 164871 h 243885"/>
                <a:gd name="connsiteX5-35" fmla="*/ 0 w 193010"/>
                <a:gd name="connsiteY5-36" fmla="*/ 227217 h 243885"/>
                <a:gd name="connsiteX6-37" fmla="*/ 146475 w 193010"/>
                <a:gd name="connsiteY6-38" fmla="*/ 219000 h 243885"/>
                <a:gd name="connsiteX7-39" fmla="*/ 166642 w 193010"/>
                <a:gd name="connsiteY7-40" fmla="*/ 228963 h 243885"/>
                <a:gd name="connsiteX8-41" fmla="*/ 177281 w 193010"/>
                <a:gd name="connsiteY8-42" fmla="*/ 243885 h 243885"/>
                <a:gd name="connsiteX9-43" fmla="*/ 192148 w 193010"/>
                <a:gd name="connsiteY9-44" fmla="*/ 198139 h 243885"/>
                <a:gd name="connsiteX10-45" fmla="*/ 86890 w 193010"/>
                <a:gd name="connsiteY10-46" fmla="*/ 10444 h 243885"/>
                <a:gd name="connsiteX11-47" fmla="*/ 67115 w 193010"/>
                <a:gd name="connsiteY11-48" fmla="*/ 316 h 243885"/>
                <a:gd name="connsiteX0-49" fmla="*/ 67115 w 193010"/>
                <a:gd name="connsiteY0-50" fmla="*/ 316 h 243885"/>
                <a:gd name="connsiteX1-51" fmla="*/ 46360 w 193010"/>
                <a:gd name="connsiteY1-52" fmla="*/ 33363 h 243885"/>
                <a:gd name="connsiteX2-53" fmla="*/ 34456 w 193010"/>
                <a:gd name="connsiteY2-54" fmla="*/ 42135 h 243885"/>
                <a:gd name="connsiteX3-55" fmla="*/ 42894 w 193010"/>
                <a:gd name="connsiteY3-56" fmla="*/ 51929 h 243885"/>
                <a:gd name="connsiteX4-57" fmla="*/ 126278 w 193010"/>
                <a:gd name="connsiteY4-58" fmla="*/ 164871 h 243885"/>
                <a:gd name="connsiteX5-59" fmla="*/ 0 w 193010"/>
                <a:gd name="connsiteY5-60" fmla="*/ 227217 h 243885"/>
                <a:gd name="connsiteX6-61" fmla="*/ 146475 w 193010"/>
                <a:gd name="connsiteY6-62" fmla="*/ 219000 h 243885"/>
                <a:gd name="connsiteX7-63" fmla="*/ 166642 w 193010"/>
                <a:gd name="connsiteY7-64" fmla="*/ 228963 h 243885"/>
                <a:gd name="connsiteX8-65" fmla="*/ 177281 w 193010"/>
                <a:gd name="connsiteY8-66" fmla="*/ 243885 h 243885"/>
                <a:gd name="connsiteX9-67" fmla="*/ 192148 w 193010"/>
                <a:gd name="connsiteY9-68" fmla="*/ 198139 h 243885"/>
                <a:gd name="connsiteX10-69" fmla="*/ 86890 w 193010"/>
                <a:gd name="connsiteY10-70" fmla="*/ 10444 h 243885"/>
                <a:gd name="connsiteX11-71" fmla="*/ 67115 w 193010"/>
                <a:gd name="connsiteY11-72" fmla="*/ 316 h 243885"/>
                <a:gd name="connsiteX0-73" fmla="*/ 67115 w 193010"/>
                <a:gd name="connsiteY0-74" fmla="*/ 316 h 243885"/>
                <a:gd name="connsiteX1-75" fmla="*/ 46360 w 193010"/>
                <a:gd name="connsiteY1-76" fmla="*/ 33363 h 243885"/>
                <a:gd name="connsiteX2-77" fmla="*/ 34456 w 193010"/>
                <a:gd name="connsiteY2-78" fmla="*/ 42135 h 243885"/>
                <a:gd name="connsiteX3-79" fmla="*/ 126278 w 193010"/>
                <a:gd name="connsiteY3-80" fmla="*/ 164871 h 243885"/>
                <a:gd name="connsiteX4-81" fmla="*/ 0 w 193010"/>
                <a:gd name="connsiteY4-82" fmla="*/ 227217 h 243885"/>
                <a:gd name="connsiteX5-83" fmla="*/ 146475 w 193010"/>
                <a:gd name="connsiteY5-84" fmla="*/ 219000 h 243885"/>
                <a:gd name="connsiteX6-85" fmla="*/ 166642 w 193010"/>
                <a:gd name="connsiteY6-86" fmla="*/ 228963 h 243885"/>
                <a:gd name="connsiteX7-87" fmla="*/ 177281 w 193010"/>
                <a:gd name="connsiteY7-88" fmla="*/ 243885 h 243885"/>
                <a:gd name="connsiteX8-89" fmla="*/ 192148 w 193010"/>
                <a:gd name="connsiteY8-90" fmla="*/ 198139 h 243885"/>
                <a:gd name="connsiteX9-91" fmla="*/ 86890 w 193010"/>
                <a:gd name="connsiteY9-92" fmla="*/ 10444 h 243885"/>
                <a:gd name="connsiteX10-93" fmla="*/ 67115 w 193010"/>
                <a:gd name="connsiteY10-94" fmla="*/ 316 h 243885"/>
                <a:gd name="connsiteX0-95" fmla="*/ 67115 w 193010"/>
                <a:gd name="connsiteY0-96" fmla="*/ 316 h 243885"/>
                <a:gd name="connsiteX1-97" fmla="*/ 46360 w 193010"/>
                <a:gd name="connsiteY1-98" fmla="*/ 33363 h 243885"/>
                <a:gd name="connsiteX2-99" fmla="*/ 34456 w 193010"/>
                <a:gd name="connsiteY2-100" fmla="*/ 42135 h 243885"/>
                <a:gd name="connsiteX3-101" fmla="*/ 129453 w 193010"/>
                <a:gd name="connsiteY3-102" fmla="*/ 144233 h 243885"/>
                <a:gd name="connsiteX4-103" fmla="*/ 0 w 193010"/>
                <a:gd name="connsiteY4-104" fmla="*/ 227217 h 243885"/>
                <a:gd name="connsiteX5-105" fmla="*/ 146475 w 193010"/>
                <a:gd name="connsiteY5-106" fmla="*/ 219000 h 243885"/>
                <a:gd name="connsiteX6-107" fmla="*/ 166642 w 193010"/>
                <a:gd name="connsiteY6-108" fmla="*/ 228963 h 243885"/>
                <a:gd name="connsiteX7-109" fmla="*/ 177281 w 193010"/>
                <a:gd name="connsiteY7-110" fmla="*/ 243885 h 243885"/>
                <a:gd name="connsiteX8-111" fmla="*/ 192148 w 193010"/>
                <a:gd name="connsiteY8-112" fmla="*/ 198139 h 243885"/>
                <a:gd name="connsiteX9-113" fmla="*/ 86890 w 193010"/>
                <a:gd name="connsiteY9-114" fmla="*/ 10444 h 243885"/>
                <a:gd name="connsiteX10-115" fmla="*/ 67115 w 193010"/>
                <a:gd name="connsiteY10-116" fmla="*/ 316 h 243885"/>
                <a:gd name="connsiteX0-117" fmla="*/ 67115 w 193010"/>
                <a:gd name="connsiteY0-118" fmla="*/ 316 h 243885"/>
                <a:gd name="connsiteX1-119" fmla="*/ 46360 w 193010"/>
                <a:gd name="connsiteY1-120" fmla="*/ 33363 h 243885"/>
                <a:gd name="connsiteX2-121" fmla="*/ 34456 w 193010"/>
                <a:gd name="connsiteY2-122" fmla="*/ 42135 h 243885"/>
                <a:gd name="connsiteX3-123" fmla="*/ 129453 w 193010"/>
                <a:gd name="connsiteY3-124" fmla="*/ 144233 h 243885"/>
                <a:gd name="connsiteX4-125" fmla="*/ 0 w 193010"/>
                <a:gd name="connsiteY4-126" fmla="*/ 227217 h 243885"/>
                <a:gd name="connsiteX5-127" fmla="*/ 146475 w 193010"/>
                <a:gd name="connsiteY5-128" fmla="*/ 219000 h 243885"/>
                <a:gd name="connsiteX6-129" fmla="*/ 166642 w 193010"/>
                <a:gd name="connsiteY6-130" fmla="*/ 228963 h 243885"/>
                <a:gd name="connsiteX7-131" fmla="*/ 177281 w 193010"/>
                <a:gd name="connsiteY7-132" fmla="*/ 243885 h 243885"/>
                <a:gd name="connsiteX8-133" fmla="*/ 192148 w 193010"/>
                <a:gd name="connsiteY8-134" fmla="*/ 198139 h 243885"/>
                <a:gd name="connsiteX9-135" fmla="*/ 86890 w 193010"/>
                <a:gd name="connsiteY9-136" fmla="*/ 10444 h 243885"/>
                <a:gd name="connsiteX10-137" fmla="*/ 67115 w 193010"/>
                <a:gd name="connsiteY10-138" fmla="*/ 316 h 243885"/>
                <a:gd name="connsiteX0-139" fmla="*/ 67115 w 193010"/>
                <a:gd name="connsiteY0-140" fmla="*/ 316 h 243885"/>
                <a:gd name="connsiteX1-141" fmla="*/ 46360 w 193010"/>
                <a:gd name="connsiteY1-142" fmla="*/ 33363 h 243885"/>
                <a:gd name="connsiteX2-143" fmla="*/ 129453 w 193010"/>
                <a:gd name="connsiteY2-144" fmla="*/ 144233 h 243885"/>
                <a:gd name="connsiteX3-145" fmla="*/ 0 w 193010"/>
                <a:gd name="connsiteY3-146" fmla="*/ 227217 h 243885"/>
                <a:gd name="connsiteX4-147" fmla="*/ 146475 w 193010"/>
                <a:gd name="connsiteY4-148" fmla="*/ 219000 h 243885"/>
                <a:gd name="connsiteX5-149" fmla="*/ 166642 w 193010"/>
                <a:gd name="connsiteY5-150" fmla="*/ 228963 h 243885"/>
                <a:gd name="connsiteX6-151" fmla="*/ 177281 w 193010"/>
                <a:gd name="connsiteY6-152" fmla="*/ 243885 h 243885"/>
                <a:gd name="connsiteX7-153" fmla="*/ 192148 w 193010"/>
                <a:gd name="connsiteY7-154" fmla="*/ 198139 h 243885"/>
                <a:gd name="connsiteX8-155" fmla="*/ 86890 w 193010"/>
                <a:gd name="connsiteY8-156" fmla="*/ 10444 h 243885"/>
                <a:gd name="connsiteX9-157" fmla="*/ 67115 w 193010"/>
                <a:gd name="connsiteY9-158" fmla="*/ 316 h 243885"/>
                <a:gd name="connsiteX0-159" fmla="*/ 67115 w 193010"/>
                <a:gd name="connsiteY0-160" fmla="*/ 316 h 243885"/>
                <a:gd name="connsiteX1-161" fmla="*/ 46360 w 193010"/>
                <a:gd name="connsiteY1-162" fmla="*/ 33363 h 243885"/>
                <a:gd name="connsiteX2-163" fmla="*/ 129453 w 193010"/>
                <a:gd name="connsiteY2-164" fmla="*/ 134708 h 243885"/>
                <a:gd name="connsiteX3-165" fmla="*/ 0 w 193010"/>
                <a:gd name="connsiteY3-166" fmla="*/ 227217 h 243885"/>
                <a:gd name="connsiteX4-167" fmla="*/ 146475 w 193010"/>
                <a:gd name="connsiteY4-168" fmla="*/ 219000 h 243885"/>
                <a:gd name="connsiteX5-169" fmla="*/ 166642 w 193010"/>
                <a:gd name="connsiteY5-170" fmla="*/ 228963 h 243885"/>
                <a:gd name="connsiteX6-171" fmla="*/ 177281 w 193010"/>
                <a:gd name="connsiteY6-172" fmla="*/ 243885 h 243885"/>
                <a:gd name="connsiteX7-173" fmla="*/ 192148 w 193010"/>
                <a:gd name="connsiteY7-174" fmla="*/ 198139 h 243885"/>
                <a:gd name="connsiteX8-175" fmla="*/ 86890 w 193010"/>
                <a:gd name="connsiteY8-176" fmla="*/ 10444 h 243885"/>
                <a:gd name="connsiteX9-177" fmla="*/ 67115 w 193010"/>
                <a:gd name="connsiteY9-178" fmla="*/ 316 h 243885"/>
                <a:gd name="connsiteX0-179" fmla="*/ 67115 w 193010"/>
                <a:gd name="connsiteY0-180" fmla="*/ 316 h 243885"/>
                <a:gd name="connsiteX1-181" fmla="*/ 46360 w 193010"/>
                <a:gd name="connsiteY1-182" fmla="*/ 33363 h 243885"/>
                <a:gd name="connsiteX2-183" fmla="*/ 129453 w 193010"/>
                <a:gd name="connsiteY2-184" fmla="*/ 134708 h 243885"/>
                <a:gd name="connsiteX3-185" fmla="*/ 0 w 193010"/>
                <a:gd name="connsiteY3-186" fmla="*/ 227217 h 243885"/>
                <a:gd name="connsiteX4-187" fmla="*/ 146475 w 193010"/>
                <a:gd name="connsiteY4-188" fmla="*/ 219000 h 243885"/>
                <a:gd name="connsiteX5-189" fmla="*/ 166642 w 193010"/>
                <a:gd name="connsiteY5-190" fmla="*/ 228963 h 243885"/>
                <a:gd name="connsiteX6-191" fmla="*/ 177281 w 193010"/>
                <a:gd name="connsiteY6-192" fmla="*/ 243885 h 243885"/>
                <a:gd name="connsiteX7-193" fmla="*/ 192148 w 193010"/>
                <a:gd name="connsiteY7-194" fmla="*/ 198139 h 243885"/>
                <a:gd name="connsiteX8-195" fmla="*/ 86890 w 193010"/>
                <a:gd name="connsiteY8-196" fmla="*/ 10444 h 243885"/>
                <a:gd name="connsiteX9-197" fmla="*/ 67115 w 193010"/>
                <a:gd name="connsiteY9-198" fmla="*/ 316 h 243885"/>
                <a:gd name="connsiteX0-199" fmla="*/ 67115 w 193010"/>
                <a:gd name="connsiteY0-200" fmla="*/ 316 h 243885"/>
                <a:gd name="connsiteX1-201" fmla="*/ 46360 w 193010"/>
                <a:gd name="connsiteY1-202" fmla="*/ 33363 h 243885"/>
                <a:gd name="connsiteX2-203" fmla="*/ 111990 w 193010"/>
                <a:gd name="connsiteY2-204" fmla="*/ 136295 h 243885"/>
                <a:gd name="connsiteX3-205" fmla="*/ 0 w 193010"/>
                <a:gd name="connsiteY3-206" fmla="*/ 227217 h 243885"/>
                <a:gd name="connsiteX4-207" fmla="*/ 146475 w 193010"/>
                <a:gd name="connsiteY4-208" fmla="*/ 219000 h 243885"/>
                <a:gd name="connsiteX5-209" fmla="*/ 166642 w 193010"/>
                <a:gd name="connsiteY5-210" fmla="*/ 228963 h 243885"/>
                <a:gd name="connsiteX6-211" fmla="*/ 177281 w 193010"/>
                <a:gd name="connsiteY6-212" fmla="*/ 243885 h 243885"/>
                <a:gd name="connsiteX7-213" fmla="*/ 192148 w 193010"/>
                <a:gd name="connsiteY7-214" fmla="*/ 198139 h 243885"/>
                <a:gd name="connsiteX8-215" fmla="*/ 86890 w 193010"/>
                <a:gd name="connsiteY8-216" fmla="*/ 10444 h 243885"/>
                <a:gd name="connsiteX9-217" fmla="*/ 67115 w 193010"/>
                <a:gd name="connsiteY9-218" fmla="*/ 316 h 243885"/>
                <a:gd name="connsiteX0-219" fmla="*/ 100452 w 226347"/>
                <a:gd name="connsiteY0-220" fmla="*/ 316 h 252636"/>
                <a:gd name="connsiteX1-221" fmla="*/ 79697 w 226347"/>
                <a:gd name="connsiteY1-222" fmla="*/ 33363 h 252636"/>
                <a:gd name="connsiteX2-223" fmla="*/ 145327 w 226347"/>
                <a:gd name="connsiteY2-224" fmla="*/ 136295 h 252636"/>
                <a:gd name="connsiteX3-225" fmla="*/ 0 w 226347"/>
                <a:gd name="connsiteY3-226" fmla="*/ 252617 h 252636"/>
                <a:gd name="connsiteX4-227" fmla="*/ 179812 w 226347"/>
                <a:gd name="connsiteY4-228" fmla="*/ 219000 h 252636"/>
                <a:gd name="connsiteX5-229" fmla="*/ 199979 w 226347"/>
                <a:gd name="connsiteY5-230" fmla="*/ 228963 h 252636"/>
                <a:gd name="connsiteX6-231" fmla="*/ 210618 w 226347"/>
                <a:gd name="connsiteY6-232" fmla="*/ 243885 h 252636"/>
                <a:gd name="connsiteX7-233" fmla="*/ 225485 w 226347"/>
                <a:gd name="connsiteY7-234" fmla="*/ 198139 h 252636"/>
                <a:gd name="connsiteX8-235" fmla="*/ 120227 w 226347"/>
                <a:gd name="connsiteY8-236" fmla="*/ 10444 h 252636"/>
                <a:gd name="connsiteX9-237" fmla="*/ 100452 w 226347"/>
                <a:gd name="connsiteY9-238" fmla="*/ 316 h 252636"/>
                <a:gd name="connsiteX0-239" fmla="*/ 100452 w 226347"/>
                <a:gd name="connsiteY0-240" fmla="*/ 316 h 252636"/>
                <a:gd name="connsiteX1-241" fmla="*/ 79697 w 226347"/>
                <a:gd name="connsiteY1-242" fmla="*/ 33363 h 252636"/>
                <a:gd name="connsiteX2-243" fmla="*/ 145327 w 226347"/>
                <a:gd name="connsiteY2-244" fmla="*/ 136295 h 252636"/>
                <a:gd name="connsiteX3-245" fmla="*/ 0 w 226347"/>
                <a:gd name="connsiteY3-246" fmla="*/ 252617 h 252636"/>
                <a:gd name="connsiteX4-247" fmla="*/ 179812 w 226347"/>
                <a:gd name="connsiteY4-248" fmla="*/ 219000 h 252636"/>
                <a:gd name="connsiteX5-249" fmla="*/ 199979 w 226347"/>
                <a:gd name="connsiteY5-250" fmla="*/ 228963 h 252636"/>
                <a:gd name="connsiteX6-251" fmla="*/ 210618 w 226347"/>
                <a:gd name="connsiteY6-252" fmla="*/ 243885 h 252636"/>
                <a:gd name="connsiteX7-253" fmla="*/ 225485 w 226347"/>
                <a:gd name="connsiteY7-254" fmla="*/ 198139 h 252636"/>
                <a:gd name="connsiteX8-255" fmla="*/ 120227 w 226347"/>
                <a:gd name="connsiteY8-256" fmla="*/ 10444 h 252636"/>
                <a:gd name="connsiteX9-257" fmla="*/ 100452 w 226347"/>
                <a:gd name="connsiteY9-258" fmla="*/ 316 h 252636"/>
                <a:gd name="connsiteX0-259" fmla="*/ 100452 w 226347"/>
                <a:gd name="connsiteY0-260" fmla="*/ 316 h 252617"/>
                <a:gd name="connsiteX1-261" fmla="*/ 79697 w 226347"/>
                <a:gd name="connsiteY1-262" fmla="*/ 33363 h 252617"/>
                <a:gd name="connsiteX2-263" fmla="*/ 145327 w 226347"/>
                <a:gd name="connsiteY2-264" fmla="*/ 136295 h 252617"/>
                <a:gd name="connsiteX3-265" fmla="*/ 0 w 226347"/>
                <a:gd name="connsiteY3-266" fmla="*/ 252617 h 252617"/>
                <a:gd name="connsiteX4-267" fmla="*/ 179812 w 226347"/>
                <a:gd name="connsiteY4-268" fmla="*/ 219000 h 252617"/>
                <a:gd name="connsiteX5-269" fmla="*/ 199979 w 226347"/>
                <a:gd name="connsiteY5-270" fmla="*/ 228963 h 252617"/>
                <a:gd name="connsiteX6-271" fmla="*/ 210618 w 226347"/>
                <a:gd name="connsiteY6-272" fmla="*/ 243885 h 252617"/>
                <a:gd name="connsiteX7-273" fmla="*/ 225485 w 226347"/>
                <a:gd name="connsiteY7-274" fmla="*/ 198139 h 252617"/>
                <a:gd name="connsiteX8-275" fmla="*/ 120227 w 226347"/>
                <a:gd name="connsiteY8-276" fmla="*/ 10444 h 252617"/>
                <a:gd name="connsiteX9-277" fmla="*/ 100452 w 226347"/>
                <a:gd name="connsiteY9-278" fmla="*/ 316 h 25261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26347" h="252617">
                  <a:moveTo>
                    <a:pt x="100452" y="316"/>
                  </a:moveTo>
                  <a:cubicBezTo>
                    <a:pt x="91129" y="2897"/>
                    <a:pt x="87757" y="20734"/>
                    <a:pt x="79697" y="33363"/>
                  </a:cubicBezTo>
                  <a:cubicBezTo>
                    <a:pt x="107395" y="67145"/>
                    <a:pt x="158610" y="99753"/>
                    <a:pt x="145327" y="136295"/>
                  </a:cubicBezTo>
                  <a:cubicBezTo>
                    <a:pt x="132044" y="172837"/>
                    <a:pt x="19868" y="184210"/>
                    <a:pt x="0" y="252617"/>
                  </a:cubicBezTo>
                  <a:cubicBezTo>
                    <a:pt x="111266" y="182144"/>
                    <a:pt x="174908" y="218035"/>
                    <a:pt x="179812" y="219000"/>
                  </a:cubicBezTo>
                  <a:cubicBezTo>
                    <a:pt x="187653" y="221491"/>
                    <a:pt x="194507" y="224786"/>
                    <a:pt x="199979" y="228963"/>
                  </a:cubicBezTo>
                  <a:lnTo>
                    <a:pt x="210618" y="243885"/>
                  </a:lnTo>
                  <a:lnTo>
                    <a:pt x="225485" y="198139"/>
                  </a:lnTo>
                  <a:cubicBezTo>
                    <a:pt x="237486" y="86781"/>
                    <a:pt x="120227" y="10444"/>
                    <a:pt x="120227" y="10444"/>
                  </a:cubicBezTo>
                  <a:cubicBezTo>
                    <a:pt x="111261" y="1548"/>
                    <a:pt x="105113" y="-975"/>
                    <a:pt x="100452" y="316"/>
                  </a:cubicBez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 w="1270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9550636" y="1898651"/>
              <a:ext cx="180849" cy="126553"/>
              <a:chOff x="3246673" y="1800226"/>
              <a:chExt cx="180849" cy="126553"/>
            </a:xfrm>
          </p:grpSpPr>
          <p:sp>
            <p:nvSpPr>
              <p:cNvPr id="170" name="任意多边形: 形状 169"/>
              <p:cNvSpPr/>
              <p:nvPr/>
            </p:nvSpPr>
            <p:spPr>
              <a:xfrm>
                <a:off x="3246673" y="1800226"/>
                <a:ext cx="139701" cy="83609"/>
              </a:xfrm>
              <a:custGeom>
                <a:avLst/>
                <a:gdLst>
                  <a:gd name="connsiteX0" fmla="*/ 0 w 90488"/>
                  <a:gd name="connsiteY0" fmla="*/ 0 h 258763"/>
                  <a:gd name="connsiteX1" fmla="*/ 74613 w 90488"/>
                  <a:gd name="connsiteY1" fmla="*/ 74613 h 258763"/>
                  <a:gd name="connsiteX2" fmla="*/ 90488 w 90488"/>
                  <a:gd name="connsiteY2" fmla="*/ 258763 h 258763"/>
                  <a:gd name="connsiteX0-1" fmla="*/ 0 w 74613"/>
                  <a:gd name="connsiteY0-2" fmla="*/ 0 h 74613"/>
                  <a:gd name="connsiteX1-3" fmla="*/ 74613 w 74613"/>
                  <a:gd name="connsiteY1-4" fmla="*/ 74613 h 74613"/>
                  <a:gd name="connsiteX0-5" fmla="*/ 0 w 125413"/>
                  <a:gd name="connsiteY0-6" fmla="*/ 0 h 110596"/>
                  <a:gd name="connsiteX1-7" fmla="*/ 125413 w 125413"/>
                  <a:gd name="connsiteY1-8" fmla="*/ 110596 h 110596"/>
                  <a:gd name="connsiteX0-9" fmla="*/ 0 w 136526"/>
                  <a:gd name="connsiteY0-10" fmla="*/ 0 h 93134"/>
                  <a:gd name="connsiteX1-11" fmla="*/ 136526 w 136526"/>
                  <a:gd name="connsiteY1-12" fmla="*/ 93134 h 93134"/>
                  <a:gd name="connsiteX0-13" fmla="*/ 0 w 136526"/>
                  <a:gd name="connsiteY0-14" fmla="*/ 0 h 93134"/>
                  <a:gd name="connsiteX1-15" fmla="*/ 136526 w 136526"/>
                  <a:gd name="connsiteY1-16" fmla="*/ 93134 h 93134"/>
                  <a:gd name="connsiteX0-17" fmla="*/ 0 w 139701"/>
                  <a:gd name="connsiteY0-18" fmla="*/ 0 h 83609"/>
                  <a:gd name="connsiteX1-19" fmla="*/ 139701 w 139701"/>
                  <a:gd name="connsiteY1-20" fmla="*/ 83609 h 83609"/>
                  <a:gd name="connsiteX0-21" fmla="*/ 0 w 139701"/>
                  <a:gd name="connsiteY0-22" fmla="*/ 0 h 83609"/>
                  <a:gd name="connsiteX1-23" fmla="*/ 139701 w 139701"/>
                  <a:gd name="connsiteY1-24" fmla="*/ 83609 h 8360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139701" h="83609">
                    <a:moveTo>
                      <a:pt x="0" y="0"/>
                    </a:moveTo>
                    <a:cubicBezTo>
                      <a:pt x="39291" y="10981"/>
                      <a:pt x="94457" y="40482"/>
                      <a:pt x="139701" y="83609"/>
                    </a:cubicBez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71" name="椭圆 170"/>
              <p:cNvSpPr>
                <a:spLocks noChangeAspect="1"/>
              </p:cNvSpPr>
              <p:nvPr/>
            </p:nvSpPr>
            <p:spPr>
              <a:xfrm>
                <a:off x="3400980" y="1900237"/>
                <a:ext cx="26542" cy="265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sp>
          <p:nvSpPr>
            <p:cNvPr id="172" name="任意多边形: 形状 171"/>
            <p:cNvSpPr/>
            <p:nvPr/>
          </p:nvSpPr>
          <p:spPr>
            <a:xfrm flipH="1">
              <a:off x="9824993" y="3434879"/>
              <a:ext cx="86569" cy="179665"/>
            </a:xfrm>
            <a:custGeom>
              <a:avLst/>
              <a:gdLst>
                <a:gd name="connsiteX0" fmla="*/ 259842 w 259080"/>
                <a:gd name="connsiteY0" fmla="*/ 11430 h 868680"/>
                <a:gd name="connsiteX1" fmla="*/ 150114 w 259080"/>
                <a:gd name="connsiteY1" fmla="*/ 384810 h 868680"/>
                <a:gd name="connsiteX2" fmla="*/ 244602 w 259080"/>
                <a:gd name="connsiteY2" fmla="*/ 753618 h 868680"/>
                <a:gd name="connsiteX3" fmla="*/ 201930 w 259080"/>
                <a:gd name="connsiteY3" fmla="*/ 861822 h 868680"/>
                <a:gd name="connsiteX4" fmla="*/ 11430 w 259080"/>
                <a:gd name="connsiteY4" fmla="*/ 395478 h 868680"/>
                <a:gd name="connsiteX0-1" fmla="*/ 248411 w 248411"/>
                <a:gd name="connsiteY0-2" fmla="*/ -1 h 850391"/>
                <a:gd name="connsiteX1-3" fmla="*/ 138683 w 248411"/>
                <a:gd name="connsiteY1-4" fmla="*/ 373379 h 850391"/>
                <a:gd name="connsiteX2-5" fmla="*/ 190499 w 248411"/>
                <a:gd name="connsiteY2-6" fmla="*/ 850391 h 850391"/>
                <a:gd name="connsiteX3-7" fmla="*/ -1 w 248411"/>
                <a:gd name="connsiteY3-8" fmla="*/ 384047 h 850391"/>
                <a:gd name="connsiteX4-9" fmla="*/ 248411 w 248411"/>
                <a:gd name="connsiteY4-10" fmla="*/ -1 h 850391"/>
                <a:gd name="connsiteX0-11" fmla="*/ 248412 w 248412"/>
                <a:gd name="connsiteY0-12" fmla="*/ 0 h 850392"/>
                <a:gd name="connsiteX1-13" fmla="*/ 97640 w 248412"/>
                <a:gd name="connsiteY1-14" fmla="*/ 379860 h 850392"/>
                <a:gd name="connsiteX2-15" fmla="*/ 190500 w 248412"/>
                <a:gd name="connsiteY2-16" fmla="*/ 850392 h 850392"/>
                <a:gd name="connsiteX3-17" fmla="*/ 0 w 248412"/>
                <a:gd name="connsiteY3-18" fmla="*/ 384048 h 850392"/>
                <a:gd name="connsiteX4-19" fmla="*/ 248412 w 248412"/>
                <a:gd name="connsiteY4-20" fmla="*/ 0 h 850392"/>
                <a:gd name="connsiteX0-21" fmla="*/ 248412 w 248412"/>
                <a:gd name="connsiteY0-22" fmla="*/ 0 h 830950"/>
                <a:gd name="connsiteX1-23" fmla="*/ 97640 w 248412"/>
                <a:gd name="connsiteY1-24" fmla="*/ 379860 h 830950"/>
                <a:gd name="connsiteX2-25" fmla="*/ 205621 w 248412"/>
                <a:gd name="connsiteY2-26" fmla="*/ 830950 h 830950"/>
                <a:gd name="connsiteX3-27" fmla="*/ 0 w 248412"/>
                <a:gd name="connsiteY3-28" fmla="*/ 384048 h 830950"/>
                <a:gd name="connsiteX4-29" fmla="*/ 248412 w 248412"/>
                <a:gd name="connsiteY4-30" fmla="*/ 0 h 830950"/>
                <a:gd name="connsiteX0-31" fmla="*/ 248412 w 248412"/>
                <a:gd name="connsiteY0-32" fmla="*/ 0 h 384048"/>
                <a:gd name="connsiteX1-33" fmla="*/ 97640 w 248412"/>
                <a:gd name="connsiteY1-34" fmla="*/ 379860 h 384048"/>
                <a:gd name="connsiteX2-35" fmla="*/ 0 w 248412"/>
                <a:gd name="connsiteY2-36" fmla="*/ 384048 h 384048"/>
                <a:gd name="connsiteX3-37" fmla="*/ 248412 w 248412"/>
                <a:gd name="connsiteY3-38" fmla="*/ 0 h 384048"/>
                <a:gd name="connsiteX0-39" fmla="*/ 248412 w 500885"/>
                <a:gd name="connsiteY0-40" fmla="*/ 0 h 460509"/>
                <a:gd name="connsiteX1-41" fmla="*/ 500885 w 500885"/>
                <a:gd name="connsiteY1-42" fmla="*/ 460509 h 460509"/>
                <a:gd name="connsiteX2-43" fmla="*/ 0 w 500885"/>
                <a:gd name="connsiteY2-44" fmla="*/ 384048 h 460509"/>
                <a:gd name="connsiteX3-45" fmla="*/ 248412 w 500885"/>
                <a:gd name="connsiteY3-46" fmla="*/ 0 h 460509"/>
                <a:gd name="connsiteX0-47" fmla="*/ 0 w 252473"/>
                <a:gd name="connsiteY0-48" fmla="*/ 0 h 460509"/>
                <a:gd name="connsiteX1-49" fmla="*/ 252473 w 252473"/>
                <a:gd name="connsiteY1-50" fmla="*/ 460509 h 460509"/>
                <a:gd name="connsiteX2-51" fmla="*/ 65544 w 252473"/>
                <a:gd name="connsiteY2-52" fmla="*/ 277477 h 460509"/>
                <a:gd name="connsiteX3-53" fmla="*/ 0 w 252473"/>
                <a:gd name="connsiteY3-54" fmla="*/ 0 h 460509"/>
                <a:gd name="connsiteX0-55" fmla="*/ 6465 w 186929"/>
                <a:gd name="connsiteY0-56" fmla="*/ 0 h 408663"/>
                <a:gd name="connsiteX1-57" fmla="*/ 186929 w 186929"/>
                <a:gd name="connsiteY1-58" fmla="*/ 408663 h 408663"/>
                <a:gd name="connsiteX2-59" fmla="*/ 0 w 186929"/>
                <a:gd name="connsiteY2-60" fmla="*/ 225631 h 408663"/>
                <a:gd name="connsiteX3-61" fmla="*/ 6465 w 186929"/>
                <a:gd name="connsiteY3-62" fmla="*/ 0 h 408663"/>
                <a:gd name="connsiteX0-63" fmla="*/ 6465 w 117801"/>
                <a:gd name="connsiteY0-64" fmla="*/ 0 h 244485"/>
                <a:gd name="connsiteX1-65" fmla="*/ 117801 w 117801"/>
                <a:gd name="connsiteY1-66" fmla="*/ 244485 h 244485"/>
                <a:gd name="connsiteX2-67" fmla="*/ 0 w 117801"/>
                <a:gd name="connsiteY2-68" fmla="*/ 225631 h 244485"/>
                <a:gd name="connsiteX3-69" fmla="*/ 6465 w 117801"/>
                <a:gd name="connsiteY3-70" fmla="*/ 0 h 24448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17801" h="244485">
                  <a:moveTo>
                    <a:pt x="6465" y="0"/>
                  </a:moveTo>
                  <a:lnTo>
                    <a:pt x="117801" y="244485"/>
                  </a:lnTo>
                  <a:lnTo>
                    <a:pt x="0" y="225631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040000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3" name="任意多边形: 形状 172"/>
            <p:cNvSpPr/>
            <p:nvPr/>
          </p:nvSpPr>
          <p:spPr>
            <a:xfrm flipH="1">
              <a:off x="9678943" y="3604924"/>
              <a:ext cx="232619" cy="354638"/>
            </a:xfrm>
            <a:custGeom>
              <a:avLst/>
              <a:gdLst>
                <a:gd name="connsiteX0" fmla="*/ 259842 w 259080"/>
                <a:gd name="connsiteY0" fmla="*/ 11430 h 868680"/>
                <a:gd name="connsiteX1" fmla="*/ 150114 w 259080"/>
                <a:gd name="connsiteY1" fmla="*/ 384810 h 868680"/>
                <a:gd name="connsiteX2" fmla="*/ 244602 w 259080"/>
                <a:gd name="connsiteY2" fmla="*/ 753618 h 868680"/>
                <a:gd name="connsiteX3" fmla="*/ 201930 w 259080"/>
                <a:gd name="connsiteY3" fmla="*/ 861822 h 868680"/>
                <a:gd name="connsiteX4" fmla="*/ 11430 w 259080"/>
                <a:gd name="connsiteY4" fmla="*/ 395478 h 868680"/>
                <a:gd name="connsiteX0-1" fmla="*/ 248411 w 248411"/>
                <a:gd name="connsiteY0-2" fmla="*/ -1 h 850391"/>
                <a:gd name="connsiteX1-3" fmla="*/ 138683 w 248411"/>
                <a:gd name="connsiteY1-4" fmla="*/ 373379 h 850391"/>
                <a:gd name="connsiteX2-5" fmla="*/ 190499 w 248411"/>
                <a:gd name="connsiteY2-6" fmla="*/ 850391 h 850391"/>
                <a:gd name="connsiteX3-7" fmla="*/ -1 w 248411"/>
                <a:gd name="connsiteY3-8" fmla="*/ 384047 h 850391"/>
                <a:gd name="connsiteX4-9" fmla="*/ 248411 w 248411"/>
                <a:gd name="connsiteY4-10" fmla="*/ -1 h 850391"/>
                <a:gd name="connsiteX0-11" fmla="*/ 248412 w 248412"/>
                <a:gd name="connsiteY0-12" fmla="*/ 0 h 850392"/>
                <a:gd name="connsiteX1-13" fmla="*/ 97640 w 248412"/>
                <a:gd name="connsiteY1-14" fmla="*/ 379860 h 850392"/>
                <a:gd name="connsiteX2-15" fmla="*/ 190500 w 248412"/>
                <a:gd name="connsiteY2-16" fmla="*/ 850392 h 850392"/>
                <a:gd name="connsiteX3-17" fmla="*/ 0 w 248412"/>
                <a:gd name="connsiteY3-18" fmla="*/ 384048 h 850392"/>
                <a:gd name="connsiteX4-19" fmla="*/ 248412 w 248412"/>
                <a:gd name="connsiteY4-20" fmla="*/ 0 h 850392"/>
                <a:gd name="connsiteX0-21" fmla="*/ 248412 w 248412"/>
                <a:gd name="connsiteY0-22" fmla="*/ 0 h 830950"/>
                <a:gd name="connsiteX1-23" fmla="*/ 97640 w 248412"/>
                <a:gd name="connsiteY1-24" fmla="*/ 379860 h 830950"/>
                <a:gd name="connsiteX2-25" fmla="*/ 205621 w 248412"/>
                <a:gd name="connsiteY2-26" fmla="*/ 830950 h 830950"/>
                <a:gd name="connsiteX3-27" fmla="*/ 0 w 248412"/>
                <a:gd name="connsiteY3-28" fmla="*/ 384048 h 830950"/>
                <a:gd name="connsiteX4-29" fmla="*/ 248412 w 248412"/>
                <a:gd name="connsiteY4-30" fmla="*/ 0 h 830950"/>
                <a:gd name="connsiteX0-31" fmla="*/ 248412 w 248412"/>
                <a:gd name="connsiteY0-32" fmla="*/ 0 h 384048"/>
                <a:gd name="connsiteX1-33" fmla="*/ 97640 w 248412"/>
                <a:gd name="connsiteY1-34" fmla="*/ 379860 h 384048"/>
                <a:gd name="connsiteX2-35" fmla="*/ 0 w 248412"/>
                <a:gd name="connsiteY2-36" fmla="*/ 384048 h 384048"/>
                <a:gd name="connsiteX3-37" fmla="*/ 248412 w 248412"/>
                <a:gd name="connsiteY3-38" fmla="*/ 0 h 384048"/>
                <a:gd name="connsiteX0-39" fmla="*/ 248412 w 500885"/>
                <a:gd name="connsiteY0-40" fmla="*/ 0 h 460509"/>
                <a:gd name="connsiteX1-41" fmla="*/ 500885 w 500885"/>
                <a:gd name="connsiteY1-42" fmla="*/ 460509 h 460509"/>
                <a:gd name="connsiteX2-43" fmla="*/ 0 w 500885"/>
                <a:gd name="connsiteY2-44" fmla="*/ 384048 h 460509"/>
                <a:gd name="connsiteX3-45" fmla="*/ 248412 w 500885"/>
                <a:gd name="connsiteY3-46" fmla="*/ 0 h 460509"/>
                <a:gd name="connsiteX0-47" fmla="*/ 0 w 252473"/>
                <a:gd name="connsiteY0-48" fmla="*/ 0 h 460509"/>
                <a:gd name="connsiteX1-49" fmla="*/ 252473 w 252473"/>
                <a:gd name="connsiteY1-50" fmla="*/ 460509 h 460509"/>
                <a:gd name="connsiteX2-51" fmla="*/ 65544 w 252473"/>
                <a:gd name="connsiteY2-52" fmla="*/ 277477 h 460509"/>
                <a:gd name="connsiteX3-53" fmla="*/ 0 w 252473"/>
                <a:gd name="connsiteY3-54" fmla="*/ 0 h 460509"/>
                <a:gd name="connsiteX0-55" fmla="*/ 6465 w 186929"/>
                <a:gd name="connsiteY0-56" fmla="*/ 0 h 408663"/>
                <a:gd name="connsiteX1-57" fmla="*/ 186929 w 186929"/>
                <a:gd name="connsiteY1-58" fmla="*/ 408663 h 408663"/>
                <a:gd name="connsiteX2-59" fmla="*/ 0 w 186929"/>
                <a:gd name="connsiteY2-60" fmla="*/ 225631 h 408663"/>
                <a:gd name="connsiteX3-61" fmla="*/ 6465 w 186929"/>
                <a:gd name="connsiteY3-62" fmla="*/ 0 h 408663"/>
                <a:gd name="connsiteX0-63" fmla="*/ 6465 w 117801"/>
                <a:gd name="connsiteY0-64" fmla="*/ 0 h 244485"/>
                <a:gd name="connsiteX1-65" fmla="*/ 117801 w 117801"/>
                <a:gd name="connsiteY1-66" fmla="*/ 244485 h 244485"/>
                <a:gd name="connsiteX2-67" fmla="*/ 0 w 117801"/>
                <a:gd name="connsiteY2-68" fmla="*/ 225631 h 244485"/>
                <a:gd name="connsiteX3-69" fmla="*/ 6465 w 117801"/>
                <a:gd name="connsiteY3-70" fmla="*/ 0 h 244485"/>
                <a:gd name="connsiteX0-71" fmla="*/ 107275 w 218611"/>
                <a:gd name="connsiteY0-72" fmla="*/ 22076 h 266561"/>
                <a:gd name="connsiteX1-73" fmla="*/ 218611 w 218611"/>
                <a:gd name="connsiteY1-74" fmla="*/ 266561 h 266561"/>
                <a:gd name="connsiteX2-75" fmla="*/ 0 w 218611"/>
                <a:gd name="connsiteY2-76" fmla="*/ 0 h 266561"/>
                <a:gd name="connsiteX3-77" fmla="*/ 107275 w 218611"/>
                <a:gd name="connsiteY3-78" fmla="*/ 22076 h 266561"/>
                <a:gd name="connsiteX0-79" fmla="*/ 107275 w 316542"/>
                <a:gd name="connsiteY0-80" fmla="*/ 22076 h 482585"/>
                <a:gd name="connsiteX1-81" fmla="*/ 316542 w 316542"/>
                <a:gd name="connsiteY1-82" fmla="*/ 482585 h 482585"/>
                <a:gd name="connsiteX2-83" fmla="*/ 0 w 316542"/>
                <a:gd name="connsiteY2-84" fmla="*/ 0 h 482585"/>
                <a:gd name="connsiteX3-85" fmla="*/ 107275 w 316542"/>
                <a:gd name="connsiteY3-86" fmla="*/ 22076 h 482585"/>
                <a:gd name="connsiteX0-87" fmla="*/ 107275 w 316542"/>
                <a:gd name="connsiteY0-88" fmla="*/ 22076 h 482585"/>
                <a:gd name="connsiteX1-89" fmla="*/ 316542 w 316542"/>
                <a:gd name="connsiteY1-90" fmla="*/ 482585 h 482585"/>
                <a:gd name="connsiteX2-91" fmla="*/ 0 w 316542"/>
                <a:gd name="connsiteY2-92" fmla="*/ 0 h 482585"/>
                <a:gd name="connsiteX3-93" fmla="*/ 107275 w 316542"/>
                <a:gd name="connsiteY3-94" fmla="*/ 22076 h 48258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16542" h="482585">
                  <a:moveTo>
                    <a:pt x="107275" y="22076"/>
                  </a:moveTo>
                  <a:cubicBezTo>
                    <a:pt x="177031" y="175579"/>
                    <a:pt x="186300" y="75613"/>
                    <a:pt x="316542" y="482585"/>
                  </a:cubicBezTo>
                  <a:lnTo>
                    <a:pt x="0" y="0"/>
                  </a:lnTo>
                  <a:lnTo>
                    <a:pt x="107275" y="22076"/>
                  </a:lnTo>
                  <a:close/>
                </a:path>
              </a:pathLst>
            </a:custGeom>
            <a:solidFill>
              <a:srgbClr val="040000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4" name="任意多边形: 形状 173"/>
            <p:cNvSpPr/>
            <p:nvPr/>
          </p:nvSpPr>
          <p:spPr>
            <a:xfrm>
              <a:off x="9414715" y="3710517"/>
              <a:ext cx="241519" cy="440989"/>
            </a:xfrm>
            <a:custGeom>
              <a:avLst/>
              <a:gdLst>
                <a:gd name="connsiteX0" fmla="*/ 84886 w 241519"/>
                <a:gd name="connsiteY0" fmla="*/ 0 h 440989"/>
                <a:gd name="connsiteX1" fmla="*/ 241519 w 241519"/>
                <a:gd name="connsiteY1" fmla="*/ 357716 h 440989"/>
                <a:gd name="connsiteX2" fmla="*/ 154343 w 241519"/>
                <a:gd name="connsiteY2" fmla="*/ 440989 h 440989"/>
                <a:gd name="connsiteX3" fmla="*/ 150776 w 241519"/>
                <a:gd name="connsiteY3" fmla="*/ 407195 h 440989"/>
                <a:gd name="connsiteX4" fmla="*/ 58732 w 241519"/>
                <a:gd name="connsiteY4" fmla="*/ 198300 h 440989"/>
                <a:gd name="connsiteX5" fmla="*/ 0 w 241519"/>
                <a:gd name="connsiteY5" fmla="*/ 130318 h 440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1519" h="440989">
                  <a:moveTo>
                    <a:pt x="84886" y="0"/>
                  </a:moveTo>
                  <a:lnTo>
                    <a:pt x="241519" y="357716"/>
                  </a:lnTo>
                  <a:lnTo>
                    <a:pt x="154343" y="440989"/>
                  </a:lnTo>
                  <a:lnTo>
                    <a:pt x="150776" y="407195"/>
                  </a:lnTo>
                  <a:cubicBezTo>
                    <a:pt x="134479" y="331135"/>
                    <a:pt x="102704" y="260460"/>
                    <a:pt x="58732" y="198300"/>
                  </a:cubicBezTo>
                  <a:lnTo>
                    <a:pt x="0" y="130318"/>
                  </a:lnTo>
                  <a:close/>
                </a:path>
              </a:pathLst>
            </a:custGeom>
            <a:solidFill>
              <a:srgbClr val="040000">
                <a:alpha val="4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178" name="等腰三角形 177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/>
          <p:cNvSpPr/>
          <p:nvPr/>
        </p:nvSpPr>
        <p:spPr>
          <a:xfrm flipV="1">
            <a:off x="10497839" y="3169120"/>
            <a:ext cx="150191" cy="129475"/>
          </a:xfrm>
          <a:prstGeom prst="triangl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79" name="等腰三角形 178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/>
          <p:cNvSpPr/>
          <p:nvPr/>
        </p:nvSpPr>
        <p:spPr>
          <a:xfrm rot="20438208">
            <a:off x="8207606" y="4584699"/>
            <a:ext cx="101213" cy="87253"/>
          </a:xfrm>
          <a:prstGeom prst="triangle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e7d195523061f1c0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e7d195523061f1c074694c8bbf98be7b1e4b015d796375963FD28840057458461C7CA0DAD340D15583DEDFC2E3241C4F392EF3A8B4D067B40CF4F149DD7E51F346B0CAB1BCCF6DB2480C67273C6C9E4CE0F3004E5C3397E9DBB399E827F1A1B4315D31B4A1FB924AA6F0CE797FFD0048F7FA626F7785968C67936054B24ADCC2455D90D09048EC83</a:t>
            </a:r>
            <a:endParaRPr kumimoji="0" lang="zh-CN" altLang="en-US" sz="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12054D5-2ACD-4330-B2C8-05435FD3A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37" y="0"/>
            <a:ext cx="5558483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71" grpId="0" animBg="1"/>
      <p:bldP spid="72" grpId="0" animBg="1"/>
      <p:bldP spid="178" grpId="0" animBg="1"/>
      <p:bldP spid="17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 descr="e7d195523061f1c074694c8bbf98be7b1e4b015d796375963FD28840057458461C7CA0DAD340D15583DEDFC2E3241C4F392EF3A8B4D067B40CF4F149DD7E51F346B0CAB1BCCF6DB2480C67273C6C9E4C189104F717183E94087134205FA50CFF5631A9B2F1EA4298D25FAC7AC4DB9234F95EB2B78EB4FB73D2644FC933C824692AC31DF40D3E73DF"/>
          <p:cNvSpPr txBox="1"/>
          <p:nvPr/>
        </p:nvSpPr>
        <p:spPr>
          <a:xfrm>
            <a:off x="527895" y="191779"/>
            <a:ext cx="7029760" cy="584775"/>
          </a:xfrm>
          <a:prstGeom prst="rect">
            <a:avLst/>
          </a:prstGeom>
          <a:noFill/>
          <a:effectLst/>
        </p:spPr>
        <p:txBody>
          <a:bodyPr vert="horz" wrap="square" rtlCol="0">
            <a:spAutoFit/>
          </a:bodyPr>
          <a:lstStyle>
            <a:defPPr>
              <a:defRPr lang="zh-CN"/>
            </a:defPPr>
            <a:lvl1pPr algn="ctr">
              <a:defRPr sz="6000">
                <a:solidFill>
                  <a:schemeClr val="bg1"/>
                </a:solidFill>
                <a:effectLst>
                  <a:outerShdw blurRad="165100" dist="12700" sx="102000" sy="102000" algn="ctr" rotWithShape="0">
                    <a:prstClr val="black">
                      <a:alpha val="25000"/>
                    </a:prstClr>
                  </a:outerShdw>
                </a:effectLst>
                <a:latin typeface="Crossten ExtraBold" panose="0200050303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36DE8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开发与实现过程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636DE8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——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36DE8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报文结构的定义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636DE8"/>
              </a:solidFill>
              <a:effectLst/>
              <a:uLnTx/>
              <a:uFillTx/>
              <a:latin typeface="苹方 细体" panose="020B0200000000000000" pitchFamily="34" charset="-122"/>
              <a:ea typeface="苹方 细体" panose="020B0200000000000000" pitchFamily="34" charset="-122"/>
              <a:cs typeface="+mn-cs"/>
            </a:endParaRPr>
          </a:p>
        </p:txBody>
      </p:sp>
      <p:sp>
        <p:nvSpPr>
          <p:cNvPr id="3" name="e7d195523061f1c0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e7d195523061f1c074694c8bbf98be7b1e4b015d796375963FD28840057458461C7CA0DAD340D15583DEDFC2E3241C4F392EF3A8B4D067B40CF4F149DD7E51F346B0CAB1BCCF6DB2480C67273C6C9E4CE0F3004E5C3397E9DBB399E827F1A1B4315D31B4A1FB924AA6F0CE797FFD0048F7FA626F7785968C67936054B24ADCC2455D90D09048EC83</a:t>
            </a:r>
            <a:endParaRPr kumimoji="0" lang="zh-CN" altLang="en-US" sz="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0AF3CE-C74C-4AC0-856C-0CA69C31D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95" y="1865974"/>
            <a:ext cx="3181514" cy="2267067"/>
          </a:xfrm>
          <a:prstGeom prst="rect">
            <a:avLst/>
          </a:prstGeom>
        </p:spPr>
      </p:pic>
      <p:sp>
        <p:nvSpPr>
          <p:cNvPr id="49" name="TextBox 1" descr="e7d195523061f1c074694c8bbf98be7b1e4b015d796375963FD28840057458461C7CA0DAD340D15583DEDFC2E3241C4F392EF3A8B4D067B40CF4F149DD7E51F346B0CAB1BCCF6DB2480C67273C6C9E4C189104F717183E94087134205FA50CFF5631A9B2F1EA4298D25FAC7AC4DB9234F95EB2B78EB4FB73D2644FC933C824692AC31DF40D3E73DF">
            <a:extLst>
              <a:ext uri="{FF2B5EF4-FFF2-40B4-BE49-F238E27FC236}">
                <a16:creationId xmlns:a16="http://schemas.microsoft.com/office/drawing/2014/main" id="{68DC29DE-6218-4485-B4A3-04A56CE6D515}"/>
              </a:ext>
            </a:extLst>
          </p:cNvPr>
          <p:cNvSpPr txBox="1"/>
          <p:nvPr/>
        </p:nvSpPr>
        <p:spPr>
          <a:xfrm>
            <a:off x="527895" y="1032203"/>
            <a:ext cx="5554979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cs typeface="+mn-cs"/>
              </a:rPr>
              <a:t>ARP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cs typeface="+mn-cs"/>
              </a:rPr>
              <a:t>报文结构：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苹方 常规" panose="020B0300000000000000" pitchFamily="34" charset="-122"/>
              <a:ea typeface="苹方 常规" panose="020B0300000000000000" pitchFamily="34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B486489-AEF5-413F-B480-8714AE0BB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9374" y="1865974"/>
            <a:ext cx="4215886" cy="3495735"/>
          </a:xfrm>
          <a:prstGeom prst="rect">
            <a:avLst/>
          </a:prstGeom>
        </p:spPr>
      </p:pic>
      <p:sp>
        <p:nvSpPr>
          <p:cNvPr id="52" name="TextBox 1" descr="e7d195523061f1c074694c8bbf98be7b1e4b015d796375963FD28840057458461C7CA0DAD340D15583DEDFC2E3241C4F392EF3A8B4D067B40CF4F149DD7E51F346B0CAB1BCCF6DB2480C67273C6C9E4C189104F717183E94087134205FA50CFF5631A9B2F1EA4298D25FAC7AC4DB9234F95EB2B78EB4FB73D2644FC933C824692AC31DF40D3E73DF">
            <a:extLst>
              <a:ext uri="{FF2B5EF4-FFF2-40B4-BE49-F238E27FC236}">
                <a16:creationId xmlns:a16="http://schemas.microsoft.com/office/drawing/2014/main" id="{315CDD07-EE64-4F0A-93E8-F69B77FEF1F4}"/>
              </a:ext>
            </a:extLst>
          </p:cNvPr>
          <p:cNvSpPr txBox="1"/>
          <p:nvPr/>
        </p:nvSpPr>
        <p:spPr>
          <a:xfrm>
            <a:off x="4139537" y="1032202"/>
            <a:ext cx="5554979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IP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cs typeface="+mn-cs"/>
              </a:rPr>
              <a:t>报文结构：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苹方 常规" panose="020B0300000000000000" pitchFamily="34" charset="-122"/>
              <a:ea typeface="苹方 常规" panose="020B0300000000000000" pitchFamily="34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410D098-1701-4214-B527-EBE97B2522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4138" y="1865974"/>
            <a:ext cx="3683898" cy="892065"/>
          </a:xfrm>
          <a:prstGeom prst="rect">
            <a:avLst/>
          </a:prstGeom>
        </p:spPr>
      </p:pic>
      <p:sp>
        <p:nvSpPr>
          <p:cNvPr id="55" name="TextBox 1" descr="e7d195523061f1c074694c8bbf98be7b1e4b015d796375963FD28840057458461C7CA0DAD340D15583DEDFC2E3241C4F392EF3A8B4D067B40CF4F149DD7E51F346B0CAB1BCCF6DB2480C67273C6C9E4C189104F717183E94087134205FA50CFF5631A9B2F1EA4298D25FAC7AC4DB9234F95EB2B78EB4FB73D2644FC933C824692AC31DF40D3E73DF">
            <a:extLst>
              <a:ext uri="{FF2B5EF4-FFF2-40B4-BE49-F238E27FC236}">
                <a16:creationId xmlns:a16="http://schemas.microsoft.com/office/drawing/2014/main" id="{07A9D3A2-F8FF-4A65-BA0B-292445B17ECC}"/>
              </a:ext>
            </a:extLst>
          </p:cNvPr>
          <p:cNvSpPr txBox="1"/>
          <p:nvPr/>
        </p:nvSpPr>
        <p:spPr>
          <a:xfrm>
            <a:off x="8314138" y="1032201"/>
            <a:ext cx="5554979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cs typeface="+mn-cs"/>
              </a:rPr>
              <a:t>ICMP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cs typeface="+mn-cs"/>
              </a:rPr>
              <a:t>报文结构：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苹方 常规" panose="020B0300000000000000" pitchFamily="34" charset="-122"/>
              <a:ea typeface="苹方 常规" panose="020B03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8927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 descr="e7d195523061f1c074694c8bbf98be7b1e4b015d796375963FD28840057458461C7CA0DAD340D15583DEDFC2E3241C4F392EF3A8B4D067B40CF4F149DD7E51F346B0CAB1BCCF6DB2480C67273C6C9E4C189104F717183E94087134205FA50CFF5631A9B2F1EA4298D25FAC7AC4DB9234F95EB2B78EB4FB73D2644FC933C824692AC31DF40D3E73DF"/>
          <p:cNvSpPr txBox="1"/>
          <p:nvPr/>
        </p:nvSpPr>
        <p:spPr>
          <a:xfrm>
            <a:off x="527895" y="191779"/>
            <a:ext cx="7029760" cy="584775"/>
          </a:xfrm>
          <a:prstGeom prst="rect">
            <a:avLst/>
          </a:prstGeom>
          <a:noFill/>
          <a:effectLst/>
        </p:spPr>
        <p:txBody>
          <a:bodyPr vert="horz" wrap="square" rtlCol="0">
            <a:spAutoFit/>
          </a:bodyPr>
          <a:lstStyle>
            <a:defPPr>
              <a:defRPr lang="zh-CN"/>
            </a:defPPr>
            <a:lvl1pPr algn="ctr">
              <a:defRPr sz="6000">
                <a:solidFill>
                  <a:schemeClr val="bg1"/>
                </a:solidFill>
                <a:effectLst>
                  <a:outerShdw blurRad="165100" dist="12700" sx="102000" sy="102000" algn="ctr" rotWithShape="0">
                    <a:prstClr val="black">
                      <a:alpha val="25000"/>
                    </a:prstClr>
                  </a:outerShdw>
                </a:effectLst>
                <a:latin typeface="Crossten ExtraBold" panose="0200050303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36DE8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开发与实现过程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636DE8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——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36DE8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表项结构的定义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636DE8"/>
              </a:solidFill>
              <a:effectLst/>
              <a:uLnTx/>
              <a:uFillTx/>
              <a:latin typeface="苹方 细体" panose="020B0200000000000000" pitchFamily="34" charset="-122"/>
              <a:ea typeface="苹方 细体" panose="020B0200000000000000" pitchFamily="34" charset="-122"/>
              <a:cs typeface="+mn-cs"/>
            </a:endParaRPr>
          </a:p>
        </p:txBody>
      </p:sp>
      <p:sp>
        <p:nvSpPr>
          <p:cNvPr id="3" name="e7d195523061f1c0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e7d195523061f1c074694c8bbf98be7b1e4b015d796375963FD28840057458461C7CA0DAD340D15583DEDFC2E3241C4F392EF3A8B4D067B40CF4F149DD7E51F346B0CAB1BCCF6DB2480C67273C6C9E4CE0F3004E5C3397E9DBB399E827F1A1B4315D31B4A1FB924AA6F0CE797FFD0048F7FA626F7785968C67936054B24ADCC2455D90D09048EC83</a:t>
            </a:r>
            <a:endParaRPr kumimoji="0" lang="zh-CN" altLang="en-US" sz="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9" name="TextBox 1" descr="e7d195523061f1c074694c8bbf98be7b1e4b015d796375963FD28840057458461C7CA0DAD340D15583DEDFC2E3241C4F392EF3A8B4D067B40CF4F149DD7E51F346B0CAB1BCCF6DB2480C67273C6C9E4C189104F717183E94087134205FA50CFF5631A9B2F1EA4298D25FAC7AC4DB9234F95EB2B78EB4FB73D2644FC933C824692AC31DF40D3E73DF">
            <a:extLst>
              <a:ext uri="{FF2B5EF4-FFF2-40B4-BE49-F238E27FC236}">
                <a16:creationId xmlns:a16="http://schemas.microsoft.com/office/drawing/2014/main" id="{68DC29DE-6218-4485-B4A3-04A56CE6D515}"/>
              </a:ext>
            </a:extLst>
          </p:cNvPr>
          <p:cNvSpPr txBox="1"/>
          <p:nvPr/>
        </p:nvSpPr>
        <p:spPr>
          <a:xfrm>
            <a:off x="527895" y="1032203"/>
            <a:ext cx="5554979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路由表表项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cs typeface="+mn-cs"/>
              </a:rPr>
              <a:t>结构：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苹方 常规" panose="020B0300000000000000" pitchFamily="34" charset="-122"/>
              <a:ea typeface="苹方 常规" panose="020B0300000000000000" pitchFamily="34" charset="-122"/>
              <a:cs typeface="+mn-cs"/>
            </a:endParaRPr>
          </a:p>
        </p:txBody>
      </p:sp>
      <p:sp>
        <p:nvSpPr>
          <p:cNvPr id="52" name="TextBox 1" descr="e7d195523061f1c074694c8bbf98be7b1e4b015d796375963FD28840057458461C7CA0DAD340D15583DEDFC2E3241C4F392EF3A8B4D067B40CF4F149DD7E51F346B0CAB1BCCF6DB2480C67273C6C9E4C189104F717183E94087134205FA50CFF5631A9B2F1EA4298D25FAC7AC4DB9234F95EB2B78EB4FB73D2644FC933C824692AC31DF40D3E73DF">
            <a:extLst>
              <a:ext uri="{FF2B5EF4-FFF2-40B4-BE49-F238E27FC236}">
                <a16:creationId xmlns:a16="http://schemas.microsoft.com/office/drawing/2014/main" id="{315CDD07-EE64-4F0A-93E8-F69B77FEF1F4}"/>
              </a:ext>
            </a:extLst>
          </p:cNvPr>
          <p:cNvSpPr txBox="1"/>
          <p:nvPr/>
        </p:nvSpPr>
        <p:spPr>
          <a:xfrm>
            <a:off x="522988" y="3506686"/>
            <a:ext cx="5554979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cs typeface="+mn-cs"/>
              </a:rPr>
              <a:t>路由表结构：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苹方 常规" panose="020B0300000000000000" pitchFamily="34" charset="-122"/>
              <a:ea typeface="苹方 常规" panose="020B0300000000000000" pitchFamily="34" charset="-122"/>
              <a:cs typeface="+mn-cs"/>
            </a:endParaRPr>
          </a:p>
        </p:txBody>
      </p:sp>
      <p:sp>
        <p:nvSpPr>
          <p:cNvPr id="55" name="TextBox 1" descr="e7d195523061f1c074694c8bbf98be7b1e4b015d796375963FD28840057458461C7CA0DAD340D15583DEDFC2E3241C4F392EF3A8B4D067B40CF4F149DD7E51F346B0CAB1BCCF6DB2480C67273C6C9E4C189104F717183E94087134205FA50CFF5631A9B2F1EA4298D25FAC7AC4DB9234F95EB2B78EB4FB73D2644FC933C824692AC31DF40D3E73DF">
            <a:extLst>
              <a:ext uri="{FF2B5EF4-FFF2-40B4-BE49-F238E27FC236}">
                <a16:creationId xmlns:a16="http://schemas.microsoft.com/office/drawing/2014/main" id="{07A9D3A2-F8FF-4A65-BA0B-292445B17ECC}"/>
              </a:ext>
            </a:extLst>
          </p:cNvPr>
          <p:cNvSpPr txBox="1"/>
          <p:nvPr/>
        </p:nvSpPr>
        <p:spPr>
          <a:xfrm>
            <a:off x="7685245" y="1032203"/>
            <a:ext cx="5554979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ARP</a:t>
            </a:r>
            <a:r>
              <a:rPr lang="zh-CN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表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cs typeface="+mn-cs"/>
              </a:rPr>
              <a:t>结构：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苹方 常规" panose="020B0300000000000000" pitchFamily="34" charset="-122"/>
              <a:ea typeface="苹方 常规" panose="020B0300000000000000" pitchFamily="3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4738CA-7E66-46AC-913B-A43DCB3C8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96" y="1865973"/>
            <a:ext cx="3284782" cy="11843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DECA95B-34AF-4452-AD5E-19AF08AEA9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895" y="4246203"/>
            <a:ext cx="5550072" cy="232229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F644501-A839-47C6-B81D-0D51674944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5245" y="1865973"/>
            <a:ext cx="3829584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6593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 descr="e7d195523061f1c074694c8bbf98be7b1e4b015d796375963FD28840057458461C7CA0DAD340D15583DEDFC2E3241C4F392EF3A8B4D067B40CF4F149DD7E51F346B0CAB1BCCF6DB2480C67273C6C9E4C189104F717183E94087134205FA50CFF5631A9B2F1EA4298D25FAC7AC4DB9234F95EB2B78EB4FB73D2644FC933C824692AC31DF40D3E73DF"/>
          <p:cNvSpPr txBox="1"/>
          <p:nvPr/>
        </p:nvSpPr>
        <p:spPr>
          <a:xfrm>
            <a:off x="527895" y="191779"/>
            <a:ext cx="7029760" cy="584775"/>
          </a:xfrm>
          <a:prstGeom prst="rect">
            <a:avLst/>
          </a:prstGeom>
          <a:noFill/>
          <a:effectLst/>
        </p:spPr>
        <p:txBody>
          <a:bodyPr vert="horz" wrap="square" rtlCol="0">
            <a:spAutoFit/>
          </a:bodyPr>
          <a:lstStyle>
            <a:defPPr>
              <a:defRPr lang="zh-CN"/>
            </a:defPPr>
            <a:lvl1pPr algn="ctr">
              <a:defRPr sz="6000">
                <a:solidFill>
                  <a:schemeClr val="bg1"/>
                </a:solidFill>
                <a:effectLst>
                  <a:outerShdw blurRad="165100" dist="12700" sx="102000" sy="102000" algn="ctr" rotWithShape="0">
                    <a:prstClr val="black">
                      <a:alpha val="25000"/>
                    </a:prstClr>
                  </a:outerShdw>
                </a:effectLst>
                <a:latin typeface="Crossten ExtraBold" panose="0200050303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36DE8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开发与实现过程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636DE8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——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36DE8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打开本机网卡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636DE8"/>
              </a:solidFill>
              <a:effectLst/>
              <a:uLnTx/>
              <a:uFillTx/>
              <a:latin typeface="苹方 细体" panose="020B0200000000000000" pitchFamily="34" charset="-122"/>
              <a:ea typeface="苹方 细体" panose="020B0200000000000000" pitchFamily="34" charset="-122"/>
              <a:cs typeface="+mn-cs"/>
            </a:endParaRPr>
          </a:p>
        </p:txBody>
      </p:sp>
      <p:sp>
        <p:nvSpPr>
          <p:cNvPr id="3" name="e7d195523061f1c0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e7d195523061f1c074694c8bbf98be7b1e4b015d796375963FD28840057458461C7CA0DAD340D15583DEDFC2E3241C4F392EF3A8B4D067B40CF4F149DD7E51F346B0CAB1BCCF6DB2480C67273C6C9E4CE0F3004E5C3397E9DBB399E827F1A1B4315D31B4A1FB924AA6F0CE797FFD0048F7FA626F7785968C67936054B24ADCC2455D90D09048EC83</a:t>
            </a:r>
            <a:endParaRPr kumimoji="0" lang="zh-CN" altLang="en-US" sz="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TextBox 1" descr="e7d195523061f1c074694c8bbf98be7b1e4b015d796375963FD28840057458461C7CA0DAD340D15583DEDFC2E3241C4F392EF3A8B4D067B40CF4F149DD7E51F346B0CAB1BCCF6DB2480C67273C6C9E4C189104F717183E94087134205FA50CFF5631A9B2F1EA4298D25FAC7AC4DB9234F95EB2B78EB4FB73D2644FC933C824692AC31DF40D3E73DF">
            <a:extLst>
              <a:ext uri="{FF2B5EF4-FFF2-40B4-BE49-F238E27FC236}">
                <a16:creationId xmlns:a16="http://schemas.microsoft.com/office/drawing/2014/main" id="{2D40DFED-F6B4-419A-A7F9-67ECCB0D00AD}"/>
              </a:ext>
            </a:extLst>
          </p:cNvPr>
          <p:cNvSpPr txBox="1"/>
          <p:nvPr/>
        </p:nvSpPr>
        <p:spPr>
          <a:xfrm>
            <a:off x="527895" y="1208590"/>
            <a:ext cx="5554979" cy="142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cs typeface="+mn-cs"/>
              </a:rPr>
              <a:t>打开本机网卡，并将打印网卡打印的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cs typeface="+mn-cs"/>
              </a:rPr>
              <a:t>ip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cs typeface="+mn-cs"/>
              </a:rPr>
              <a:t>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cs typeface="+mn-cs"/>
              </a:rPr>
              <a:t>地址。需要注意的是，由于本机网卡有两个绑定的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cs typeface="+mn-cs"/>
              </a:rPr>
              <a:t>ip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cs typeface="+mn-cs"/>
              </a:rPr>
              <a:t>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cs typeface="+mn-cs"/>
              </a:rPr>
              <a:t>地址，故需要将两个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cs typeface="+mn-cs"/>
              </a:rPr>
              <a:t>ip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cs typeface="+mn-cs"/>
              </a:rPr>
              <a:t>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cs typeface="+mn-cs"/>
              </a:rPr>
              <a:t>地址都打印出来。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苹方 常规" panose="020B0300000000000000" pitchFamily="34" charset="-122"/>
              <a:ea typeface="苹方 常规" panose="020B0300000000000000" pitchFamily="34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293AD9-E182-4A20-84B5-935EB5ED9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023" y="2696175"/>
            <a:ext cx="4371413" cy="397004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63E05D6-B066-429C-B369-4C45585EF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9128" y="2108151"/>
            <a:ext cx="5807560" cy="285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061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 descr="e7d195523061f1c074694c8bbf98be7b1e4b015d796375963FD28840057458461C7CA0DAD340D15583DEDFC2E3241C4F392EF3A8B4D067B40CF4F149DD7E51F346B0CAB1BCCF6DB2480C67273C6C9E4C189104F717183E94087134205FA50CFF5631A9B2F1EA4298D25FAC7AC4DB9234F95EB2B78EB4FB73D2644FC933C824692AC31DF40D3E73DF"/>
          <p:cNvSpPr txBox="1"/>
          <p:nvPr/>
        </p:nvSpPr>
        <p:spPr>
          <a:xfrm>
            <a:off x="527895" y="191779"/>
            <a:ext cx="7029760" cy="584775"/>
          </a:xfrm>
          <a:prstGeom prst="rect">
            <a:avLst/>
          </a:prstGeom>
          <a:noFill/>
          <a:effectLst/>
        </p:spPr>
        <p:txBody>
          <a:bodyPr vert="horz" wrap="square" rtlCol="0">
            <a:spAutoFit/>
          </a:bodyPr>
          <a:lstStyle>
            <a:defPPr>
              <a:defRPr lang="zh-CN"/>
            </a:defPPr>
            <a:lvl1pPr algn="ctr">
              <a:defRPr sz="6000">
                <a:solidFill>
                  <a:schemeClr val="bg1"/>
                </a:solidFill>
                <a:effectLst>
                  <a:outerShdw blurRad="165100" dist="12700" sx="102000" sy="102000" algn="ctr" rotWithShape="0">
                    <a:prstClr val="black">
                      <a:alpha val="25000"/>
                    </a:prstClr>
                  </a:outerShdw>
                </a:effectLst>
                <a:latin typeface="Crossten ExtraBold" panose="0200050303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36DE8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开发与实现过程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636DE8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——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36DE8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获取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636DE8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MAC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36DE8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地址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636DE8"/>
              </a:solidFill>
              <a:effectLst/>
              <a:uLnTx/>
              <a:uFillTx/>
              <a:latin typeface="苹方 细体" panose="020B0200000000000000" pitchFamily="34" charset="-122"/>
              <a:ea typeface="苹方 细体" panose="020B0200000000000000" pitchFamily="34" charset="-122"/>
              <a:cs typeface="+mn-cs"/>
            </a:endParaRPr>
          </a:p>
        </p:txBody>
      </p:sp>
      <p:sp>
        <p:nvSpPr>
          <p:cNvPr id="3" name="e7d195523061f1c0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e7d195523061f1c074694c8bbf98be7b1e4b015d796375963FD28840057458461C7CA0DAD340D15583DEDFC2E3241C4F392EF3A8B4D067B40CF4F149DD7E51F346B0CAB1BCCF6DB2480C67273C6C9E4CE0F3004E5C3397E9DBB399E827F1A1B4315D31B4A1FB924AA6F0CE797FFD0048F7FA626F7785968C67936054B24ADCC2455D90D09048EC83</a:t>
            </a:r>
            <a:endParaRPr kumimoji="0" lang="zh-CN" altLang="en-US" sz="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TextBox 1" descr="e7d195523061f1c074694c8bbf98be7b1e4b015d796375963FD28840057458461C7CA0DAD340D15583DEDFC2E3241C4F392EF3A8B4D067B40CF4F149DD7E51F346B0CAB1BCCF6DB2480C67273C6C9E4C189104F717183E94087134205FA50CFF5631A9B2F1EA4298D25FAC7AC4DB9234F95EB2B78EB4FB73D2644FC933C824692AC31DF40D3E73DF">
            <a:extLst>
              <a:ext uri="{FF2B5EF4-FFF2-40B4-BE49-F238E27FC236}">
                <a16:creationId xmlns:a16="http://schemas.microsoft.com/office/drawing/2014/main" id="{2D40DFED-F6B4-419A-A7F9-67ECCB0D00AD}"/>
              </a:ext>
            </a:extLst>
          </p:cNvPr>
          <p:cNvSpPr txBox="1"/>
          <p:nvPr/>
        </p:nvSpPr>
        <p:spPr>
          <a:xfrm>
            <a:off x="527895" y="1208590"/>
            <a:ext cx="5554979" cy="5122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dirty="0"/>
              <a:t>无论是获取本机 </a:t>
            </a:r>
            <a:r>
              <a:rPr lang="en-US" altLang="zh-CN" sz="2000" dirty="0"/>
              <a:t>mac </a:t>
            </a:r>
            <a:r>
              <a:rPr lang="zh-CN" altLang="en-US" sz="2000" dirty="0"/>
              <a:t>地址或下一跳的目标 </a:t>
            </a:r>
            <a:r>
              <a:rPr lang="en-US" altLang="zh-CN" sz="2000" dirty="0"/>
              <a:t>mac </a:t>
            </a:r>
            <a:r>
              <a:rPr lang="zh-CN" altLang="en-US" sz="2000" dirty="0"/>
              <a:t>地址，都通过该函数完成，区别在于传入 的参数。通过参入不同的目标 </a:t>
            </a:r>
            <a:r>
              <a:rPr lang="en-US" altLang="zh-CN" sz="2000" dirty="0" err="1"/>
              <a:t>ip</a:t>
            </a:r>
            <a:r>
              <a:rPr lang="en-US" altLang="zh-CN" sz="2000" dirty="0"/>
              <a:t> </a:t>
            </a:r>
            <a:r>
              <a:rPr lang="zh-CN" altLang="en-US" sz="2000" dirty="0"/>
              <a:t>地址作为参数，就可以构造不同的 </a:t>
            </a:r>
            <a:r>
              <a:rPr lang="en-US" altLang="zh-CN" sz="2000" dirty="0"/>
              <a:t>ARP </a:t>
            </a:r>
            <a:r>
              <a:rPr lang="zh-CN" altLang="en-US" sz="2000" dirty="0"/>
              <a:t>数据报获得目标 </a:t>
            </a:r>
            <a:r>
              <a:rPr lang="en-US" altLang="zh-CN" sz="2000" dirty="0" err="1"/>
              <a:t>ip</a:t>
            </a:r>
            <a:r>
              <a:rPr lang="en-US" altLang="zh-CN" sz="2000" dirty="0"/>
              <a:t> </a:t>
            </a:r>
            <a:r>
              <a:rPr lang="zh-CN" altLang="en-US" sz="2000" dirty="0"/>
              <a:t>的 </a:t>
            </a:r>
            <a:r>
              <a:rPr lang="en-US" altLang="zh-CN" sz="2000" dirty="0"/>
              <a:t>mac </a:t>
            </a:r>
            <a:r>
              <a:rPr lang="zh-CN" altLang="en-US" sz="2000" dirty="0"/>
              <a:t>地址</a:t>
            </a:r>
            <a:r>
              <a:rPr lang="en-US" altLang="zh-CN" sz="2000" dirty="0"/>
              <a:t>;</a:t>
            </a:r>
            <a:r>
              <a:rPr lang="en-US" altLang="zh-CN" sz="2000" dirty="0" err="1"/>
              <a:t>init</a:t>
            </a:r>
            <a:r>
              <a:rPr lang="en-US" altLang="zh-CN" sz="2000" dirty="0"/>
              <a:t> </a:t>
            </a:r>
            <a:r>
              <a:rPr lang="zh-CN" altLang="en-US" sz="2000" dirty="0"/>
              <a:t>参数代表是否为获取本机 </a:t>
            </a:r>
            <a:r>
              <a:rPr lang="en-US" altLang="zh-CN" sz="2000" dirty="0"/>
              <a:t>mac </a:t>
            </a:r>
            <a:r>
              <a:rPr lang="zh-CN" altLang="en-US" sz="2000" dirty="0"/>
              <a:t>地址，默认情况下 </a:t>
            </a:r>
            <a:r>
              <a:rPr lang="en-US" altLang="zh-CN" sz="2000" dirty="0" err="1"/>
              <a:t>init</a:t>
            </a:r>
            <a:r>
              <a:rPr lang="en-US" altLang="zh-CN" sz="2000" dirty="0"/>
              <a:t> = 0</a:t>
            </a:r>
            <a:r>
              <a:rPr lang="zh-CN" altLang="en-US" sz="2000" dirty="0"/>
              <a:t>，代表获取的 是非本机 </a:t>
            </a:r>
            <a:r>
              <a:rPr lang="en-US" altLang="zh-CN" sz="2000" dirty="0"/>
              <a:t>mac </a:t>
            </a:r>
            <a:r>
              <a:rPr lang="zh-CN" altLang="en-US" sz="2000" dirty="0"/>
              <a:t>地址，在路由器初始化阶段 </a:t>
            </a:r>
            <a:r>
              <a:rPr lang="en-US" altLang="zh-CN" sz="2000" dirty="0" err="1"/>
              <a:t>init</a:t>
            </a:r>
            <a:r>
              <a:rPr lang="en-US" altLang="zh-CN" sz="2000" dirty="0"/>
              <a:t> = 1</a:t>
            </a:r>
            <a:r>
              <a:rPr lang="zh-CN" altLang="en-US" sz="2000" dirty="0"/>
              <a:t>。在发送完 </a:t>
            </a:r>
            <a:r>
              <a:rPr lang="en-US" altLang="zh-CN" sz="2000" dirty="0"/>
              <a:t>ARP </a:t>
            </a:r>
            <a:r>
              <a:rPr lang="zh-CN" altLang="en-US" sz="2000" dirty="0"/>
              <a:t>请求并进行捕获的过程 中，需要对捕获到的 </a:t>
            </a:r>
            <a:r>
              <a:rPr lang="en-US" altLang="zh-CN" sz="2000" dirty="0"/>
              <a:t>ARP </a:t>
            </a:r>
            <a:r>
              <a:rPr lang="zh-CN" altLang="en-US" sz="2000" dirty="0"/>
              <a:t>数据报进行过滤，判断是否是自己发出的 </a:t>
            </a:r>
            <a:r>
              <a:rPr lang="en-US" altLang="zh-CN" sz="2000" dirty="0"/>
              <a:t>ARP </a:t>
            </a:r>
            <a:r>
              <a:rPr lang="zh-CN" altLang="en-US" sz="2000" dirty="0"/>
              <a:t>请求的回应数据 报。如果是非本机的、请求得到的 </a:t>
            </a:r>
            <a:r>
              <a:rPr lang="en-US" altLang="zh-CN" sz="2000" dirty="0"/>
              <a:t>mac </a:t>
            </a:r>
            <a:r>
              <a:rPr lang="zh-CN" altLang="en-US" sz="2000" dirty="0"/>
              <a:t>地址，则将其加入 </a:t>
            </a:r>
            <a:r>
              <a:rPr lang="en-US" altLang="zh-CN" sz="2000" dirty="0"/>
              <a:t>ARP </a:t>
            </a:r>
            <a:r>
              <a:rPr lang="zh-CN" altLang="en-US" sz="2000" dirty="0"/>
              <a:t>表中。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苹方 常规" panose="020B0300000000000000" pitchFamily="34" charset="-122"/>
              <a:ea typeface="苹方 常规" panose="020B0300000000000000" pitchFamily="3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9FBBD2-4A27-4E3C-9AB5-767381C47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911" y="0"/>
            <a:ext cx="4580143" cy="326599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CC4DC08-0933-459D-9B18-A01336845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4272" y="3272882"/>
            <a:ext cx="3446747" cy="34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4168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 descr="e7d195523061f1c074694c8bbf98be7b1e4b015d796375963FD28840057458461C7CA0DAD340D15583DEDFC2E3241C4F392EF3A8B4D067B40CF4F149DD7E51F346B0CAB1BCCF6DB2480C67273C6C9E4C189104F717183E94087134205FA50CFF5631A9B2F1EA4298D25FAC7AC4DB9234F95EB2B78EB4FB73D2644FC933C824692AC31DF40D3E73DF"/>
          <p:cNvSpPr txBox="1"/>
          <p:nvPr/>
        </p:nvSpPr>
        <p:spPr>
          <a:xfrm>
            <a:off x="527895" y="191779"/>
            <a:ext cx="7029760" cy="1077218"/>
          </a:xfrm>
          <a:prstGeom prst="rect">
            <a:avLst/>
          </a:prstGeom>
          <a:noFill/>
          <a:effectLst/>
        </p:spPr>
        <p:txBody>
          <a:bodyPr vert="horz" wrap="square" rtlCol="0">
            <a:spAutoFit/>
          </a:bodyPr>
          <a:lstStyle>
            <a:defPPr>
              <a:defRPr lang="zh-CN"/>
            </a:defPPr>
            <a:lvl1pPr algn="ctr">
              <a:defRPr sz="6000">
                <a:solidFill>
                  <a:schemeClr val="bg1"/>
                </a:solidFill>
                <a:effectLst>
                  <a:outerShdw blurRad="165100" dist="12700" sx="102000" sy="102000" algn="ctr" rotWithShape="0">
                    <a:prstClr val="black">
                      <a:alpha val="25000"/>
                    </a:prstClr>
                  </a:outerShdw>
                </a:effectLst>
                <a:latin typeface="Crossten ExtraBold" panose="0200050303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36DE8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开发与实现过程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636DE8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——</a:t>
            </a:r>
            <a:r>
              <a:rPr lang="zh-CN" altLang="en-US" sz="3200" dirty="0">
                <a:solidFill>
                  <a:srgbClr val="636DE8"/>
                </a:solidFill>
                <a:effectLst/>
                <a:latin typeface="苹方 中等" panose="020B0400000000000000" pitchFamily="34" charset="-122"/>
                <a:ea typeface="苹方 中等" panose="020B0400000000000000" pitchFamily="34" charset="-122"/>
              </a:rPr>
              <a:t>接收并转发处理报文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636DE8"/>
              </a:solidFill>
              <a:effectLst/>
              <a:uLnTx/>
              <a:uFillTx/>
              <a:latin typeface="苹方 细体" panose="020B0200000000000000" pitchFamily="34" charset="-122"/>
              <a:ea typeface="苹方 细体" panose="020B0200000000000000" pitchFamily="34" charset="-122"/>
              <a:cs typeface="+mn-cs"/>
            </a:endParaRPr>
          </a:p>
        </p:txBody>
      </p:sp>
      <p:sp>
        <p:nvSpPr>
          <p:cNvPr id="3" name="e7d195523061f1c0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e7d195523061f1c074694c8bbf98be7b1e4b015d796375963FD28840057458461C7CA0DAD340D15583DEDFC2E3241C4F392EF3A8B4D067B40CF4F149DD7E51F346B0CAB1BCCF6DB2480C67273C6C9E4CE0F3004E5C3397E9DBB399E827F1A1B4315D31B4A1FB924AA6F0CE797FFD0048F7FA626F7785968C67936054B24ADCC2455D90D09048EC83</a:t>
            </a:r>
            <a:endParaRPr kumimoji="0" lang="zh-CN" altLang="en-US" sz="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TextBox 1" descr="e7d195523061f1c074694c8bbf98be7b1e4b015d796375963FD28840057458461C7CA0DAD340D15583DEDFC2E3241C4F392EF3A8B4D067B40CF4F149DD7E51F346B0CAB1BCCF6DB2480C67273C6C9E4C189104F717183E94087134205FA50CFF5631A9B2F1EA4298D25FAC7AC4DB9234F95EB2B78EB4FB73D2644FC933C824692AC31DF40D3E73DF">
            <a:extLst>
              <a:ext uri="{FF2B5EF4-FFF2-40B4-BE49-F238E27FC236}">
                <a16:creationId xmlns:a16="http://schemas.microsoft.com/office/drawing/2014/main" id="{2D40DFED-F6B4-419A-A7F9-67ECCB0D00AD}"/>
              </a:ext>
            </a:extLst>
          </p:cNvPr>
          <p:cNvSpPr txBox="1"/>
          <p:nvPr/>
        </p:nvSpPr>
        <p:spPr>
          <a:xfrm>
            <a:off x="527895" y="1208590"/>
            <a:ext cx="5554979" cy="485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/>
              <a:t>接收到数据报后，首先需要检查校验和，如果校验和不正确则直接丢弃。之后判断目标 </a:t>
            </a:r>
            <a:r>
              <a:rPr lang="en-US" altLang="zh-CN" sz="1600" dirty="0"/>
              <a:t>MAC </a:t>
            </a:r>
            <a:r>
              <a:rPr lang="zh-CN" altLang="en-US" sz="1600" dirty="0"/>
              <a:t>地址是否为路由器自己，如果不是则丢弃，如果是则判断目标 </a:t>
            </a:r>
            <a:r>
              <a:rPr lang="en-US" altLang="zh-CN" sz="1600" dirty="0"/>
              <a:t>IP </a:t>
            </a:r>
            <a:r>
              <a:rPr lang="zh-CN" altLang="en-US" sz="1600" dirty="0"/>
              <a:t>地址是否为路由器自己。由于本实验中路由器仅进行转发投递的工作，故目标 </a:t>
            </a:r>
            <a:r>
              <a:rPr lang="en-US" altLang="zh-CN" sz="1600" dirty="0"/>
              <a:t>IP </a:t>
            </a:r>
            <a:r>
              <a:rPr lang="zh-CN" altLang="en-US" sz="1600" dirty="0"/>
              <a:t>地址为路由器自己时也不需要处理，仅在目标 </a:t>
            </a:r>
            <a:r>
              <a:rPr lang="en-US" altLang="zh-CN" sz="1600" dirty="0"/>
              <a:t>IP </a:t>
            </a:r>
            <a:r>
              <a:rPr lang="zh-CN" altLang="en-US" sz="1600" dirty="0"/>
              <a:t>不指向自己时进行进一步操作。如果目标 </a:t>
            </a:r>
            <a:r>
              <a:rPr lang="en-US" altLang="zh-CN" sz="1600" dirty="0"/>
              <a:t>IP </a:t>
            </a:r>
            <a:r>
              <a:rPr lang="zh-CN" altLang="en-US" sz="1600" dirty="0"/>
              <a:t>地址不指向自己，那么判断是否目标 </a:t>
            </a:r>
            <a:r>
              <a:rPr lang="en-US" altLang="zh-CN" sz="1600" dirty="0"/>
              <a:t>IP </a:t>
            </a:r>
            <a:r>
              <a:rPr lang="zh-CN" altLang="en-US" sz="1600" dirty="0"/>
              <a:t>与路由器与路由器处于同一网络中。 如果处于同一网络中，那么重新组装报文后直接转发投递即可；如果不处在同一网络中， 则需要查询路由表，如果路由表中无此项则抛弃，若有，则查询 </a:t>
            </a:r>
            <a:r>
              <a:rPr lang="en-US" altLang="zh-CN" sz="1600" dirty="0"/>
              <a:t>ARP </a:t>
            </a:r>
            <a:r>
              <a:rPr lang="zh-CN" altLang="en-US" sz="1600" dirty="0"/>
              <a:t>表是否拥有下一跳 的 </a:t>
            </a:r>
            <a:r>
              <a:rPr lang="en-US" altLang="zh-CN" sz="1600" dirty="0"/>
              <a:t>MAC </a:t>
            </a:r>
            <a:r>
              <a:rPr lang="zh-CN" altLang="en-US" sz="1600" dirty="0"/>
              <a:t>地址，若有，则可以重新组装报文后转发投递，若无，则需要发出 </a:t>
            </a:r>
            <a:r>
              <a:rPr lang="en-US" altLang="zh-CN" sz="1600" dirty="0"/>
              <a:t>ARP </a:t>
            </a:r>
            <a:r>
              <a:rPr lang="zh-CN" altLang="en-US" sz="1600" dirty="0"/>
              <a:t>请求得到 下一跳的 </a:t>
            </a:r>
            <a:r>
              <a:rPr lang="en-US" altLang="zh-CN" sz="1600" dirty="0"/>
              <a:t>MAC </a:t>
            </a:r>
            <a:r>
              <a:rPr lang="zh-CN" altLang="en-US" sz="1600" dirty="0"/>
              <a:t>地址后再组装报文、转发投递。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苹方 常规" panose="020B0300000000000000" pitchFamily="34" charset="-122"/>
              <a:ea typeface="苹方 常规" panose="020B0300000000000000" pitchFamily="34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7238C6-DD95-400F-8C26-B3FE0BB59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605" y="730388"/>
            <a:ext cx="5159500" cy="558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0977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 descr="e7d195523061f1c074694c8bbf98be7b1e4b015d796375963FD28840057458461C7CA0DAD340D15583DEDFC2E3241C4F392EF3A8B4D067B40CF4F149DD7E51F346B0CAB1BCCF6DB2480C67273C6C9E4C189104F717183E94087134205FA50CFF5631A9B2F1EA4298D25FAC7AC4DB9234F95EB2B78EB4FB73D2644FC933C824692AC31DF40D3E73DF"/>
          <p:cNvSpPr txBox="1"/>
          <p:nvPr/>
        </p:nvSpPr>
        <p:spPr>
          <a:xfrm>
            <a:off x="527895" y="191779"/>
            <a:ext cx="7029760" cy="584775"/>
          </a:xfrm>
          <a:prstGeom prst="rect">
            <a:avLst/>
          </a:prstGeom>
          <a:noFill/>
          <a:effectLst/>
        </p:spPr>
        <p:txBody>
          <a:bodyPr vert="horz" wrap="square" rtlCol="0">
            <a:spAutoFit/>
          </a:bodyPr>
          <a:lstStyle>
            <a:defPPr>
              <a:defRPr lang="zh-CN"/>
            </a:defPPr>
            <a:lvl1pPr algn="ctr">
              <a:defRPr sz="6000">
                <a:solidFill>
                  <a:schemeClr val="bg1"/>
                </a:solidFill>
                <a:effectLst>
                  <a:outerShdw blurRad="165100" dist="12700" sx="102000" sy="102000" algn="ctr" rotWithShape="0">
                    <a:prstClr val="black">
                      <a:alpha val="25000"/>
                    </a:prstClr>
                  </a:outerShdw>
                </a:effectLst>
                <a:latin typeface="Crossten ExtraBold" panose="0200050303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36DE8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开发与实现过程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636DE8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——</a:t>
            </a:r>
            <a:r>
              <a:rPr lang="zh-CN" altLang="en-US" sz="3200" dirty="0">
                <a:solidFill>
                  <a:srgbClr val="636DE8"/>
                </a:solidFill>
                <a:effectLst/>
                <a:latin typeface="苹方 中等" panose="020B0400000000000000" pitchFamily="34" charset="-122"/>
                <a:ea typeface="苹方 中等" panose="020B0400000000000000" pitchFamily="34" charset="-122"/>
              </a:rPr>
              <a:t>转发处理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636DE8"/>
              </a:solidFill>
              <a:effectLst/>
              <a:uLnTx/>
              <a:uFillTx/>
              <a:latin typeface="苹方 细体" panose="020B0200000000000000" pitchFamily="34" charset="-122"/>
              <a:ea typeface="苹方 细体" panose="020B0200000000000000" pitchFamily="34" charset="-122"/>
              <a:cs typeface="+mn-cs"/>
            </a:endParaRPr>
          </a:p>
        </p:txBody>
      </p:sp>
      <p:sp>
        <p:nvSpPr>
          <p:cNvPr id="3" name="e7d195523061f1c0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e7d195523061f1c074694c8bbf98be7b1e4b015d796375963FD28840057458461C7CA0DAD340D15583DEDFC2E3241C4F392EF3A8B4D067B40CF4F149DD7E51F346B0CAB1BCCF6DB2480C67273C6C9E4CE0F3004E5C3397E9DBB399E827F1A1B4315D31B4A1FB924AA6F0CE797FFD0048F7FA626F7785968C67936054B24ADCC2455D90D09048EC83</a:t>
            </a:r>
            <a:endParaRPr kumimoji="0" lang="zh-CN" altLang="en-US" sz="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TextBox 1" descr="e7d195523061f1c074694c8bbf98be7b1e4b015d796375963FD28840057458461C7CA0DAD340D15583DEDFC2E3241C4F392EF3A8B4D067B40CF4F149DD7E51F346B0CAB1BCCF6DB2480C67273C6C9E4C189104F717183E94087134205FA50CFF5631A9B2F1EA4298D25FAC7AC4DB9234F95EB2B78EB4FB73D2644FC933C824692AC31DF40D3E73DF">
            <a:extLst>
              <a:ext uri="{FF2B5EF4-FFF2-40B4-BE49-F238E27FC236}">
                <a16:creationId xmlns:a16="http://schemas.microsoft.com/office/drawing/2014/main" id="{2D40DFED-F6B4-419A-A7F9-67ECCB0D00AD}"/>
              </a:ext>
            </a:extLst>
          </p:cNvPr>
          <p:cNvSpPr txBox="1"/>
          <p:nvPr/>
        </p:nvSpPr>
        <p:spPr>
          <a:xfrm>
            <a:off x="527895" y="1208590"/>
            <a:ext cx="5554979" cy="1530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/>
              <a:t>在转发投递时，由于路由器的工作特性，需要将源 </a:t>
            </a:r>
            <a:r>
              <a:rPr lang="en-US" altLang="zh-CN" sz="1600" dirty="0"/>
              <a:t>MAC </a:t>
            </a:r>
            <a:r>
              <a:rPr lang="zh-CN" altLang="en-US" sz="1600" dirty="0"/>
              <a:t>地址和目的 </a:t>
            </a:r>
            <a:r>
              <a:rPr lang="en-US" altLang="zh-CN" sz="1600" dirty="0"/>
              <a:t>MAC </a:t>
            </a:r>
            <a:r>
              <a:rPr lang="zh-CN" altLang="en-US" sz="1600" dirty="0"/>
              <a:t>地址都进行更改，并更改 </a:t>
            </a:r>
            <a:r>
              <a:rPr lang="en-US" altLang="zh-CN" sz="1600" dirty="0"/>
              <a:t>TTL</a:t>
            </a:r>
            <a:r>
              <a:rPr lang="zh-CN" altLang="en-US" sz="1600" dirty="0"/>
              <a:t>。此外，还需要在最后一步重新计算校验和，因为 </a:t>
            </a:r>
            <a:r>
              <a:rPr lang="en-US" altLang="zh-CN" sz="1600" dirty="0"/>
              <a:t>IP </a:t>
            </a:r>
            <a:r>
              <a:rPr lang="zh-CN" altLang="en-US" sz="1600" dirty="0"/>
              <a:t>数据报头部发生了变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/>
              <a:t>化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苹方 常规" panose="020B0300000000000000" pitchFamily="34" charset="-122"/>
              <a:ea typeface="苹方 常规" panose="020B0300000000000000" pitchFamily="3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230E61-FD57-49C4-BE33-500963167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84" y="3039036"/>
            <a:ext cx="8010507" cy="319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221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0800,&quot;width&quot;:17437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Blue 0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122C9"/>
      </a:accent1>
      <a:accent2>
        <a:srgbClr val="636DE8"/>
      </a:accent2>
      <a:accent3>
        <a:srgbClr val="9AA7E9"/>
      </a:accent3>
      <a:accent4>
        <a:srgbClr val="B7C0F0"/>
      </a:accent4>
      <a:accent5>
        <a:srgbClr val="DADFF8"/>
      </a:accent5>
      <a:accent6>
        <a:srgbClr val="EAEDFB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1088</Words>
  <Application>Microsoft Office PowerPoint</Application>
  <PresentationFormat>宽屏</PresentationFormat>
  <Paragraphs>58</Paragraphs>
  <Slides>12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等线</vt:lpstr>
      <vt:lpstr>等线 Light</vt:lpstr>
      <vt:lpstr>苹方 常规</vt:lpstr>
      <vt:lpstr>苹方 特粗</vt:lpstr>
      <vt:lpstr>苹方 细体</vt:lpstr>
      <vt:lpstr>苹方 中等</vt:lpstr>
      <vt:lpstr>Arial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43954</dc:creator>
  <cp:lastModifiedBy>光平</cp:lastModifiedBy>
  <cp:revision>13</cp:revision>
  <dcterms:created xsi:type="dcterms:W3CDTF">2021-05-06T02:44:00Z</dcterms:created>
  <dcterms:modified xsi:type="dcterms:W3CDTF">2023-12-21T04:06:57Z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37FED2FE150449DE80FE1715F6436223</vt:lpwstr>
  </property>
  <property fmtid="{D5CDD505-2E9C-101B-9397-08002B2CF9AE}" pid="3" name="KSOProductBuildVer">
    <vt:lpwstr>2052-11.1.0.11115</vt:lpwstr>
  </property>
</Properties>
</file>