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61" r:id="rId2"/>
    <p:sldId id="259" r:id="rId3"/>
    <p:sldId id="274" r:id="rId4"/>
    <p:sldId id="269" r:id="rId5"/>
    <p:sldId id="270" r:id="rId6"/>
    <p:sldId id="273" r:id="rId7"/>
    <p:sldId id="271" r:id="rId8"/>
    <p:sldId id="272" r:id="rId9"/>
    <p:sldId id="275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3C35"/>
    <a:srgbClr val="D2B4A9"/>
    <a:srgbClr val="2A5963"/>
    <a:srgbClr val="1B3C33"/>
    <a:srgbClr val="E4C2A9"/>
    <a:srgbClr val="F4E5D4"/>
    <a:srgbClr val="F3D5BB"/>
    <a:srgbClr val="34717F"/>
    <a:srgbClr val="2F6672"/>
    <a:srgbClr val="60A2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48" autoAdjust="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720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8" d="100"/>
          <a:sy n="98" d="100"/>
        </p:scale>
        <p:origin x="361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BCCBDFD3-BA23-4185-9F08-1661A84E8E6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03DC24B-EE8E-4A11-A5FD-8ECCCE4A99F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51D25C-7964-42B5-8352-E545E71E6227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121B187-A00F-4E6B-B5A8-815E301E666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5A53D89-D328-470E-ABE9-D211886AEF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FF0B8D-40E9-4BA5-AC33-3979C4A952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33801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8F18C1-A3A4-490D-A9EC-D6352965747F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BFC3B6-A76E-48DC-A2F2-9C95028C81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9902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140E0ED1-828E-4C45-82D6-E7F54BBD3D6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420649" y="3634251"/>
            <a:ext cx="3370802" cy="458350"/>
          </a:xfrm>
          <a:prstGeom prst="plaque">
            <a:avLst>
              <a:gd name="adj" fmla="val 6969"/>
            </a:avLst>
          </a:prstGeom>
          <a:gradFill>
            <a:gsLst>
              <a:gs pos="100000">
                <a:srgbClr val="F4E5D4"/>
              </a:gs>
              <a:gs pos="0">
                <a:srgbClr val="F3D5BB"/>
              </a:gs>
            </a:gsLst>
            <a:path path="circle">
              <a:fillToRect l="100000" t="100000"/>
            </a:path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180000" tIns="45720" rIns="180000" bIns="45720" rtlCol="0" anchor="ctr" anchorCtr="0">
            <a:noAutofit/>
          </a:bodyPr>
          <a:lstStyle>
            <a:lvl1pPr algn="dist">
              <a:lnSpc>
                <a:spcPct val="100000"/>
              </a:lnSpc>
              <a:defRPr lang="ko-KR" altLang="en-US" sz="1200" b="0" dirty="0">
                <a:ln w="317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2A5963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en-US" altLang="ko-KR" dirty="0"/>
              <a:t>POWERPOINT TEMPLATE RELEASE</a:t>
            </a:r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EE1168-EEE0-453E-A12E-E5D990D01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54897" y="5800887"/>
            <a:ext cx="2302305" cy="480588"/>
          </a:xfrm>
        </p:spPr>
        <p:txBody>
          <a:bodyPr/>
          <a:lstStyle>
            <a:lvl1pPr algn="dist">
              <a:lnSpc>
                <a:spcPct val="150000"/>
              </a:lnSpc>
              <a:defRPr sz="1200" b="1">
                <a:solidFill>
                  <a:schemeClr val="bg1"/>
                </a:solidFill>
              </a:defRPr>
            </a:lvl1pPr>
          </a:lstStyle>
          <a:p>
            <a:r>
              <a:rPr lang="en-US" altLang="ko-KR" dirty="0"/>
              <a:t>Designed By </a:t>
            </a:r>
            <a:r>
              <a:rPr lang="en-US" altLang="ko-KR" dirty="0" err="1"/>
              <a:t>L@rgo</a:t>
            </a:r>
            <a:endParaRPr lang="en-US" altLang="ko-KR" dirty="0"/>
          </a:p>
          <a:p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ADSTOREPOST.COM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BBBBB7A-F08C-440F-AFD0-680FCB6B493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21647" y="2337487"/>
            <a:ext cx="6548704" cy="1466852"/>
          </a:xfrm>
          <a:noFill/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 anchorCtr="0">
            <a:noAutofit/>
          </a:bodyPr>
          <a:lstStyle>
            <a:lvl1pPr>
              <a:lnSpc>
                <a:spcPct val="100000"/>
              </a:lnSpc>
              <a:defRPr lang="ko-KR" altLang="en-US" sz="8000" b="0" dirty="0">
                <a:ln w="3175">
                  <a:noFill/>
                </a:ln>
                <a:gradFill>
                  <a:gsLst>
                    <a:gs pos="100000">
                      <a:srgbClr val="F3D5BB"/>
                    </a:gs>
                    <a:gs pos="0">
                      <a:srgbClr val="F4E5D4"/>
                    </a:gs>
                  </a:gsLst>
                  <a:path path="circle">
                    <a:fillToRect l="100000" t="100000"/>
                  </a:path>
                </a:gradFill>
                <a:effectLst/>
                <a:latin typeface="+mj-ea"/>
                <a:ea typeface="+mj-ea"/>
                <a:cs typeface="+mn-cs"/>
              </a:defRPr>
            </a:lvl1pPr>
          </a:lstStyle>
          <a:p>
            <a:pPr lvl="0"/>
            <a:r>
              <a:rPr lang="en-US" altLang="ko-KR" dirty="0"/>
              <a:t>EVERGREEN</a:t>
            </a:r>
            <a:endParaRPr lang="ko-KR" altLang="en-US" dirty="0"/>
          </a:p>
        </p:txBody>
      </p: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B4A9F6F8-F7F0-4109-AF10-35490780CCC4}"/>
              </a:ext>
            </a:extLst>
          </p:cNvPr>
          <p:cNvCxnSpPr>
            <a:cxnSpLocks/>
            <a:endCxn id="2" idx="0"/>
          </p:cNvCxnSpPr>
          <p:nvPr userDrawn="1"/>
        </p:nvCxnSpPr>
        <p:spPr>
          <a:xfrm>
            <a:off x="6095999" y="0"/>
            <a:ext cx="0" cy="2337487"/>
          </a:xfrm>
          <a:prstGeom prst="line">
            <a:avLst/>
          </a:prstGeom>
          <a:ln w="12700">
            <a:gradFill>
              <a:gsLst>
                <a:gs pos="0">
                  <a:srgbClr val="E4C2A9"/>
                </a:gs>
                <a:gs pos="100000">
                  <a:srgbClr val="E4C2A9"/>
                </a:gs>
              </a:gsLst>
              <a:lin ang="5400000" scaled="1"/>
            </a:gra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3C34D570-4898-441A-BBCC-A12778A194F0}"/>
              </a:ext>
            </a:extLst>
          </p:cNvPr>
          <p:cNvCxnSpPr>
            <a:cxnSpLocks/>
          </p:cNvCxnSpPr>
          <p:nvPr userDrawn="1"/>
        </p:nvCxnSpPr>
        <p:spPr>
          <a:xfrm>
            <a:off x="6095999" y="4303435"/>
            <a:ext cx="0" cy="1314050"/>
          </a:xfrm>
          <a:prstGeom prst="line">
            <a:avLst/>
          </a:prstGeom>
          <a:ln w="12700">
            <a:gradFill>
              <a:gsLst>
                <a:gs pos="0">
                  <a:srgbClr val="E4C2A9"/>
                </a:gs>
                <a:gs pos="100000">
                  <a:srgbClr val="E4C2A9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948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bg>
      <p:bgPr>
        <a:gradFill flip="none" rotWithShape="1">
          <a:gsLst>
            <a:gs pos="100000">
              <a:srgbClr val="F4E5D4"/>
            </a:gs>
            <a:gs pos="0">
              <a:srgbClr val="F4E5D4">
                <a:lumMod val="91000"/>
                <a:lumOff val="9000"/>
              </a:srgb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93447259-443F-4405-BEF2-8A389053E366}"/>
              </a:ext>
            </a:extLst>
          </p:cNvPr>
          <p:cNvSpPr/>
          <p:nvPr userDrawn="1"/>
        </p:nvSpPr>
        <p:spPr>
          <a:xfrm>
            <a:off x="5945215" y="288978"/>
            <a:ext cx="339672" cy="6264274"/>
          </a:xfrm>
          <a:prstGeom prst="rect">
            <a:avLst/>
          </a:prstGeom>
          <a:gradFill>
            <a:gsLst>
              <a:gs pos="0">
                <a:srgbClr val="E7C49D"/>
              </a:gs>
              <a:gs pos="100000">
                <a:srgbClr val="F3D5BB"/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AE1C1E9-D575-403C-B22E-768C6E633C1E}"/>
              </a:ext>
            </a:extLst>
          </p:cNvPr>
          <p:cNvSpPr/>
          <p:nvPr userDrawn="1"/>
        </p:nvSpPr>
        <p:spPr>
          <a:xfrm>
            <a:off x="6096001" y="0"/>
            <a:ext cx="6096000" cy="6857999"/>
          </a:xfrm>
          <a:prstGeom prst="rect">
            <a:avLst/>
          </a:prstGeom>
          <a:gradFill>
            <a:gsLst>
              <a:gs pos="100000">
                <a:srgbClr val="1B3C33"/>
              </a:gs>
              <a:gs pos="0">
                <a:srgbClr val="1B3C35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액자 15">
            <a:extLst>
              <a:ext uri="{FF2B5EF4-FFF2-40B4-BE49-F238E27FC236}">
                <a16:creationId xmlns:a16="http://schemas.microsoft.com/office/drawing/2014/main" id="{EE00006A-9C5B-4034-80C3-4DCD9B407E74}"/>
              </a:ext>
            </a:extLst>
          </p:cNvPr>
          <p:cNvSpPr/>
          <p:nvPr userDrawn="1"/>
        </p:nvSpPr>
        <p:spPr>
          <a:xfrm>
            <a:off x="1626267" y="2061297"/>
            <a:ext cx="2485772" cy="2485772"/>
          </a:xfrm>
          <a:prstGeom prst="frame">
            <a:avLst>
              <a:gd name="adj1" fmla="val 9044"/>
            </a:avLst>
          </a:prstGeom>
          <a:gradFill>
            <a:gsLst>
              <a:gs pos="100000">
                <a:srgbClr val="1B3C35"/>
              </a:gs>
              <a:gs pos="0">
                <a:srgbClr val="1B3C33">
                  <a:lumMod val="93000"/>
                  <a:lumOff val="7000"/>
                </a:srgb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 dirty="0">
              <a:noFill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40E0ED1-828E-4C45-82D6-E7F54BBD3D6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630316" y="2787043"/>
            <a:ext cx="2500088" cy="563906"/>
          </a:xfr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 anchorCtr="0">
            <a:noAutofit/>
          </a:bodyPr>
          <a:lstStyle>
            <a:lvl1pPr algn="ctr">
              <a:defRPr lang="ko-KR" altLang="en-US" sz="4400" b="0" kern="1200" spc="-60" baseline="0" dirty="0">
                <a:ln w="3175"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1B3C33"/>
                </a:solidFill>
                <a:latin typeface="+mj-ea"/>
                <a:ea typeface="+mj-ea"/>
                <a:cs typeface="+mn-cs"/>
              </a:defRPr>
            </a:lvl1pPr>
          </a:lstStyle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dirty="0"/>
              <a:t>INDEX</a:t>
            </a:r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FFA8623D-4C85-4360-8750-DA1D4CBC485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630349" y="3459480"/>
            <a:ext cx="2500088" cy="315084"/>
          </a:xfrm>
        </p:spPr>
        <p:txBody>
          <a:bodyPr/>
          <a:lstStyle>
            <a:lvl1pPr algn="ctr">
              <a:defRPr sz="1400">
                <a:solidFill>
                  <a:srgbClr val="1B3C33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en-US" altLang="ko-KR" dirty="0"/>
              <a:t>EVERGREEN</a:t>
            </a:r>
          </a:p>
        </p:txBody>
      </p:sp>
      <p:sp>
        <p:nvSpPr>
          <p:cNvPr id="10" name="원형: 비어 있음 9">
            <a:extLst>
              <a:ext uri="{FF2B5EF4-FFF2-40B4-BE49-F238E27FC236}">
                <a16:creationId xmlns:a16="http://schemas.microsoft.com/office/drawing/2014/main" id="{CE84A082-49E2-47D8-8EC6-E0E8F3B16F8C}"/>
              </a:ext>
            </a:extLst>
          </p:cNvPr>
          <p:cNvSpPr/>
          <p:nvPr userDrawn="1"/>
        </p:nvSpPr>
        <p:spPr>
          <a:xfrm>
            <a:off x="3571793" y="3999146"/>
            <a:ext cx="824314" cy="824314"/>
          </a:xfrm>
          <a:prstGeom prst="donut">
            <a:avLst>
              <a:gd name="adj" fmla="val 21287"/>
            </a:avLst>
          </a:prstGeom>
          <a:gradFill>
            <a:gsLst>
              <a:gs pos="100000">
                <a:srgbClr val="E7C49D">
                  <a:lumMod val="80000"/>
                </a:srgbClr>
              </a:gs>
              <a:gs pos="0">
                <a:srgbClr val="F3D5BB">
                  <a:lumMod val="96000"/>
                </a:srgb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 dirty="0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504700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8399EC35-9F31-45A1-8D83-E9FBE198C321}"/>
              </a:ext>
            </a:extLst>
          </p:cNvPr>
          <p:cNvSpPr/>
          <p:nvPr userDrawn="1"/>
        </p:nvSpPr>
        <p:spPr>
          <a:xfrm>
            <a:off x="300032" y="296862"/>
            <a:ext cx="11591926" cy="6264276"/>
          </a:xfrm>
          <a:prstGeom prst="roundRect">
            <a:avLst>
              <a:gd name="adj" fmla="val 0"/>
            </a:avLst>
          </a:prstGeom>
          <a:solidFill>
            <a:srgbClr val="F4E5D4"/>
          </a:solidFill>
          <a:ln w="254000">
            <a:noFill/>
          </a:ln>
          <a:effectLst>
            <a:outerShdw blurRad="381000" dist="330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 dirty="0">
              <a:noFill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6217D5B1-4981-4DD5-B896-76592E64785F}"/>
              </a:ext>
            </a:extLst>
          </p:cNvPr>
          <p:cNvCxnSpPr>
            <a:cxnSpLocks/>
          </p:cNvCxnSpPr>
          <p:nvPr userDrawn="1"/>
        </p:nvCxnSpPr>
        <p:spPr>
          <a:xfrm>
            <a:off x="300032" y="1403706"/>
            <a:ext cx="11591926" cy="0"/>
          </a:xfrm>
          <a:prstGeom prst="line">
            <a:avLst/>
          </a:prstGeom>
          <a:ln w="6350">
            <a:solidFill>
              <a:srgbClr val="E3AB83">
                <a:alpha val="24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액자 10">
            <a:extLst>
              <a:ext uri="{FF2B5EF4-FFF2-40B4-BE49-F238E27FC236}">
                <a16:creationId xmlns:a16="http://schemas.microsoft.com/office/drawing/2014/main" id="{981AD39C-2966-4FE2-B84F-9DEBF1EA9FEA}"/>
              </a:ext>
            </a:extLst>
          </p:cNvPr>
          <p:cNvSpPr/>
          <p:nvPr userDrawn="1"/>
        </p:nvSpPr>
        <p:spPr>
          <a:xfrm>
            <a:off x="11400449" y="6052561"/>
            <a:ext cx="601332" cy="601332"/>
          </a:xfrm>
          <a:prstGeom prst="frame">
            <a:avLst>
              <a:gd name="adj1" fmla="val 20180"/>
            </a:avLst>
          </a:prstGeom>
          <a:gradFill>
            <a:gsLst>
              <a:gs pos="0">
                <a:srgbClr val="E7C49D"/>
              </a:gs>
              <a:gs pos="100000">
                <a:srgbClr val="E3AB83">
                  <a:lumMod val="66000"/>
                </a:srgb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 dirty="0">
              <a:noFill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DD809F4-EA81-435E-80E5-418D3154F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8890" y="704493"/>
            <a:ext cx="4054219" cy="567808"/>
          </a:xfrm>
          <a:ln w="3175">
            <a:solidFill>
              <a:schemeClr val="bg1">
                <a:lumMod val="85000"/>
                <a:alpha val="5000"/>
              </a:schemeClr>
            </a:solidFill>
          </a:ln>
        </p:spPr>
        <p:txBody>
          <a:bodyPr/>
          <a:lstStyle>
            <a:lvl1pPr algn="ctr">
              <a:lnSpc>
                <a:spcPct val="100000"/>
              </a:lnSpc>
              <a:defRPr sz="2800">
                <a:solidFill>
                  <a:srgbClr val="1B3C35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ADB5D1-B01E-4FDA-8BC6-C5C300BE6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0038" y="6561138"/>
            <a:ext cx="2150751" cy="296862"/>
          </a:xfrm>
        </p:spPr>
        <p:txBody>
          <a:bodyPr vert="horz" lIns="0" tIns="0" rIns="0" bIns="0" rtlCol="0" anchor="ctr" anchorCtr="0">
            <a:noAutofit/>
          </a:bodyPr>
          <a:lstStyle>
            <a:lvl1pPr algn="dist">
              <a:defRPr lang="en-US" altLang="ko-KR" sz="700" b="1" smtClean="0">
                <a:solidFill>
                  <a:schemeClr val="bg1">
                    <a:alpha val="64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dirty="0"/>
              <a:t>Designed By </a:t>
            </a:r>
            <a:r>
              <a:rPr lang="en-US" dirty="0" err="1"/>
              <a:t>L@rgo</a:t>
            </a:r>
            <a:r>
              <a:rPr lang="en-US" dirty="0"/>
              <a:t>. ADSTORE</a:t>
            </a:r>
          </a:p>
        </p:txBody>
      </p:sp>
      <p:sp>
        <p:nvSpPr>
          <p:cNvPr id="37" name="텍스트 개체 틀 36">
            <a:extLst>
              <a:ext uri="{FF2B5EF4-FFF2-40B4-BE49-F238E27FC236}">
                <a16:creationId xmlns:a16="http://schemas.microsoft.com/office/drawing/2014/main" id="{569FA345-5704-4A46-B28F-CF0F86DF102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0906" y="1777999"/>
            <a:ext cx="9390178" cy="4375507"/>
          </a:xfr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 anchorCtr="0">
            <a:normAutofit/>
          </a:bodyPr>
          <a:lstStyle>
            <a:lvl1pPr>
              <a:defRPr lang="ko-KR" altLang="en-US" sz="1400" b="0" kern="1200" spc="-6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defRPr lang="ko-KR" altLang="en-US" smtClean="0"/>
            </a:lvl2pPr>
            <a:lvl3pPr>
              <a:defRPr lang="ko-KR" altLang="en-US" smtClean="0"/>
            </a:lvl3pPr>
            <a:lvl4pPr>
              <a:defRPr lang="ko-KR" altLang="en-US" smtClean="0"/>
            </a:lvl4pPr>
            <a:lvl5pPr>
              <a:defRPr lang="ko-KR" altLang="en-US"/>
            </a:lvl5pPr>
          </a:lstStyle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마스터 텍스트 스타일 편집</a:t>
            </a:r>
          </a:p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둘째 수준</a:t>
            </a:r>
          </a:p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셋째 수준</a:t>
            </a:r>
          </a:p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넷째 수준</a:t>
            </a:r>
          </a:p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03F230-59EE-4F67-8D31-ED36F8021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7593" y="6246613"/>
            <a:ext cx="576006" cy="204912"/>
          </a:xfrm>
        </p:spPr>
        <p:txBody>
          <a:bodyPr/>
          <a:lstStyle>
            <a:lvl1pPr algn="ctr">
              <a:lnSpc>
                <a:spcPct val="100000"/>
              </a:lnSpc>
              <a:defRPr sz="1100" b="1">
                <a:solidFill>
                  <a:srgbClr val="E7C49D"/>
                </a:solidFill>
              </a:defRPr>
            </a:lvl1pPr>
          </a:lstStyle>
          <a:p>
            <a:fld id="{15812C5A-9CF7-4A8D-A41D-9E74470054A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1" name="부제목 2">
            <a:extLst>
              <a:ext uri="{FF2B5EF4-FFF2-40B4-BE49-F238E27FC236}">
                <a16:creationId xmlns:a16="http://schemas.microsoft.com/office/drawing/2014/main" id="{548CB892-5BC7-4AB8-BAF7-675F948D0BB7}"/>
              </a:ext>
            </a:extLst>
          </p:cNvPr>
          <p:cNvSpPr>
            <a:spLocks noGrp="1"/>
          </p:cNvSpPr>
          <p:nvPr>
            <p:ph type="subTitle" idx="14" hasCustomPrompt="1"/>
          </p:nvPr>
        </p:nvSpPr>
        <p:spPr>
          <a:xfrm>
            <a:off x="4305290" y="1285205"/>
            <a:ext cx="3657610" cy="264513"/>
          </a:xfrm>
          <a:prstGeom prst="plaque">
            <a:avLst>
              <a:gd name="adj" fmla="val 6969"/>
            </a:avLst>
          </a:prstGeom>
          <a:solidFill>
            <a:srgbClr val="1B3C3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180000" tIns="45720" rIns="180000" bIns="45720" rtlCol="0" anchor="ctr" anchorCtr="0">
            <a:noAutofit/>
          </a:bodyPr>
          <a:lstStyle>
            <a:lvl1pPr algn="dist">
              <a:lnSpc>
                <a:spcPct val="100000"/>
              </a:lnSpc>
              <a:defRPr lang="ko-KR" altLang="en-US" sz="1000" b="0" dirty="0">
                <a:ln w="317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F4E5D4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en-US" altLang="ko-KR" dirty="0"/>
              <a:t>POWERPOINT TEMPLATE RELEASE</a:t>
            </a:r>
            <a:endParaRPr lang="ko-KR" altLang="en-US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F6752764-0FE4-4694-9638-62B4D9B8A4EC}"/>
              </a:ext>
            </a:extLst>
          </p:cNvPr>
          <p:cNvSpPr/>
          <p:nvPr userDrawn="1"/>
        </p:nvSpPr>
        <p:spPr>
          <a:xfrm>
            <a:off x="5982440" y="414885"/>
            <a:ext cx="227108" cy="227108"/>
          </a:xfrm>
          <a:prstGeom prst="ellipse">
            <a:avLst/>
          </a:prstGeom>
          <a:gradFill>
            <a:gsLst>
              <a:gs pos="0">
                <a:srgbClr val="E7C49D"/>
              </a:gs>
              <a:gs pos="100000">
                <a:srgbClr val="E3AB83">
                  <a:lumMod val="66000"/>
                </a:srgb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>
              <a:noFill/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74AF86C4-25C8-45F2-B5FC-2AF3C5312649}"/>
              </a:ext>
            </a:extLst>
          </p:cNvPr>
          <p:cNvCxnSpPr>
            <a:cxnSpLocks/>
            <a:stCxn id="27" idx="0"/>
          </p:cNvCxnSpPr>
          <p:nvPr userDrawn="1"/>
        </p:nvCxnSpPr>
        <p:spPr>
          <a:xfrm flipV="1">
            <a:off x="6095994" y="0"/>
            <a:ext cx="0" cy="414885"/>
          </a:xfrm>
          <a:prstGeom prst="line">
            <a:avLst/>
          </a:prstGeom>
          <a:ln w="12700">
            <a:gradFill>
              <a:gsLst>
                <a:gs pos="0">
                  <a:srgbClr val="E4C2A9"/>
                </a:gs>
                <a:gs pos="100000">
                  <a:srgbClr val="E4C2A9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417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bg>
      <p:bgPr>
        <a:solidFill>
          <a:srgbClr val="F4E5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8399EC35-9F31-45A1-8D83-E9FBE198C321}"/>
              </a:ext>
            </a:extLst>
          </p:cNvPr>
          <p:cNvSpPr/>
          <p:nvPr userDrawn="1"/>
        </p:nvSpPr>
        <p:spPr>
          <a:xfrm>
            <a:off x="300032" y="296862"/>
            <a:ext cx="11591926" cy="6264276"/>
          </a:xfrm>
          <a:prstGeom prst="roundRect">
            <a:avLst>
              <a:gd name="adj" fmla="val 0"/>
            </a:avLst>
          </a:prstGeom>
          <a:solidFill>
            <a:srgbClr val="1B3C33"/>
          </a:solidFill>
          <a:ln w="254000">
            <a:noFill/>
          </a:ln>
          <a:effectLst>
            <a:outerShdw blurRad="381000" dist="330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 dirty="0">
              <a:noFill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6217D5B1-4981-4DD5-B896-76592E64785F}"/>
              </a:ext>
            </a:extLst>
          </p:cNvPr>
          <p:cNvCxnSpPr>
            <a:cxnSpLocks/>
          </p:cNvCxnSpPr>
          <p:nvPr userDrawn="1"/>
        </p:nvCxnSpPr>
        <p:spPr>
          <a:xfrm>
            <a:off x="300032" y="1403706"/>
            <a:ext cx="11591926" cy="0"/>
          </a:xfrm>
          <a:prstGeom prst="line">
            <a:avLst/>
          </a:prstGeom>
          <a:ln w="6350">
            <a:solidFill>
              <a:srgbClr val="E3AB83">
                <a:alpha val="24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액자 10">
            <a:extLst>
              <a:ext uri="{FF2B5EF4-FFF2-40B4-BE49-F238E27FC236}">
                <a16:creationId xmlns:a16="http://schemas.microsoft.com/office/drawing/2014/main" id="{981AD39C-2966-4FE2-B84F-9DEBF1EA9FEA}"/>
              </a:ext>
            </a:extLst>
          </p:cNvPr>
          <p:cNvSpPr/>
          <p:nvPr userDrawn="1"/>
        </p:nvSpPr>
        <p:spPr>
          <a:xfrm>
            <a:off x="11400449" y="6052561"/>
            <a:ext cx="601332" cy="601332"/>
          </a:xfrm>
          <a:prstGeom prst="frame">
            <a:avLst>
              <a:gd name="adj1" fmla="val 20180"/>
            </a:avLst>
          </a:prstGeom>
          <a:gradFill>
            <a:gsLst>
              <a:gs pos="0">
                <a:srgbClr val="E7C49D"/>
              </a:gs>
              <a:gs pos="100000">
                <a:srgbClr val="E3AB83">
                  <a:lumMod val="66000"/>
                </a:srgb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 dirty="0">
              <a:noFill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DD809F4-EA81-435E-80E5-418D3154F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8890" y="704493"/>
            <a:ext cx="4054219" cy="567808"/>
          </a:xfrm>
          <a:ln w="3175">
            <a:noFill/>
          </a:ln>
        </p:spPr>
        <p:txBody>
          <a:bodyPr/>
          <a:lstStyle>
            <a:lvl1pPr algn="ctr">
              <a:lnSpc>
                <a:spcPct val="100000"/>
              </a:lnSpc>
              <a:defRPr sz="2800">
                <a:solidFill>
                  <a:srgbClr val="F4E5D4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ADB5D1-B01E-4FDA-8BC6-C5C300BE6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0038" y="6561138"/>
            <a:ext cx="2150751" cy="296862"/>
          </a:xfrm>
        </p:spPr>
        <p:txBody>
          <a:bodyPr vert="horz" lIns="0" tIns="0" rIns="0" bIns="0" rtlCol="0" anchor="ctr" anchorCtr="0">
            <a:noAutofit/>
          </a:bodyPr>
          <a:lstStyle>
            <a:lvl1pPr algn="dist">
              <a:defRPr lang="en-US" altLang="ko-KR" sz="700" b="1" smtClean="0">
                <a:solidFill>
                  <a:srgbClr val="1B3C33">
                    <a:alpha val="64000"/>
                  </a:srgbClr>
                </a:solidFill>
                <a:latin typeface="+mj-ea"/>
                <a:ea typeface="+mj-ea"/>
              </a:defRPr>
            </a:lvl1pPr>
          </a:lstStyle>
          <a:p>
            <a:r>
              <a:rPr lang="en-US" dirty="0"/>
              <a:t>Designed By </a:t>
            </a:r>
            <a:r>
              <a:rPr lang="en-US" dirty="0" err="1"/>
              <a:t>L@rgo</a:t>
            </a:r>
            <a:r>
              <a:rPr lang="en-US" dirty="0"/>
              <a:t>. ADSTORE</a:t>
            </a:r>
          </a:p>
        </p:txBody>
      </p:sp>
      <p:sp>
        <p:nvSpPr>
          <p:cNvPr id="37" name="텍스트 개체 틀 36">
            <a:extLst>
              <a:ext uri="{FF2B5EF4-FFF2-40B4-BE49-F238E27FC236}">
                <a16:creationId xmlns:a16="http://schemas.microsoft.com/office/drawing/2014/main" id="{569FA345-5704-4A46-B28F-CF0F86DF102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0906" y="1777999"/>
            <a:ext cx="9390178" cy="4375507"/>
          </a:xfr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 anchorCtr="0">
            <a:normAutofit/>
          </a:bodyPr>
          <a:lstStyle>
            <a:lvl1pPr>
              <a:defRPr lang="ko-KR" altLang="en-US" sz="1400" b="0" kern="1200" spc="-6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defRPr lang="ko-KR" altLang="en-US" smtClean="0"/>
            </a:lvl2pPr>
            <a:lvl3pPr>
              <a:defRPr lang="ko-KR" altLang="en-US" smtClean="0"/>
            </a:lvl3pPr>
            <a:lvl4pPr>
              <a:defRPr lang="ko-KR" altLang="en-US" smtClean="0"/>
            </a:lvl4pPr>
            <a:lvl5pPr>
              <a:defRPr lang="ko-KR" altLang="en-US"/>
            </a:lvl5pPr>
          </a:lstStyle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마스터 텍스트 스타일 편집</a:t>
            </a:r>
          </a:p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둘째 수준</a:t>
            </a:r>
          </a:p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셋째 수준</a:t>
            </a:r>
          </a:p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넷째 수준</a:t>
            </a:r>
          </a:p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03F230-59EE-4F67-8D31-ED36F8021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7593" y="6246613"/>
            <a:ext cx="576006" cy="204912"/>
          </a:xfrm>
        </p:spPr>
        <p:txBody>
          <a:bodyPr/>
          <a:lstStyle>
            <a:lvl1pPr algn="ctr">
              <a:lnSpc>
                <a:spcPct val="100000"/>
              </a:lnSpc>
              <a:defRPr sz="1100" b="1">
                <a:solidFill>
                  <a:srgbClr val="E7C49D"/>
                </a:solidFill>
              </a:defRPr>
            </a:lvl1pPr>
          </a:lstStyle>
          <a:p>
            <a:fld id="{15812C5A-9CF7-4A8D-A41D-9E74470054A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1" name="부제목 2">
            <a:extLst>
              <a:ext uri="{FF2B5EF4-FFF2-40B4-BE49-F238E27FC236}">
                <a16:creationId xmlns:a16="http://schemas.microsoft.com/office/drawing/2014/main" id="{548CB892-5BC7-4AB8-BAF7-675F948D0BB7}"/>
              </a:ext>
            </a:extLst>
          </p:cNvPr>
          <p:cNvSpPr>
            <a:spLocks noGrp="1"/>
          </p:cNvSpPr>
          <p:nvPr>
            <p:ph type="subTitle" idx="14" hasCustomPrompt="1"/>
          </p:nvPr>
        </p:nvSpPr>
        <p:spPr>
          <a:xfrm>
            <a:off x="4305290" y="1285205"/>
            <a:ext cx="3657610" cy="264513"/>
          </a:xfrm>
          <a:prstGeom prst="plaque">
            <a:avLst>
              <a:gd name="adj" fmla="val 6969"/>
            </a:avLst>
          </a:prstGeom>
          <a:solidFill>
            <a:srgbClr val="F4E5D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180000" tIns="45720" rIns="180000" bIns="45720" rtlCol="0" anchor="ctr" anchorCtr="0">
            <a:noAutofit/>
          </a:bodyPr>
          <a:lstStyle>
            <a:lvl1pPr algn="dist">
              <a:lnSpc>
                <a:spcPct val="100000"/>
              </a:lnSpc>
              <a:defRPr lang="ko-KR" altLang="en-US" sz="1000" b="0" dirty="0">
                <a:ln w="317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1B3C33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en-US" altLang="ko-KR" dirty="0"/>
              <a:t>POWERPOINT TEMPLATE RELEASE</a:t>
            </a:r>
            <a:endParaRPr lang="ko-KR" altLang="en-US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F6752764-0FE4-4694-9638-62B4D9B8A4EC}"/>
              </a:ext>
            </a:extLst>
          </p:cNvPr>
          <p:cNvSpPr/>
          <p:nvPr userDrawn="1"/>
        </p:nvSpPr>
        <p:spPr>
          <a:xfrm>
            <a:off x="5982440" y="414885"/>
            <a:ext cx="227108" cy="227108"/>
          </a:xfrm>
          <a:prstGeom prst="ellipse">
            <a:avLst/>
          </a:prstGeom>
          <a:gradFill>
            <a:gsLst>
              <a:gs pos="0">
                <a:srgbClr val="E7C49D"/>
              </a:gs>
              <a:gs pos="100000">
                <a:srgbClr val="E3AB83">
                  <a:lumMod val="66000"/>
                </a:srgb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>
              <a:noFill/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74AF86C4-25C8-45F2-B5FC-2AF3C5312649}"/>
              </a:ext>
            </a:extLst>
          </p:cNvPr>
          <p:cNvCxnSpPr>
            <a:cxnSpLocks/>
            <a:stCxn id="27" idx="0"/>
          </p:cNvCxnSpPr>
          <p:nvPr userDrawn="1"/>
        </p:nvCxnSpPr>
        <p:spPr>
          <a:xfrm flipV="1">
            <a:off x="6095994" y="0"/>
            <a:ext cx="0" cy="414885"/>
          </a:xfrm>
          <a:prstGeom prst="line">
            <a:avLst/>
          </a:prstGeom>
          <a:ln w="12700">
            <a:gradFill>
              <a:gsLst>
                <a:gs pos="0">
                  <a:srgbClr val="E4C2A9"/>
                </a:gs>
                <a:gs pos="100000">
                  <a:srgbClr val="E4C2A9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5165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및 내용">
    <p:bg>
      <p:bgPr>
        <a:solidFill>
          <a:srgbClr val="F4E5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액자 24">
            <a:extLst>
              <a:ext uri="{FF2B5EF4-FFF2-40B4-BE49-F238E27FC236}">
                <a16:creationId xmlns:a16="http://schemas.microsoft.com/office/drawing/2014/main" id="{F6C757FD-4DF0-4623-8513-F3D78F79C799}"/>
              </a:ext>
            </a:extLst>
          </p:cNvPr>
          <p:cNvSpPr/>
          <p:nvPr userDrawn="1"/>
        </p:nvSpPr>
        <p:spPr>
          <a:xfrm flipV="1">
            <a:off x="0" y="-2"/>
            <a:ext cx="12192000" cy="601325"/>
          </a:xfrm>
          <a:prstGeom prst="frame">
            <a:avLst>
              <a:gd name="adj1" fmla="val 50000"/>
            </a:avLst>
          </a:prstGeom>
          <a:gradFill flip="none" rotWithShape="1">
            <a:gsLst>
              <a:gs pos="0">
                <a:srgbClr val="E7C49D">
                  <a:alpha val="31000"/>
                </a:srgbClr>
              </a:gs>
              <a:gs pos="100000">
                <a:srgbClr val="F3D5BB">
                  <a:alpha val="50000"/>
                </a:srgbClr>
              </a:gs>
            </a:gsLst>
            <a:lin ang="10800000" scaled="1"/>
            <a:tileRect/>
          </a:gradFill>
          <a:ln w="2540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>
              <a:noFill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6217D5B1-4981-4DD5-B896-76592E64785F}"/>
              </a:ext>
            </a:extLst>
          </p:cNvPr>
          <p:cNvCxnSpPr>
            <a:cxnSpLocks/>
            <a:stCxn id="21" idx="3"/>
            <a:endCxn id="9" idx="1"/>
          </p:cNvCxnSpPr>
          <p:nvPr userDrawn="1"/>
        </p:nvCxnSpPr>
        <p:spPr>
          <a:xfrm>
            <a:off x="3665764" y="300645"/>
            <a:ext cx="2430230" cy="4382"/>
          </a:xfrm>
          <a:prstGeom prst="line">
            <a:avLst/>
          </a:prstGeom>
          <a:ln w="6350">
            <a:solidFill>
              <a:srgbClr val="E3AB83">
                <a:alpha val="24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액자 10">
            <a:extLst>
              <a:ext uri="{FF2B5EF4-FFF2-40B4-BE49-F238E27FC236}">
                <a16:creationId xmlns:a16="http://schemas.microsoft.com/office/drawing/2014/main" id="{981AD39C-2966-4FE2-B84F-9DEBF1EA9FEA}"/>
              </a:ext>
            </a:extLst>
          </p:cNvPr>
          <p:cNvSpPr/>
          <p:nvPr userDrawn="1"/>
        </p:nvSpPr>
        <p:spPr>
          <a:xfrm>
            <a:off x="11512232" y="6153506"/>
            <a:ext cx="601332" cy="601332"/>
          </a:xfrm>
          <a:prstGeom prst="frame">
            <a:avLst>
              <a:gd name="adj1" fmla="val 26516"/>
            </a:avLst>
          </a:prstGeom>
          <a:gradFill>
            <a:gsLst>
              <a:gs pos="0">
                <a:srgbClr val="E7C49D"/>
              </a:gs>
              <a:gs pos="100000">
                <a:srgbClr val="E3AB83">
                  <a:lumMod val="66000"/>
                </a:srgb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 dirty="0">
              <a:noFill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DD809F4-EA81-435E-80E5-418D3154F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037" y="787823"/>
            <a:ext cx="4748213" cy="567808"/>
          </a:xfrm>
          <a:ln w="3175">
            <a:solidFill>
              <a:schemeClr val="bg1">
                <a:lumMod val="85000"/>
                <a:alpha val="5000"/>
              </a:schemeClr>
            </a:solidFill>
          </a:ln>
        </p:spPr>
        <p:txBody>
          <a:bodyPr/>
          <a:lstStyle>
            <a:lvl1pPr algn="l">
              <a:lnSpc>
                <a:spcPct val="100000"/>
              </a:lnSpc>
              <a:defRPr sz="3600">
                <a:solidFill>
                  <a:srgbClr val="1B3C35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ADB5D1-B01E-4FDA-8BC6-C5C300BE6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0038" y="6412706"/>
            <a:ext cx="2150751" cy="296862"/>
          </a:xfrm>
        </p:spPr>
        <p:txBody>
          <a:bodyPr vert="horz" lIns="0" tIns="0" rIns="0" bIns="0" rtlCol="0" anchor="ctr" anchorCtr="0">
            <a:noAutofit/>
          </a:bodyPr>
          <a:lstStyle>
            <a:lvl1pPr algn="dist">
              <a:defRPr lang="en-US" altLang="ko-KR" sz="700" b="1" smtClean="0">
                <a:solidFill>
                  <a:srgbClr val="1B3C33">
                    <a:alpha val="64000"/>
                  </a:srgbClr>
                </a:solidFill>
                <a:latin typeface="+mj-ea"/>
                <a:ea typeface="+mj-ea"/>
              </a:defRPr>
            </a:lvl1pPr>
          </a:lstStyle>
          <a:p>
            <a:r>
              <a:rPr lang="en-US"/>
              <a:t>Designed By L@rgo. ADSTORE</a:t>
            </a:r>
            <a:endParaRPr lang="en-US" dirty="0"/>
          </a:p>
        </p:txBody>
      </p:sp>
      <p:sp>
        <p:nvSpPr>
          <p:cNvPr id="37" name="텍스트 개체 틀 36">
            <a:extLst>
              <a:ext uri="{FF2B5EF4-FFF2-40B4-BE49-F238E27FC236}">
                <a16:creationId xmlns:a16="http://schemas.microsoft.com/office/drawing/2014/main" id="{569FA345-5704-4A46-B28F-CF0F86DF102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0906" y="1777999"/>
            <a:ext cx="9390178" cy="4375507"/>
          </a:xfr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 anchorCtr="0">
            <a:normAutofit/>
          </a:bodyPr>
          <a:lstStyle>
            <a:lvl1pPr>
              <a:defRPr lang="ko-KR" altLang="en-US" sz="1400" b="0" kern="1200" spc="-6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defRPr lang="ko-KR" altLang="en-US" smtClean="0"/>
            </a:lvl2pPr>
            <a:lvl3pPr>
              <a:defRPr lang="ko-KR" altLang="en-US" smtClean="0"/>
            </a:lvl3pPr>
            <a:lvl4pPr>
              <a:defRPr lang="ko-KR" altLang="en-US" smtClean="0"/>
            </a:lvl4pPr>
            <a:lvl5pPr>
              <a:defRPr lang="ko-KR" altLang="en-US"/>
            </a:lvl5pPr>
          </a:lstStyle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마스터 텍스트 스타일 편집</a:t>
            </a:r>
          </a:p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둘째 수준</a:t>
            </a:r>
          </a:p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셋째 수준</a:t>
            </a:r>
          </a:p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넷째 수준</a:t>
            </a:r>
          </a:p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03F230-59EE-4F67-8D31-ED36F8021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25899" y="6355470"/>
            <a:ext cx="576006" cy="204912"/>
          </a:xfrm>
        </p:spPr>
        <p:txBody>
          <a:bodyPr/>
          <a:lstStyle>
            <a:lvl1pPr algn="ctr">
              <a:lnSpc>
                <a:spcPct val="100000"/>
              </a:lnSpc>
              <a:defRPr sz="1100" b="1">
                <a:solidFill>
                  <a:srgbClr val="E7C49D"/>
                </a:solidFill>
              </a:defRPr>
            </a:lvl1pPr>
          </a:lstStyle>
          <a:p>
            <a:fld id="{15812C5A-9CF7-4A8D-A41D-9E74470054A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1" name="부제목 2">
            <a:extLst>
              <a:ext uri="{FF2B5EF4-FFF2-40B4-BE49-F238E27FC236}">
                <a16:creationId xmlns:a16="http://schemas.microsoft.com/office/drawing/2014/main" id="{548CB892-5BC7-4AB8-BAF7-675F948D0BB7}"/>
              </a:ext>
            </a:extLst>
          </p:cNvPr>
          <p:cNvSpPr>
            <a:spLocks noGrp="1"/>
          </p:cNvSpPr>
          <p:nvPr>
            <p:ph type="subTitle" idx="14" hasCustomPrompt="1"/>
          </p:nvPr>
        </p:nvSpPr>
        <p:spPr>
          <a:xfrm>
            <a:off x="300037" y="199666"/>
            <a:ext cx="3365727" cy="201957"/>
          </a:xfrm>
          <a:prstGeom prst="plaque">
            <a:avLst>
              <a:gd name="adj" fmla="val 0"/>
            </a:avLst>
          </a:prstGeom>
          <a:solidFill>
            <a:srgbClr val="1B3C3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180000" tIns="45720" rIns="180000" bIns="45720" rtlCol="0" anchor="ctr" anchorCtr="0">
            <a:noAutofit/>
          </a:bodyPr>
          <a:lstStyle>
            <a:lvl1pPr algn="dist">
              <a:lnSpc>
                <a:spcPct val="100000"/>
              </a:lnSpc>
              <a:defRPr lang="ko-KR" altLang="en-US" sz="1000" b="0" dirty="0">
                <a:ln w="317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F4E5D4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en-US" altLang="ko-KR" dirty="0"/>
              <a:t>EVERGREEN</a:t>
            </a:r>
            <a:endParaRPr lang="ko-KR" altLang="en-US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11548FD7-C517-4292-82A6-F957F97FC27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095994" y="204048"/>
            <a:ext cx="5795969" cy="201957"/>
          </a:xfrm>
          <a:effectLst/>
        </p:spPr>
        <p:txBody>
          <a:bodyPr/>
          <a:lstStyle>
            <a:lvl1pPr algn="l">
              <a:defRPr sz="1100" b="1">
                <a:solidFill>
                  <a:srgbClr val="1B3C33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en-US" altLang="ko-KR" dirty="0"/>
              <a:t>INDEX</a:t>
            </a:r>
            <a:endParaRPr lang="ko-KR" altLang="en-US" dirty="0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C35620AF-F882-439A-813F-BD88DCD6D139}"/>
              </a:ext>
            </a:extLst>
          </p:cNvPr>
          <p:cNvCxnSpPr>
            <a:cxnSpLocks/>
          </p:cNvCxnSpPr>
          <p:nvPr userDrawn="1"/>
        </p:nvCxnSpPr>
        <p:spPr>
          <a:xfrm>
            <a:off x="2661557" y="6569303"/>
            <a:ext cx="8205107" cy="0"/>
          </a:xfrm>
          <a:prstGeom prst="line">
            <a:avLst/>
          </a:prstGeom>
          <a:ln w="6350">
            <a:solidFill>
              <a:srgbClr val="E3AB83">
                <a:alpha val="24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8474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2000">
              <a:srgbClr val="1D403A"/>
            </a:gs>
            <a:gs pos="33000">
              <a:srgbClr val="1B3C33"/>
            </a:gs>
            <a:gs pos="100000">
              <a:srgbClr val="2A5963"/>
            </a:gs>
            <a:gs pos="0">
              <a:srgbClr val="2A5963">
                <a:lumMod val="73000"/>
              </a:srgb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E48D200-C715-48DE-AC7F-AEA8F573B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7575"/>
            <a:ext cx="10515600" cy="91294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F3C4719-59B4-4517-A0F5-084A706EB3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91234"/>
            <a:ext cx="10515600" cy="479553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7F6A8E-72BC-455B-9395-F3A619B08F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690768" y="6445229"/>
            <a:ext cx="2810464" cy="18736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altLang="ko-KR" dirty="0"/>
              <a:t>Designed By </a:t>
            </a:r>
            <a:r>
              <a:rPr lang="en-US" altLang="ko-KR" dirty="0" err="1"/>
              <a:t>L@rgo</a:t>
            </a:r>
            <a:r>
              <a:rPr lang="en-US" altLang="ko-KR" dirty="0"/>
              <a:t>. ADSTORE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D377ED-E8FE-4E13-94B2-B20AE69059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6745" y="6561137"/>
            <a:ext cx="656700" cy="18736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15812C5A-9CF7-4A8D-A41D-9E74470054A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66EB54D-3D9A-4FE3-B3C0-529A9B526D02}"/>
              </a:ext>
            </a:extLst>
          </p:cNvPr>
          <p:cNvSpPr/>
          <p:nvPr userDrawn="1"/>
        </p:nvSpPr>
        <p:spPr>
          <a:xfrm>
            <a:off x="9696450" y="-809625"/>
            <a:ext cx="304800" cy="304800"/>
          </a:xfrm>
          <a:prstGeom prst="rect">
            <a:avLst/>
          </a:prstGeom>
          <a:solidFill>
            <a:srgbClr val="2F66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191BE63-91C9-4CA6-AFB8-0A6FD982CA18}"/>
              </a:ext>
            </a:extLst>
          </p:cNvPr>
          <p:cNvSpPr/>
          <p:nvPr userDrawn="1"/>
        </p:nvSpPr>
        <p:spPr>
          <a:xfrm>
            <a:off x="9344025" y="-809625"/>
            <a:ext cx="304800" cy="304800"/>
          </a:xfrm>
          <a:prstGeom prst="rect">
            <a:avLst/>
          </a:prstGeom>
          <a:solidFill>
            <a:srgbClr val="3471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AEDB8E0-0C4D-4CC7-94A0-661F585DD931}"/>
              </a:ext>
            </a:extLst>
          </p:cNvPr>
          <p:cNvSpPr/>
          <p:nvPr userDrawn="1"/>
        </p:nvSpPr>
        <p:spPr>
          <a:xfrm>
            <a:off x="8872538" y="-809625"/>
            <a:ext cx="304800" cy="304800"/>
          </a:xfrm>
          <a:prstGeom prst="rect">
            <a:avLst/>
          </a:prstGeom>
          <a:solidFill>
            <a:srgbClr val="1B3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B83CFFB-5334-46FF-86C8-A0CC810EC612}"/>
              </a:ext>
            </a:extLst>
          </p:cNvPr>
          <p:cNvSpPr/>
          <p:nvPr userDrawn="1"/>
        </p:nvSpPr>
        <p:spPr>
          <a:xfrm>
            <a:off x="8506258" y="-809625"/>
            <a:ext cx="304800" cy="304800"/>
          </a:xfrm>
          <a:prstGeom prst="rect">
            <a:avLst/>
          </a:prstGeom>
          <a:solidFill>
            <a:srgbClr val="60A2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4112D83-770C-443F-82F5-97256A813FA8}"/>
              </a:ext>
            </a:extLst>
          </p:cNvPr>
          <p:cNvSpPr/>
          <p:nvPr userDrawn="1"/>
        </p:nvSpPr>
        <p:spPr>
          <a:xfrm>
            <a:off x="8506258" y="-452438"/>
            <a:ext cx="304800" cy="304800"/>
          </a:xfrm>
          <a:prstGeom prst="rect">
            <a:avLst/>
          </a:prstGeom>
          <a:solidFill>
            <a:srgbClr val="F4E5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97EC213-9E6C-4859-B648-552AD03DF2FF}"/>
              </a:ext>
            </a:extLst>
          </p:cNvPr>
          <p:cNvSpPr/>
          <p:nvPr userDrawn="1"/>
        </p:nvSpPr>
        <p:spPr>
          <a:xfrm>
            <a:off x="8872538" y="-452438"/>
            <a:ext cx="304800" cy="304800"/>
          </a:xfrm>
          <a:prstGeom prst="rect">
            <a:avLst/>
          </a:prstGeom>
          <a:solidFill>
            <a:srgbClr val="F3D5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712051B-93E1-493B-B35D-32B90D01DB13}"/>
              </a:ext>
            </a:extLst>
          </p:cNvPr>
          <p:cNvSpPr/>
          <p:nvPr userDrawn="1"/>
        </p:nvSpPr>
        <p:spPr>
          <a:xfrm>
            <a:off x="9348788" y="-452438"/>
            <a:ext cx="304800" cy="304800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4588036-6677-436A-BFB5-AB723E558B05}"/>
              </a:ext>
            </a:extLst>
          </p:cNvPr>
          <p:cNvSpPr/>
          <p:nvPr userDrawn="1"/>
        </p:nvSpPr>
        <p:spPr>
          <a:xfrm>
            <a:off x="9696450" y="-452438"/>
            <a:ext cx="304800" cy="304800"/>
          </a:xfrm>
          <a:prstGeom prst="rect">
            <a:avLst/>
          </a:prstGeom>
          <a:solidFill>
            <a:srgbClr val="D2B4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5206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0" r:id="rId3"/>
    <p:sldLayoutId id="2147483654" r:id="rId4"/>
    <p:sldLayoutId id="2147483656" r:id="rId5"/>
  </p:sldLayoutIdLst>
  <p:hf hdr="0" dt="0"/>
  <p:txStyles>
    <p:titleStyle>
      <a:lvl1pPr marL="0" indent="0" algn="ctr" defTabSz="914400" rtl="0" eaLnBrk="1" latinLnBrk="1" hangingPunct="1">
        <a:lnSpc>
          <a:spcPct val="120000"/>
        </a:lnSpc>
        <a:spcBef>
          <a:spcPts val="0"/>
        </a:spcBef>
        <a:buFont typeface="Arial" panose="020B0604020202020204" pitchFamily="34" charset="0"/>
        <a:buNone/>
        <a:defRPr sz="2800" b="1" kern="1200" spc="-60" baseline="0">
          <a:ln>
            <a:solidFill>
              <a:schemeClr val="accent1">
                <a:alpha val="0"/>
              </a:schemeClr>
            </a:solidFill>
          </a:ln>
          <a:solidFill>
            <a:schemeClr val="tx1">
              <a:lumMod val="50000"/>
              <a:lumOff val="50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ctr" defTabSz="914400" rtl="0" eaLnBrk="1" latinLnBrk="1" hangingPunct="1">
        <a:lnSpc>
          <a:spcPct val="120000"/>
        </a:lnSpc>
        <a:spcBef>
          <a:spcPts val="0"/>
        </a:spcBef>
        <a:buFont typeface="Arial" panose="020B0604020202020204" pitchFamily="34" charset="0"/>
        <a:buNone/>
        <a:defRPr sz="1800" b="0" kern="1200" spc="-60" baseline="0">
          <a:ln>
            <a:solidFill>
              <a:schemeClr val="accent1">
                <a:alpha val="0"/>
              </a:schemeClr>
            </a:solidFill>
          </a:ln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1pPr>
      <a:lvl2pPr marL="0" indent="0" algn="ctr" defTabSz="914400" rtl="0" eaLnBrk="1" latinLnBrk="1" hangingPunct="1">
        <a:lnSpc>
          <a:spcPct val="120000"/>
        </a:lnSpc>
        <a:spcBef>
          <a:spcPts val="0"/>
        </a:spcBef>
        <a:buFont typeface="Arial" panose="020B0604020202020204" pitchFamily="34" charset="0"/>
        <a:buNone/>
        <a:defRPr sz="1800" b="0" kern="1200" spc="-60" baseline="0">
          <a:ln>
            <a:solidFill>
              <a:schemeClr val="accent1">
                <a:alpha val="0"/>
              </a:schemeClr>
            </a:solidFill>
          </a:ln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2pPr>
      <a:lvl3pPr marL="0" indent="0" algn="ctr" defTabSz="914400" rtl="0" eaLnBrk="1" latinLnBrk="1" hangingPunct="1">
        <a:lnSpc>
          <a:spcPct val="120000"/>
        </a:lnSpc>
        <a:spcBef>
          <a:spcPts val="0"/>
        </a:spcBef>
        <a:buFont typeface="Arial" panose="020B0604020202020204" pitchFamily="34" charset="0"/>
        <a:buNone/>
        <a:defRPr sz="1800" b="0" kern="1200" spc="-60" baseline="0">
          <a:ln>
            <a:solidFill>
              <a:schemeClr val="accent1">
                <a:alpha val="0"/>
              </a:schemeClr>
            </a:solidFill>
          </a:ln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3pPr>
      <a:lvl4pPr marL="0" indent="0" algn="ctr" defTabSz="914400" rtl="0" eaLnBrk="1" latinLnBrk="1" hangingPunct="1">
        <a:lnSpc>
          <a:spcPct val="120000"/>
        </a:lnSpc>
        <a:spcBef>
          <a:spcPts val="0"/>
        </a:spcBef>
        <a:buFont typeface="Arial" panose="020B0604020202020204" pitchFamily="34" charset="0"/>
        <a:buNone/>
        <a:defRPr sz="1800" b="0" kern="1200" spc="-60" baseline="0">
          <a:ln>
            <a:solidFill>
              <a:schemeClr val="accent1">
                <a:alpha val="0"/>
              </a:schemeClr>
            </a:solidFill>
          </a:ln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4pPr>
      <a:lvl5pPr marL="0" indent="0" algn="ctr" defTabSz="914400" rtl="0" eaLnBrk="1" latinLnBrk="1" hangingPunct="1">
        <a:lnSpc>
          <a:spcPct val="120000"/>
        </a:lnSpc>
        <a:spcBef>
          <a:spcPts val="0"/>
        </a:spcBef>
        <a:buFont typeface="Arial" panose="020B0604020202020204" pitchFamily="34" charset="0"/>
        <a:buNone/>
        <a:defRPr sz="1800" b="0" kern="1200" spc="-60" baseline="0">
          <a:ln>
            <a:solidFill>
              <a:schemeClr val="accent1">
                <a:alpha val="0"/>
              </a:schemeClr>
            </a:solidFill>
          </a:ln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187" userDrawn="1">
          <p15:clr>
            <a:srgbClr val="F26B43"/>
          </p15:clr>
        </p15:guide>
        <p15:guide id="4" orient="horz" pos="4133" userDrawn="1">
          <p15:clr>
            <a:srgbClr val="F26B43"/>
          </p15:clr>
        </p15:guide>
        <p15:guide id="5" pos="189" userDrawn="1">
          <p15:clr>
            <a:srgbClr val="F26B43"/>
          </p15:clr>
        </p15:guide>
        <p15:guide id="6" pos="749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slideLayout" Target="../slideLayouts/slideLayout3.xml"/><Relationship Id="rId1" Type="http://schemas.openxmlformats.org/officeDocument/2006/relationships/video" Target="https://www.youtube.com/embed/9uZQComubfY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A0D324EA-DCF9-459E-B74E-C713B324DF85}"/>
              </a:ext>
            </a:extLst>
          </p:cNvPr>
          <p:cNvSpPr/>
          <p:nvPr/>
        </p:nvSpPr>
        <p:spPr>
          <a:xfrm>
            <a:off x="7452476" y="4708578"/>
            <a:ext cx="339672" cy="339672"/>
          </a:xfrm>
          <a:prstGeom prst="rect">
            <a:avLst/>
          </a:prstGeom>
          <a:gradFill>
            <a:gsLst>
              <a:gs pos="0">
                <a:srgbClr val="E7C49D"/>
              </a:gs>
              <a:gs pos="100000">
                <a:srgbClr val="F3D5BB"/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9" name="액자 8">
            <a:extLst>
              <a:ext uri="{FF2B5EF4-FFF2-40B4-BE49-F238E27FC236}">
                <a16:creationId xmlns:a16="http://schemas.microsoft.com/office/drawing/2014/main" id="{925BD324-EC58-474D-86E4-413CD5D892AB}"/>
              </a:ext>
            </a:extLst>
          </p:cNvPr>
          <p:cNvSpPr/>
          <p:nvPr/>
        </p:nvSpPr>
        <p:spPr>
          <a:xfrm>
            <a:off x="4552947" y="1702855"/>
            <a:ext cx="3086104" cy="3234142"/>
          </a:xfrm>
          <a:prstGeom prst="frame">
            <a:avLst>
              <a:gd name="adj1" fmla="val 7334"/>
            </a:avLst>
          </a:prstGeom>
          <a:gradFill>
            <a:gsLst>
              <a:gs pos="0">
                <a:srgbClr val="2A5963"/>
              </a:gs>
              <a:gs pos="100000">
                <a:srgbClr val="1B3C35"/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5024C86E-9D29-4D9A-A2D3-0FC20FBD48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34033" y="2472291"/>
            <a:ext cx="7923931" cy="1466852"/>
          </a:xfrm>
        </p:spPr>
        <p:txBody>
          <a:bodyPr/>
          <a:lstStyle/>
          <a:p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en-US" altLang="ko-KR" sz="1800" dirty="0"/>
              <a:t/>
            </a:r>
            <a:br>
              <a:rPr lang="en-US" altLang="ko-KR" sz="1800" dirty="0"/>
            </a:b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en-US" altLang="ko-KR" sz="4800" b="1" dirty="0" smtClean="0"/>
              <a:t>5G </a:t>
            </a:r>
            <a:r>
              <a:rPr lang="ko-KR" altLang="en-US" sz="4800" b="1" dirty="0" smtClean="0"/>
              <a:t>기술소개</a:t>
            </a: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en-US" altLang="ko-KR" sz="1800" dirty="0"/>
              <a:t/>
            </a:r>
            <a:br>
              <a:rPr lang="en-US" altLang="ko-KR" sz="1800" dirty="0"/>
            </a:b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endParaRPr lang="ko-KR" altLang="en-US" sz="1800" dirty="0"/>
          </a:p>
        </p:txBody>
      </p:sp>
      <p:sp>
        <p:nvSpPr>
          <p:cNvPr id="7" name="부제목 18">
            <a:extLst>
              <a:ext uri="{FF2B5EF4-FFF2-40B4-BE49-F238E27FC236}">
                <a16:creationId xmlns:a16="http://schemas.microsoft.com/office/drawing/2014/main" id="{D741B9DF-34EF-453C-8ECD-FCDE8F698E8D}"/>
              </a:ext>
            </a:extLst>
          </p:cNvPr>
          <p:cNvSpPr txBox="1">
            <a:spLocks/>
          </p:cNvSpPr>
          <p:nvPr/>
        </p:nvSpPr>
        <p:spPr>
          <a:xfrm>
            <a:off x="8977614" y="5196489"/>
            <a:ext cx="2438359" cy="1451447"/>
          </a:xfrm>
          <a:prstGeom prst="rect">
            <a:avLst/>
          </a:prstGeom>
          <a:noFill/>
          <a:ln w="3175" cap="flat" cmpd="sng" algn="ctr">
            <a:noFill/>
            <a:prstDash val="solid"/>
            <a:miter lim="800000"/>
          </a:ln>
          <a:effectLst/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l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lang="ko-KR" altLang="en-US" sz="4000" b="0" kern="1200" spc="-60" baseline="0" dirty="0">
                <a:ln w="3175"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  <a:cs typeface="+mn-cs"/>
              </a:defRPr>
            </a:lvl1pPr>
            <a:lvl2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300" b="1" dirty="0" smtClean="0">
                <a:ln w="3175">
                  <a:noFill/>
                </a:ln>
                <a:solidFill>
                  <a:srgbClr val="F4E5D4"/>
                </a:solidFill>
                <a:latin typeface="+mj-lt"/>
                <a:ea typeface="+mn-ea"/>
              </a:rPr>
              <a:t>20141777</a:t>
            </a:r>
            <a:r>
              <a:rPr lang="ko-KR" altLang="en-US" sz="2300" b="1" dirty="0" err="1" smtClean="0">
                <a:ln w="3175">
                  <a:noFill/>
                </a:ln>
                <a:solidFill>
                  <a:srgbClr val="F4E5D4"/>
                </a:solidFill>
                <a:latin typeface="+mj-lt"/>
                <a:ea typeface="+mn-ea"/>
              </a:rPr>
              <a:t>이창곤</a:t>
            </a:r>
            <a:endParaRPr lang="en-US" altLang="ko-KR" sz="2300" b="1" dirty="0" smtClean="0">
              <a:ln w="3175">
                <a:noFill/>
              </a:ln>
              <a:solidFill>
                <a:srgbClr val="F4E5D4"/>
              </a:solidFill>
              <a:latin typeface="+mj-lt"/>
              <a:ea typeface="+mn-ea"/>
            </a:endParaRPr>
          </a:p>
          <a:p>
            <a:pPr>
              <a:lnSpc>
                <a:spcPct val="100000"/>
              </a:lnSpc>
            </a:pPr>
            <a:r>
              <a:rPr lang="en-US" altLang="ko-KR" sz="2300" b="1" dirty="0" smtClean="0">
                <a:ln w="3175">
                  <a:noFill/>
                </a:ln>
                <a:solidFill>
                  <a:srgbClr val="F4E5D4"/>
                </a:solidFill>
                <a:latin typeface="+mj-lt"/>
                <a:ea typeface="+mn-ea"/>
              </a:rPr>
              <a:t>20152604</a:t>
            </a:r>
            <a:r>
              <a:rPr lang="ko-KR" altLang="en-US" sz="2300" b="1" dirty="0" err="1" smtClean="0">
                <a:ln w="3175">
                  <a:noFill/>
                </a:ln>
                <a:solidFill>
                  <a:srgbClr val="F4E5D4"/>
                </a:solidFill>
                <a:latin typeface="+mj-lt"/>
                <a:ea typeface="+mn-ea"/>
              </a:rPr>
              <a:t>백재성</a:t>
            </a:r>
            <a:endParaRPr lang="en-US" altLang="ko-KR" sz="2300" b="1" dirty="0" smtClean="0">
              <a:ln w="3175">
                <a:noFill/>
              </a:ln>
              <a:solidFill>
                <a:srgbClr val="F4E5D4"/>
              </a:solidFill>
              <a:latin typeface="+mj-lt"/>
              <a:ea typeface="+mn-ea"/>
            </a:endParaRPr>
          </a:p>
          <a:p>
            <a:pPr>
              <a:lnSpc>
                <a:spcPct val="100000"/>
              </a:lnSpc>
            </a:pPr>
            <a:r>
              <a:rPr lang="en-US" altLang="ko-KR" sz="2300" b="1" dirty="0" smtClean="0">
                <a:ln w="3175">
                  <a:noFill/>
                </a:ln>
                <a:solidFill>
                  <a:srgbClr val="F4E5D4"/>
                </a:solidFill>
                <a:latin typeface="+mj-lt"/>
                <a:ea typeface="+mn-ea"/>
              </a:rPr>
              <a:t>20152678</a:t>
            </a:r>
            <a:r>
              <a:rPr lang="ko-KR" altLang="en-US" sz="2300" b="1" dirty="0" err="1" smtClean="0">
                <a:ln w="3175">
                  <a:noFill/>
                </a:ln>
                <a:solidFill>
                  <a:srgbClr val="F4E5D4"/>
                </a:solidFill>
                <a:latin typeface="+mj-lt"/>
                <a:ea typeface="+mn-ea"/>
              </a:rPr>
              <a:t>정신호</a:t>
            </a:r>
            <a:endParaRPr lang="en-US" altLang="ko-KR" sz="2300" b="1" dirty="0" smtClean="0">
              <a:ln w="3175">
                <a:noFill/>
              </a:ln>
              <a:solidFill>
                <a:srgbClr val="F4E5D4"/>
              </a:solidFill>
              <a:latin typeface="+mj-lt"/>
              <a:ea typeface="+mn-ea"/>
            </a:endParaRP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sz="2400" b="1" dirty="0">
              <a:ln w="3175">
                <a:noFill/>
              </a:ln>
              <a:solidFill>
                <a:srgbClr val="F4E5D4"/>
              </a:solidFill>
              <a:latin typeface="+mj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22925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A7746F2D-ADA4-462A-8EDC-4E7366616DAD}"/>
              </a:ext>
            </a:extLst>
          </p:cNvPr>
          <p:cNvGrpSpPr/>
          <p:nvPr/>
        </p:nvGrpSpPr>
        <p:grpSpPr>
          <a:xfrm>
            <a:off x="7854498" y="1999642"/>
            <a:ext cx="2311852" cy="622908"/>
            <a:chOff x="7556048" y="2072018"/>
            <a:chExt cx="2311702" cy="478156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E1F05D5C-1EBA-4568-9C69-7841B9C603A4}"/>
                </a:ext>
              </a:extLst>
            </p:cNvPr>
            <p:cNvSpPr/>
            <p:nvPr/>
          </p:nvSpPr>
          <p:spPr>
            <a:xfrm>
              <a:off x="7556048" y="2072018"/>
              <a:ext cx="2273752" cy="478156"/>
            </a:xfrm>
            <a:prstGeom prst="rect">
              <a:avLst/>
            </a:prstGeom>
            <a:gradFill>
              <a:gsLst>
                <a:gs pos="0">
                  <a:srgbClr val="1B3C33"/>
                </a:gs>
                <a:gs pos="100000">
                  <a:srgbClr val="1B3C35"/>
                </a:gs>
              </a:gsLst>
              <a:lin ang="2700000" scaled="1"/>
            </a:gradFill>
            <a:ln w="254000">
              <a:noFill/>
            </a:ln>
            <a:effectLst>
              <a:outerShdw blurRad="381000" dist="330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noFill/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A3A15862-DFDE-42CD-A4EE-EDC44A6AB0F6}"/>
                </a:ext>
              </a:extLst>
            </p:cNvPr>
            <p:cNvSpPr/>
            <p:nvPr/>
          </p:nvSpPr>
          <p:spPr>
            <a:xfrm>
              <a:off x="9791850" y="2175674"/>
              <a:ext cx="75900" cy="270843"/>
            </a:xfrm>
            <a:prstGeom prst="rect">
              <a:avLst/>
            </a:prstGeom>
            <a:gradFill flip="none" rotWithShape="1">
              <a:gsLst>
                <a:gs pos="0">
                  <a:srgbClr val="F4E5D4"/>
                </a:gs>
                <a:gs pos="100000">
                  <a:srgbClr val="F3D5BB"/>
                </a:gs>
              </a:gsLst>
              <a:path path="circle">
                <a:fillToRect r="100000" b="100000"/>
              </a:path>
              <a:tileRect l="-100000" t="-100000"/>
            </a:gradFill>
            <a:ln w="2540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105" name="부제목 18">
            <a:extLst>
              <a:ext uri="{FF2B5EF4-FFF2-40B4-BE49-F238E27FC236}">
                <a16:creationId xmlns:a16="http://schemas.microsoft.com/office/drawing/2014/main" id="{76275C3A-84F3-4AF2-8F9C-9E7238EA72F5}"/>
              </a:ext>
            </a:extLst>
          </p:cNvPr>
          <p:cNvSpPr txBox="1">
            <a:spLocks/>
          </p:cNvSpPr>
          <p:nvPr/>
        </p:nvSpPr>
        <p:spPr>
          <a:xfrm>
            <a:off x="1437911" y="4564044"/>
            <a:ext cx="1905364" cy="238534"/>
          </a:xfrm>
          <a:prstGeom prst="rect">
            <a:avLst/>
          </a:prstGeom>
          <a:noFill/>
          <a:ln w="3175" cap="flat" cmpd="sng" algn="ctr">
            <a:noFill/>
            <a:prstDash val="solid"/>
            <a:miter lim="800000"/>
          </a:ln>
          <a:effectLst/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l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lang="ko-KR" altLang="en-US" sz="4000" b="0" kern="1200" spc="-60" baseline="0" dirty="0">
                <a:ln w="3175"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  <a:cs typeface="+mn-cs"/>
              </a:defRPr>
            </a:lvl1pPr>
            <a:lvl2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en-US" sz="800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1B3C33"/>
                </a:solidFill>
              </a:rPr>
              <a:t>ADSTOREPOST.COM</a:t>
            </a:r>
          </a:p>
        </p:txBody>
      </p:sp>
      <p:sp>
        <p:nvSpPr>
          <p:cNvPr id="19" name="부제목 18">
            <a:extLst>
              <a:ext uri="{FF2B5EF4-FFF2-40B4-BE49-F238E27FC236}">
                <a16:creationId xmlns:a16="http://schemas.microsoft.com/office/drawing/2014/main" id="{AA01B8D4-E707-46C0-8716-52268E9150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INDEX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25F1400-6562-4F5E-8779-79B45D4C7F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EVERGREEN</a:t>
            </a:r>
            <a:endParaRPr lang="ko-KR" altLang="en-US" dirty="0"/>
          </a:p>
        </p:txBody>
      </p:sp>
      <p:sp>
        <p:nvSpPr>
          <p:cNvPr id="94" name="부제목 18">
            <a:extLst>
              <a:ext uri="{FF2B5EF4-FFF2-40B4-BE49-F238E27FC236}">
                <a16:creationId xmlns:a16="http://schemas.microsoft.com/office/drawing/2014/main" id="{D741B9DF-34EF-453C-8ECD-FCDE8F698E8D}"/>
              </a:ext>
            </a:extLst>
          </p:cNvPr>
          <p:cNvSpPr txBox="1">
            <a:spLocks/>
          </p:cNvSpPr>
          <p:nvPr/>
        </p:nvSpPr>
        <p:spPr>
          <a:xfrm>
            <a:off x="7805393" y="296862"/>
            <a:ext cx="2316507" cy="6264275"/>
          </a:xfrm>
          <a:prstGeom prst="rect">
            <a:avLst/>
          </a:prstGeom>
          <a:noFill/>
          <a:ln w="3175" cap="flat" cmpd="sng" algn="ctr">
            <a:noFill/>
            <a:prstDash val="solid"/>
            <a:miter lim="800000"/>
          </a:ln>
          <a:effectLst/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l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lang="ko-KR" altLang="en-US" sz="4000" b="0" kern="1200" spc="-60" baseline="0" dirty="0">
                <a:ln w="3175"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  <a:cs typeface="+mn-cs"/>
              </a:defRPr>
            </a:lvl1pPr>
            <a:lvl2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sz="2400" b="1" dirty="0" smtClean="0">
              <a:ln w="3175">
                <a:noFill/>
              </a:ln>
              <a:solidFill>
                <a:srgbClr val="F4E5D4"/>
              </a:solidFill>
              <a:latin typeface="+mj-lt"/>
              <a:ea typeface="+mn-ea"/>
            </a:endParaRP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sz="2400" b="1" dirty="0">
              <a:ln w="3175">
                <a:noFill/>
              </a:ln>
              <a:solidFill>
                <a:srgbClr val="F4E5D4"/>
              </a:solidFill>
              <a:latin typeface="+mj-lt"/>
              <a:ea typeface="+mn-ea"/>
            </a:endParaRP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sz="2400" b="1" dirty="0" smtClean="0">
              <a:ln w="3175">
                <a:noFill/>
              </a:ln>
              <a:solidFill>
                <a:srgbClr val="F4E5D4"/>
              </a:solidFill>
              <a:latin typeface="+mj-lt"/>
              <a:ea typeface="+mn-ea"/>
            </a:endParaRP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sz="2400" b="1" dirty="0" smtClean="0">
              <a:ln w="3175">
                <a:noFill/>
              </a:ln>
              <a:solidFill>
                <a:srgbClr val="F4E5D4"/>
              </a:solidFill>
              <a:latin typeface="+mj-lt"/>
              <a:ea typeface="+mn-ea"/>
            </a:endParaRP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sz="2400" b="1" dirty="0" smtClean="0">
                <a:ln w="3175">
                  <a:noFill/>
                </a:ln>
                <a:solidFill>
                  <a:srgbClr val="F4E5D4"/>
                </a:solidFill>
                <a:latin typeface="+mj-lt"/>
                <a:ea typeface="+mn-ea"/>
              </a:rPr>
              <a:t>5G</a:t>
            </a:r>
            <a:r>
              <a:rPr lang="ko-KR" altLang="en-US" sz="2400" b="1" dirty="0" smtClean="0">
                <a:ln w="3175">
                  <a:noFill/>
                </a:ln>
                <a:solidFill>
                  <a:srgbClr val="F4E5D4"/>
                </a:solidFill>
                <a:latin typeface="+mj-lt"/>
                <a:ea typeface="+mn-ea"/>
              </a:rPr>
              <a:t>란</a:t>
            </a:r>
            <a:r>
              <a:rPr lang="en-US" altLang="ko-KR" sz="2400" b="1" dirty="0" smtClean="0">
                <a:ln w="3175">
                  <a:noFill/>
                </a:ln>
                <a:solidFill>
                  <a:srgbClr val="F4E5D4"/>
                </a:solidFill>
                <a:latin typeface="+mj-lt"/>
                <a:ea typeface="+mn-ea"/>
              </a:rPr>
              <a:t>?</a:t>
            </a:r>
            <a:endParaRPr lang="en-US" altLang="ko-KR" sz="2400" b="1" dirty="0">
              <a:ln w="3175">
                <a:noFill/>
              </a:ln>
              <a:solidFill>
                <a:srgbClr val="F4E5D4"/>
              </a:solidFill>
              <a:latin typeface="+mj-lt"/>
              <a:ea typeface="+mn-ea"/>
            </a:endParaRPr>
          </a:p>
          <a:p>
            <a:pPr>
              <a:lnSpc>
                <a:spcPct val="100000"/>
              </a:lnSpc>
            </a:pPr>
            <a:endParaRPr lang="en-US" sz="2400" b="1" dirty="0" smtClean="0">
              <a:ln w="3175">
                <a:noFill/>
              </a:ln>
              <a:solidFill>
                <a:srgbClr val="F4E5D4"/>
              </a:solidFill>
              <a:latin typeface="+mj-lt"/>
              <a:ea typeface="+mn-ea"/>
            </a:endParaRPr>
          </a:p>
          <a:p>
            <a:pPr>
              <a:lnSpc>
                <a:spcPct val="100000"/>
              </a:lnSpc>
            </a:pPr>
            <a:endParaRPr lang="en-US" sz="2400" b="1" dirty="0" smtClean="0">
              <a:ln w="3175">
                <a:noFill/>
              </a:ln>
              <a:solidFill>
                <a:srgbClr val="F4E5D4"/>
              </a:solidFill>
              <a:latin typeface="+mj-lt"/>
              <a:ea typeface="+mn-ea"/>
            </a:endParaRPr>
          </a:p>
          <a:p>
            <a:pPr>
              <a:lnSpc>
                <a:spcPct val="100000"/>
              </a:lnSpc>
            </a:pPr>
            <a:endParaRPr lang="en-US" sz="2400" b="1" dirty="0">
              <a:ln w="3175">
                <a:noFill/>
              </a:ln>
              <a:solidFill>
                <a:srgbClr val="F4E5D4"/>
              </a:solidFill>
              <a:latin typeface="+mj-lt"/>
              <a:ea typeface="+mn-ea"/>
            </a:endParaRP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b="1" dirty="0" smtClean="0">
                <a:ln w="3175">
                  <a:noFill/>
                </a:ln>
                <a:solidFill>
                  <a:srgbClr val="F4E5D4"/>
                </a:solidFill>
                <a:latin typeface="+mj-lt"/>
                <a:ea typeface="+mn-ea"/>
              </a:rPr>
              <a:t>5G</a:t>
            </a:r>
            <a:r>
              <a:rPr lang="ko-KR" altLang="en-US" sz="2400" b="1" dirty="0" smtClean="0">
                <a:ln w="3175">
                  <a:noFill/>
                </a:ln>
                <a:solidFill>
                  <a:srgbClr val="F4E5D4"/>
                </a:solidFill>
                <a:latin typeface="+mj-lt"/>
                <a:ea typeface="+mn-ea"/>
              </a:rPr>
              <a:t>특징</a:t>
            </a:r>
            <a:endParaRPr lang="en-US" altLang="ko-KR" sz="2400" b="1" dirty="0" smtClean="0">
              <a:ln w="3175">
                <a:noFill/>
              </a:ln>
              <a:solidFill>
                <a:srgbClr val="F4E5D4"/>
              </a:solidFill>
              <a:latin typeface="+mj-lt"/>
              <a:ea typeface="+mn-ea"/>
            </a:endParaRPr>
          </a:p>
          <a:p>
            <a:pPr>
              <a:lnSpc>
                <a:spcPct val="100000"/>
              </a:lnSpc>
            </a:pPr>
            <a:r>
              <a:rPr lang="ko-KR" altLang="en-US" sz="1500" b="1" dirty="0" smtClean="0">
                <a:ln w="3175">
                  <a:noFill/>
                </a:ln>
                <a:solidFill>
                  <a:srgbClr val="F4E5D4"/>
                </a:solidFill>
                <a:latin typeface="+mj-lt"/>
                <a:ea typeface="+mn-ea"/>
              </a:rPr>
              <a:t>     </a:t>
            </a:r>
            <a:endParaRPr lang="en-US" altLang="ko-KR" sz="1500" b="1" dirty="0">
              <a:ln w="3175">
                <a:noFill/>
              </a:ln>
              <a:solidFill>
                <a:srgbClr val="F4E5D4"/>
              </a:solidFill>
              <a:latin typeface="+mj-lt"/>
              <a:ea typeface="+mn-ea"/>
            </a:endParaRPr>
          </a:p>
          <a:p>
            <a:pPr>
              <a:lnSpc>
                <a:spcPct val="100000"/>
              </a:lnSpc>
            </a:pPr>
            <a:endParaRPr lang="en-US" sz="2400" b="1" dirty="0">
              <a:ln w="3175">
                <a:noFill/>
              </a:ln>
              <a:solidFill>
                <a:srgbClr val="F4E5D4"/>
              </a:solidFill>
              <a:latin typeface="+mj-lt"/>
              <a:ea typeface="+mn-ea"/>
            </a:endParaRPr>
          </a:p>
          <a:p>
            <a:pPr>
              <a:lnSpc>
                <a:spcPct val="100000"/>
              </a:lnSpc>
            </a:pPr>
            <a:endParaRPr lang="en-US" altLang="ko-KR" sz="2400" b="1" dirty="0" smtClean="0">
              <a:ln w="3175">
                <a:noFill/>
              </a:ln>
              <a:solidFill>
                <a:srgbClr val="F4E5D4"/>
              </a:solidFill>
              <a:latin typeface="+mj-lt"/>
              <a:ea typeface="+mn-ea"/>
            </a:endParaRP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sz="2400" b="1" dirty="0">
              <a:ln w="3175">
                <a:noFill/>
              </a:ln>
              <a:solidFill>
                <a:srgbClr val="F4E5D4"/>
              </a:solidFill>
              <a:latin typeface="+mj-lt"/>
              <a:ea typeface="+mn-ea"/>
            </a:endParaRPr>
          </a:p>
          <a:p>
            <a:pPr>
              <a:lnSpc>
                <a:spcPct val="100000"/>
              </a:lnSpc>
            </a:pPr>
            <a:endParaRPr lang="en-US" altLang="ko-KR" sz="2400" b="1" dirty="0" smtClean="0">
              <a:ln w="3175">
                <a:noFill/>
              </a:ln>
              <a:solidFill>
                <a:srgbClr val="F4E5D4"/>
              </a:solidFill>
              <a:latin typeface="+mj-lt"/>
              <a:ea typeface="+mn-ea"/>
            </a:endParaRP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sz="2400" b="1" dirty="0">
              <a:ln w="3175">
                <a:noFill/>
              </a:ln>
              <a:solidFill>
                <a:srgbClr val="F4E5D4"/>
              </a:solidFill>
              <a:latin typeface="+mj-lt"/>
              <a:ea typeface="+mn-ea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61518A4F-BFF5-4C6D-AAE3-27B272F22054}"/>
              </a:ext>
            </a:extLst>
          </p:cNvPr>
          <p:cNvSpPr/>
          <p:nvPr/>
        </p:nvSpPr>
        <p:spPr>
          <a:xfrm>
            <a:off x="11160357" y="296863"/>
            <a:ext cx="758949" cy="758949"/>
          </a:xfrm>
          <a:prstGeom prst="ellipse">
            <a:avLst/>
          </a:prstGeom>
          <a:gradFill>
            <a:gsLst>
              <a:gs pos="0">
                <a:srgbClr val="E7C49D"/>
              </a:gs>
              <a:gs pos="100000">
                <a:srgbClr val="E3AB83">
                  <a:lumMod val="66000"/>
                </a:srgb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noFill/>
            </a:endParaRP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EFBEFBE4-AAD8-4A5D-95AF-4B43F2E4142D}"/>
              </a:ext>
            </a:extLst>
          </p:cNvPr>
          <p:cNvGrpSpPr/>
          <p:nvPr/>
        </p:nvGrpSpPr>
        <p:grpSpPr>
          <a:xfrm>
            <a:off x="9143094" y="3175"/>
            <a:ext cx="0" cy="6854825"/>
            <a:chOff x="9032421" y="0"/>
            <a:chExt cx="0" cy="6854825"/>
          </a:xfrm>
        </p:grpSpPr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3975F431-8271-4C97-8C8B-1B9F1BE301C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032421" y="0"/>
              <a:ext cx="0" cy="1734185"/>
            </a:xfrm>
            <a:prstGeom prst="line">
              <a:avLst/>
            </a:prstGeom>
            <a:ln w="9525">
              <a:gradFill>
                <a:gsLst>
                  <a:gs pos="0">
                    <a:srgbClr val="E4C2A9"/>
                  </a:gs>
                  <a:gs pos="100000">
                    <a:srgbClr val="E4C2A9"/>
                  </a:gs>
                </a:gsLst>
                <a:lin ang="5400000" scaled="1"/>
              </a:gradFill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221EB369-08F2-436A-89E7-BBB744380B7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032421" y="5048885"/>
              <a:ext cx="0" cy="1805940"/>
            </a:xfrm>
            <a:prstGeom prst="line">
              <a:avLst/>
            </a:prstGeom>
            <a:ln w="9525">
              <a:gradFill>
                <a:gsLst>
                  <a:gs pos="0">
                    <a:srgbClr val="E4C2A9"/>
                  </a:gs>
                  <a:gs pos="100000">
                    <a:srgbClr val="E4C2A9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59DC354E-D5EE-4EB3-9C07-1AF4E89392DD}"/>
              </a:ext>
            </a:extLst>
          </p:cNvPr>
          <p:cNvCxnSpPr>
            <a:cxnSpLocks/>
          </p:cNvCxnSpPr>
          <p:nvPr/>
        </p:nvCxnSpPr>
        <p:spPr>
          <a:xfrm>
            <a:off x="2380398" y="3890937"/>
            <a:ext cx="999925" cy="0"/>
          </a:xfrm>
          <a:prstGeom prst="line">
            <a:avLst/>
          </a:prstGeom>
          <a:gradFill flip="none" rotWithShape="1">
            <a:gsLst>
              <a:gs pos="0">
                <a:srgbClr val="E7C49D"/>
              </a:gs>
              <a:gs pos="100000">
                <a:srgbClr val="F3D5BB"/>
              </a:gs>
            </a:gsLst>
            <a:path path="circle">
              <a:fillToRect r="100000" b="100000"/>
            </a:path>
            <a:tileRect l="-100000" t="-100000"/>
          </a:gradFill>
          <a:ln w="101600">
            <a:gradFill flip="none" rotWithShape="1">
              <a:gsLst>
                <a:gs pos="0">
                  <a:srgbClr val="F3D5BB"/>
                </a:gs>
                <a:gs pos="74000">
                  <a:srgbClr val="E4C2A9"/>
                </a:gs>
              </a:gsLst>
              <a:lin ang="0" scaled="1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23631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07981FA-A0F9-4EE1-B1F1-B2118C3FF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9899" y="704493"/>
            <a:ext cx="8712202" cy="567808"/>
          </a:xfrm>
        </p:spPr>
        <p:txBody>
          <a:bodyPr/>
          <a:lstStyle/>
          <a:p>
            <a:r>
              <a:rPr lang="en-US" altLang="ko-KR" dirty="0" smtClean="0"/>
              <a:t>5G</a:t>
            </a:r>
            <a:r>
              <a:rPr lang="ko-KR" altLang="en-US" dirty="0" smtClean="0"/>
              <a:t>란</a:t>
            </a:r>
            <a:r>
              <a:rPr lang="en-US" altLang="ko-KR" dirty="0" smtClean="0"/>
              <a:t>?</a:t>
            </a:r>
            <a:endParaRPr lang="en-US" altLang="ko-KR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FE3200D-7074-49C3-8F59-32CC44315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DESIGNED BY L@RGO</a:t>
            </a:r>
          </a:p>
        </p:txBody>
      </p:sp>
      <p:sp>
        <p:nvSpPr>
          <p:cNvPr id="26" name="슬라이드 번호 개체 틀 25">
            <a:extLst>
              <a:ext uri="{FF2B5EF4-FFF2-40B4-BE49-F238E27FC236}">
                <a16:creationId xmlns:a16="http://schemas.microsoft.com/office/drawing/2014/main" id="{11141787-750F-4398-ACB2-D15ACD7ED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C5A-9CF7-4A8D-A41D-9E74470054A5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pic>
        <p:nvPicPr>
          <p:cNvPr id="2" name="Picture 2" descr="C:\Users\USER\Desktop\1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002" y="1500490"/>
            <a:ext cx="7727950" cy="4951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383596" y="3637910"/>
            <a:ext cx="330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5G</a:t>
            </a:r>
            <a:r>
              <a:rPr lang="ko-KR" altLang="en-US" b="1" dirty="0" smtClean="0"/>
              <a:t>의 정식명칭 </a:t>
            </a:r>
            <a:r>
              <a:rPr lang="en-US" altLang="ko-KR" b="1" dirty="0"/>
              <a:t>: </a:t>
            </a:r>
            <a:r>
              <a:rPr lang="en-US" altLang="ko-KR" b="1" dirty="0" smtClean="0"/>
              <a:t>IMT-2020</a:t>
            </a:r>
          </a:p>
          <a:p>
            <a:r>
              <a:rPr lang="ko-KR" altLang="en-US" b="1" dirty="0"/>
              <a:t>국제전기통신연합</a:t>
            </a:r>
            <a:r>
              <a:rPr lang="en-US" altLang="ko-KR" b="1" dirty="0"/>
              <a:t>(ITU)</a:t>
            </a:r>
            <a:r>
              <a:rPr lang="ko-KR" altLang="en-US" b="1" dirty="0"/>
              <a:t>에서 </a:t>
            </a:r>
            <a:r>
              <a:rPr lang="ko-KR" altLang="en-US" b="1" dirty="0" smtClean="0"/>
              <a:t>정의한 </a:t>
            </a:r>
            <a:r>
              <a:rPr lang="en-US" altLang="ko-KR" b="1" dirty="0"/>
              <a:t>5</a:t>
            </a:r>
            <a:r>
              <a:rPr lang="ko-KR" altLang="en-US" b="1" dirty="0"/>
              <a:t>세대 </a:t>
            </a:r>
            <a:r>
              <a:rPr lang="ko-KR" altLang="en-US" b="1" dirty="0" smtClean="0"/>
              <a:t>통신규약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574364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07981FA-A0F9-4EE1-B1F1-B2118C3FF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9899" y="704493"/>
            <a:ext cx="8712202" cy="567808"/>
          </a:xfrm>
        </p:spPr>
        <p:txBody>
          <a:bodyPr/>
          <a:lstStyle/>
          <a:p>
            <a:r>
              <a:rPr lang="en-US" altLang="ko-KR" dirty="0" smtClean="0"/>
              <a:t>5G </a:t>
            </a:r>
            <a:r>
              <a:rPr lang="ko-KR" altLang="en-US" dirty="0" smtClean="0"/>
              <a:t>특징</a:t>
            </a:r>
            <a:endParaRPr lang="en-US" altLang="ko-KR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FE3200D-7074-49C3-8F59-32CC44315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DESIGNED BY L@RGO</a:t>
            </a:r>
          </a:p>
        </p:txBody>
      </p:sp>
      <p:sp>
        <p:nvSpPr>
          <p:cNvPr id="26" name="슬라이드 번호 개체 틀 25">
            <a:extLst>
              <a:ext uri="{FF2B5EF4-FFF2-40B4-BE49-F238E27FC236}">
                <a16:creationId xmlns:a16="http://schemas.microsoft.com/office/drawing/2014/main" id="{11141787-750F-4398-ACB2-D15ACD7ED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C5A-9CF7-4A8D-A41D-9E74470054A5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535987" y="4470398"/>
            <a:ext cx="3289300" cy="2603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8" name="Picture 2" descr="C:\Users\USER\Desktop\12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1899" y="1451818"/>
            <a:ext cx="7070725" cy="4999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4362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07981FA-A0F9-4EE1-B1F1-B2118C3FF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9899" y="704493"/>
            <a:ext cx="8712202" cy="567808"/>
          </a:xfrm>
        </p:spPr>
        <p:txBody>
          <a:bodyPr/>
          <a:lstStyle/>
          <a:p>
            <a:r>
              <a:rPr lang="ko-KR" altLang="en-US" dirty="0" smtClean="0"/>
              <a:t>초고속성</a:t>
            </a:r>
            <a:endParaRPr lang="en-US" altLang="ko-KR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FE3200D-7074-49C3-8F59-32CC44315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DESIGNED BY L@RGO</a:t>
            </a:r>
          </a:p>
        </p:txBody>
      </p:sp>
      <p:sp>
        <p:nvSpPr>
          <p:cNvPr id="26" name="슬라이드 번호 개체 틀 25">
            <a:extLst>
              <a:ext uri="{FF2B5EF4-FFF2-40B4-BE49-F238E27FC236}">
                <a16:creationId xmlns:a16="http://schemas.microsoft.com/office/drawing/2014/main" id="{11141787-750F-4398-ACB2-D15ACD7ED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C5A-9CF7-4A8D-A41D-9E74470054A5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92150" y="5058809"/>
            <a:ext cx="315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   </a:t>
            </a:r>
            <a:endParaRPr lang="ko-KR" altLang="en-US" b="1" dirty="0"/>
          </a:p>
        </p:txBody>
      </p:sp>
      <p:pic>
        <p:nvPicPr>
          <p:cNvPr id="6" name="Picture 3" descr="C:\Users\USER\Desktop\ĸó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9923" y="2146300"/>
            <a:ext cx="8531771" cy="3579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7945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07981FA-A0F9-4EE1-B1F1-B2118C3FF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9899" y="704493"/>
            <a:ext cx="8712202" cy="567808"/>
          </a:xfrm>
        </p:spPr>
        <p:txBody>
          <a:bodyPr/>
          <a:lstStyle/>
          <a:p>
            <a:r>
              <a:rPr lang="ko-KR" altLang="en-US" dirty="0" smtClean="0"/>
              <a:t>초고속</a:t>
            </a:r>
            <a:r>
              <a:rPr lang="ko-KR" altLang="en-US" dirty="0"/>
              <a:t>성</a:t>
            </a:r>
            <a:endParaRPr lang="en-US" altLang="ko-KR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FE3200D-7074-49C3-8F59-32CC44315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DESIGNED BY L@RGO</a:t>
            </a:r>
          </a:p>
        </p:txBody>
      </p:sp>
      <p:sp>
        <p:nvSpPr>
          <p:cNvPr id="26" name="슬라이드 번호 개체 틀 25">
            <a:extLst>
              <a:ext uri="{FF2B5EF4-FFF2-40B4-BE49-F238E27FC236}">
                <a16:creationId xmlns:a16="http://schemas.microsoft.com/office/drawing/2014/main" id="{11141787-750F-4398-ACB2-D15ACD7ED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C5A-9CF7-4A8D-A41D-9E74470054A5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535987" y="4470398"/>
            <a:ext cx="3289300" cy="2603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517" y="1959959"/>
            <a:ext cx="5407325" cy="383699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9979" y="1959960"/>
            <a:ext cx="5402100" cy="3836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202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07981FA-A0F9-4EE1-B1F1-B2118C3FF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9899" y="704493"/>
            <a:ext cx="8712202" cy="567808"/>
          </a:xfrm>
        </p:spPr>
        <p:txBody>
          <a:bodyPr/>
          <a:lstStyle/>
          <a:p>
            <a:r>
              <a:rPr lang="ko-KR" altLang="en-US" dirty="0" err="1" smtClean="0"/>
              <a:t>초저지연성</a:t>
            </a:r>
            <a:endParaRPr lang="en-US" altLang="ko-KR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FE3200D-7074-49C3-8F59-32CC44315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DESIGNED BY L@RGO</a:t>
            </a:r>
          </a:p>
        </p:txBody>
      </p:sp>
      <p:sp>
        <p:nvSpPr>
          <p:cNvPr id="26" name="슬라이드 번호 개체 틀 25">
            <a:extLst>
              <a:ext uri="{FF2B5EF4-FFF2-40B4-BE49-F238E27FC236}">
                <a16:creationId xmlns:a16="http://schemas.microsoft.com/office/drawing/2014/main" id="{11141787-750F-4398-ACB2-D15ACD7ED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C5A-9CF7-4A8D-A41D-9E74470054A5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535987" y="4470398"/>
            <a:ext cx="3289300" cy="2603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4098" name="Picture 2" descr="C:\Users\USER\Desktop\그림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6850" y="1554054"/>
            <a:ext cx="6718300" cy="4692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3402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07981FA-A0F9-4EE1-B1F1-B2118C3FF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9899" y="704493"/>
            <a:ext cx="8712202" cy="567808"/>
          </a:xfrm>
        </p:spPr>
        <p:txBody>
          <a:bodyPr/>
          <a:lstStyle/>
          <a:p>
            <a:r>
              <a:rPr lang="ko-KR" altLang="en-US" dirty="0" smtClean="0"/>
              <a:t>초연결성</a:t>
            </a:r>
            <a:r>
              <a:rPr lang="en-US" altLang="ko-KR" dirty="0" smtClean="0"/>
              <a:t>(</a:t>
            </a:r>
            <a:r>
              <a:rPr lang="ko-KR" altLang="en-US" dirty="0" smtClean="0"/>
              <a:t>대량연결기술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FE3200D-7074-49C3-8F59-32CC44315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DESIGNED BY L@RGO</a:t>
            </a:r>
          </a:p>
        </p:txBody>
      </p:sp>
      <p:sp>
        <p:nvSpPr>
          <p:cNvPr id="26" name="슬라이드 번호 개체 틀 25">
            <a:extLst>
              <a:ext uri="{FF2B5EF4-FFF2-40B4-BE49-F238E27FC236}">
                <a16:creationId xmlns:a16="http://schemas.microsoft.com/office/drawing/2014/main" id="{11141787-750F-4398-ACB2-D15ACD7ED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C5A-9CF7-4A8D-A41D-9E74470054A5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535987" y="4470398"/>
            <a:ext cx="3289300" cy="2603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101" y="2584353"/>
            <a:ext cx="5250369" cy="2664732"/>
          </a:xfrm>
          <a:prstGeom prst="rect">
            <a:avLst/>
          </a:prstGeom>
        </p:spPr>
      </p:pic>
      <p:pic>
        <p:nvPicPr>
          <p:cNvPr id="9" name="Picture 2" descr="C:\Users\USER\Desktop\그림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6377" y="1819331"/>
            <a:ext cx="5359219" cy="4194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2051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07981FA-A0F9-4EE1-B1F1-B2118C3FF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9899" y="704493"/>
            <a:ext cx="8712202" cy="567808"/>
          </a:xfrm>
        </p:spPr>
        <p:txBody>
          <a:bodyPr/>
          <a:lstStyle/>
          <a:p>
            <a:endParaRPr lang="en-US" altLang="ko-KR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FE3200D-7074-49C3-8F59-32CC44315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DESIGNED BY L@RGO</a:t>
            </a:r>
          </a:p>
        </p:txBody>
      </p:sp>
      <p:sp>
        <p:nvSpPr>
          <p:cNvPr id="26" name="슬라이드 번호 개체 틀 25">
            <a:extLst>
              <a:ext uri="{FF2B5EF4-FFF2-40B4-BE49-F238E27FC236}">
                <a16:creationId xmlns:a16="http://schemas.microsoft.com/office/drawing/2014/main" id="{11141787-750F-4398-ACB2-D15ACD7ED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C5A-9CF7-4A8D-A41D-9E74470054A5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535987" y="4470398"/>
            <a:ext cx="3289300" cy="2603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2" name="9uZQComubfY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562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3">
      <a:majorFont>
        <a:latin typeface="나눔스퀘어 ExtraBold"/>
        <a:ea typeface="나눔스퀘어 ExtraBold"/>
        <a:cs typeface=""/>
      </a:majorFont>
      <a:minorFont>
        <a:latin typeface="나눔스퀘어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3536</TotalTime>
  <Words>70</Words>
  <Application>Microsoft Office PowerPoint</Application>
  <PresentationFormat>와이드스크린</PresentationFormat>
  <Paragraphs>43</Paragraphs>
  <Slides>9</Slides>
  <Notes>0</Notes>
  <HiddenSlides>0</HiddenSlides>
  <MMClips>1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나눔스퀘어</vt:lpstr>
      <vt:lpstr>나눔스퀘어 ExtraBold</vt:lpstr>
      <vt:lpstr>맑은 고딕</vt:lpstr>
      <vt:lpstr>Arial</vt:lpstr>
      <vt:lpstr>Wingdings</vt:lpstr>
      <vt:lpstr>Office 테마</vt:lpstr>
      <vt:lpstr>   5G 기술소개    </vt:lpstr>
      <vt:lpstr>PowerPoint 프레젠테이션</vt:lpstr>
      <vt:lpstr>5G란?</vt:lpstr>
      <vt:lpstr>5G 특징</vt:lpstr>
      <vt:lpstr>초고속성</vt:lpstr>
      <vt:lpstr>초고속성</vt:lpstr>
      <vt:lpstr>초저지연성</vt:lpstr>
      <vt:lpstr>초연결성(대량연결기술)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orbit</dc:title>
  <dc:creator>largo</dc:creator>
  <cp:keywords>adstorepost.com</cp:keywords>
  <cp:lastModifiedBy>U308_25</cp:lastModifiedBy>
  <cp:revision>299</cp:revision>
  <dcterms:created xsi:type="dcterms:W3CDTF">2017-12-10T15:04:34Z</dcterms:created>
  <dcterms:modified xsi:type="dcterms:W3CDTF">2019-12-02T05:03:16Z</dcterms:modified>
</cp:coreProperties>
</file>