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87" r:id="rId22"/>
    <p:sldId id="280" r:id="rId23"/>
    <p:sldId id="272" r:id="rId24"/>
    <p:sldId id="273" r:id="rId25"/>
    <p:sldId id="279" r:id="rId26"/>
    <p:sldId id="288" r:id="rId27"/>
    <p:sldId id="281" r:id="rId28"/>
    <p:sldId id="283" r:id="rId29"/>
    <p:sldId id="284" r:id="rId30"/>
    <p:sldId id="282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153" autoAdjust="0"/>
  </p:normalViewPr>
  <p:slideViewPr>
    <p:cSldViewPr snapToGrid="0">
      <p:cViewPr varScale="1">
        <p:scale>
          <a:sx n="80" d="100"/>
          <a:sy n="80" d="100"/>
        </p:scale>
        <p:origin x="17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8a2a0b59af59005" providerId="LiveId" clId="{A900C06A-C8DB-46C6-B96D-7F7F05DE8D25}"/>
    <pc:docChg chg="undo redo custSel addSld delSld modSld sldOrd">
      <pc:chgData name="" userId="e8a2a0b59af59005" providerId="LiveId" clId="{A900C06A-C8DB-46C6-B96D-7F7F05DE8D25}" dt="2018-02-12T06:26:20.223" v="4676" actId="6549"/>
      <pc:docMkLst>
        <pc:docMk/>
      </pc:docMkLst>
      <pc:sldChg chg="del modNotesTx">
        <pc:chgData name="" userId="e8a2a0b59af59005" providerId="LiveId" clId="{A900C06A-C8DB-46C6-B96D-7F7F05DE8D25}" dt="2018-02-12T06:24:15.758" v="4564" actId="2696"/>
        <pc:sldMkLst>
          <pc:docMk/>
          <pc:sldMk cId="3304918865" sldId="257"/>
        </pc:sldMkLst>
      </pc:sldChg>
      <pc:sldChg chg="modSp ord modNotesTx">
        <pc:chgData name="" userId="e8a2a0b59af59005" providerId="LiveId" clId="{A900C06A-C8DB-46C6-B96D-7F7F05DE8D25}" dt="2018-02-03T20:15:58.504" v="2972" actId="1076"/>
        <pc:sldMkLst>
          <pc:docMk/>
          <pc:sldMk cId="3384573741" sldId="258"/>
        </pc:sldMkLst>
        <pc:spChg chg="mod">
          <ac:chgData name="" userId="e8a2a0b59af59005" providerId="LiveId" clId="{A900C06A-C8DB-46C6-B96D-7F7F05DE8D25}" dt="2018-02-03T20:15:58.504" v="2972" actId="1076"/>
          <ac:spMkLst>
            <pc:docMk/>
            <pc:sldMk cId="3384573741" sldId="258"/>
            <ac:spMk id="3" creationId="{B8328878-FF05-44B5-8FEA-442F4DBE8236}"/>
          </ac:spMkLst>
        </pc:spChg>
      </pc:sldChg>
      <pc:sldChg chg="addSp delSp modSp ord modAnim">
        <pc:chgData name="" userId="e8a2a0b59af59005" providerId="LiveId" clId="{A900C06A-C8DB-46C6-B96D-7F7F05DE8D25}" dt="2018-02-03T06:07:04.023" v="63" actId="20577"/>
        <pc:sldMkLst>
          <pc:docMk/>
          <pc:sldMk cId="1788472566" sldId="259"/>
        </pc:sldMkLst>
        <pc:spChg chg="add mod">
          <ac:chgData name="" userId="e8a2a0b59af59005" providerId="LiveId" clId="{A900C06A-C8DB-46C6-B96D-7F7F05DE8D25}" dt="2018-01-27T11:11:50.117" v="28" actId="20577"/>
          <ac:spMkLst>
            <pc:docMk/>
            <pc:sldMk cId="1788472566" sldId="259"/>
            <ac:spMk id="5" creationId="{6C30D884-1EBC-451A-A8BB-D425C65590CE}"/>
          </ac:spMkLst>
        </pc:spChg>
        <pc:spChg chg="add mod">
          <ac:chgData name="" userId="e8a2a0b59af59005" providerId="LiveId" clId="{A900C06A-C8DB-46C6-B96D-7F7F05DE8D25}" dt="2018-01-27T11:12:04.079" v="30" actId="1076"/>
          <ac:spMkLst>
            <pc:docMk/>
            <pc:sldMk cId="1788472566" sldId="259"/>
            <ac:spMk id="6" creationId="{9EBDE1EA-A718-4CFC-BDBA-86E6F9FD8139}"/>
          </ac:spMkLst>
        </pc:spChg>
        <pc:spChg chg="add mod">
          <ac:chgData name="" userId="e8a2a0b59af59005" providerId="LiveId" clId="{A900C06A-C8DB-46C6-B96D-7F7F05DE8D25}" dt="2018-01-27T14:48:54.738" v="44" actId="14100"/>
          <ac:spMkLst>
            <pc:docMk/>
            <pc:sldMk cId="1788472566" sldId="259"/>
            <ac:spMk id="7" creationId="{2C176C25-0D86-4280-8714-9BCD640D7FBC}"/>
          </ac:spMkLst>
        </pc:spChg>
        <pc:spChg chg="add mod">
          <ac:chgData name="" userId="e8a2a0b59af59005" providerId="LiveId" clId="{A900C06A-C8DB-46C6-B96D-7F7F05DE8D25}" dt="2018-01-27T14:48:42.946" v="42" actId="14100"/>
          <ac:spMkLst>
            <pc:docMk/>
            <pc:sldMk cId="1788472566" sldId="259"/>
            <ac:spMk id="8" creationId="{6534F03D-85E0-43D1-906A-B8A0F762EB3C}"/>
          </ac:spMkLst>
        </pc:spChg>
        <pc:spChg chg="add mod">
          <ac:chgData name="" userId="e8a2a0b59af59005" providerId="LiveId" clId="{A900C06A-C8DB-46C6-B96D-7F7F05DE8D25}" dt="2018-01-27T14:49:01.477" v="45" actId="14100"/>
          <ac:spMkLst>
            <pc:docMk/>
            <pc:sldMk cId="1788472566" sldId="259"/>
            <ac:spMk id="9" creationId="{E78312B4-7B38-452E-9BCC-E8EC0C17737C}"/>
          </ac:spMkLst>
        </pc:spChg>
        <pc:spChg chg="add del mod">
          <ac:chgData name="" userId="e8a2a0b59af59005" providerId="LiveId" clId="{A900C06A-C8DB-46C6-B96D-7F7F05DE8D25}" dt="2018-01-27T14:50:00.580" v="55" actId="11529"/>
          <ac:spMkLst>
            <pc:docMk/>
            <pc:sldMk cId="1788472566" sldId="259"/>
            <ac:spMk id="10" creationId="{D2421D53-3375-43D0-BECF-8C18AB6A8A99}"/>
          </ac:spMkLst>
        </pc:spChg>
        <pc:spChg chg="add del mod">
          <ac:chgData name="" userId="e8a2a0b59af59005" providerId="LiveId" clId="{A900C06A-C8DB-46C6-B96D-7F7F05DE8D25}" dt="2018-01-27T14:49:58.851" v="54" actId="20577"/>
          <ac:spMkLst>
            <pc:docMk/>
            <pc:sldMk cId="1788472566" sldId="259"/>
            <ac:spMk id="11" creationId="{F93FE8C0-2B38-4099-A8B4-33222B1D5AA9}"/>
          </ac:spMkLst>
        </pc:spChg>
      </pc:sldChg>
      <pc:sldChg chg="modSp add">
        <pc:chgData name="" userId="e8a2a0b59af59005" providerId="LiveId" clId="{A900C06A-C8DB-46C6-B96D-7F7F05DE8D25}" dt="2018-02-12T06:26:20.223" v="4676" actId="6549"/>
        <pc:sldMkLst>
          <pc:docMk/>
          <pc:sldMk cId="2599333770" sldId="260"/>
        </pc:sldMkLst>
        <pc:spChg chg="mod">
          <ac:chgData name="" userId="e8a2a0b59af59005" providerId="LiveId" clId="{A900C06A-C8DB-46C6-B96D-7F7F05DE8D25}" dt="2018-02-03T12:28:25.751" v="474" actId="20577"/>
          <ac:spMkLst>
            <pc:docMk/>
            <pc:sldMk cId="2599333770" sldId="260"/>
            <ac:spMk id="2" creationId="{B6AF60D2-7862-4B32-9543-862DCCC51AFD}"/>
          </ac:spMkLst>
        </pc:spChg>
        <pc:spChg chg="mod">
          <ac:chgData name="" userId="e8a2a0b59af59005" providerId="LiveId" clId="{A900C06A-C8DB-46C6-B96D-7F7F05DE8D25}" dt="2018-02-12T06:26:20.223" v="4676" actId="6549"/>
          <ac:spMkLst>
            <pc:docMk/>
            <pc:sldMk cId="2599333770" sldId="260"/>
            <ac:spMk id="3" creationId="{D1154D36-B016-4A46-ACF4-B8866273C501}"/>
          </ac:spMkLst>
        </pc:spChg>
      </pc:sldChg>
      <pc:sldChg chg="modSp add modNotesTx">
        <pc:chgData name="" userId="e8a2a0b59af59005" providerId="LiveId" clId="{A900C06A-C8DB-46C6-B96D-7F7F05DE8D25}" dt="2018-02-06T15:35:13.626" v="4377" actId="20577"/>
        <pc:sldMkLst>
          <pc:docMk/>
          <pc:sldMk cId="930078225" sldId="261"/>
        </pc:sldMkLst>
        <pc:spChg chg="mod">
          <ac:chgData name="" userId="e8a2a0b59af59005" providerId="LiveId" clId="{A900C06A-C8DB-46C6-B96D-7F7F05DE8D25}" dt="2018-02-03T12:24:04.647" v="201" actId="20577"/>
          <ac:spMkLst>
            <pc:docMk/>
            <pc:sldMk cId="930078225" sldId="261"/>
            <ac:spMk id="2" creationId="{A0569F06-BDE4-4D5A-B219-04FC3EC17FF0}"/>
          </ac:spMkLst>
        </pc:spChg>
        <pc:spChg chg="mod">
          <ac:chgData name="" userId="e8a2a0b59af59005" providerId="LiveId" clId="{A900C06A-C8DB-46C6-B96D-7F7F05DE8D25}" dt="2018-02-06T15:35:13.626" v="4377" actId="20577"/>
          <ac:spMkLst>
            <pc:docMk/>
            <pc:sldMk cId="930078225" sldId="261"/>
            <ac:spMk id="3" creationId="{98DE0244-3BB4-4F07-ACCD-78528620FEC4}"/>
          </ac:spMkLst>
        </pc:spChg>
      </pc:sldChg>
      <pc:sldChg chg="addSp delSp modSp add modNotesTx">
        <pc:chgData name="" userId="e8a2a0b59af59005" providerId="LiveId" clId="{A900C06A-C8DB-46C6-B96D-7F7F05DE8D25}" dt="2018-02-03T14:48:51.404" v="1559" actId="20577"/>
        <pc:sldMkLst>
          <pc:docMk/>
          <pc:sldMk cId="4038686185" sldId="262"/>
        </pc:sldMkLst>
        <pc:spChg chg="mod">
          <ac:chgData name="" userId="e8a2a0b59af59005" providerId="LiveId" clId="{A900C06A-C8DB-46C6-B96D-7F7F05DE8D25}" dt="2018-02-03T12:28:13.738" v="469" actId="20577"/>
          <ac:spMkLst>
            <pc:docMk/>
            <pc:sldMk cId="4038686185" sldId="262"/>
            <ac:spMk id="2" creationId="{CA95F469-515A-43BD-896A-2E21D1DDFD5B}"/>
          </ac:spMkLst>
        </pc:spChg>
        <pc:spChg chg="del mod">
          <ac:chgData name="" userId="e8a2a0b59af59005" providerId="LiveId" clId="{A900C06A-C8DB-46C6-B96D-7F7F05DE8D25}" dt="2018-02-03T13:02:59.162" v="724" actId="3680"/>
          <ac:spMkLst>
            <pc:docMk/>
            <pc:sldMk cId="4038686185" sldId="262"/>
            <ac:spMk id="3" creationId="{CDB40CBB-D5BB-4387-8BA7-C69836D87D0A}"/>
          </ac:spMkLst>
        </pc:spChg>
        <pc:spChg chg="add mod">
          <ac:chgData name="" userId="e8a2a0b59af59005" providerId="LiveId" clId="{A900C06A-C8DB-46C6-B96D-7F7F05DE8D25}" dt="2018-02-03T14:48:51.404" v="1559" actId="20577"/>
          <ac:spMkLst>
            <pc:docMk/>
            <pc:sldMk cId="4038686185" sldId="262"/>
            <ac:spMk id="6" creationId="{4BA796DC-EE33-4E07-8C2E-3C3A5E4A6F93}"/>
          </ac:spMkLst>
        </pc:spChg>
        <pc:graphicFrameChg chg="add del mod modGraphic">
          <ac:chgData name="" userId="e8a2a0b59af59005" providerId="LiveId" clId="{A900C06A-C8DB-46C6-B96D-7F7F05DE8D25}" dt="2018-02-03T14:40:56.897" v="1063" actId="478"/>
          <ac:graphicFrameMkLst>
            <pc:docMk/>
            <pc:sldMk cId="4038686185" sldId="262"/>
            <ac:graphicFrameMk id="4" creationId="{1800AD8B-CBF7-4C63-98A1-B3E06BF970D8}"/>
          </ac:graphicFrameMkLst>
        </pc:graphicFrameChg>
      </pc:sldChg>
      <pc:sldChg chg="addSp delSp modSp add modAnim">
        <pc:chgData name="" userId="e8a2a0b59af59005" providerId="LiveId" clId="{A900C06A-C8DB-46C6-B96D-7F7F05DE8D25}" dt="2018-02-03T18:23:17.330" v="2715" actId="207"/>
        <pc:sldMkLst>
          <pc:docMk/>
          <pc:sldMk cId="731354671" sldId="263"/>
        </pc:sldMkLst>
        <pc:spChg chg="mod">
          <ac:chgData name="" userId="e8a2a0b59af59005" providerId="LiveId" clId="{A900C06A-C8DB-46C6-B96D-7F7F05DE8D25}" dt="2018-02-03T14:49:09.106" v="1561" actId="207"/>
          <ac:spMkLst>
            <pc:docMk/>
            <pc:sldMk cId="731354671" sldId="263"/>
            <ac:spMk id="2" creationId="{D0CD356B-E8E6-4452-B21C-0B93BC75B79B}"/>
          </ac:spMkLst>
        </pc:spChg>
        <pc:spChg chg="del">
          <ac:chgData name="" userId="e8a2a0b59af59005" providerId="LiveId" clId="{A900C06A-C8DB-46C6-B96D-7F7F05DE8D25}" dt="2018-02-03T14:49:22.960" v="1562" actId="3680"/>
          <ac:spMkLst>
            <pc:docMk/>
            <pc:sldMk cId="731354671" sldId="263"/>
            <ac:spMk id="3" creationId="{B1B1DB53-7BD7-49E6-920E-6F1F1A5323F3}"/>
          </ac:spMkLst>
        </pc:spChg>
        <pc:graphicFrameChg chg="add mod modGraphic">
          <ac:chgData name="" userId="e8a2a0b59af59005" providerId="LiveId" clId="{A900C06A-C8DB-46C6-B96D-7F7F05DE8D25}" dt="2018-02-03T18:23:17.330" v="2715" actId="207"/>
          <ac:graphicFrameMkLst>
            <pc:docMk/>
            <pc:sldMk cId="731354671" sldId="263"/>
            <ac:graphicFrameMk id="4" creationId="{10D29855-EB9E-423E-9C7D-F5B39BE41800}"/>
          </ac:graphicFrameMkLst>
        </pc:graphicFrameChg>
      </pc:sldChg>
      <pc:sldChg chg="modSp add">
        <pc:chgData name="" userId="e8a2a0b59af59005" providerId="LiveId" clId="{A900C06A-C8DB-46C6-B96D-7F7F05DE8D25}" dt="2018-02-03T18:09:10.628" v="2471" actId="20577"/>
        <pc:sldMkLst>
          <pc:docMk/>
          <pc:sldMk cId="1560526928" sldId="264"/>
        </pc:sldMkLst>
        <pc:spChg chg="mod">
          <ac:chgData name="" userId="e8a2a0b59af59005" providerId="LiveId" clId="{A900C06A-C8DB-46C6-B96D-7F7F05DE8D25}" dt="2018-02-03T15:00:14.775" v="1653" actId="20577"/>
          <ac:spMkLst>
            <pc:docMk/>
            <pc:sldMk cId="1560526928" sldId="264"/>
            <ac:spMk id="2" creationId="{F0E26B9E-D35C-4169-87BD-85B9D7D27CB1}"/>
          </ac:spMkLst>
        </pc:spChg>
        <pc:spChg chg="mod">
          <ac:chgData name="" userId="e8a2a0b59af59005" providerId="LiveId" clId="{A900C06A-C8DB-46C6-B96D-7F7F05DE8D25}" dt="2018-02-03T18:09:10.628" v="2471" actId="20577"/>
          <ac:spMkLst>
            <pc:docMk/>
            <pc:sldMk cId="1560526928" sldId="264"/>
            <ac:spMk id="3" creationId="{43095E65-48F5-4F42-890B-2293080B1880}"/>
          </ac:spMkLst>
        </pc:spChg>
      </pc:sldChg>
      <pc:sldChg chg="addSp modSp add">
        <pc:chgData name="" userId="e8a2a0b59af59005" providerId="LiveId" clId="{A900C06A-C8DB-46C6-B96D-7F7F05DE8D25}" dt="2018-02-03T18:23:42.460" v="2716" actId="207"/>
        <pc:sldMkLst>
          <pc:docMk/>
          <pc:sldMk cId="766192942" sldId="265"/>
        </pc:sldMkLst>
        <pc:spChg chg="mod">
          <ac:chgData name="" userId="e8a2a0b59af59005" providerId="LiveId" clId="{A900C06A-C8DB-46C6-B96D-7F7F05DE8D25}" dt="2018-02-03T15:13:52.856" v="2465" actId="207"/>
          <ac:spMkLst>
            <pc:docMk/>
            <pc:sldMk cId="766192942" sldId="265"/>
            <ac:spMk id="2" creationId="{453C8D3A-9F44-4799-8265-DDC03B72CCF0}"/>
          </ac:spMkLst>
        </pc:spChg>
        <pc:graphicFrameChg chg="add modGraphic">
          <ac:chgData name="" userId="e8a2a0b59af59005" providerId="LiveId" clId="{A900C06A-C8DB-46C6-B96D-7F7F05DE8D25}" dt="2018-02-03T18:23:42.460" v="2716" actId="207"/>
          <ac:graphicFrameMkLst>
            <pc:docMk/>
            <pc:sldMk cId="766192942" sldId="265"/>
            <ac:graphicFrameMk id="4" creationId="{4BB4C384-4C7A-4D72-AA4B-F53A0CC0526C}"/>
          </ac:graphicFrameMkLst>
        </pc:graphicFrameChg>
      </pc:sldChg>
      <pc:sldChg chg="modSp add">
        <pc:chgData name="" userId="e8a2a0b59af59005" providerId="LiveId" clId="{A900C06A-C8DB-46C6-B96D-7F7F05DE8D25}" dt="2018-02-05T14:27:04.156" v="3114" actId="20577"/>
        <pc:sldMkLst>
          <pc:docMk/>
          <pc:sldMk cId="1404635149" sldId="266"/>
        </pc:sldMkLst>
        <pc:spChg chg="mod">
          <ac:chgData name="" userId="e8a2a0b59af59005" providerId="LiveId" clId="{A900C06A-C8DB-46C6-B96D-7F7F05DE8D25}" dt="2018-02-03T18:09:33.403" v="2475" actId="20577"/>
          <ac:spMkLst>
            <pc:docMk/>
            <pc:sldMk cId="1404635149" sldId="266"/>
            <ac:spMk id="2" creationId="{DD061121-7623-4372-946F-E5F3C7902E83}"/>
          </ac:spMkLst>
        </pc:spChg>
        <pc:spChg chg="mod">
          <ac:chgData name="" userId="e8a2a0b59af59005" providerId="LiveId" clId="{A900C06A-C8DB-46C6-B96D-7F7F05DE8D25}" dt="2018-02-05T14:27:04.156" v="3114" actId="20577"/>
          <ac:spMkLst>
            <pc:docMk/>
            <pc:sldMk cId="1404635149" sldId="266"/>
            <ac:spMk id="3" creationId="{C8611F08-FAA5-4290-985F-6D7C680CB6B2}"/>
          </ac:spMkLst>
        </pc:spChg>
      </pc:sldChg>
      <pc:sldChg chg="modSp add ord">
        <pc:chgData name="" userId="e8a2a0b59af59005" providerId="LiveId" clId="{A900C06A-C8DB-46C6-B96D-7F7F05DE8D25}" dt="2018-02-03T20:05:16.268" v="2953" actId="20577"/>
        <pc:sldMkLst>
          <pc:docMk/>
          <pc:sldMk cId="1151606340" sldId="267"/>
        </pc:sldMkLst>
        <pc:graphicFrameChg chg="modGraphic">
          <ac:chgData name="" userId="e8a2a0b59af59005" providerId="LiveId" clId="{A900C06A-C8DB-46C6-B96D-7F7F05DE8D25}" dt="2018-02-03T20:05:16.268" v="2953" actId="20577"/>
          <ac:graphicFrameMkLst>
            <pc:docMk/>
            <pc:sldMk cId="1151606340" sldId="267"/>
            <ac:graphicFrameMk id="4" creationId="{4BB4C384-4C7A-4D72-AA4B-F53A0CC0526C}"/>
          </ac:graphicFrameMkLst>
        </pc:graphicFrameChg>
      </pc:sldChg>
      <pc:sldChg chg="modSp add ord">
        <pc:chgData name="" userId="e8a2a0b59af59005" providerId="LiveId" clId="{A900C06A-C8DB-46C6-B96D-7F7F05DE8D25}" dt="2018-02-03T18:20:31.492" v="2704" actId="20577"/>
        <pc:sldMkLst>
          <pc:docMk/>
          <pc:sldMk cId="2377491300" sldId="268"/>
        </pc:sldMkLst>
        <pc:spChg chg="mod">
          <ac:chgData name="" userId="e8a2a0b59af59005" providerId="LiveId" clId="{A900C06A-C8DB-46C6-B96D-7F7F05DE8D25}" dt="2018-02-03T18:17:18.873" v="2639" actId="20577"/>
          <ac:spMkLst>
            <pc:docMk/>
            <pc:sldMk cId="2377491300" sldId="268"/>
            <ac:spMk id="2" creationId="{DD061121-7623-4372-946F-E5F3C7902E83}"/>
          </ac:spMkLst>
        </pc:spChg>
        <pc:spChg chg="mod">
          <ac:chgData name="" userId="e8a2a0b59af59005" providerId="LiveId" clId="{A900C06A-C8DB-46C6-B96D-7F7F05DE8D25}" dt="2018-02-03T18:20:31.492" v="2704" actId="20577"/>
          <ac:spMkLst>
            <pc:docMk/>
            <pc:sldMk cId="2377491300" sldId="268"/>
            <ac:spMk id="3" creationId="{C8611F08-FAA5-4290-985F-6D7C680CB6B2}"/>
          </ac:spMkLst>
        </pc:spChg>
      </pc:sldChg>
      <pc:sldChg chg="modSp add ord">
        <pc:chgData name="" userId="e8a2a0b59af59005" providerId="LiveId" clId="{A900C06A-C8DB-46C6-B96D-7F7F05DE8D25}" dt="2018-02-03T20:05:23.881" v="2955" actId="20577"/>
        <pc:sldMkLst>
          <pc:docMk/>
          <pc:sldMk cId="1551468771" sldId="269"/>
        </pc:sldMkLst>
        <pc:graphicFrameChg chg="modGraphic">
          <ac:chgData name="" userId="e8a2a0b59af59005" providerId="LiveId" clId="{A900C06A-C8DB-46C6-B96D-7F7F05DE8D25}" dt="2018-02-03T20:05:23.881" v="2955" actId="20577"/>
          <ac:graphicFrameMkLst>
            <pc:docMk/>
            <pc:sldMk cId="1551468771" sldId="269"/>
            <ac:graphicFrameMk id="4" creationId="{4BB4C384-4C7A-4D72-AA4B-F53A0CC0526C}"/>
          </ac:graphicFrameMkLst>
        </pc:graphicFrameChg>
      </pc:sldChg>
      <pc:sldChg chg="modSp add ord">
        <pc:chgData name="" userId="e8a2a0b59af59005" providerId="LiveId" clId="{A900C06A-C8DB-46C6-B96D-7F7F05DE8D25}" dt="2018-02-03T18:28:55.407" v="2779" actId="20577"/>
        <pc:sldMkLst>
          <pc:docMk/>
          <pc:sldMk cId="188902342" sldId="270"/>
        </pc:sldMkLst>
        <pc:spChg chg="mod">
          <ac:chgData name="" userId="e8a2a0b59af59005" providerId="LiveId" clId="{A900C06A-C8DB-46C6-B96D-7F7F05DE8D25}" dt="2018-02-03T18:25:14.399" v="2722" actId="20577"/>
          <ac:spMkLst>
            <pc:docMk/>
            <pc:sldMk cId="188902342" sldId="270"/>
            <ac:spMk id="2" creationId="{DD061121-7623-4372-946F-E5F3C7902E83}"/>
          </ac:spMkLst>
        </pc:spChg>
        <pc:spChg chg="mod">
          <ac:chgData name="" userId="e8a2a0b59af59005" providerId="LiveId" clId="{A900C06A-C8DB-46C6-B96D-7F7F05DE8D25}" dt="2018-02-03T18:28:55.407" v="2779" actId="20577"/>
          <ac:spMkLst>
            <pc:docMk/>
            <pc:sldMk cId="188902342" sldId="270"/>
            <ac:spMk id="3" creationId="{C8611F08-FAA5-4290-985F-6D7C680CB6B2}"/>
          </ac:spMkLst>
        </pc:spChg>
      </pc:sldChg>
      <pc:sldChg chg="modSp add ord">
        <pc:chgData name="" userId="e8a2a0b59af59005" providerId="LiveId" clId="{A900C06A-C8DB-46C6-B96D-7F7F05DE8D25}" dt="2018-02-03T18:29:56.810" v="2786" actId="207"/>
        <pc:sldMkLst>
          <pc:docMk/>
          <pc:sldMk cId="3879443713" sldId="271"/>
        </pc:sldMkLst>
        <pc:graphicFrameChg chg="modGraphic">
          <ac:chgData name="" userId="e8a2a0b59af59005" providerId="LiveId" clId="{A900C06A-C8DB-46C6-B96D-7F7F05DE8D25}" dt="2018-02-03T18:29:56.810" v="2786" actId="207"/>
          <ac:graphicFrameMkLst>
            <pc:docMk/>
            <pc:sldMk cId="3879443713" sldId="271"/>
            <ac:graphicFrameMk id="4" creationId="{4BB4C384-4C7A-4D72-AA4B-F53A0CC0526C}"/>
          </ac:graphicFrameMkLst>
        </pc:graphicFrameChg>
      </pc:sldChg>
      <pc:sldChg chg="modSp add ord">
        <pc:chgData name="" userId="e8a2a0b59af59005" providerId="LiveId" clId="{A900C06A-C8DB-46C6-B96D-7F7F05DE8D25}" dt="2018-02-06T15:49:24.079" v="4496" actId="5793"/>
        <pc:sldMkLst>
          <pc:docMk/>
          <pc:sldMk cId="4184199376" sldId="272"/>
        </pc:sldMkLst>
        <pc:spChg chg="mod">
          <ac:chgData name="" userId="e8a2a0b59af59005" providerId="LiveId" clId="{A900C06A-C8DB-46C6-B96D-7F7F05DE8D25}" dt="2018-02-06T13:39:58.924" v="3132" actId="20577"/>
          <ac:spMkLst>
            <pc:docMk/>
            <pc:sldMk cId="4184199376" sldId="272"/>
            <ac:spMk id="2" creationId="{CE0E38BA-E844-44DF-B20E-59C4A2BFCFD2}"/>
          </ac:spMkLst>
        </pc:spChg>
        <pc:spChg chg="mod">
          <ac:chgData name="" userId="e8a2a0b59af59005" providerId="LiveId" clId="{A900C06A-C8DB-46C6-B96D-7F7F05DE8D25}" dt="2018-02-03T20:20:18.247" v="3090" actId="20577"/>
          <ac:spMkLst>
            <pc:docMk/>
            <pc:sldMk cId="4184199376" sldId="272"/>
            <ac:spMk id="3" creationId="{EA9428EC-ACCA-42AF-9F37-A0EF2693DC0D}"/>
          </ac:spMkLst>
        </pc:spChg>
      </pc:sldChg>
      <pc:sldChg chg="modSp add">
        <pc:chgData name="" userId="e8a2a0b59af59005" providerId="LiveId" clId="{A900C06A-C8DB-46C6-B96D-7F7F05DE8D25}" dt="2018-02-04T16:05:13.013" v="3113" actId="20577"/>
        <pc:sldMkLst>
          <pc:docMk/>
          <pc:sldMk cId="2931364173" sldId="273"/>
        </pc:sldMkLst>
        <pc:spChg chg="mod">
          <ac:chgData name="" userId="e8a2a0b59af59005" providerId="LiveId" clId="{A900C06A-C8DB-46C6-B96D-7F7F05DE8D25}" dt="2018-02-04T16:05:13.013" v="3113" actId="20577"/>
          <ac:spMkLst>
            <pc:docMk/>
            <pc:sldMk cId="2931364173" sldId="273"/>
            <ac:spMk id="2" creationId="{7D1AC582-6310-4BFC-B0D9-656288823447}"/>
          </ac:spMkLst>
        </pc:spChg>
      </pc:sldChg>
      <pc:sldChg chg="addSp delSp modSp add delAnim modAnim">
        <pc:chgData name="" userId="e8a2a0b59af59005" providerId="LiveId" clId="{A900C06A-C8DB-46C6-B96D-7F7F05DE8D25}" dt="2018-02-06T14:41:27.425" v="3838" actId="5793"/>
        <pc:sldMkLst>
          <pc:docMk/>
          <pc:sldMk cId="200554551" sldId="274"/>
        </pc:sldMkLst>
        <pc:spChg chg="mod">
          <ac:chgData name="" userId="e8a2a0b59af59005" providerId="LiveId" clId="{A900C06A-C8DB-46C6-B96D-7F7F05DE8D25}" dt="2018-02-06T13:44:59.001" v="3228" actId="14100"/>
          <ac:spMkLst>
            <pc:docMk/>
            <pc:sldMk cId="200554551" sldId="274"/>
            <ac:spMk id="2" creationId="{28B2DD41-E18E-4DE1-856F-4544C1123EA2}"/>
          </ac:spMkLst>
        </pc:spChg>
        <pc:spChg chg="mod">
          <ac:chgData name="" userId="e8a2a0b59af59005" providerId="LiveId" clId="{A900C06A-C8DB-46C6-B96D-7F7F05DE8D25}" dt="2018-02-06T13:58:17.807" v="3552" actId="6549"/>
          <ac:spMkLst>
            <pc:docMk/>
            <pc:sldMk cId="200554551" sldId="274"/>
            <ac:spMk id="3" creationId="{D7910886-04AD-41FE-AA0A-AA9855790FBD}"/>
          </ac:spMkLst>
        </pc:spChg>
        <pc:spChg chg="add del mod">
          <ac:chgData name="" userId="e8a2a0b59af59005" providerId="LiveId" clId="{A900C06A-C8DB-46C6-B96D-7F7F05DE8D25}" dt="2018-02-06T13:52:27.352" v="3343" actId="478"/>
          <ac:spMkLst>
            <pc:docMk/>
            <pc:sldMk cId="200554551" sldId="274"/>
            <ac:spMk id="4" creationId="{0007C954-3FC7-45F9-94D2-D3F448637E90}"/>
          </ac:spMkLst>
        </pc:spChg>
        <pc:spChg chg="add mod">
          <ac:chgData name="" userId="e8a2a0b59af59005" providerId="LiveId" clId="{A900C06A-C8DB-46C6-B96D-7F7F05DE8D25}" dt="2018-02-06T13:52:51.481" v="3366" actId="20577"/>
          <ac:spMkLst>
            <pc:docMk/>
            <pc:sldMk cId="200554551" sldId="274"/>
            <ac:spMk id="5" creationId="{606E58C5-ABDE-4FC1-9CB5-1DACB7B59728}"/>
          </ac:spMkLst>
        </pc:spChg>
        <pc:spChg chg="add mod">
          <ac:chgData name="" userId="e8a2a0b59af59005" providerId="LiveId" clId="{A900C06A-C8DB-46C6-B96D-7F7F05DE8D25}" dt="2018-02-06T13:54:02.066" v="3410" actId="20577"/>
          <ac:spMkLst>
            <pc:docMk/>
            <pc:sldMk cId="200554551" sldId="274"/>
            <ac:spMk id="6" creationId="{8B59F5E3-DE69-4F44-9C06-A307490E7638}"/>
          </ac:spMkLst>
        </pc:spChg>
        <pc:spChg chg="add mod">
          <ac:chgData name="" userId="e8a2a0b59af59005" providerId="LiveId" clId="{A900C06A-C8DB-46C6-B96D-7F7F05DE8D25}" dt="2018-02-06T13:55:43.258" v="3527" actId="255"/>
          <ac:spMkLst>
            <pc:docMk/>
            <pc:sldMk cId="200554551" sldId="274"/>
            <ac:spMk id="7" creationId="{22586EA8-D96D-4B87-9D5C-8AE9812C5397}"/>
          </ac:spMkLst>
        </pc:spChg>
      </pc:sldChg>
      <pc:sldChg chg="addSp modSp add modAnim">
        <pc:chgData name="" userId="e8a2a0b59af59005" providerId="LiveId" clId="{A900C06A-C8DB-46C6-B96D-7F7F05DE8D25}" dt="2018-02-06T14:43:42.026" v="3845" actId="5793"/>
        <pc:sldMkLst>
          <pc:docMk/>
          <pc:sldMk cId="1940149546" sldId="275"/>
        </pc:sldMkLst>
        <pc:spChg chg="mod">
          <ac:chgData name="" userId="e8a2a0b59af59005" providerId="LiveId" clId="{A900C06A-C8DB-46C6-B96D-7F7F05DE8D25}" dt="2018-02-06T13:57:12.363" v="3537" actId="14100"/>
          <ac:spMkLst>
            <pc:docMk/>
            <pc:sldMk cId="1940149546" sldId="275"/>
            <ac:spMk id="2" creationId="{6A6C8ED8-FC64-415B-999C-E310817CEB10}"/>
          </ac:spMkLst>
        </pc:spChg>
        <pc:spChg chg="mod">
          <ac:chgData name="" userId="e8a2a0b59af59005" providerId="LiveId" clId="{A900C06A-C8DB-46C6-B96D-7F7F05DE8D25}" dt="2018-02-06T14:39:15.254" v="3728" actId="20577"/>
          <ac:spMkLst>
            <pc:docMk/>
            <pc:sldMk cId="1940149546" sldId="275"/>
            <ac:spMk id="3" creationId="{0395076D-BDF2-4B73-8C64-EE1A8035AE62}"/>
          </ac:spMkLst>
        </pc:spChg>
        <pc:spChg chg="add mod">
          <ac:chgData name="" userId="e8a2a0b59af59005" providerId="LiveId" clId="{A900C06A-C8DB-46C6-B96D-7F7F05DE8D25}" dt="2018-02-06T14:39:21.094" v="3729" actId="1076"/>
          <ac:spMkLst>
            <pc:docMk/>
            <pc:sldMk cId="1940149546" sldId="275"/>
            <ac:spMk id="4" creationId="{5BF0802A-E0EC-45B8-99B4-15DEBF0367FD}"/>
          </ac:spMkLst>
        </pc:spChg>
        <pc:spChg chg="add mod">
          <ac:chgData name="" userId="e8a2a0b59af59005" providerId="LiveId" clId="{A900C06A-C8DB-46C6-B96D-7F7F05DE8D25}" dt="2018-02-06T14:39:26.335" v="3730" actId="1076"/>
          <ac:spMkLst>
            <pc:docMk/>
            <pc:sldMk cId="1940149546" sldId="275"/>
            <ac:spMk id="5" creationId="{93C1D57F-3C6C-4CFD-B0E0-A5BD74137B8F}"/>
          </ac:spMkLst>
        </pc:spChg>
        <pc:spChg chg="add mod">
          <ac:chgData name="" userId="e8a2a0b59af59005" providerId="LiveId" clId="{A900C06A-C8DB-46C6-B96D-7F7F05DE8D25}" dt="2018-02-06T14:39:29.446" v="3731" actId="1076"/>
          <ac:spMkLst>
            <pc:docMk/>
            <pc:sldMk cId="1940149546" sldId="275"/>
            <ac:spMk id="6" creationId="{5092A897-724E-4E0F-92C1-0C6390E216CF}"/>
          </ac:spMkLst>
        </pc:spChg>
        <pc:spChg chg="add mod">
          <ac:chgData name="" userId="e8a2a0b59af59005" providerId="LiveId" clId="{A900C06A-C8DB-46C6-B96D-7F7F05DE8D25}" dt="2018-02-06T14:36:48.434" v="3661" actId="5793"/>
          <ac:spMkLst>
            <pc:docMk/>
            <pc:sldMk cId="1940149546" sldId="275"/>
            <ac:spMk id="7" creationId="{B468A03E-E207-41B1-B233-B643C5491FA1}"/>
          </ac:spMkLst>
        </pc:spChg>
        <pc:spChg chg="add mod">
          <ac:chgData name="" userId="e8a2a0b59af59005" providerId="LiveId" clId="{A900C06A-C8DB-46C6-B96D-7F7F05DE8D25}" dt="2018-02-06T14:39:33.599" v="3732" actId="1076"/>
          <ac:spMkLst>
            <pc:docMk/>
            <pc:sldMk cId="1940149546" sldId="275"/>
            <ac:spMk id="8" creationId="{5457FAF5-17F8-4E22-8945-09D5FD5D32C0}"/>
          </ac:spMkLst>
        </pc:spChg>
        <pc:spChg chg="add mod">
          <ac:chgData name="" userId="e8a2a0b59af59005" providerId="LiveId" clId="{A900C06A-C8DB-46C6-B96D-7F7F05DE8D25}" dt="2018-02-06T14:40:25.134" v="3832" actId="14100"/>
          <ac:spMkLst>
            <pc:docMk/>
            <pc:sldMk cId="1940149546" sldId="275"/>
            <ac:spMk id="9" creationId="{BE668C35-5C37-4FE6-8AA3-10F84809D5CC}"/>
          </ac:spMkLst>
        </pc:spChg>
      </pc:sldChg>
      <pc:sldChg chg="modSp add modNotesTx">
        <pc:chgData name="" userId="e8a2a0b59af59005" providerId="LiveId" clId="{A900C06A-C8DB-46C6-B96D-7F7F05DE8D25}" dt="2018-02-06T15:45:47.987" v="4460" actId="20577"/>
        <pc:sldMkLst>
          <pc:docMk/>
          <pc:sldMk cId="3001199245" sldId="276"/>
        </pc:sldMkLst>
        <pc:spChg chg="mod">
          <ac:chgData name="" userId="e8a2a0b59af59005" providerId="LiveId" clId="{A900C06A-C8DB-46C6-B96D-7F7F05DE8D25}" dt="2018-02-06T15:05:59.687" v="3870" actId="20577"/>
          <ac:spMkLst>
            <pc:docMk/>
            <pc:sldMk cId="3001199245" sldId="276"/>
            <ac:spMk id="2" creationId="{9BCF294B-ED1F-4E87-BD7C-02099B758225}"/>
          </ac:spMkLst>
        </pc:spChg>
        <pc:spChg chg="mod">
          <ac:chgData name="" userId="e8a2a0b59af59005" providerId="LiveId" clId="{A900C06A-C8DB-46C6-B96D-7F7F05DE8D25}" dt="2018-02-06T15:45:47.987" v="4460" actId="20577"/>
          <ac:spMkLst>
            <pc:docMk/>
            <pc:sldMk cId="3001199245" sldId="276"/>
            <ac:spMk id="3" creationId="{27259CAF-7502-4446-B890-F0D45675C1AF}"/>
          </ac:spMkLst>
        </pc:spChg>
      </pc:sldChg>
      <pc:sldChg chg="delSp modSp add">
        <pc:chgData name="" userId="e8a2a0b59af59005" providerId="LiveId" clId="{A900C06A-C8DB-46C6-B96D-7F7F05DE8D25}" dt="2018-02-06T15:48:30.508" v="4495" actId="108"/>
        <pc:sldMkLst>
          <pc:docMk/>
          <pc:sldMk cId="544243391" sldId="277"/>
        </pc:sldMkLst>
        <pc:spChg chg="del">
          <ac:chgData name="" userId="e8a2a0b59af59005" providerId="LiveId" clId="{A900C06A-C8DB-46C6-B96D-7F7F05DE8D25}" dt="2018-02-06T15:45:54.761" v="4462" actId="478"/>
          <ac:spMkLst>
            <pc:docMk/>
            <pc:sldMk cId="544243391" sldId="277"/>
            <ac:spMk id="2" creationId="{C779DAC7-35B2-4CD8-A700-F47050D7C729}"/>
          </ac:spMkLst>
        </pc:spChg>
        <pc:spChg chg="mod">
          <ac:chgData name="" userId="e8a2a0b59af59005" providerId="LiveId" clId="{A900C06A-C8DB-46C6-B96D-7F7F05DE8D25}" dt="2018-02-06T15:48:30.508" v="4495" actId="108"/>
          <ac:spMkLst>
            <pc:docMk/>
            <pc:sldMk cId="544243391" sldId="277"/>
            <ac:spMk id="3" creationId="{887F17EA-95AA-4E50-85CE-209E49EC42D9}"/>
          </ac:spMkLst>
        </pc:spChg>
      </pc:sldChg>
      <pc:sldChg chg="modSp add">
        <pc:chgData name="" userId="e8a2a0b59af59005" providerId="LiveId" clId="{A900C06A-C8DB-46C6-B96D-7F7F05DE8D25}" dt="2018-02-06T16:06:16.820" v="4546" actId="5793"/>
        <pc:sldMkLst>
          <pc:docMk/>
          <pc:sldMk cId="2447057186" sldId="278"/>
        </pc:sldMkLst>
        <pc:spChg chg="mod">
          <ac:chgData name="" userId="e8a2a0b59af59005" providerId="LiveId" clId="{A900C06A-C8DB-46C6-B96D-7F7F05DE8D25}" dt="2018-02-06T16:05:44.376" v="4506" actId="20577"/>
          <ac:spMkLst>
            <pc:docMk/>
            <pc:sldMk cId="2447057186" sldId="278"/>
            <ac:spMk id="2" creationId="{E50F358C-CCB0-4C03-BE31-3BF73205C1AF}"/>
          </ac:spMkLst>
        </pc:spChg>
        <pc:spChg chg="mod">
          <ac:chgData name="" userId="e8a2a0b59af59005" providerId="LiveId" clId="{A900C06A-C8DB-46C6-B96D-7F7F05DE8D25}" dt="2018-02-06T16:06:16.820" v="4546" actId="5793"/>
          <ac:spMkLst>
            <pc:docMk/>
            <pc:sldMk cId="2447057186" sldId="278"/>
            <ac:spMk id="3" creationId="{8CB2DAE6-EBDF-48B4-96B8-85A7A6CAE044}"/>
          </ac:spMkLst>
        </pc:spChg>
      </pc:sldChg>
    </pc:docChg>
  </pc:docChgLst>
  <pc:docChgLst>
    <pc:chgData name="Senthilvel Samatharman" userId="e8a2a0b59af59005" providerId="LiveId" clId="{36C68E00-ECFA-4A24-88BE-3CF1C0D6BC53}"/>
    <pc:docChg chg="custSel addSld delSld modSld">
      <pc:chgData name="Senthilvel Samatharman" userId="e8a2a0b59af59005" providerId="LiveId" clId="{36C68E00-ECFA-4A24-88BE-3CF1C0D6BC53}" dt="2018-02-09T17:19:23.033" v="1331" actId="20577"/>
      <pc:docMkLst>
        <pc:docMk/>
      </pc:docMkLst>
      <pc:sldChg chg="modSp">
        <pc:chgData name="Senthilvel Samatharman" userId="e8a2a0b59af59005" providerId="LiveId" clId="{36C68E00-ECFA-4A24-88BE-3CF1C0D6BC53}" dt="2018-02-09T14:14:02.018" v="278" actId="20577"/>
        <pc:sldMkLst>
          <pc:docMk/>
          <pc:sldMk cId="2931364173" sldId="273"/>
        </pc:sldMkLst>
        <pc:spChg chg="mod">
          <ac:chgData name="Senthilvel Samatharman" userId="e8a2a0b59af59005" providerId="LiveId" clId="{36C68E00-ECFA-4A24-88BE-3CF1C0D6BC53}" dt="2018-02-09T14:14:02.018" v="278" actId="20577"/>
          <ac:spMkLst>
            <pc:docMk/>
            <pc:sldMk cId="2931364173" sldId="273"/>
            <ac:spMk id="3" creationId="{B78DE6AF-0402-41FE-8251-AC2B440D7DAC}"/>
          </ac:spMkLst>
        </pc:spChg>
      </pc:sldChg>
      <pc:sldChg chg="modSp add">
        <pc:chgData name="Senthilvel Samatharman" userId="e8a2a0b59af59005" providerId="LiveId" clId="{36C68E00-ECFA-4A24-88BE-3CF1C0D6BC53}" dt="2018-02-09T17:16:10.011" v="1200" actId="14100"/>
        <pc:sldMkLst>
          <pc:docMk/>
          <pc:sldMk cId="2115606550" sldId="279"/>
        </pc:sldMkLst>
        <pc:spChg chg="mod">
          <ac:chgData name="Senthilvel Samatharman" userId="e8a2a0b59af59005" providerId="LiveId" clId="{36C68E00-ECFA-4A24-88BE-3CF1C0D6BC53}" dt="2018-02-09T17:12:06.562" v="929" actId="20577"/>
          <ac:spMkLst>
            <pc:docMk/>
            <pc:sldMk cId="2115606550" sldId="279"/>
            <ac:spMk id="2" creationId="{58CC3D37-536C-4F49-841D-D282CA7DEC7B}"/>
          </ac:spMkLst>
        </pc:spChg>
        <pc:spChg chg="mod">
          <ac:chgData name="Senthilvel Samatharman" userId="e8a2a0b59af59005" providerId="LiveId" clId="{36C68E00-ECFA-4A24-88BE-3CF1C0D6BC53}" dt="2018-02-09T17:16:10.011" v="1200" actId="14100"/>
          <ac:spMkLst>
            <pc:docMk/>
            <pc:sldMk cId="2115606550" sldId="279"/>
            <ac:spMk id="3" creationId="{775CC21D-ACEF-4686-902C-81A9E7690E88}"/>
          </ac:spMkLst>
        </pc:spChg>
      </pc:sldChg>
      <pc:sldChg chg="addSp delSp modSp add del">
        <pc:chgData name="Senthilvel Samatharman" userId="e8a2a0b59af59005" providerId="LiveId" clId="{36C68E00-ECFA-4A24-88BE-3CF1C0D6BC53}" dt="2018-02-09T17:08:26.205" v="909" actId="2696"/>
        <pc:sldMkLst>
          <pc:docMk/>
          <pc:sldMk cId="2989211001" sldId="279"/>
        </pc:sldMkLst>
        <pc:spChg chg="mod">
          <ac:chgData name="Senthilvel Samatharman" userId="e8a2a0b59af59005" providerId="LiveId" clId="{36C68E00-ECFA-4A24-88BE-3CF1C0D6BC53}" dt="2018-02-09T16:41:18.706" v="300" actId="20577"/>
          <ac:spMkLst>
            <pc:docMk/>
            <pc:sldMk cId="2989211001" sldId="279"/>
            <ac:spMk id="2" creationId="{CA3A87F6-01ED-4C3D-A6C2-7550844F16AE}"/>
          </ac:spMkLst>
        </pc:spChg>
        <pc:spChg chg="mod">
          <ac:chgData name="Senthilvel Samatharman" userId="e8a2a0b59af59005" providerId="LiveId" clId="{36C68E00-ECFA-4A24-88BE-3CF1C0D6BC53}" dt="2018-02-09T17:00:31.531" v="641" actId="5793"/>
          <ac:spMkLst>
            <pc:docMk/>
            <pc:sldMk cId="2989211001" sldId="279"/>
            <ac:spMk id="3" creationId="{0C218665-53C3-4694-940F-53EA83B19342}"/>
          </ac:spMkLst>
        </pc:spChg>
        <pc:graphicFrameChg chg="add del mod">
          <ac:chgData name="Senthilvel Samatharman" userId="e8a2a0b59af59005" providerId="LiveId" clId="{36C68E00-ECFA-4A24-88BE-3CF1C0D6BC53}" dt="2018-02-09T17:02:36.905" v="655" actId="478"/>
          <ac:graphicFrameMkLst>
            <pc:docMk/>
            <pc:sldMk cId="2989211001" sldId="279"/>
            <ac:graphicFrameMk id="4" creationId="{E5159353-6721-4D9D-9F9E-62657621AE63}"/>
          </ac:graphicFrameMkLst>
        </pc:graphicFrameChg>
      </pc:sldChg>
      <pc:sldChg chg="modSp add">
        <pc:chgData name="Senthilvel Samatharman" userId="e8a2a0b59af59005" providerId="LiveId" clId="{36C68E00-ECFA-4A24-88BE-3CF1C0D6BC53}" dt="2018-02-09T17:19:23.033" v="1331" actId="20577"/>
        <pc:sldMkLst>
          <pc:docMk/>
          <pc:sldMk cId="725330010" sldId="280"/>
        </pc:sldMkLst>
        <pc:spChg chg="mod">
          <ac:chgData name="Senthilvel Samatharman" userId="e8a2a0b59af59005" providerId="LiveId" clId="{36C68E00-ECFA-4A24-88BE-3CF1C0D6BC53}" dt="2018-02-09T17:17:38.543" v="1242" actId="20577"/>
          <ac:spMkLst>
            <pc:docMk/>
            <pc:sldMk cId="725330010" sldId="280"/>
            <ac:spMk id="2" creationId="{58CC3D37-536C-4F49-841D-D282CA7DEC7B}"/>
          </ac:spMkLst>
        </pc:spChg>
        <pc:spChg chg="mod">
          <ac:chgData name="Senthilvel Samatharman" userId="e8a2a0b59af59005" providerId="LiveId" clId="{36C68E00-ECFA-4A24-88BE-3CF1C0D6BC53}" dt="2018-02-09T17:19:23.033" v="1331" actId="20577"/>
          <ac:spMkLst>
            <pc:docMk/>
            <pc:sldMk cId="725330010" sldId="280"/>
            <ac:spMk id="3" creationId="{775CC21D-ACEF-4686-902C-81A9E7690E88}"/>
          </ac:spMkLst>
        </pc:spChg>
      </pc:sldChg>
      <pc:sldChg chg="modSp add del">
        <pc:chgData name="Senthilvel Samatharman" userId="e8a2a0b59af59005" providerId="LiveId" clId="{36C68E00-ECFA-4A24-88BE-3CF1C0D6BC53}" dt="2018-02-09T17:08:20.020" v="907" actId="2696"/>
        <pc:sldMkLst>
          <pc:docMk/>
          <pc:sldMk cId="1962618829" sldId="280"/>
        </pc:sldMkLst>
        <pc:spChg chg="mod">
          <ac:chgData name="Senthilvel Samatharman" userId="e8a2a0b59af59005" providerId="LiveId" clId="{36C68E00-ECFA-4A24-88BE-3CF1C0D6BC53}" dt="2018-02-09T16:57:15.858" v="639" actId="27636"/>
          <ac:spMkLst>
            <pc:docMk/>
            <pc:sldMk cId="1962618829" sldId="280"/>
            <ac:spMk id="3" creationId="{0C218665-53C3-4694-940F-53EA83B19342}"/>
          </ac:spMkLst>
        </pc:spChg>
      </pc:sldChg>
      <pc:sldChg chg="addSp delSp modSp add del">
        <pc:chgData name="Senthilvel Samatharman" userId="e8a2a0b59af59005" providerId="LiveId" clId="{36C68E00-ECFA-4A24-88BE-3CF1C0D6BC53}" dt="2018-02-09T17:08:21.743" v="908" actId="2696"/>
        <pc:sldMkLst>
          <pc:docMk/>
          <pc:sldMk cId="2064656683" sldId="281"/>
        </pc:sldMkLst>
        <pc:spChg chg="del">
          <ac:chgData name="Senthilvel Samatharman" userId="e8a2a0b59af59005" providerId="LiveId" clId="{36C68E00-ECFA-4A24-88BE-3CF1C0D6BC53}" dt="2018-02-09T17:02:47.279" v="657" actId="478"/>
          <ac:spMkLst>
            <pc:docMk/>
            <pc:sldMk cId="2064656683" sldId="281"/>
            <ac:spMk id="2" creationId="{0626F4C9-3DD3-410C-A81B-14897B04E092}"/>
          </ac:spMkLst>
        </pc:spChg>
        <pc:spChg chg="del">
          <ac:chgData name="Senthilvel Samatharman" userId="e8a2a0b59af59005" providerId="LiveId" clId="{36C68E00-ECFA-4A24-88BE-3CF1C0D6BC53}" dt="2018-02-09T17:02:50.926" v="658" actId="478"/>
          <ac:spMkLst>
            <pc:docMk/>
            <pc:sldMk cId="2064656683" sldId="281"/>
            <ac:spMk id="3" creationId="{56050CA3-0552-43EB-9411-56F6E270DB6A}"/>
          </ac:spMkLst>
        </pc:spChg>
        <pc:graphicFrameChg chg="add del mod">
          <ac:chgData name="Senthilvel Samatharman" userId="e8a2a0b59af59005" providerId="LiveId" clId="{36C68E00-ECFA-4A24-88BE-3CF1C0D6BC53}" dt="2018-02-09T17:08:12.828" v="906" actId="478"/>
          <ac:graphicFrameMkLst>
            <pc:docMk/>
            <pc:sldMk cId="2064656683" sldId="281"/>
            <ac:graphicFrameMk id="4" creationId="{57697A0B-C842-4151-9EF6-1DF3ECD845BE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9E9F3A-93F5-47A9-965B-A7C4207B95EE}" type="doc">
      <dgm:prSet loTypeId="urn:microsoft.com/office/officeart/2005/8/layout/hierarchy2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FC850D-B5DB-429B-86D3-A81528DBAF70}">
      <dgm:prSet phldrT="[Text]" custT="1"/>
      <dgm:spPr/>
      <dgm:t>
        <a:bodyPr/>
        <a:lstStyle/>
        <a:p>
          <a:r>
            <a:rPr lang="en-US" sz="3600" dirty="0"/>
            <a:t>7</a:t>
          </a:r>
        </a:p>
      </dgm:t>
    </dgm:pt>
    <dgm:pt modelId="{8970185A-0870-4265-A7FD-712F09EC25EA}" type="parTrans" cxnId="{6ACE1637-481B-4DB5-A370-D31802AB1243}">
      <dgm:prSet/>
      <dgm:spPr/>
      <dgm:t>
        <a:bodyPr/>
        <a:lstStyle/>
        <a:p>
          <a:endParaRPr lang="en-US"/>
        </a:p>
      </dgm:t>
    </dgm:pt>
    <dgm:pt modelId="{FD30F353-B593-49C5-BDA2-9C4FD72F1804}" type="sibTrans" cxnId="{6ACE1637-481B-4DB5-A370-D31802AB1243}">
      <dgm:prSet/>
      <dgm:spPr/>
      <dgm:t>
        <a:bodyPr/>
        <a:lstStyle/>
        <a:p>
          <a:endParaRPr lang="en-US"/>
        </a:p>
      </dgm:t>
    </dgm:pt>
    <dgm:pt modelId="{9D975DE4-0397-4F55-A5A7-7CDA8CD36D33}">
      <dgm:prSet phldrT="[Text]" custT="1"/>
      <dgm:spPr/>
      <dgm:t>
        <a:bodyPr/>
        <a:lstStyle/>
        <a:p>
          <a:r>
            <a:rPr lang="en-US" sz="3600" dirty="0"/>
            <a:t>6</a:t>
          </a:r>
        </a:p>
      </dgm:t>
    </dgm:pt>
    <dgm:pt modelId="{CC76172F-5C4F-4AB1-8818-127C5C61E321}" type="parTrans" cxnId="{AA0D0B75-A387-4BA4-B070-3F63A19368EB}">
      <dgm:prSet/>
      <dgm:spPr/>
      <dgm:t>
        <a:bodyPr/>
        <a:lstStyle/>
        <a:p>
          <a:endParaRPr lang="en-US" sz="3600"/>
        </a:p>
      </dgm:t>
    </dgm:pt>
    <dgm:pt modelId="{6272DC14-FB82-4B26-BE52-134FF67FFD9F}" type="sibTrans" cxnId="{AA0D0B75-A387-4BA4-B070-3F63A19368EB}">
      <dgm:prSet/>
      <dgm:spPr/>
      <dgm:t>
        <a:bodyPr/>
        <a:lstStyle/>
        <a:p>
          <a:endParaRPr lang="en-US"/>
        </a:p>
      </dgm:t>
    </dgm:pt>
    <dgm:pt modelId="{C87D577E-D108-40A6-ACB9-B10D387126D3}">
      <dgm:prSet phldrT="[Text]" custT="1"/>
      <dgm:spPr/>
      <dgm:t>
        <a:bodyPr/>
        <a:lstStyle/>
        <a:p>
          <a:r>
            <a:rPr lang="en-US" sz="3600" dirty="0"/>
            <a:t>5</a:t>
          </a:r>
        </a:p>
      </dgm:t>
    </dgm:pt>
    <dgm:pt modelId="{0B16E186-5189-4386-A7E5-0D5269747ED3}" type="parTrans" cxnId="{FDCB2C06-C10C-42F4-B21E-F797B3B9B4BA}">
      <dgm:prSet/>
      <dgm:spPr/>
      <dgm:t>
        <a:bodyPr/>
        <a:lstStyle/>
        <a:p>
          <a:endParaRPr lang="en-US" sz="3600"/>
        </a:p>
      </dgm:t>
    </dgm:pt>
    <dgm:pt modelId="{F9B97487-3F5B-481B-B07B-84FEACA75285}" type="sibTrans" cxnId="{FDCB2C06-C10C-42F4-B21E-F797B3B9B4BA}">
      <dgm:prSet/>
      <dgm:spPr/>
      <dgm:t>
        <a:bodyPr/>
        <a:lstStyle/>
        <a:p>
          <a:endParaRPr lang="en-US"/>
        </a:p>
      </dgm:t>
    </dgm:pt>
    <dgm:pt modelId="{2D025E56-BD33-410F-A581-6C7C6E3B3BD5}">
      <dgm:prSet phldrT="[Text]" custT="1"/>
      <dgm:spPr/>
      <dgm:t>
        <a:bodyPr/>
        <a:lstStyle/>
        <a:p>
          <a:r>
            <a:rPr lang="en-US" sz="3600" dirty="0"/>
            <a:t>5</a:t>
          </a:r>
        </a:p>
      </dgm:t>
    </dgm:pt>
    <dgm:pt modelId="{9E2D908D-B592-4A20-92ED-A4D5DC0B2DCC}" type="parTrans" cxnId="{A807FBA2-E1E7-4D82-816D-C719BC5BB798}">
      <dgm:prSet/>
      <dgm:spPr/>
      <dgm:t>
        <a:bodyPr/>
        <a:lstStyle/>
        <a:p>
          <a:endParaRPr lang="en-US" sz="3600"/>
        </a:p>
      </dgm:t>
    </dgm:pt>
    <dgm:pt modelId="{5E9B36B2-3FE7-4A28-8551-985624C0D7C7}" type="sibTrans" cxnId="{A807FBA2-E1E7-4D82-816D-C719BC5BB798}">
      <dgm:prSet/>
      <dgm:spPr/>
      <dgm:t>
        <a:bodyPr/>
        <a:lstStyle/>
        <a:p>
          <a:endParaRPr lang="en-US"/>
        </a:p>
      </dgm:t>
    </dgm:pt>
    <dgm:pt modelId="{1ED409DB-E12F-46DA-9D98-F3295A1841BD}">
      <dgm:prSet phldrT="[Text]" custT="1"/>
      <dgm:spPr/>
      <dgm:t>
        <a:bodyPr/>
        <a:lstStyle/>
        <a:p>
          <a:r>
            <a:rPr lang="en-US" sz="3600" dirty="0"/>
            <a:t>4</a:t>
          </a:r>
        </a:p>
      </dgm:t>
    </dgm:pt>
    <dgm:pt modelId="{3CEAD435-85A8-4B12-AB98-7ABA64710699}" type="parTrans" cxnId="{E89E3C09-4595-4C0B-BD83-6FED8F660326}">
      <dgm:prSet/>
      <dgm:spPr/>
      <dgm:t>
        <a:bodyPr/>
        <a:lstStyle/>
        <a:p>
          <a:endParaRPr lang="en-US" sz="3600"/>
        </a:p>
      </dgm:t>
    </dgm:pt>
    <dgm:pt modelId="{0C4F1052-4D46-41DB-9419-7655AFEC1E51}" type="sibTrans" cxnId="{E89E3C09-4595-4C0B-BD83-6FED8F660326}">
      <dgm:prSet/>
      <dgm:spPr/>
      <dgm:t>
        <a:bodyPr/>
        <a:lstStyle/>
        <a:p>
          <a:endParaRPr lang="en-US"/>
        </a:p>
      </dgm:t>
    </dgm:pt>
    <dgm:pt modelId="{636E24E9-B8C7-4755-BCBD-26038C993958}">
      <dgm:prSet phldrT="[Text]" custT="1"/>
      <dgm:spPr/>
      <dgm:t>
        <a:bodyPr/>
        <a:lstStyle/>
        <a:p>
          <a:r>
            <a:rPr lang="en-US" sz="3600" dirty="0"/>
            <a:t>4</a:t>
          </a:r>
        </a:p>
      </dgm:t>
    </dgm:pt>
    <dgm:pt modelId="{B115126E-7FB8-4F94-A6D3-114D86E07494}" type="parTrans" cxnId="{BE86B0D6-931F-4DDF-9C39-1DB0D42A0894}">
      <dgm:prSet/>
      <dgm:spPr/>
      <dgm:t>
        <a:bodyPr/>
        <a:lstStyle/>
        <a:p>
          <a:endParaRPr lang="en-US" sz="3600"/>
        </a:p>
      </dgm:t>
    </dgm:pt>
    <dgm:pt modelId="{83456CEC-0B57-4649-A994-1923F54F59DB}" type="sibTrans" cxnId="{BE86B0D6-931F-4DDF-9C39-1DB0D42A0894}">
      <dgm:prSet/>
      <dgm:spPr/>
      <dgm:t>
        <a:bodyPr/>
        <a:lstStyle/>
        <a:p>
          <a:endParaRPr lang="en-US"/>
        </a:p>
      </dgm:t>
    </dgm:pt>
    <dgm:pt modelId="{2FFD1779-73C8-49F5-9E89-B2C6AB8CFC32}">
      <dgm:prSet phldrT="[Text]" custT="1"/>
      <dgm:spPr/>
      <dgm:t>
        <a:bodyPr/>
        <a:lstStyle/>
        <a:p>
          <a:r>
            <a:rPr lang="en-US" sz="3600" dirty="0"/>
            <a:t>3</a:t>
          </a:r>
        </a:p>
      </dgm:t>
    </dgm:pt>
    <dgm:pt modelId="{071F1490-8C54-4F32-8978-5E77B8BD0ADE}" type="parTrans" cxnId="{505EC13C-3511-4F32-AB48-9DF9EF97BAAE}">
      <dgm:prSet/>
      <dgm:spPr/>
      <dgm:t>
        <a:bodyPr/>
        <a:lstStyle/>
        <a:p>
          <a:endParaRPr lang="en-US" sz="3600"/>
        </a:p>
      </dgm:t>
    </dgm:pt>
    <dgm:pt modelId="{FEF09BA7-BF9D-4484-B74F-6C8C743A41D7}" type="sibTrans" cxnId="{505EC13C-3511-4F32-AB48-9DF9EF97BAAE}">
      <dgm:prSet/>
      <dgm:spPr/>
      <dgm:t>
        <a:bodyPr/>
        <a:lstStyle/>
        <a:p>
          <a:endParaRPr lang="en-US"/>
        </a:p>
      </dgm:t>
    </dgm:pt>
    <dgm:pt modelId="{09CD885C-21C6-46CF-BD58-593E593004DC}">
      <dgm:prSet phldrT="[Text]" custT="1"/>
      <dgm:spPr/>
      <dgm:t>
        <a:bodyPr/>
        <a:lstStyle/>
        <a:p>
          <a:r>
            <a:rPr lang="en-US" sz="3600" dirty="0"/>
            <a:t>3</a:t>
          </a:r>
        </a:p>
      </dgm:t>
    </dgm:pt>
    <dgm:pt modelId="{44ADCF80-004F-4ABB-BF86-DFE6908002FD}" type="parTrans" cxnId="{80C553BE-9947-42D6-BFC2-57C3B7678AA5}">
      <dgm:prSet/>
      <dgm:spPr/>
      <dgm:t>
        <a:bodyPr/>
        <a:lstStyle/>
        <a:p>
          <a:endParaRPr lang="en-US" sz="3600"/>
        </a:p>
      </dgm:t>
    </dgm:pt>
    <dgm:pt modelId="{8FA9EF83-EDD1-4D01-AC88-5478A454BB93}" type="sibTrans" cxnId="{80C553BE-9947-42D6-BFC2-57C3B7678AA5}">
      <dgm:prSet/>
      <dgm:spPr/>
      <dgm:t>
        <a:bodyPr/>
        <a:lstStyle/>
        <a:p>
          <a:endParaRPr lang="en-US"/>
        </a:p>
      </dgm:t>
    </dgm:pt>
    <dgm:pt modelId="{06D475C4-49A0-487E-8ADB-CED8BEA6FBBE}">
      <dgm:prSet phldrT="[Text]" custT="1"/>
      <dgm:spPr/>
      <dgm:t>
        <a:bodyPr/>
        <a:lstStyle/>
        <a:p>
          <a:r>
            <a:rPr lang="en-US" sz="3600" dirty="0"/>
            <a:t>2</a:t>
          </a:r>
        </a:p>
      </dgm:t>
    </dgm:pt>
    <dgm:pt modelId="{1373FEAF-BF03-474F-8214-11163F1C0008}" type="parTrans" cxnId="{2852FDFD-D72F-4BF3-A9EC-96084112F835}">
      <dgm:prSet/>
      <dgm:spPr/>
      <dgm:t>
        <a:bodyPr/>
        <a:lstStyle/>
        <a:p>
          <a:endParaRPr lang="en-US" sz="3600"/>
        </a:p>
      </dgm:t>
    </dgm:pt>
    <dgm:pt modelId="{7E9F8227-4F77-4F7A-A8B2-CDD785C36803}" type="sibTrans" cxnId="{2852FDFD-D72F-4BF3-A9EC-96084112F835}">
      <dgm:prSet/>
      <dgm:spPr/>
      <dgm:t>
        <a:bodyPr/>
        <a:lstStyle/>
        <a:p>
          <a:endParaRPr lang="en-US"/>
        </a:p>
      </dgm:t>
    </dgm:pt>
    <dgm:pt modelId="{FF29093E-94CC-4864-AB49-BC6FD3971563}">
      <dgm:prSet phldrT="[Text]" custT="1"/>
      <dgm:spPr/>
      <dgm:t>
        <a:bodyPr/>
        <a:lstStyle/>
        <a:p>
          <a:r>
            <a:rPr lang="en-US" sz="3600" dirty="0"/>
            <a:t>2</a:t>
          </a:r>
        </a:p>
      </dgm:t>
    </dgm:pt>
    <dgm:pt modelId="{658D4180-43BA-465B-ACCD-02E69F43DB2C}" type="parTrans" cxnId="{118E7A30-3D35-4FB4-B37C-F3FEB15E6987}">
      <dgm:prSet/>
      <dgm:spPr/>
      <dgm:t>
        <a:bodyPr/>
        <a:lstStyle/>
        <a:p>
          <a:endParaRPr lang="en-US" sz="3600"/>
        </a:p>
      </dgm:t>
    </dgm:pt>
    <dgm:pt modelId="{B3381C59-E503-4A66-9443-9B3BF831E3CB}" type="sibTrans" cxnId="{118E7A30-3D35-4FB4-B37C-F3FEB15E6987}">
      <dgm:prSet/>
      <dgm:spPr/>
      <dgm:t>
        <a:bodyPr/>
        <a:lstStyle/>
        <a:p>
          <a:endParaRPr lang="en-US"/>
        </a:p>
      </dgm:t>
    </dgm:pt>
    <dgm:pt modelId="{B9B999A4-F6E3-4CFF-B26F-105F012A92D3}">
      <dgm:prSet phldrT="[Text]" custT="1"/>
      <dgm:spPr/>
      <dgm:t>
        <a:bodyPr/>
        <a:lstStyle/>
        <a:p>
          <a:r>
            <a:rPr lang="en-US" sz="3600" dirty="0"/>
            <a:t>1</a:t>
          </a:r>
        </a:p>
      </dgm:t>
    </dgm:pt>
    <dgm:pt modelId="{C491FC11-DA59-449D-8B22-B3C89ED213A3}" type="parTrans" cxnId="{7E55FE24-F76E-4B65-9B33-1F22D96AD6E9}">
      <dgm:prSet/>
      <dgm:spPr/>
      <dgm:t>
        <a:bodyPr/>
        <a:lstStyle/>
        <a:p>
          <a:endParaRPr lang="en-US" sz="3600"/>
        </a:p>
      </dgm:t>
    </dgm:pt>
    <dgm:pt modelId="{850142F0-7F54-41E8-8D9B-09497EEB7BA7}" type="sibTrans" cxnId="{7E55FE24-F76E-4B65-9B33-1F22D96AD6E9}">
      <dgm:prSet/>
      <dgm:spPr/>
      <dgm:t>
        <a:bodyPr/>
        <a:lstStyle/>
        <a:p>
          <a:endParaRPr lang="en-US"/>
        </a:p>
      </dgm:t>
    </dgm:pt>
    <dgm:pt modelId="{E08AE388-B889-4FF1-A6AE-4CB74E9A5AAB}">
      <dgm:prSet phldrT="[Text]" custT="1"/>
      <dgm:spPr/>
      <dgm:t>
        <a:bodyPr/>
        <a:lstStyle/>
        <a:p>
          <a:r>
            <a:rPr lang="en-US" sz="3600" dirty="0"/>
            <a:t>2</a:t>
          </a:r>
        </a:p>
      </dgm:t>
    </dgm:pt>
    <dgm:pt modelId="{720A4D9A-7522-42DE-A085-E086B9364671}" type="parTrans" cxnId="{F94638E4-1AC8-4F7B-9540-AF661D1614D0}">
      <dgm:prSet/>
      <dgm:spPr/>
      <dgm:t>
        <a:bodyPr/>
        <a:lstStyle/>
        <a:p>
          <a:endParaRPr lang="en-US" sz="3600"/>
        </a:p>
      </dgm:t>
    </dgm:pt>
    <dgm:pt modelId="{69CD3690-1087-42A8-B68B-49C3E1E130F7}" type="sibTrans" cxnId="{F94638E4-1AC8-4F7B-9540-AF661D1614D0}">
      <dgm:prSet/>
      <dgm:spPr/>
      <dgm:t>
        <a:bodyPr/>
        <a:lstStyle/>
        <a:p>
          <a:endParaRPr lang="en-US"/>
        </a:p>
      </dgm:t>
    </dgm:pt>
    <dgm:pt modelId="{5FDECC3D-FD95-4FE2-A77A-1070B73CC86C}">
      <dgm:prSet phldrT="[Text]" custT="1"/>
      <dgm:spPr/>
      <dgm:t>
        <a:bodyPr/>
        <a:lstStyle/>
        <a:p>
          <a:r>
            <a:rPr lang="en-US" sz="3600" dirty="0"/>
            <a:t>1</a:t>
          </a:r>
        </a:p>
      </dgm:t>
    </dgm:pt>
    <dgm:pt modelId="{D753C6F7-493D-404A-AAE6-DE9AED902FD3}" type="parTrans" cxnId="{4591B3A1-4487-43F2-903C-1E6B69546147}">
      <dgm:prSet/>
      <dgm:spPr/>
      <dgm:t>
        <a:bodyPr/>
        <a:lstStyle/>
        <a:p>
          <a:endParaRPr lang="en-US" sz="3600"/>
        </a:p>
      </dgm:t>
    </dgm:pt>
    <dgm:pt modelId="{FA71E657-FA4A-4C0F-8566-2C921C410A0B}" type="sibTrans" cxnId="{4591B3A1-4487-43F2-903C-1E6B69546147}">
      <dgm:prSet/>
      <dgm:spPr/>
      <dgm:t>
        <a:bodyPr/>
        <a:lstStyle/>
        <a:p>
          <a:endParaRPr lang="en-US"/>
        </a:p>
      </dgm:t>
    </dgm:pt>
    <dgm:pt modelId="{D6FB7EF0-ECF5-476B-9EB5-57872D23CA47}">
      <dgm:prSet phldrT="[Text]" custT="1"/>
      <dgm:spPr/>
      <dgm:t>
        <a:bodyPr/>
        <a:lstStyle/>
        <a:p>
          <a:r>
            <a:rPr lang="en-US" sz="3600" dirty="0"/>
            <a:t>3</a:t>
          </a:r>
        </a:p>
      </dgm:t>
    </dgm:pt>
    <dgm:pt modelId="{667B726A-26AA-4877-ABF9-A62E09E3142A}" type="parTrans" cxnId="{0860B8D1-F710-45E5-89A1-C45DD4650A3F}">
      <dgm:prSet/>
      <dgm:spPr/>
      <dgm:t>
        <a:bodyPr/>
        <a:lstStyle/>
        <a:p>
          <a:endParaRPr lang="en-US" sz="3600"/>
        </a:p>
      </dgm:t>
    </dgm:pt>
    <dgm:pt modelId="{5519BACD-6F18-4355-867E-CF48038C42DD}" type="sibTrans" cxnId="{0860B8D1-F710-45E5-89A1-C45DD4650A3F}">
      <dgm:prSet/>
      <dgm:spPr/>
      <dgm:t>
        <a:bodyPr/>
        <a:lstStyle/>
        <a:p>
          <a:endParaRPr lang="en-US"/>
        </a:p>
      </dgm:t>
    </dgm:pt>
    <dgm:pt modelId="{E7FAED67-C54C-430F-AB1C-52323E18C7C4}">
      <dgm:prSet phldrT="[Text]" custT="1"/>
      <dgm:spPr/>
      <dgm:t>
        <a:bodyPr/>
        <a:lstStyle/>
        <a:p>
          <a:r>
            <a:rPr lang="en-US" sz="3600" dirty="0"/>
            <a:t>2</a:t>
          </a:r>
        </a:p>
      </dgm:t>
    </dgm:pt>
    <dgm:pt modelId="{806701CF-52ED-48FF-9F84-53EADC9A5EC6}" type="parTrans" cxnId="{9FB43C3A-A693-40D0-8D20-3E1B13169255}">
      <dgm:prSet/>
      <dgm:spPr/>
      <dgm:t>
        <a:bodyPr/>
        <a:lstStyle/>
        <a:p>
          <a:endParaRPr lang="en-US" sz="3600"/>
        </a:p>
      </dgm:t>
    </dgm:pt>
    <dgm:pt modelId="{A1F2A1B9-5152-43C2-A07B-939F9431F5FD}" type="sibTrans" cxnId="{9FB43C3A-A693-40D0-8D20-3E1B13169255}">
      <dgm:prSet/>
      <dgm:spPr/>
      <dgm:t>
        <a:bodyPr/>
        <a:lstStyle/>
        <a:p>
          <a:endParaRPr lang="en-US"/>
        </a:p>
      </dgm:t>
    </dgm:pt>
    <dgm:pt modelId="{C6A1CA64-ABE6-4777-8BD0-F538978B5825}">
      <dgm:prSet phldrT="[Text]" custT="1"/>
      <dgm:spPr/>
      <dgm:t>
        <a:bodyPr/>
        <a:lstStyle/>
        <a:p>
          <a:r>
            <a:rPr lang="en-US" sz="3600" dirty="0"/>
            <a:t>4</a:t>
          </a:r>
        </a:p>
      </dgm:t>
    </dgm:pt>
    <dgm:pt modelId="{2617096B-63CC-43B7-94C8-147AE043499F}" type="parTrans" cxnId="{E8053225-8873-4D3B-BF2A-70691EC896D9}">
      <dgm:prSet/>
      <dgm:spPr/>
      <dgm:t>
        <a:bodyPr/>
        <a:lstStyle/>
        <a:p>
          <a:endParaRPr lang="en-US" sz="3600"/>
        </a:p>
      </dgm:t>
    </dgm:pt>
    <dgm:pt modelId="{5CAE96D9-8414-49CA-9AF8-DB9271C498A7}" type="sibTrans" cxnId="{E8053225-8873-4D3B-BF2A-70691EC896D9}">
      <dgm:prSet/>
      <dgm:spPr/>
      <dgm:t>
        <a:bodyPr/>
        <a:lstStyle/>
        <a:p>
          <a:endParaRPr lang="en-US"/>
        </a:p>
      </dgm:t>
    </dgm:pt>
    <dgm:pt modelId="{B170B109-1BD7-426D-AACC-4831ED1AA1C6}">
      <dgm:prSet phldrT="[Text]" custT="1"/>
      <dgm:spPr/>
      <dgm:t>
        <a:bodyPr/>
        <a:lstStyle/>
        <a:p>
          <a:r>
            <a:rPr lang="en-US" sz="3600" dirty="0"/>
            <a:t>3</a:t>
          </a:r>
        </a:p>
      </dgm:t>
    </dgm:pt>
    <dgm:pt modelId="{09F68432-8D0C-44A8-802A-BCDB1DC45D44}" type="parTrans" cxnId="{E8CCF5C8-27EE-4ACE-B16B-9102505B495C}">
      <dgm:prSet/>
      <dgm:spPr/>
      <dgm:t>
        <a:bodyPr/>
        <a:lstStyle/>
        <a:p>
          <a:endParaRPr lang="en-US" sz="3600"/>
        </a:p>
      </dgm:t>
    </dgm:pt>
    <dgm:pt modelId="{C3592E3C-0FAF-4589-9991-C841F3C34516}" type="sibTrans" cxnId="{E8CCF5C8-27EE-4ACE-B16B-9102505B495C}">
      <dgm:prSet/>
      <dgm:spPr/>
      <dgm:t>
        <a:bodyPr/>
        <a:lstStyle/>
        <a:p>
          <a:endParaRPr lang="en-US"/>
        </a:p>
      </dgm:t>
    </dgm:pt>
    <dgm:pt modelId="{B025FFED-A7A1-4278-9242-8FCA3ECAF4C4}">
      <dgm:prSet phldrT="[Text]" custT="1"/>
      <dgm:spPr/>
      <dgm:t>
        <a:bodyPr/>
        <a:lstStyle/>
        <a:p>
          <a:r>
            <a:rPr lang="en-US" sz="3600" dirty="0"/>
            <a:t>3</a:t>
          </a:r>
        </a:p>
      </dgm:t>
    </dgm:pt>
    <dgm:pt modelId="{066B382B-B52D-4DC4-8E0B-6A349118EB56}" type="parTrans" cxnId="{E55F9D8D-C309-4E45-BC03-011B7A59E56B}">
      <dgm:prSet/>
      <dgm:spPr/>
      <dgm:t>
        <a:bodyPr/>
        <a:lstStyle/>
        <a:p>
          <a:endParaRPr lang="en-US" sz="3600"/>
        </a:p>
      </dgm:t>
    </dgm:pt>
    <dgm:pt modelId="{98EA4428-2B99-47B1-B4FA-E0F3A41D42B2}" type="sibTrans" cxnId="{E55F9D8D-C309-4E45-BC03-011B7A59E56B}">
      <dgm:prSet/>
      <dgm:spPr/>
      <dgm:t>
        <a:bodyPr/>
        <a:lstStyle/>
        <a:p>
          <a:endParaRPr lang="en-US"/>
        </a:p>
      </dgm:t>
    </dgm:pt>
    <dgm:pt modelId="{D5CD0C00-18C6-4A4F-86BE-7ECC26543552}">
      <dgm:prSet phldrT="[Text]" custT="1"/>
      <dgm:spPr/>
      <dgm:t>
        <a:bodyPr/>
        <a:lstStyle/>
        <a:p>
          <a:r>
            <a:rPr lang="en-US" sz="3600" dirty="0"/>
            <a:t>2</a:t>
          </a:r>
        </a:p>
      </dgm:t>
    </dgm:pt>
    <dgm:pt modelId="{B244A063-6E09-456A-9AC7-E1665B4383BB}" type="parTrans" cxnId="{E1CAF03F-1262-4D93-B098-F56507B8CB53}">
      <dgm:prSet/>
      <dgm:spPr/>
      <dgm:t>
        <a:bodyPr/>
        <a:lstStyle/>
        <a:p>
          <a:endParaRPr lang="en-US" sz="3600"/>
        </a:p>
      </dgm:t>
    </dgm:pt>
    <dgm:pt modelId="{30DFC53A-EE69-4BDD-A76F-10AAE7F71FD9}" type="sibTrans" cxnId="{E1CAF03F-1262-4D93-B098-F56507B8CB53}">
      <dgm:prSet/>
      <dgm:spPr/>
      <dgm:t>
        <a:bodyPr/>
        <a:lstStyle/>
        <a:p>
          <a:endParaRPr lang="en-US"/>
        </a:p>
      </dgm:t>
    </dgm:pt>
    <dgm:pt modelId="{CF16B01E-492F-461F-A91F-D7A8C79D7471}">
      <dgm:prSet phldrT="[Text]" custT="1"/>
      <dgm:spPr/>
      <dgm:t>
        <a:bodyPr/>
        <a:lstStyle/>
        <a:p>
          <a:r>
            <a:rPr lang="en-US" sz="3600" dirty="0"/>
            <a:t>2</a:t>
          </a:r>
        </a:p>
      </dgm:t>
    </dgm:pt>
    <dgm:pt modelId="{8528E262-B074-47BF-A2DF-4FC83E4F2D40}" type="parTrans" cxnId="{96B083ED-BA56-491B-A578-EC7CE5D5F221}">
      <dgm:prSet/>
      <dgm:spPr/>
      <dgm:t>
        <a:bodyPr/>
        <a:lstStyle/>
        <a:p>
          <a:endParaRPr lang="en-US" sz="3600"/>
        </a:p>
      </dgm:t>
    </dgm:pt>
    <dgm:pt modelId="{0214508C-E437-40E0-9767-33F617A16E74}" type="sibTrans" cxnId="{96B083ED-BA56-491B-A578-EC7CE5D5F221}">
      <dgm:prSet/>
      <dgm:spPr/>
      <dgm:t>
        <a:bodyPr/>
        <a:lstStyle/>
        <a:p>
          <a:endParaRPr lang="en-US"/>
        </a:p>
      </dgm:t>
    </dgm:pt>
    <dgm:pt modelId="{61AC8920-2B69-405D-8768-A6D41C90184D}">
      <dgm:prSet phldrT="[Text]" custT="1"/>
      <dgm:spPr/>
      <dgm:t>
        <a:bodyPr/>
        <a:lstStyle/>
        <a:p>
          <a:r>
            <a:rPr lang="en-US" sz="3600" dirty="0"/>
            <a:t>1</a:t>
          </a:r>
        </a:p>
      </dgm:t>
    </dgm:pt>
    <dgm:pt modelId="{2BC0B548-2648-4E81-8C75-FACBA02A5767}" type="parTrans" cxnId="{8F760923-95C2-4464-A197-E9BF6EB4D02E}">
      <dgm:prSet/>
      <dgm:spPr/>
      <dgm:t>
        <a:bodyPr/>
        <a:lstStyle/>
        <a:p>
          <a:endParaRPr lang="en-US" sz="3600"/>
        </a:p>
      </dgm:t>
    </dgm:pt>
    <dgm:pt modelId="{B72BDB68-23DE-401A-9029-F78852E5EDCD}" type="sibTrans" cxnId="{8F760923-95C2-4464-A197-E9BF6EB4D02E}">
      <dgm:prSet/>
      <dgm:spPr/>
      <dgm:t>
        <a:bodyPr/>
        <a:lstStyle/>
        <a:p>
          <a:endParaRPr lang="en-US"/>
        </a:p>
      </dgm:t>
    </dgm:pt>
    <dgm:pt modelId="{58A237BD-F910-4F8B-91B1-E3B1FF14232B}">
      <dgm:prSet phldrT="[Text]" custT="1"/>
      <dgm:spPr/>
      <dgm:t>
        <a:bodyPr/>
        <a:lstStyle/>
        <a:p>
          <a:r>
            <a:rPr lang="en-US" sz="3600" dirty="0"/>
            <a:t>2</a:t>
          </a:r>
        </a:p>
      </dgm:t>
    </dgm:pt>
    <dgm:pt modelId="{8CF6B975-75B8-4DDB-AAE7-3E048493700D}" type="parTrans" cxnId="{CCA4FEC4-B5B6-49CE-B0B3-D25CFCBC2243}">
      <dgm:prSet/>
      <dgm:spPr/>
      <dgm:t>
        <a:bodyPr/>
        <a:lstStyle/>
        <a:p>
          <a:endParaRPr lang="en-US" sz="3600"/>
        </a:p>
      </dgm:t>
    </dgm:pt>
    <dgm:pt modelId="{CAFBBE96-0597-4A8C-BCBA-897B11B958C0}" type="sibTrans" cxnId="{CCA4FEC4-B5B6-49CE-B0B3-D25CFCBC2243}">
      <dgm:prSet/>
      <dgm:spPr/>
      <dgm:t>
        <a:bodyPr/>
        <a:lstStyle/>
        <a:p>
          <a:endParaRPr lang="en-US"/>
        </a:p>
      </dgm:t>
    </dgm:pt>
    <dgm:pt modelId="{43CE5EA1-BC99-4443-B183-98B9251CEB7D}">
      <dgm:prSet phldrT="[Text]" custT="1"/>
      <dgm:spPr/>
      <dgm:t>
        <a:bodyPr/>
        <a:lstStyle/>
        <a:p>
          <a:r>
            <a:rPr lang="en-US" sz="3600" dirty="0"/>
            <a:t>1</a:t>
          </a:r>
        </a:p>
      </dgm:t>
    </dgm:pt>
    <dgm:pt modelId="{7D5CC66C-AB40-4671-BAA4-39525795DB3D}" type="parTrans" cxnId="{B5CF0886-EEFE-461B-959D-ACB462495E52}">
      <dgm:prSet/>
      <dgm:spPr/>
      <dgm:t>
        <a:bodyPr/>
        <a:lstStyle/>
        <a:p>
          <a:endParaRPr lang="en-US" sz="3600"/>
        </a:p>
      </dgm:t>
    </dgm:pt>
    <dgm:pt modelId="{687128DF-CD0B-486B-A37F-1967A6AE8BD1}" type="sibTrans" cxnId="{B5CF0886-EEFE-461B-959D-ACB462495E52}">
      <dgm:prSet/>
      <dgm:spPr/>
      <dgm:t>
        <a:bodyPr/>
        <a:lstStyle/>
        <a:p>
          <a:endParaRPr lang="en-US"/>
        </a:p>
      </dgm:t>
    </dgm:pt>
    <dgm:pt modelId="{C2582455-A56C-4691-B78F-F4FA6AAEEF0C}">
      <dgm:prSet phldrT="[Text]" custT="1"/>
      <dgm:spPr/>
      <dgm:t>
        <a:bodyPr/>
        <a:lstStyle/>
        <a:p>
          <a:r>
            <a:rPr lang="en-US" sz="3600" dirty="0"/>
            <a:t>2</a:t>
          </a:r>
        </a:p>
      </dgm:t>
    </dgm:pt>
    <dgm:pt modelId="{758A419A-3BC6-4027-B3D1-1E927C25269E}" type="parTrans" cxnId="{DA4C0A2B-D8F0-4F6E-81E5-499407676F35}">
      <dgm:prSet/>
      <dgm:spPr/>
      <dgm:t>
        <a:bodyPr/>
        <a:lstStyle/>
        <a:p>
          <a:endParaRPr lang="en-US" sz="3600"/>
        </a:p>
      </dgm:t>
    </dgm:pt>
    <dgm:pt modelId="{F71EB1E3-7DA1-4EA1-9BDA-4296100AC56E}" type="sibTrans" cxnId="{DA4C0A2B-D8F0-4F6E-81E5-499407676F35}">
      <dgm:prSet/>
      <dgm:spPr/>
      <dgm:t>
        <a:bodyPr/>
        <a:lstStyle/>
        <a:p>
          <a:endParaRPr lang="en-US"/>
        </a:p>
      </dgm:t>
    </dgm:pt>
    <dgm:pt modelId="{F71D0250-A006-435E-84D3-9439AC4DE09E}">
      <dgm:prSet phldrT="[Text]" custT="1"/>
      <dgm:spPr/>
      <dgm:t>
        <a:bodyPr/>
        <a:lstStyle/>
        <a:p>
          <a:r>
            <a:rPr lang="en-US" sz="3600" dirty="0"/>
            <a:t>1</a:t>
          </a:r>
        </a:p>
      </dgm:t>
    </dgm:pt>
    <dgm:pt modelId="{7591AF3E-34B0-49E9-8363-406DF716592E}" type="parTrans" cxnId="{C8E34D0A-6EA8-4F39-9D6F-C1C5888B6B6E}">
      <dgm:prSet/>
      <dgm:spPr/>
      <dgm:t>
        <a:bodyPr/>
        <a:lstStyle/>
        <a:p>
          <a:endParaRPr lang="en-US" sz="3600"/>
        </a:p>
      </dgm:t>
    </dgm:pt>
    <dgm:pt modelId="{A7230A6C-E104-47AD-9C97-E30B580900CE}" type="sibTrans" cxnId="{C8E34D0A-6EA8-4F39-9D6F-C1C5888B6B6E}">
      <dgm:prSet/>
      <dgm:spPr/>
      <dgm:t>
        <a:bodyPr/>
        <a:lstStyle/>
        <a:p>
          <a:endParaRPr lang="en-US"/>
        </a:p>
      </dgm:t>
    </dgm:pt>
    <dgm:pt modelId="{2E49EB6E-3BB6-40D1-9AE6-8317B3778558}" type="pres">
      <dgm:prSet presAssocID="{379E9F3A-93F5-47A9-965B-A7C4207B95E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94C15B7-E9D1-4DB5-ABC5-26D17CD35393}" type="pres">
      <dgm:prSet presAssocID="{0FFC850D-B5DB-429B-86D3-A81528DBAF70}" presName="root1" presStyleCnt="0"/>
      <dgm:spPr/>
    </dgm:pt>
    <dgm:pt modelId="{5519F9A7-1375-4566-8B19-9C37BB4B093A}" type="pres">
      <dgm:prSet presAssocID="{0FFC850D-B5DB-429B-86D3-A81528DBAF70}" presName="LevelOneTextNode" presStyleLbl="node0" presStyleIdx="0" presStyleCnt="1">
        <dgm:presLayoutVars>
          <dgm:chPref val="3"/>
        </dgm:presLayoutVars>
      </dgm:prSet>
      <dgm:spPr/>
    </dgm:pt>
    <dgm:pt modelId="{CF55C216-B462-42C7-B232-F1C41561F0E8}" type="pres">
      <dgm:prSet presAssocID="{0FFC850D-B5DB-429B-86D3-A81528DBAF70}" presName="level2hierChild" presStyleCnt="0"/>
      <dgm:spPr/>
    </dgm:pt>
    <dgm:pt modelId="{6E054C24-3AFA-4F2D-B796-B4F90321C3C7}" type="pres">
      <dgm:prSet presAssocID="{CC76172F-5C4F-4AB1-8818-127C5C61E321}" presName="conn2-1" presStyleLbl="parChTrans1D2" presStyleIdx="0" presStyleCnt="2"/>
      <dgm:spPr/>
    </dgm:pt>
    <dgm:pt modelId="{0D825BD7-B5EF-4093-A4CB-45E402E3CFD7}" type="pres">
      <dgm:prSet presAssocID="{CC76172F-5C4F-4AB1-8818-127C5C61E321}" presName="connTx" presStyleLbl="parChTrans1D2" presStyleIdx="0" presStyleCnt="2"/>
      <dgm:spPr/>
    </dgm:pt>
    <dgm:pt modelId="{48438A32-DB77-406E-92DB-23A3E0C904CA}" type="pres">
      <dgm:prSet presAssocID="{9D975DE4-0397-4F55-A5A7-7CDA8CD36D33}" presName="root2" presStyleCnt="0"/>
      <dgm:spPr/>
    </dgm:pt>
    <dgm:pt modelId="{7299B90E-66F2-47A1-A704-51997535C733}" type="pres">
      <dgm:prSet presAssocID="{9D975DE4-0397-4F55-A5A7-7CDA8CD36D33}" presName="LevelTwoTextNode" presStyleLbl="node2" presStyleIdx="0" presStyleCnt="2">
        <dgm:presLayoutVars>
          <dgm:chPref val="3"/>
        </dgm:presLayoutVars>
      </dgm:prSet>
      <dgm:spPr/>
    </dgm:pt>
    <dgm:pt modelId="{FAA82515-01E0-42E9-B9E0-3DD10A684894}" type="pres">
      <dgm:prSet presAssocID="{9D975DE4-0397-4F55-A5A7-7CDA8CD36D33}" presName="level3hierChild" presStyleCnt="0"/>
      <dgm:spPr/>
    </dgm:pt>
    <dgm:pt modelId="{2001DE48-08BE-457A-AA10-5545A380B617}" type="pres">
      <dgm:prSet presAssocID="{9E2D908D-B592-4A20-92ED-A4D5DC0B2DCC}" presName="conn2-1" presStyleLbl="parChTrans1D3" presStyleIdx="0" presStyleCnt="4"/>
      <dgm:spPr/>
    </dgm:pt>
    <dgm:pt modelId="{12C8D676-D96F-4974-91DC-F67F72BEA0F6}" type="pres">
      <dgm:prSet presAssocID="{9E2D908D-B592-4A20-92ED-A4D5DC0B2DCC}" presName="connTx" presStyleLbl="parChTrans1D3" presStyleIdx="0" presStyleCnt="4"/>
      <dgm:spPr/>
    </dgm:pt>
    <dgm:pt modelId="{4AB4ED81-D2E6-4E11-BE55-CCD3424D3EE2}" type="pres">
      <dgm:prSet presAssocID="{2D025E56-BD33-410F-A581-6C7C6E3B3BD5}" presName="root2" presStyleCnt="0"/>
      <dgm:spPr/>
    </dgm:pt>
    <dgm:pt modelId="{0931CDA5-48C9-42AC-A218-C16507215B09}" type="pres">
      <dgm:prSet presAssocID="{2D025E56-BD33-410F-A581-6C7C6E3B3BD5}" presName="LevelTwoTextNode" presStyleLbl="node3" presStyleIdx="0" presStyleCnt="4">
        <dgm:presLayoutVars>
          <dgm:chPref val="3"/>
        </dgm:presLayoutVars>
      </dgm:prSet>
      <dgm:spPr/>
    </dgm:pt>
    <dgm:pt modelId="{2874DF39-EF9C-469F-8CAD-0A46DC5118D0}" type="pres">
      <dgm:prSet presAssocID="{2D025E56-BD33-410F-A581-6C7C6E3B3BD5}" presName="level3hierChild" presStyleCnt="0"/>
      <dgm:spPr/>
    </dgm:pt>
    <dgm:pt modelId="{F7B15B42-DA55-43BA-94CE-6BA8AE014DAE}" type="pres">
      <dgm:prSet presAssocID="{B115126E-7FB8-4F94-A6D3-114D86E07494}" presName="conn2-1" presStyleLbl="parChTrans1D4" presStyleIdx="0" presStyleCnt="18"/>
      <dgm:spPr/>
    </dgm:pt>
    <dgm:pt modelId="{D63A70DB-1BF8-4634-9C4D-CB683365BD9F}" type="pres">
      <dgm:prSet presAssocID="{B115126E-7FB8-4F94-A6D3-114D86E07494}" presName="connTx" presStyleLbl="parChTrans1D4" presStyleIdx="0" presStyleCnt="18"/>
      <dgm:spPr/>
    </dgm:pt>
    <dgm:pt modelId="{86F4118A-E12B-4F06-AA54-F9F3EA5B8264}" type="pres">
      <dgm:prSet presAssocID="{636E24E9-B8C7-4755-BCBD-26038C993958}" presName="root2" presStyleCnt="0"/>
      <dgm:spPr/>
    </dgm:pt>
    <dgm:pt modelId="{0E1E1F0F-BE15-4275-9AEE-FA8C879A3797}" type="pres">
      <dgm:prSet presAssocID="{636E24E9-B8C7-4755-BCBD-26038C993958}" presName="LevelTwoTextNode" presStyleLbl="node4" presStyleIdx="0" presStyleCnt="18">
        <dgm:presLayoutVars>
          <dgm:chPref val="3"/>
        </dgm:presLayoutVars>
      </dgm:prSet>
      <dgm:spPr/>
    </dgm:pt>
    <dgm:pt modelId="{F6C3D426-640B-4CDE-B425-9A0FE2D02C0E}" type="pres">
      <dgm:prSet presAssocID="{636E24E9-B8C7-4755-BCBD-26038C993958}" presName="level3hierChild" presStyleCnt="0"/>
      <dgm:spPr/>
    </dgm:pt>
    <dgm:pt modelId="{B359DFF9-8812-4523-8AFC-55B1EE1B5D49}" type="pres">
      <dgm:prSet presAssocID="{44ADCF80-004F-4ABB-BF86-DFE6908002FD}" presName="conn2-1" presStyleLbl="parChTrans1D4" presStyleIdx="1" presStyleCnt="18"/>
      <dgm:spPr/>
    </dgm:pt>
    <dgm:pt modelId="{BC1EB14B-484D-4D4A-B8E2-42201754C436}" type="pres">
      <dgm:prSet presAssocID="{44ADCF80-004F-4ABB-BF86-DFE6908002FD}" presName="connTx" presStyleLbl="parChTrans1D4" presStyleIdx="1" presStyleCnt="18"/>
      <dgm:spPr/>
    </dgm:pt>
    <dgm:pt modelId="{15D4278F-73E9-458A-BECA-C3004F538184}" type="pres">
      <dgm:prSet presAssocID="{09CD885C-21C6-46CF-BD58-593E593004DC}" presName="root2" presStyleCnt="0"/>
      <dgm:spPr/>
    </dgm:pt>
    <dgm:pt modelId="{57487336-7E5E-4B32-A634-13E543F1D6F0}" type="pres">
      <dgm:prSet presAssocID="{09CD885C-21C6-46CF-BD58-593E593004DC}" presName="LevelTwoTextNode" presStyleLbl="node4" presStyleIdx="1" presStyleCnt="18">
        <dgm:presLayoutVars>
          <dgm:chPref val="3"/>
        </dgm:presLayoutVars>
      </dgm:prSet>
      <dgm:spPr/>
    </dgm:pt>
    <dgm:pt modelId="{1851934B-1071-4B3E-8984-692A632A29ED}" type="pres">
      <dgm:prSet presAssocID="{09CD885C-21C6-46CF-BD58-593E593004DC}" presName="level3hierChild" presStyleCnt="0"/>
      <dgm:spPr/>
    </dgm:pt>
    <dgm:pt modelId="{A0E6EEA6-3812-427C-BEFA-C47F59F5BEC2}" type="pres">
      <dgm:prSet presAssocID="{658D4180-43BA-465B-ACCD-02E69F43DB2C}" presName="conn2-1" presStyleLbl="parChTrans1D4" presStyleIdx="2" presStyleCnt="18"/>
      <dgm:spPr/>
    </dgm:pt>
    <dgm:pt modelId="{7F750DC6-C86D-44AC-929C-363809CBBA27}" type="pres">
      <dgm:prSet presAssocID="{658D4180-43BA-465B-ACCD-02E69F43DB2C}" presName="connTx" presStyleLbl="parChTrans1D4" presStyleIdx="2" presStyleCnt="18"/>
      <dgm:spPr/>
    </dgm:pt>
    <dgm:pt modelId="{10EEDF92-91DF-405B-B77F-7E2E8AA292CA}" type="pres">
      <dgm:prSet presAssocID="{FF29093E-94CC-4864-AB49-BC6FD3971563}" presName="root2" presStyleCnt="0"/>
      <dgm:spPr/>
    </dgm:pt>
    <dgm:pt modelId="{589746FA-3199-4937-9D38-5AEEC6C10C9C}" type="pres">
      <dgm:prSet presAssocID="{FF29093E-94CC-4864-AB49-BC6FD3971563}" presName="LevelTwoTextNode" presStyleLbl="node4" presStyleIdx="2" presStyleCnt="18">
        <dgm:presLayoutVars>
          <dgm:chPref val="3"/>
        </dgm:presLayoutVars>
      </dgm:prSet>
      <dgm:spPr/>
    </dgm:pt>
    <dgm:pt modelId="{06A0CDAF-EFA2-4696-B657-5EA7B187F996}" type="pres">
      <dgm:prSet presAssocID="{FF29093E-94CC-4864-AB49-BC6FD3971563}" presName="level3hierChild" presStyleCnt="0"/>
      <dgm:spPr/>
    </dgm:pt>
    <dgm:pt modelId="{AEC21539-C124-41C6-8A2C-4BB5F846E97E}" type="pres">
      <dgm:prSet presAssocID="{C491FC11-DA59-449D-8B22-B3C89ED213A3}" presName="conn2-1" presStyleLbl="parChTrans1D4" presStyleIdx="3" presStyleCnt="18"/>
      <dgm:spPr/>
    </dgm:pt>
    <dgm:pt modelId="{8A78E94D-3553-46FD-B98D-B1333419E492}" type="pres">
      <dgm:prSet presAssocID="{C491FC11-DA59-449D-8B22-B3C89ED213A3}" presName="connTx" presStyleLbl="parChTrans1D4" presStyleIdx="3" presStyleCnt="18"/>
      <dgm:spPr/>
    </dgm:pt>
    <dgm:pt modelId="{CE0B538A-4381-45BA-A743-83C8295F18BB}" type="pres">
      <dgm:prSet presAssocID="{B9B999A4-F6E3-4CFF-B26F-105F012A92D3}" presName="root2" presStyleCnt="0"/>
      <dgm:spPr/>
    </dgm:pt>
    <dgm:pt modelId="{B0F395D9-41D1-4482-AC6E-C23916D6045D}" type="pres">
      <dgm:prSet presAssocID="{B9B999A4-F6E3-4CFF-B26F-105F012A92D3}" presName="LevelTwoTextNode" presStyleLbl="node4" presStyleIdx="3" presStyleCnt="18">
        <dgm:presLayoutVars>
          <dgm:chPref val="3"/>
        </dgm:presLayoutVars>
      </dgm:prSet>
      <dgm:spPr/>
    </dgm:pt>
    <dgm:pt modelId="{B801DF20-7594-4F8D-8D1E-94CE892B0F80}" type="pres">
      <dgm:prSet presAssocID="{B9B999A4-F6E3-4CFF-B26F-105F012A92D3}" presName="level3hierChild" presStyleCnt="0"/>
      <dgm:spPr/>
    </dgm:pt>
    <dgm:pt modelId="{71C0E12E-B76E-4D8B-A7F4-01B8EEBE70BB}" type="pres">
      <dgm:prSet presAssocID="{1373FEAF-BF03-474F-8214-11163F1C0008}" presName="conn2-1" presStyleLbl="parChTrans1D4" presStyleIdx="4" presStyleCnt="18"/>
      <dgm:spPr/>
    </dgm:pt>
    <dgm:pt modelId="{C26FEF91-7A28-4515-9D93-4CF59ADFBE02}" type="pres">
      <dgm:prSet presAssocID="{1373FEAF-BF03-474F-8214-11163F1C0008}" presName="connTx" presStyleLbl="parChTrans1D4" presStyleIdx="4" presStyleCnt="18"/>
      <dgm:spPr/>
    </dgm:pt>
    <dgm:pt modelId="{CF9AFA79-AA05-49DB-B21B-110B6A6B3A58}" type="pres">
      <dgm:prSet presAssocID="{06D475C4-49A0-487E-8ADB-CED8BEA6FBBE}" presName="root2" presStyleCnt="0"/>
      <dgm:spPr/>
    </dgm:pt>
    <dgm:pt modelId="{5016C007-500E-4407-9ECE-665F82564164}" type="pres">
      <dgm:prSet presAssocID="{06D475C4-49A0-487E-8ADB-CED8BEA6FBBE}" presName="LevelTwoTextNode" presStyleLbl="node4" presStyleIdx="4" presStyleCnt="18">
        <dgm:presLayoutVars>
          <dgm:chPref val="3"/>
        </dgm:presLayoutVars>
      </dgm:prSet>
      <dgm:spPr/>
    </dgm:pt>
    <dgm:pt modelId="{9FFD3B17-5A98-4DDD-8B28-954A7A76CC44}" type="pres">
      <dgm:prSet presAssocID="{06D475C4-49A0-487E-8ADB-CED8BEA6FBBE}" presName="level3hierChild" presStyleCnt="0"/>
      <dgm:spPr/>
    </dgm:pt>
    <dgm:pt modelId="{6EE68B70-E307-432E-A199-248EA3E54AE3}" type="pres">
      <dgm:prSet presAssocID="{071F1490-8C54-4F32-8978-5E77B8BD0ADE}" presName="conn2-1" presStyleLbl="parChTrans1D4" presStyleIdx="5" presStyleCnt="18"/>
      <dgm:spPr/>
    </dgm:pt>
    <dgm:pt modelId="{1AFE3A1B-2D7A-4AFF-AD58-416C2F19550D}" type="pres">
      <dgm:prSet presAssocID="{071F1490-8C54-4F32-8978-5E77B8BD0ADE}" presName="connTx" presStyleLbl="parChTrans1D4" presStyleIdx="5" presStyleCnt="18"/>
      <dgm:spPr/>
    </dgm:pt>
    <dgm:pt modelId="{32C8887D-0FB8-404F-B515-CDDF33C8995D}" type="pres">
      <dgm:prSet presAssocID="{2FFD1779-73C8-49F5-9E89-B2C6AB8CFC32}" presName="root2" presStyleCnt="0"/>
      <dgm:spPr/>
    </dgm:pt>
    <dgm:pt modelId="{B9E04CE6-4EA1-474B-ADE2-4EFCDD10795B}" type="pres">
      <dgm:prSet presAssocID="{2FFD1779-73C8-49F5-9E89-B2C6AB8CFC32}" presName="LevelTwoTextNode" presStyleLbl="node4" presStyleIdx="5" presStyleCnt="18">
        <dgm:presLayoutVars>
          <dgm:chPref val="3"/>
        </dgm:presLayoutVars>
      </dgm:prSet>
      <dgm:spPr/>
    </dgm:pt>
    <dgm:pt modelId="{AB421255-2CEB-4634-AC7A-8034808DADA6}" type="pres">
      <dgm:prSet presAssocID="{2FFD1779-73C8-49F5-9E89-B2C6AB8CFC32}" presName="level3hierChild" presStyleCnt="0"/>
      <dgm:spPr/>
    </dgm:pt>
    <dgm:pt modelId="{C4AC0EE0-DB66-4067-9B02-1692A3F9F251}" type="pres">
      <dgm:prSet presAssocID="{720A4D9A-7522-42DE-A085-E086B9364671}" presName="conn2-1" presStyleLbl="parChTrans1D4" presStyleIdx="6" presStyleCnt="18"/>
      <dgm:spPr/>
    </dgm:pt>
    <dgm:pt modelId="{3780F5C4-F269-456E-BBD0-1635C1CCD2D3}" type="pres">
      <dgm:prSet presAssocID="{720A4D9A-7522-42DE-A085-E086B9364671}" presName="connTx" presStyleLbl="parChTrans1D4" presStyleIdx="6" presStyleCnt="18"/>
      <dgm:spPr/>
    </dgm:pt>
    <dgm:pt modelId="{231473EE-4C13-497F-9E1B-C19C9625A4C7}" type="pres">
      <dgm:prSet presAssocID="{E08AE388-B889-4FF1-A6AE-4CB74E9A5AAB}" presName="root2" presStyleCnt="0"/>
      <dgm:spPr/>
    </dgm:pt>
    <dgm:pt modelId="{354CD868-A733-4D1E-BB17-3ECCA04C7DE0}" type="pres">
      <dgm:prSet presAssocID="{E08AE388-B889-4FF1-A6AE-4CB74E9A5AAB}" presName="LevelTwoTextNode" presStyleLbl="node4" presStyleIdx="6" presStyleCnt="18">
        <dgm:presLayoutVars>
          <dgm:chPref val="3"/>
        </dgm:presLayoutVars>
      </dgm:prSet>
      <dgm:spPr/>
    </dgm:pt>
    <dgm:pt modelId="{2431B6D4-26EF-4239-8DE3-05E1E87CDB27}" type="pres">
      <dgm:prSet presAssocID="{E08AE388-B889-4FF1-A6AE-4CB74E9A5AAB}" presName="level3hierChild" presStyleCnt="0"/>
      <dgm:spPr/>
    </dgm:pt>
    <dgm:pt modelId="{25813AA7-3748-4672-AB84-32945CC83B21}" type="pres">
      <dgm:prSet presAssocID="{D753C6F7-493D-404A-AAE6-DE9AED902FD3}" presName="conn2-1" presStyleLbl="parChTrans1D4" presStyleIdx="7" presStyleCnt="18"/>
      <dgm:spPr/>
    </dgm:pt>
    <dgm:pt modelId="{F9A81A7A-6BB4-429F-B66C-046BE40DA509}" type="pres">
      <dgm:prSet presAssocID="{D753C6F7-493D-404A-AAE6-DE9AED902FD3}" presName="connTx" presStyleLbl="parChTrans1D4" presStyleIdx="7" presStyleCnt="18"/>
      <dgm:spPr/>
    </dgm:pt>
    <dgm:pt modelId="{2FEF7E13-9839-49F5-ABF9-3CF042D9A715}" type="pres">
      <dgm:prSet presAssocID="{5FDECC3D-FD95-4FE2-A77A-1070B73CC86C}" presName="root2" presStyleCnt="0"/>
      <dgm:spPr/>
    </dgm:pt>
    <dgm:pt modelId="{6EF0D53B-D69F-4166-A275-92BE80E86E33}" type="pres">
      <dgm:prSet presAssocID="{5FDECC3D-FD95-4FE2-A77A-1070B73CC86C}" presName="LevelTwoTextNode" presStyleLbl="node4" presStyleIdx="7" presStyleCnt="18">
        <dgm:presLayoutVars>
          <dgm:chPref val="3"/>
        </dgm:presLayoutVars>
      </dgm:prSet>
      <dgm:spPr/>
    </dgm:pt>
    <dgm:pt modelId="{55DF0B04-5D6B-4B8F-BFE5-478984DAC785}" type="pres">
      <dgm:prSet presAssocID="{5FDECC3D-FD95-4FE2-A77A-1070B73CC86C}" presName="level3hierChild" presStyleCnt="0"/>
      <dgm:spPr/>
    </dgm:pt>
    <dgm:pt modelId="{A6B44C69-E320-44AA-8B4E-9190A7D06979}" type="pres">
      <dgm:prSet presAssocID="{3CEAD435-85A8-4B12-AB98-7ABA64710699}" presName="conn2-1" presStyleLbl="parChTrans1D3" presStyleIdx="1" presStyleCnt="4"/>
      <dgm:spPr/>
    </dgm:pt>
    <dgm:pt modelId="{3424A6FC-ACD9-4E68-B79B-95ECDBF8A0F2}" type="pres">
      <dgm:prSet presAssocID="{3CEAD435-85A8-4B12-AB98-7ABA64710699}" presName="connTx" presStyleLbl="parChTrans1D3" presStyleIdx="1" presStyleCnt="4"/>
      <dgm:spPr/>
    </dgm:pt>
    <dgm:pt modelId="{94C21AF5-4D5D-4A4F-B14A-A05FA289128E}" type="pres">
      <dgm:prSet presAssocID="{1ED409DB-E12F-46DA-9D98-F3295A1841BD}" presName="root2" presStyleCnt="0"/>
      <dgm:spPr/>
    </dgm:pt>
    <dgm:pt modelId="{645BBB3C-BCAB-40C4-82E3-3E6A0CDF9431}" type="pres">
      <dgm:prSet presAssocID="{1ED409DB-E12F-46DA-9D98-F3295A1841BD}" presName="LevelTwoTextNode" presStyleLbl="node3" presStyleIdx="1" presStyleCnt="4">
        <dgm:presLayoutVars>
          <dgm:chPref val="3"/>
        </dgm:presLayoutVars>
      </dgm:prSet>
      <dgm:spPr/>
    </dgm:pt>
    <dgm:pt modelId="{B3790D8E-AB8B-415A-AFC3-17D851613893}" type="pres">
      <dgm:prSet presAssocID="{1ED409DB-E12F-46DA-9D98-F3295A1841BD}" presName="level3hierChild" presStyleCnt="0"/>
      <dgm:spPr/>
    </dgm:pt>
    <dgm:pt modelId="{C0ABCB52-91ED-4F70-B6CD-421F8A9183AD}" type="pres">
      <dgm:prSet presAssocID="{667B726A-26AA-4877-ABF9-A62E09E3142A}" presName="conn2-1" presStyleLbl="parChTrans1D4" presStyleIdx="8" presStyleCnt="18"/>
      <dgm:spPr/>
    </dgm:pt>
    <dgm:pt modelId="{15E154CB-68DD-40F8-A95C-8F0B7D985BAA}" type="pres">
      <dgm:prSet presAssocID="{667B726A-26AA-4877-ABF9-A62E09E3142A}" presName="connTx" presStyleLbl="parChTrans1D4" presStyleIdx="8" presStyleCnt="18"/>
      <dgm:spPr/>
    </dgm:pt>
    <dgm:pt modelId="{8DB0FFC0-FAED-4E5C-A4D0-E127626894C5}" type="pres">
      <dgm:prSet presAssocID="{D6FB7EF0-ECF5-476B-9EB5-57872D23CA47}" presName="root2" presStyleCnt="0"/>
      <dgm:spPr/>
    </dgm:pt>
    <dgm:pt modelId="{D8D06E0B-B784-4AA1-9071-10702C91DF92}" type="pres">
      <dgm:prSet presAssocID="{D6FB7EF0-ECF5-476B-9EB5-57872D23CA47}" presName="LevelTwoTextNode" presStyleLbl="node4" presStyleIdx="8" presStyleCnt="18">
        <dgm:presLayoutVars>
          <dgm:chPref val="3"/>
        </dgm:presLayoutVars>
      </dgm:prSet>
      <dgm:spPr/>
    </dgm:pt>
    <dgm:pt modelId="{B6399793-8816-4679-946F-82EBCBE5E449}" type="pres">
      <dgm:prSet presAssocID="{D6FB7EF0-ECF5-476B-9EB5-57872D23CA47}" presName="level3hierChild" presStyleCnt="0"/>
      <dgm:spPr/>
    </dgm:pt>
    <dgm:pt modelId="{C1EB1582-9B27-46E1-9047-86B93EED3CA1}" type="pres">
      <dgm:prSet presAssocID="{758A419A-3BC6-4027-B3D1-1E927C25269E}" presName="conn2-1" presStyleLbl="parChTrans1D4" presStyleIdx="9" presStyleCnt="18"/>
      <dgm:spPr/>
    </dgm:pt>
    <dgm:pt modelId="{61382D19-609F-421B-A401-9C61F51E3056}" type="pres">
      <dgm:prSet presAssocID="{758A419A-3BC6-4027-B3D1-1E927C25269E}" presName="connTx" presStyleLbl="parChTrans1D4" presStyleIdx="9" presStyleCnt="18"/>
      <dgm:spPr/>
    </dgm:pt>
    <dgm:pt modelId="{AACC6E62-65CC-4E46-86F4-4A23AE4876DC}" type="pres">
      <dgm:prSet presAssocID="{C2582455-A56C-4691-B78F-F4FA6AAEEF0C}" presName="root2" presStyleCnt="0"/>
      <dgm:spPr/>
    </dgm:pt>
    <dgm:pt modelId="{43D32BFE-AD34-41BF-9447-EA5A37956852}" type="pres">
      <dgm:prSet presAssocID="{C2582455-A56C-4691-B78F-F4FA6AAEEF0C}" presName="LevelTwoTextNode" presStyleLbl="node4" presStyleIdx="9" presStyleCnt="18">
        <dgm:presLayoutVars>
          <dgm:chPref val="3"/>
        </dgm:presLayoutVars>
      </dgm:prSet>
      <dgm:spPr/>
    </dgm:pt>
    <dgm:pt modelId="{88171744-58AE-4A1F-8E7E-F5D739C02B2B}" type="pres">
      <dgm:prSet presAssocID="{C2582455-A56C-4691-B78F-F4FA6AAEEF0C}" presName="level3hierChild" presStyleCnt="0"/>
      <dgm:spPr/>
    </dgm:pt>
    <dgm:pt modelId="{156E1E67-58AB-4273-A0AC-5DB6F76CD648}" type="pres">
      <dgm:prSet presAssocID="{7591AF3E-34B0-49E9-8363-406DF716592E}" presName="conn2-1" presStyleLbl="parChTrans1D4" presStyleIdx="10" presStyleCnt="18"/>
      <dgm:spPr/>
    </dgm:pt>
    <dgm:pt modelId="{D209D21E-4F47-47D1-8948-4526F35DF6FB}" type="pres">
      <dgm:prSet presAssocID="{7591AF3E-34B0-49E9-8363-406DF716592E}" presName="connTx" presStyleLbl="parChTrans1D4" presStyleIdx="10" presStyleCnt="18"/>
      <dgm:spPr/>
    </dgm:pt>
    <dgm:pt modelId="{88C2F48C-7594-4740-B911-195A1B010F04}" type="pres">
      <dgm:prSet presAssocID="{F71D0250-A006-435E-84D3-9439AC4DE09E}" presName="root2" presStyleCnt="0"/>
      <dgm:spPr/>
    </dgm:pt>
    <dgm:pt modelId="{1D7B96F2-3656-45F5-BC8C-4F79C105A517}" type="pres">
      <dgm:prSet presAssocID="{F71D0250-A006-435E-84D3-9439AC4DE09E}" presName="LevelTwoTextNode" presStyleLbl="node4" presStyleIdx="10" presStyleCnt="18">
        <dgm:presLayoutVars>
          <dgm:chPref val="3"/>
        </dgm:presLayoutVars>
      </dgm:prSet>
      <dgm:spPr/>
    </dgm:pt>
    <dgm:pt modelId="{1339DA33-C933-4A94-9244-3FF7B05FFA79}" type="pres">
      <dgm:prSet presAssocID="{F71D0250-A006-435E-84D3-9439AC4DE09E}" presName="level3hierChild" presStyleCnt="0"/>
      <dgm:spPr/>
    </dgm:pt>
    <dgm:pt modelId="{BCD94A87-03FB-47BA-9F3E-9F3668DBF578}" type="pres">
      <dgm:prSet presAssocID="{806701CF-52ED-48FF-9F84-53EADC9A5EC6}" presName="conn2-1" presStyleLbl="parChTrans1D4" presStyleIdx="11" presStyleCnt="18"/>
      <dgm:spPr/>
    </dgm:pt>
    <dgm:pt modelId="{58BD8C5E-D826-4B01-B1E9-030F2BB404CE}" type="pres">
      <dgm:prSet presAssocID="{806701CF-52ED-48FF-9F84-53EADC9A5EC6}" presName="connTx" presStyleLbl="parChTrans1D4" presStyleIdx="11" presStyleCnt="18"/>
      <dgm:spPr/>
    </dgm:pt>
    <dgm:pt modelId="{D56344B2-E54C-4748-BF89-631469F9BE1A}" type="pres">
      <dgm:prSet presAssocID="{E7FAED67-C54C-430F-AB1C-52323E18C7C4}" presName="root2" presStyleCnt="0"/>
      <dgm:spPr/>
    </dgm:pt>
    <dgm:pt modelId="{2C302CDB-6858-4086-8ECF-8B84D0F9B867}" type="pres">
      <dgm:prSet presAssocID="{E7FAED67-C54C-430F-AB1C-52323E18C7C4}" presName="LevelTwoTextNode" presStyleLbl="node4" presStyleIdx="11" presStyleCnt="18">
        <dgm:presLayoutVars>
          <dgm:chPref val="3"/>
        </dgm:presLayoutVars>
      </dgm:prSet>
      <dgm:spPr/>
    </dgm:pt>
    <dgm:pt modelId="{04F2CE11-943F-4C0C-B8DA-94E48841ACF7}" type="pres">
      <dgm:prSet presAssocID="{E7FAED67-C54C-430F-AB1C-52323E18C7C4}" presName="level3hierChild" presStyleCnt="0"/>
      <dgm:spPr/>
    </dgm:pt>
    <dgm:pt modelId="{C20E2311-087A-4D59-8DE1-93F0AD769EEC}" type="pres">
      <dgm:prSet presAssocID="{0B16E186-5189-4386-A7E5-0D5269747ED3}" presName="conn2-1" presStyleLbl="parChTrans1D2" presStyleIdx="1" presStyleCnt="2"/>
      <dgm:spPr/>
    </dgm:pt>
    <dgm:pt modelId="{DE37F3A9-15B5-4AD2-A0AF-F23DE29B2431}" type="pres">
      <dgm:prSet presAssocID="{0B16E186-5189-4386-A7E5-0D5269747ED3}" presName="connTx" presStyleLbl="parChTrans1D2" presStyleIdx="1" presStyleCnt="2"/>
      <dgm:spPr/>
    </dgm:pt>
    <dgm:pt modelId="{18E68B4B-8750-44E7-9E2A-202E3E76955D}" type="pres">
      <dgm:prSet presAssocID="{C87D577E-D108-40A6-ACB9-B10D387126D3}" presName="root2" presStyleCnt="0"/>
      <dgm:spPr/>
    </dgm:pt>
    <dgm:pt modelId="{9CCAE2D2-D7E1-470B-9642-3F70397DCD26}" type="pres">
      <dgm:prSet presAssocID="{C87D577E-D108-40A6-ACB9-B10D387126D3}" presName="LevelTwoTextNode" presStyleLbl="node2" presStyleIdx="1" presStyleCnt="2">
        <dgm:presLayoutVars>
          <dgm:chPref val="3"/>
        </dgm:presLayoutVars>
      </dgm:prSet>
      <dgm:spPr/>
    </dgm:pt>
    <dgm:pt modelId="{8A6C34B0-93D1-4876-A41A-9B12E712C770}" type="pres">
      <dgm:prSet presAssocID="{C87D577E-D108-40A6-ACB9-B10D387126D3}" presName="level3hierChild" presStyleCnt="0"/>
      <dgm:spPr/>
    </dgm:pt>
    <dgm:pt modelId="{0A3D494B-405D-4FA5-897F-04640E15173E}" type="pres">
      <dgm:prSet presAssocID="{2617096B-63CC-43B7-94C8-147AE043499F}" presName="conn2-1" presStyleLbl="parChTrans1D3" presStyleIdx="2" presStyleCnt="4"/>
      <dgm:spPr/>
    </dgm:pt>
    <dgm:pt modelId="{6C5B82D5-A487-4EFD-B47D-CF46A005B482}" type="pres">
      <dgm:prSet presAssocID="{2617096B-63CC-43B7-94C8-147AE043499F}" presName="connTx" presStyleLbl="parChTrans1D3" presStyleIdx="2" presStyleCnt="4"/>
      <dgm:spPr/>
    </dgm:pt>
    <dgm:pt modelId="{E237B915-E5FC-4A45-A960-4737056D17B3}" type="pres">
      <dgm:prSet presAssocID="{C6A1CA64-ABE6-4777-8BD0-F538978B5825}" presName="root2" presStyleCnt="0"/>
      <dgm:spPr/>
    </dgm:pt>
    <dgm:pt modelId="{5AC91B92-4544-4215-BCCE-CFBD6BFE6B3E}" type="pres">
      <dgm:prSet presAssocID="{C6A1CA64-ABE6-4777-8BD0-F538978B5825}" presName="LevelTwoTextNode" presStyleLbl="node3" presStyleIdx="2" presStyleCnt="4">
        <dgm:presLayoutVars>
          <dgm:chPref val="3"/>
        </dgm:presLayoutVars>
      </dgm:prSet>
      <dgm:spPr/>
    </dgm:pt>
    <dgm:pt modelId="{0703E122-2CF3-4A62-A5A7-DC7FEFC3AF10}" type="pres">
      <dgm:prSet presAssocID="{C6A1CA64-ABE6-4777-8BD0-F538978B5825}" presName="level3hierChild" presStyleCnt="0"/>
      <dgm:spPr/>
    </dgm:pt>
    <dgm:pt modelId="{BA2A9338-361A-4464-8823-91F35F0A7C82}" type="pres">
      <dgm:prSet presAssocID="{066B382B-B52D-4DC4-8E0B-6A349118EB56}" presName="conn2-1" presStyleLbl="parChTrans1D4" presStyleIdx="12" presStyleCnt="18"/>
      <dgm:spPr/>
    </dgm:pt>
    <dgm:pt modelId="{DF7187A8-3FF1-4D12-8BD9-ABB4FD75F109}" type="pres">
      <dgm:prSet presAssocID="{066B382B-B52D-4DC4-8E0B-6A349118EB56}" presName="connTx" presStyleLbl="parChTrans1D4" presStyleIdx="12" presStyleCnt="18"/>
      <dgm:spPr/>
    </dgm:pt>
    <dgm:pt modelId="{F5BD3BA9-94C3-4BB5-BDD2-5A4D789DC35A}" type="pres">
      <dgm:prSet presAssocID="{B025FFED-A7A1-4278-9242-8FCA3ECAF4C4}" presName="root2" presStyleCnt="0"/>
      <dgm:spPr/>
    </dgm:pt>
    <dgm:pt modelId="{C95A7783-AB94-42C9-A17C-5280F615A2AA}" type="pres">
      <dgm:prSet presAssocID="{B025FFED-A7A1-4278-9242-8FCA3ECAF4C4}" presName="LevelTwoTextNode" presStyleLbl="node4" presStyleIdx="12" presStyleCnt="18">
        <dgm:presLayoutVars>
          <dgm:chPref val="3"/>
        </dgm:presLayoutVars>
      </dgm:prSet>
      <dgm:spPr/>
    </dgm:pt>
    <dgm:pt modelId="{E1600182-E5F2-4A02-A690-9ABD97CD091D}" type="pres">
      <dgm:prSet presAssocID="{B025FFED-A7A1-4278-9242-8FCA3ECAF4C4}" presName="level3hierChild" presStyleCnt="0"/>
      <dgm:spPr/>
    </dgm:pt>
    <dgm:pt modelId="{B1C95D95-6EC4-4667-81D9-26B57DEF4F45}" type="pres">
      <dgm:prSet presAssocID="{8528E262-B074-47BF-A2DF-4FC83E4F2D40}" presName="conn2-1" presStyleLbl="parChTrans1D4" presStyleIdx="13" presStyleCnt="18"/>
      <dgm:spPr/>
    </dgm:pt>
    <dgm:pt modelId="{B31BDDA4-0DDB-423D-9149-2DCA4EB174E6}" type="pres">
      <dgm:prSet presAssocID="{8528E262-B074-47BF-A2DF-4FC83E4F2D40}" presName="connTx" presStyleLbl="parChTrans1D4" presStyleIdx="13" presStyleCnt="18"/>
      <dgm:spPr/>
    </dgm:pt>
    <dgm:pt modelId="{9315F160-F963-4105-A26A-B16354E6069B}" type="pres">
      <dgm:prSet presAssocID="{CF16B01E-492F-461F-A91F-D7A8C79D7471}" presName="root2" presStyleCnt="0"/>
      <dgm:spPr/>
    </dgm:pt>
    <dgm:pt modelId="{BB321EDE-5E0A-4E77-8B2C-210C57DF2D38}" type="pres">
      <dgm:prSet presAssocID="{CF16B01E-492F-461F-A91F-D7A8C79D7471}" presName="LevelTwoTextNode" presStyleLbl="node4" presStyleIdx="13" presStyleCnt="18">
        <dgm:presLayoutVars>
          <dgm:chPref val="3"/>
        </dgm:presLayoutVars>
      </dgm:prSet>
      <dgm:spPr/>
    </dgm:pt>
    <dgm:pt modelId="{501CA104-1EF5-40C9-B9D5-135C4343A466}" type="pres">
      <dgm:prSet presAssocID="{CF16B01E-492F-461F-A91F-D7A8C79D7471}" presName="level3hierChild" presStyleCnt="0"/>
      <dgm:spPr/>
    </dgm:pt>
    <dgm:pt modelId="{B3592ED5-0BAD-47E6-AB1D-1155546A1935}" type="pres">
      <dgm:prSet presAssocID="{2BC0B548-2648-4E81-8C75-FACBA02A5767}" presName="conn2-1" presStyleLbl="parChTrans1D4" presStyleIdx="14" presStyleCnt="18"/>
      <dgm:spPr/>
    </dgm:pt>
    <dgm:pt modelId="{961DF187-84AC-4B7C-9BFE-85B7C10504DF}" type="pres">
      <dgm:prSet presAssocID="{2BC0B548-2648-4E81-8C75-FACBA02A5767}" presName="connTx" presStyleLbl="parChTrans1D4" presStyleIdx="14" presStyleCnt="18"/>
      <dgm:spPr/>
    </dgm:pt>
    <dgm:pt modelId="{583B5068-5AA6-4426-A60F-D7A135D6623A}" type="pres">
      <dgm:prSet presAssocID="{61AC8920-2B69-405D-8768-A6D41C90184D}" presName="root2" presStyleCnt="0"/>
      <dgm:spPr/>
    </dgm:pt>
    <dgm:pt modelId="{2E0A71C0-C289-4DA6-8504-9F35C8083DEB}" type="pres">
      <dgm:prSet presAssocID="{61AC8920-2B69-405D-8768-A6D41C90184D}" presName="LevelTwoTextNode" presStyleLbl="node4" presStyleIdx="14" presStyleCnt="18">
        <dgm:presLayoutVars>
          <dgm:chPref val="3"/>
        </dgm:presLayoutVars>
      </dgm:prSet>
      <dgm:spPr/>
    </dgm:pt>
    <dgm:pt modelId="{8411CAA1-BAE7-432E-830E-9CCE6D91AF42}" type="pres">
      <dgm:prSet presAssocID="{61AC8920-2B69-405D-8768-A6D41C90184D}" presName="level3hierChild" presStyleCnt="0"/>
      <dgm:spPr/>
    </dgm:pt>
    <dgm:pt modelId="{2BCDE162-4D96-4346-8669-A114031A48E8}" type="pres">
      <dgm:prSet presAssocID="{B244A063-6E09-456A-9AC7-E1665B4383BB}" presName="conn2-1" presStyleLbl="parChTrans1D4" presStyleIdx="15" presStyleCnt="18"/>
      <dgm:spPr/>
    </dgm:pt>
    <dgm:pt modelId="{7992D35C-1DC6-4700-9260-4F608B7BDC7A}" type="pres">
      <dgm:prSet presAssocID="{B244A063-6E09-456A-9AC7-E1665B4383BB}" presName="connTx" presStyleLbl="parChTrans1D4" presStyleIdx="15" presStyleCnt="18"/>
      <dgm:spPr/>
    </dgm:pt>
    <dgm:pt modelId="{D06B235A-7CC0-4BB8-A34B-D4A57AD7F220}" type="pres">
      <dgm:prSet presAssocID="{D5CD0C00-18C6-4A4F-86BE-7ECC26543552}" presName="root2" presStyleCnt="0"/>
      <dgm:spPr/>
    </dgm:pt>
    <dgm:pt modelId="{A5AB1CDB-71A1-48EA-96AC-8D30AC816855}" type="pres">
      <dgm:prSet presAssocID="{D5CD0C00-18C6-4A4F-86BE-7ECC26543552}" presName="LevelTwoTextNode" presStyleLbl="node4" presStyleIdx="15" presStyleCnt="18">
        <dgm:presLayoutVars>
          <dgm:chPref val="3"/>
        </dgm:presLayoutVars>
      </dgm:prSet>
      <dgm:spPr/>
    </dgm:pt>
    <dgm:pt modelId="{4461FCF6-5921-4655-8C1A-347BFBDD4A61}" type="pres">
      <dgm:prSet presAssocID="{D5CD0C00-18C6-4A4F-86BE-7ECC26543552}" presName="level3hierChild" presStyleCnt="0"/>
      <dgm:spPr/>
    </dgm:pt>
    <dgm:pt modelId="{167A5812-D912-4054-8DDC-26DFDAEF11CB}" type="pres">
      <dgm:prSet presAssocID="{09F68432-8D0C-44A8-802A-BCDB1DC45D44}" presName="conn2-1" presStyleLbl="parChTrans1D3" presStyleIdx="3" presStyleCnt="4"/>
      <dgm:spPr/>
    </dgm:pt>
    <dgm:pt modelId="{AEF56E16-E84D-4E47-AB62-CD52767C0F22}" type="pres">
      <dgm:prSet presAssocID="{09F68432-8D0C-44A8-802A-BCDB1DC45D44}" presName="connTx" presStyleLbl="parChTrans1D3" presStyleIdx="3" presStyleCnt="4"/>
      <dgm:spPr/>
    </dgm:pt>
    <dgm:pt modelId="{2A2F2AF6-C87D-4C68-9218-B48E2E071FDE}" type="pres">
      <dgm:prSet presAssocID="{B170B109-1BD7-426D-AACC-4831ED1AA1C6}" presName="root2" presStyleCnt="0"/>
      <dgm:spPr/>
    </dgm:pt>
    <dgm:pt modelId="{A3D487A8-9850-4D9E-BE18-CF36029A7B04}" type="pres">
      <dgm:prSet presAssocID="{B170B109-1BD7-426D-AACC-4831ED1AA1C6}" presName="LevelTwoTextNode" presStyleLbl="node3" presStyleIdx="3" presStyleCnt="4">
        <dgm:presLayoutVars>
          <dgm:chPref val="3"/>
        </dgm:presLayoutVars>
      </dgm:prSet>
      <dgm:spPr/>
    </dgm:pt>
    <dgm:pt modelId="{DC99BA8F-A20A-45D9-A34D-4CE5E66546BC}" type="pres">
      <dgm:prSet presAssocID="{B170B109-1BD7-426D-AACC-4831ED1AA1C6}" presName="level3hierChild" presStyleCnt="0"/>
      <dgm:spPr/>
    </dgm:pt>
    <dgm:pt modelId="{88D889BB-1A19-4B0C-BA0A-E86DF557C6FB}" type="pres">
      <dgm:prSet presAssocID="{8CF6B975-75B8-4DDB-AAE7-3E048493700D}" presName="conn2-1" presStyleLbl="parChTrans1D4" presStyleIdx="16" presStyleCnt="18"/>
      <dgm:spPr/>
    </dgm:pt>
    <dgm:pt modelId="{98FFC01F-D2FB-414E-9EE9-3A2DB01B6F48}" type="pres">
      <dgm:prSet presAssocID="{8CF6B975-75B8-4DDB-AAE7-3E048493700D}" presName="connTx" presStyleLbl="parChTrans1D4" presStyleIdx="16" presStyleCnt="18"/>
      <dgm:spPr/>
    </dgm:pt>
    <dgm:pt modelId="{4DD368E4-F00E-465A-BE20-7100B98DFE68}" type="pres">
      <dgm:prSet presAssocID="{58A237BD-F910-4F8B-91B1-E3B1FF14232B}" presName="root2" presStyleCnt="0"/>
      <dgm:spPr/>
    </dgm:pt>
    <dgm:pt modelId="{C31268D6-5495-41A2-9E79-A85991159639}" type="pres">
      <dgm:prSet presAssocID="{58A237BD-F910-4F8B-91B1-E3B1FF14232B}" presName="LevelTwoTextNode" presStyleLbl="node4" presStyleIdx="16" presStyleCnt="18">
        <dgm:presLayoutVars>
          <dgm:chPref val="3"/>
        </dgm:presLayoutVars>
      </dgm:prSet>
      <dgm:spPr/>
    </dgm:pt>
    <dgm:pt modelId="{1FF70983-05EE-4D92-AA83-73445C970A6D}" type="pres">
      <dgm:prSet presAssocID="{58A237BD-F910-4F8B-91B1-E3B1FF14232B}" presName="level3hierChild" presStyleCnt="0"/>
      <dgm:spPr/>
    </dgm:pt>
    <dgm:pt modelId="{A3C91D40-7939-4B37-8424-6B32DA45423F}" type="pres">
      <dgm:prSet presAssocID="{7D5CC66C-AB40-4671-BAA4-39525795DB3D}" presName="conn2-1" presStyleLbl="parChTrans1D4" presStyleIdx="17" presStyleCnt="18"/>
      <dgm:spPr/>
    </dgm:pt>
    <dgm:pt modelId="{EAE2A42D-1C66-4F47-927B-B21561F554AC}" type="pres">
      <dgm:prSet presAssocID="{7D5CC66C-AB40-4671-BAA4-39525795DB3D}" presName="connTx" presStyleLbl="parChTrans1D4" presStyleIdx="17" presStyleCnt="18"/>
      <dgm:spPr/>
    </dgm:pt>
    <dgm:pt modelId="{D152E3C2-76AF-4E44-A984-28C39970A0B2}" type="pres">
      <dgm:prSet presAssocID="{43CE5EA1-BC99-4443-B183-98B9251CEB7D}" presName="root2" presStyleCnt="0"/>
      <dgm:spPr/>
    </dgm:pt>
    <dgm:pt modelId="{0440670F-CD85-4137-8892-80FA5710CC6A}" type="pres">
      <dgm:prSet presAssocID="{43CE5EA1-BC99-4443-B183-98B9251CEB7D}" presName="LevelTwoTextNode" presStyleLbl="node4" presStyleIdx="17" presStyleCnt="18">
        <dgm:presLayoutVars>
          <dgm:chPref val="3"/>
        </dgm:presLayoutVars>
      </dgm:prSet>
      <dgm:spPr/>
    </dgm:pt>
    <dgm:pt modelId="{D1617AB0-9D4A-48F9-90A4-6234BEC1379D}" type="pres">
      <dgm:prSet presAssocID="{43CE5EA1-BC99-4443-B183-98B9251CEB7D}" presName="level3hierChild" presStyleCnt="0"/>
      <dgm:spPr/>
    </dgm:pt>
  </dgm:ptLst>
  <dgm:cxnLst>
    <dgm:cxn modelId="{E05B2305-0958-4ED3-AEDF-A6752C9C28B7}" type="presOf" srcId="{8528E262-B074-47BF-A2DF-4FC83E4F2D40}" destId="{B31BDDA4-0DDB-423D-9149-2DCA4EB174E6}" srcOrd="1" destOrd="0" presId="urn:microsoft.com/office/officeart/2005/8/layout/hierarchy2"/>
    <dgm:cxn modelId="{5B59C205-D032-427A-B686-B70BA6B874AB}" type="presOf" srcId="{1373FEAF-BF03-474F-8214-11163F1C0008}" destId="{C26FEF91-7A28-4515-9D93-4CF59ADFBE02}" srcOrd="1" destOrd="0" presId="urn:microsoft.com/office/officeart/2005/8/layout/hierarchy2"/>
    <dgm:cxn modelId="{FDCB2C06-C10C-42F4-B21E-F797B3B9B4BA}" srcId="{0FFC850D-B5DB-429B-86D3-A81528DBAF70}" destId="{C87D577E-D108-40A6-ACB9-B10D387126D3}" srcOrd="1" destOrd="0" parTransId="{0B16E186-5189-4386-A7E5-0D5269747ED3}" sibTransId="{F9B97487-3F5B-481B-B07B-84FEACA75285}"/>
    <dgm:cxn modelId="{E89E3C09-4595-4C0B-BD83-6FED8F660326}" srcId="{9D975DE4-0397-4F55-A5A7-7CDA8CD36D33}" destId="{1ED409DB-E12F-46DA-9D98-F3295A1841BD}" srcOrd="1" destOrd="0" parTransId="{3CEAD435-85A8-4B12-AB98-7ABA64710699}" sibTransId="{0C4F1052-4D46-41DB-9419-7655AFEC1E51}"/>
    <dgm:cxn modelId="{AEF0050A-8280-4E6E-9C47-2DBA125358F1}" type="presOf" srcId="{1373FEAF-BF03-474F-8214-11163F1C0008}" destId="{71C0E12E-B76E-4D8B-A7F4-01B8EEBE70BB}" srcOrd="0" destOrd="0" presId="urn:microsoft.com/office/officeart/2005/8/layout/hierarchy2"/>
    <dgm:cxn modelId="{D2A2420A-805B-493A-83B8-0A75FC740AA4}" type="presOf" srcId="{758A419A-3BC6-4027-B3D1-1E927C25269E}" destId="{61382D19-609F-421B-A401-9C61F51E3056}" srcOrd="1" destOrd="0" presId="urn:microsoft.com/office/officeart/2005/8/layout/hierarchy2"/>
    <dgm:cxn modelId="{C8E34D0A-6EA8-4F39-9D6F-C1C5888B6B6E}" srcId="{D6FB7EF0-ECF5-476B-9EB5-57872D23CA47}" destId="{F71D0250-A006-435E-84D3-9439AC4DE09E}" srcOrd="1" destOrd="0" parTransId="{7591AF3E-34B0-49E9-8363-406DF716592E}" sibTransId="{A7230A6C-E104-47AD-9C97-E30B580900CE}"/>
    <dgm:cxn modelId="{A14E0B10-C517-4845-8521-037D547A1EF4}" type="presOf" srcId="{2FFD1779-73C8-49F5-9E89-B2C6AB8CFC32}" destId="{B9E04CE6-4EA1-474B-ADE2-4EFCDD10795B}" srcOrd="0" destOrd="0" presId="urn:microsoft.com/office/officeart/2005/8/layout/hierarchy2"/>
    <dgm:cxn modelId="{3C75EE13-E642-4CD0-A007-254F8DD16A9D}" type="presOf" srcId="{B244A063-6E09-456A-9AC7-E1665B4383BB}" destId="{2BCDE162-4D96-4346-8669-A114031A48E8}" srcOrd="0" destOrd="0" presId="urn:microsoft.com/office/officeart/2005/8/layout/hierarchy2"/>
    <dgm:cxn modelId="{8377C617-8F18-48BD-9944-A381D62A69D0}" type="presOf" srcId="{61AC8920-2B69-405D-8768-A6D41C90184D}" destId="{2E0A71C0-C289-4DA6-8504-9F35C8083DEB}" srcOrd="0" destOrd="0" presId="urn:microsoft.com/office/officeart/2005/8/layout/hierarchy2"/>
    <dgm:cxn modelId="{A6CB5518-80F9-48CC-9B1A-89B5B5D3B189}" type="presOf" srcId="{44ADCF80-004F-4ABB-BF86-DFE6908002FD}" destId="{B359DFF9-8812-4523-8AFC-55B1EE1B5D49}" srcOrd="0" destOrd="0" presId="urn:microsoft.com/office/officeart/2005/8/layout/hierarchy2"/>
    <dgm:cxn modelId="{81CE751A-02C6-4B73-A4B4-F9B5C9F81943}" type="presOf" srcId="{8528E262-B074-47BF-A2DF-4FC83E4F2D40}" destId="{B1C95D95-6EC4-4667-81D9-26B57DEF4F45}" srcOrd="0" destOrd="0" presId="urn:microsoft.com/office/officeart/2005/8/layout/hierarchy2"/>
    <dgm:cxn modelId="{9F73A91C-4C25-47EA-9DC9-908D7D54A9C4}" type="presOf" srcId="{E7FAED67-C54C-430F-AB1C-52323E18C7C4}" destId="{2C302CDB-6858-4086-8ECF-8B84D0F9B867}" srcOrd="0" destOrd="0" presId="urn:microsoft.com/office/officeart/2005/8/layout/hierarchy2"/>
    <dgm:cxn modelId="{FB0EC31E-297A-4944-89DA-D8BBC06BCCD4}" type="presOf" srcId="{066B382B-B52D-4DC4-8E0B-6A349118EB56}" destId="{BA2A9338-361A-4464-8823-91F35F0A7C82}" srcOrd="0" destOrd="0" presId="urn:microsoft.com/office/officeart/2005/8/layout/hierarchy2"/>
    <dgm:cxn modelId="{60C5E822-81C6-4CE6-910F-C70631DF4F98}" type="presOf" srcId="{2BC0B548-2648-4E81-8C75-FACBA02A5767}" destId="{961DF187-84AC-4B7C-9BFE-85B7C10504DF}" srcOrd="1" destOrd="0" presId="urn:microsoft.com/office/officeart/2005/8/layout/hierarchy2"/>
    <dgm:cxn modelId="{8F760923-95C2-4464-A197-E9BF6EB4D02E}" srcId="{B025FFED-A7A1-4278-9242-8FCA3ECAF4C4}" destId="{61AC8920-2B69-405D-8768-A6D41C90184D}" srcOrd="1" destOrd="0" parTransId="{2BC0B548-2648-4E81-8C75-FACBA02A5767}" sibTransId="{B72BDB68-23DE-401A-9029-F78852E5EDCD}"/>
    <dgm:cxn modelId="{7E55FE24-F76E-4B65-9B33-1F22D96AD6E9}" srcId="{09CD885C-21C6-46CF-BD58-593E593004DC}" destId="{B9B999A4-F6E3-4CFF-B26F-105F012A92D3}" srcOrd="1" destOrd="0" parTransId="{C491FC11-DA59-449D-8B22-B3C89ED213A3}" sibTransId="{850142F0-7F54-41E8-8D9B-09497EEB7BA7}"/>
    <dgm:cxn modelId="{E8053225-8873-4D3B-BF2A-70691EC896D9}" srcId="{C87D577E-D108-40A6-ACB9-B10D387126D3}" destId="{C6A1CA64-ABE6-4777-8BD0-F538978B5825}" srcOrd="0" destOrd="0" parTransId="{2617096B-63CC-43B7-94C8-147AE043499F}" sibTransId="{5CAE96D9-8414-49CA-9AF8-DB9271C498A7}"/>
    <dgm:cxn modelId="{5B8F6825-8662-4957-ADF3-305A3488C0D5}" type="presOf" srcId="{3CEAD435-85A8-4B12-AB98-7ABA64710699}" destId="{3424A6FC-ACD9-4E68-B79B-95ECDBF8A0F2}" srcOrd="1" destOrd="0" presId="urn:microsoft.com/office/officeart/2005/8/layout/hierarchy2"/>
    <dgm:cxn modelId="{EC857926-9C88-4293-8D02-BBD5C617E542}" type="presOf" srcId="{0B16E186-5189-4386-A7E5-0D5269747ED3}" destId="{DE37F3A9-15B5-4AD2-A0AF-F23DE29B2431}" srcOrd="1" destOrd="0" presId="urn:microsoft.com/office/officeart/2005/8/layout/hierarchy2"/>
    <dgm:cxn modelId="{EF809C29-44F9-4FFF-BFF7-FC5D8D7C7D64}" type="presOf" srcId="{658D4180-43BA-465B-ACCD-02E69F43DB2C}" destId="{7F750DC6-C86D-44AC-929C-363809CBBA27}" srcOrd="1" destOrd="0" presId="urn:microsoft.com/office/officeart/2005/8/layout/hierarchy2"/>
    <dgm:cxn modelId="{4E48A929-BA70-4452-A1CA-6EC1F4097A8B}" type="presOf" srcId="{09CD885C-21C6-46CF-BD58-593E593004DC}" destId="{57487336-7E5E-4B32-A634-13E543F1D6F0}" srcOrd="0" destOrd="0" presId="urn:microsoft.com/office/officeart/2005/8/layout/hierarchy2"/>
    <dgm:cxn modelId="{DA4C0A2B-D8F0-4F6E-81E5-499407676F35}" srcId="{D6FB7EF0-ECF5-476B-9EB5-57872D23CA47}" destId="{C2582455-A56C-4691-B78F-F4FA6AAEEF0C}" srcOrd="0" destOrd="0" parTransId="{758A419A-3BC6-4027-B3D1-1E927C25269E}" sibTransId="{F71EB1E3-7DA1-4EA1-9BDA-4296100AC56E}"/>
    <dgm:cxn modelId="{118E7A30-3D35-4FB4-B37C-F3FEB15E6987}" srcId="{09CD885C-21C6-46CF-BD58-593E593004DC}" destId="{FF29093E-94CC-4864-AB49-BC6FD3971563}" srcOrd="0" destOrd="0" parTransId="{658D4180-43BA-465B-ACCD-02E69F43DB2C}" sibTransId="{B3381C59-E503-4A66-9443-9B3BF831E3CB}"/>
    <dgm:cxn modelId="{6ACE1637-481B-4DB5-A370-D31802AB1243}" srcId="{379E9F3A-93F5-47A9-965B-A7C4207B95EE}" destId="{0FFC850D-B5DB-429B-86D3-A81528DBAF70}" srcOrd="0" destOrd="0" parTransId="{8970185A-0870-4265-A7FD-712F09EC25EA}" sibTransId="{FD30F353-B593-49C5-BDA2-9C4FD72F1804}"/>
    <dgm:cxn modelId="{20B4F338-93E0-499D-92F6-C1BD2B6A0C67}" type="presOf" srcId="{066B382B-B52D-4DC4-8E0B-6A349118EB56}" destId="{DF7187A8-3FF1-4D12-8BD9-ABB4FD75F109}" srcOrd="1" destOrd="0" presId="urn:microsoft.com/office/officeart/2005/8/layout/hierarchy2"/>
    <dgm:cxn modelId="{9FB43C3A-A693-40D0-8D20-3E1B13169255}" srcId="{1ED409DB-E12F-46DA-9D98-F3295A1841BD}" destId="{E7FAED67-C54C-430F-AB1C-52323E18C7C4}" srcOrd="1" destOrd="0" parTransId="{806701CF-52ED-48FF-9F84-53EADC9A5EC6}" sibTransId="{A1F2A1B9-5152-43C2-A07B-939F9431F5FD}"/>
    <dgm:cxn modelId="{83EF5D3B-40F7-4BED-B6F6-62676A8F57D9}" type="presOf" srcId="{CC76172F-5C4F-4AB1-8818-127C5C61E321}" destId="{6E054C24-3AFA-4F2D-B796-B4F90321C3C7}" srcOrd="0" destOrd="0" presId="urn:microsoft.com/office/officeart/2005/8/layout/hierarchy2"/>
    <dgm:cxn modelId="{C0ED083C-92EC-468D-9EF5-BA13B49A40B2}" type="presOf" srcId="{7591AF3E-34B0-49E9-8363-406DF716592E}" destId="{D209D21E-4F47-47D1-8948-4526F35DF6FB}" srcOrd="1" destOrd="0" presId="urn:microsoft.com/office/officeart/2005/8/layout/hierarchy2"/>
    <dgm:cxn modelId="{505EC13C-3511-4F32-AB48-9DF9EF97BAAE}" srcId="{2D025E56-BD33-410F-A581-6C7C6E3B3BD5}" destId="{2FFD1779-73C8-49F5-9E89-B2C6AB8CFC32}" srcOrd="1" destOrd="0" parTransId="{071F1490-8C54-4F32-8978-5E77B8BD0ADE}" sibTransId="{FEF09BA7-BF9D-4484-B74F-6C8C743A41D7}"/>
    <dgm:cxn modelId="{7F6C7C3D-A589-4272-B8C2-CFB7213A98FB}" type="presOf" srcId="{2617096B-63CC-43B7-94C8-147AE043499F}" destId="{6C5B82D5-A487-4EFD-B47D-CF46A005B482}" srcOrd="1" destOrd="0" presId="urn:microsoft.com/office/officeart/2005/8/layout/hierarchy2"/>
    <dgm:cxn modelId="{E1CAF03F-1262-4D93-B098-F56507B8CB53}" srcId="{C6A1CA64-ABE6-4777-8BD0-F538978B5825}" destId="{D5CD0C00-18C6-4A4F-86BE-7ECC26543552}" srcOrd="1" destOrd="0" parTransId="{B244A063-6E09-456A-9AC7-E1665B4383BB}" sibTransId="{30DFC53A-EE69-4BDD-A76F-10AAE7F71FD9}"/>
    <dgm:cxn modelId="{CFBC5A40-842C-40E8-BA51-31E5DB8672B7}" type="presOf" srcId="{071F1490-8C54-4F32-8978-5E77B8BD0ADE}" destId="{1AFE3A1B-2D7A-4AFF-AD58-416C2F19550D}" srcOrd="1" destOrd="0" presId="urn:microsoft.com/office/officeart/2005/8/layout/hierarchy2"/>
    <dgm:cxn modelId="{336A015B-3574-4E49-96D6-B4D234DA6BE1}" type="presOf" srcId="{D753C6F7-493D-404A-AAE6-DE9AED902FD3}" destId="{F9A81A7A-6BB4-429F-B66C-046BE40DA509}" srcOrd="1" destOrd="0" presId="urn:microsoft.com/office/officeart/2005/8/layout/hierarchy2"/>
    <dgm:cxn modelId="{150D6F62-67BF-4B07-9352-685DFF73233B}" type="presOf" srcId="{C491FC11-DA59-449D-8B22-B3C89ED213A3}" destId="{8A78E94D-3553-46FD-B98D-B1333419E492}" srcOrd="1" destOrd="0" presId="urn:microsoft.com/office/officeart/2005/8/layout/hierarchy2"/>
    <dgm:cxn modelId="{D381C463-0A9E-41C8-9526-46ACB1B89E87}" type="presOf" srcId="{C87D577E-D108-40A6-ACB9-B10D387126D3}" destId="{9CCAE2D2-D7E1-470B-9642-3F70397DCD26}" srcOrd="0" destOrd="0" presId="urn:microsoft.com/office/officeart/2005/8/layout/hierarchy2"/>
    <dgm:cxn modelId="{080DD743-83EB-4574-AD75-0C690E160EB9}" type="presOf" srcId="{CC76172F-5C4F-4AB1-8818-127C5C61E321}" destId="{0D825BD7-B5EF-4093-A4CB-45E402E3CFD7}" srcOrd="1" destOrd="0" presId="urn:microsoft.com/office/officeart/2005/8/layout/hierarchy2"/>
    <dgm:cxn modelId="{6A091968-A54A-4409-887E-3121E6227A47}" type="presOf" srcId="{7591AF3E-34B0-49E9-8363-406DF716592E}" destId="{156E1E67-58AB-4273-A0AC-5DB6F76CD648}" srcOrd="0" destOrd="0" presId="urn:microsoft.com/office/officeart/2005/8/layout/hierarchy2"/>
    <dgm:cxn modelId="{0D449969-257F-4750-91A0-274373667F5A}" type="presOf" srcId="{B170B109-1BD7-426D-AACC-4831ED1AA1C6}" destId="{A3D487A8-9850-4D9E-BE18-CF36029A7B04}" srcOrd="0" destOrd="0" presId="urn:microsoft.com/office/officeart/2005/8/layout/hierarchy2"/>
    <dgm:cxn modelId="{8A0C876A-3BE1-4A18-BBA7-F971B75C29EB}" type="presOf" srcId="{5FDECC3D-FD95-4FE2-A77A-1070B73CC86C}" destId="{6EF0D53B-D69F-4166-A275-92BE80E86E33}" srcOrd="0" destOrd="0" presId="urn:microsoft.com/office/officeart/2005/8/layout/hierarchy2"/>
    <dgm:cxn modelId="{1BCF136C-CDAD-4385-B28D-F07ED415083E}" type="presOf" srcId="{B115126E-7FB8-4F94-A6D3-114D86E07494}" destId="{F7B15B42-DA55-43BA-94CE-6BA8AE014DAE}" srcOrd="0" destOrd="0" presId="urn:microsoft.com/office/officeart/2005/8/layout/hierarchy2"/>
    <dgm:cxn modelId="{548EA06C-E3AC-4142-A98E-CF1FCE8028CC}" type="presOf" srcId="{758A419A-3BC6-4027-B3D1-1E927C25269E}" destId="{C1EB1582-9B27-46E1-9047-86B93EED3CA1}" srcOrd="0" destOrd="0" presId="urn:microsoft.com/office/officeart/2005/8/layout/hierarchy2"/>
    <dgm:cxn modelId="{F491C26C-D8E0-4374-A3DF-0B3434CD4343}" type="presOf" srcId="{667B726A-26AA-4877-ABF9-A62E09E3142A}" destId="{C0ABCB52-91ED-4F70-B6CD-421F8A9183AD}" srcOrd="0" destOrd="0" presId="urn:microsoft.com/office/officeart/2005/8/layout/hierarchy2"/>
    <dgm:cxn modelId="{74CBF34C-78E0-46D8-961A-E0A871135CCA}" type="presOf" srcId="{C6A1CA64-ABE6-4777-8BD0-F538978B5825}" destId="{5AC91B92-4544-4215-BCCE-CFBD6BFE6B3E}" srcOrd="0" destOrd="0" presId="urn:microsoft.com/office/officeart/2005/8/layout/hierarchy2"/>
    <dgm:cxn modelId="{C67EDE6D-C77F-4943-AB3E-5A1A9470A72E}" type="presOf" srcId="{9E2D908D-B592-4A20-92ED-A4D5DC0B2DCC}" destId="{12C8D676-D96F-4974-91DC-F67F72BEA0F6}" srcOrd="1" destOrd="0" presId="urn:microsoft.com/office/officeart/2005/8/layout/hierarchy2"/>
    <dgm:cxn modelId="{00403D4E-B66B-41CB-B8C4-FE7CFCE13CE5}" type="presOf" srcId="{667B726A-26AA-4877-ABF9-A62E09E3142A}" destId="{15E154CB-68DD-40F8-A95C-8F0B7D985BAA}" srcOrd="1" destOrd="0" presId="urn:microsoft.com/office/officeart/2005/8/layout/hierarchy2"/>
    <dgm:cxn modelId="{AA0D0B75-A387-4BA4-B070-3F63A19368EB}" srcId="{0FFC850D-B5DB-429B-86D3-A81528DBAF70}" destId="{9D975DE4-0397-4F55-A5A7-7CDA8CD36D33}" srcOrd="0" destOrd="0" parTransId="{CC76172F-5C4F-4AB1-8818-127C5C61E321}" sibTransId="{6272DC14-FB82-4B26-BE52-134FF67FFD9F}"/>
    <dgm:cxn modelId="{FC25BF57-ECDB-45B4-BA09-F564EF553391}" type="presOf" srcId="{E08AE388-B889-4FF1-A6AE-4CB74E9A5AAB}" destId="{354CD868-A733-4D1E-BB17-3ECCA04C7DE0}" srcOrd="0" destOrd="0" presId="urn:microsoft.com/office/officeart/2005/8/layout/hierarchy2"/>
    <dgm:cxn modelId="{BD527159-7BA3-4B8E-914E-BC355061B9FD}" type="presOf" srcId="{D753C6F7-493D-404A-AAE6-DE9AED902FD3}" destId="{25813AA7-3748-4672-AB84-32945CC83B21}" srcOrd="0" destOrd="0" presId="urn:microsoft.com/office/officeart/2005/8/layout/hierarchy2"/>
    <dgm:cxn modelId="{0A75A179-E727-40ED-9A6F-F19BAF24485E}" type="presOf" srcId="{1ED409DB-E12F-46DA-9D98-F3295A1841BD}" destId="{645BBB3C-BCAB-40C4-82E3-3E6A0CDF9431}" srcOrd="0" destOrd="0" presId="urn:microsoft.com/office/officeart/2005/8/layout/hierarchy2"/>
    <dgm:cxn modelId="{7D062D7D-39E6-463B-A6CE-3C238C353C50}" type="presOf" srcId="{D5CD0C00-18C6-4A4F-86BE-7ECC26543552}" destId="{A5AB1CDB-71A1-48EA-96AC-8D30AC816855}" srcOrd="0" destOrd="0" presId="urn:microsoft.com/office/officeart/2005/8/layout/hierarchy2"/>
    <dgm:cxn modelId="{72B1EE7D-F9DE-4592-B315-3617E1D41C42}" type="presOf" srcId="{636E24E9-B8C7-4755-BCBD-26038C993958}" destId="{0E1E1F0F-BE15-4275-9AEE-FA8C879A3797}" srcOrd="0" destOrd="0" presId="urn:microsoft.com/office/officeart/2005/8/layout/hierarchy2"/>
    <dgm:cxn modelId="{1F1D6C7F-0E2F-4F45-B01E-CC2AD4276E22}" type="presOf" srcId="{658D4180-43BA-465B-ACCD-02E69F43DB2C}" destId="{A0E6EEA6-3812-427C-BEFA-C47F59F5BEC2}" srcOrd="0" destOrd="0" presId="urn:microsoft.com/office/officeart/2005/8/layout/hierarchy2"/>
    <dgm:cxn modelId="{4B357081-1675-4468-8268-6A9883CE12D2}" type="presOf" srcId="{379E9F3A-93F5-47A9-965B-A7C4207B95EE}" destId="{2E49EB6E-3BB6-40D1-9AE6-8317B3778558}" srcOrd="0" destOrd="0" presId="urn:microsoft.com/office/officeart/2005/8/layout/hierarchy2"/>
    <dgm:cxn modelId="{BC7D3785-11C0-4D25-B54B-8BFC6BF6C1F1}" type="presOf" srcId="{43CE5EA1-BC99-4443-B183-98B9251CEB7D}" destId="{0440670F-CD85-4137-8892-80FA5710CC6A}" srcOrd="0" destOrd="0" presId="urn:microsoft.com/office/officeart/2005/8/layout/hierarchy2"/>
    <dgm:cxn modelId="{02D1AB85-982C-4F0D-AE67-BBA59E586B1D}" type="presOf" srcId="{071F1490-8C54-4F32-8978-5E77B8BD0ADE}" destId="{6EE68B70-E307-432E-A199-248EA3E54AE3}" srcOrd="0" destOrd="0" presId="urn:microsoft.com/office/officeart/2005/8/layout/hierarchy2"/>
    <dgm:cxn modelId="{B5CF0886-EEFE-461B-959D-ACB462495E52}" srcId="{B170B109-1BD7-426D-AACC-4831ED1AA1C6}" destId="{43CE5EA1-BC99-4443-B183-98B9251CEB7D}" srcOrd="1" destOrd="0" parTransId="{7D5CC66C-AB40-4671-BAA4-39525795DB3D}" sibTransId="{687128DF-CD0B-486B-A37F-1967A6AE8BD1}"/>
    <dgm:cxn modelId="{E55F9D8D-C309-4E45-BC03-011B7A59E56B}" srcId="{C6A1CA64-ABE6-4777-8BD0-F538978B5825}" destId="{B025FFED-A7A1-4278-9242-8FCA3ECAF4C4}" srcOrd="0" destOrd="0" parTransId="{066B382B-B52D-4DC4-8E0B-6A349118EB56}" sibTransId="{98EA4428-2B99-47B1-B4FA-E0F3A41D42B2}"/>
    <dgm:cxn modelId="{3E410B96-223A-4B6D-99BE-81754B8098CA}" type="presOf" srcId="{8CF6B975-75B8-4DDB-AAE7-3E048493700D}" destId="{98FFC01F-D2FB-414E-9EE9-3A2DB01B6F48}" srcOrd="1" destOrd="0" presId="urn:microsoft.com/office/officeart/2005/8/layout/hierarchy2"/>
    <dgm:cxn modelId="{44761697-6FA8-4C50-AC7E-D856D113663E}" type="presOf" srcId="{2617096B-63CC-43B7-94C8-147AE043499F}" destId="{0A3D494B-405D-4FA5-897F-04640E15173E}" srcOrd="0" destOrd="0" presId="urn:microsoft.com/office/officeart/2005/8/layout/hierarchy2"/>
    <dgm:cxn modelId="{BD053598-1E67-490C-831A-4C830984E6B1}" type="presOf" srcId="{2D025E56-BD33-410F-A581-6C7C6E3B3BD5}" destId="{0931CDA5-48C9-42AC-A218-C16507215B09}" srcOrd="0" destOrd="0" presId="urn:microsoft.com/office/officeart/2005/8/layout/hierarchy2"/>
    <dgm:cxn modelId="{EE2C1EA1-C2AC-4630-A126-5D2A2E1B474D}" type="presOf" srcId="{FF29093E-94CC-4864-AB49-BC6FD3971563}" destId="{589746FA-3199-4937-9D38-5AEEC6C10C9C}" srcOrd="0" destOrd="0" presId="urn:microsoft.com/office/officeart/2005/8/layout/hierarchy2"/>
    <dgm:cxn modelId="{4591B3A1-4487-43F2-903C-1E6B69546147}" srcId="{2FFD1779-73C8-49F5-9E89-B2C6AB8CFC32}" destId="{5FDECC3D-FD95-4FE2-A77A-1070B73CC86C}" srcOrd="1" destOrd="0" parTransId="{D753C6F7-493D-404A-AAE6-DE9AED902FD3}" sibTransId="{FA71E657-FA4A-4C0F-8566-2C921C410A0B}"/>
    <dgm:cxn modelId="{A807FBA2-E1E7-4D82-816D-C719BC5BB798}" srcId="{9D975DE4-0397-4F55-A5A7-7CDA8CD36D33}" destId="{2D025E56-BD33-410F-A581-6C7C6E3B3BD5}" srcOrd="0" destOrd="0" parTransId="{9E2D908D-B592-4A20-92ED-A4D5DC0B2DCC}" sibTransId="{5E9B36B2-3FE7-4A28-8551-985624C0D7C7}"/>
    <dgm:cxn modelId="{0962DCAD-1442-40D9-99EB-4E6E8AF90D8A}" type="presOf" srcId="{9E2D908D-B592-4A20-92ED-A4D5DC0B2DCC}" destId="{2001DE48-08BE-457A-AA10-5545A380B617}" srcOrd="0" destOrd="0" presId="urn:microsoft.com/office/officeart/2005/8/layout/hierarchy2"/>
    <dgm:cxn modelId="{31BD20B0-2D7C-4B08-9A97-7EFB9D3C5931}" type="presOf" srcId="{3CEAD435-85A8-4B12-AB98-7ABA64710699}" destId="{A6B44C69-E320-44AA-8B4E-9190A7D06979}" srcOrd="0" destOrd="0" presId="urn:microsoft.com/office/officeart/2005/8/layout/hierarchy2"/>
    <dgm:cxn modelId="{F72266B2-23DD-4B44-8E1A-0128A4C4B67F}" type="presOf" srcId="{D6FB7EF0-ECF5-476B-9EB5-57872D23CA47}" destId="{D8D06E0B-B784-4AA1-9071-10702C91DF92}" srcOrd="0" destOrd="0" presId="urn:microsoft.com/office/officeart/2005/8/layout/hierarchy2"/>
    <dgm:cxn modelId="{945861B6-3396-4B50-9DE1-008B3A4F9F62}" type="presOf" srcId="{44ADCF80-004F-4ABB-BF86-DFE6908002FD}" destId="{BC1EB14B-484D-4D4A-B8E2-42201754C436}" srcOrd="1" destOrd="0" presId="urn:microsoft.com/office/officeart/2005/8/layout/hierarchy2"/>
    <dgm:cxn modelId="{CDB66BB9-4CEB-467B-96E5-87D808FD87BD}" type="presOf" srcId="{F71D0250-A006-435E-84D3-9439AC4DE09E}" destId="{1D7B96F2-3656-45F5-BC8C-4F79C105A517}" srcOrd="0" destOrd="0" presId="urn:microsoft.com/office/officeart/2005/8/layout/hierarchy2"/>
    <dgm:cxn modelId="{3B82E7BB-2AC2-4339-9474-D039FB7AAD50}" type="presOf" srcId="{B115126E-7FB8-4F94-A6D3-114D86E07494}" destId="{D63A70DB-1BF8-4634-9C4D-CB683365BD9F}" srcOrd="1" destOrd="0" presId="urn:microsoft.com/office/officeart/2005/8/layout/hierarchy2"/>
    <dgm:cxn modelId="{80C553BE-9947-42D6-BFC2-57C3B7678AA5}" srcId="{636E24E9-B8C7-4755-BCBD-26038C993958}" destId="{09CD885C-21C6-46CF-BD58-593E593004DC}" srcOrd="0" destOrd="0" parTransId="{44ADCF80-004F-4ABB-BF86-DFE6908002FD}" sibTransId="{8FA9EF83-EDD1-4D01-AC88-5478A454BB93}"/>
    <dgm:cxn modelId="{8DEE64C0-F2DE-4143-8C75-677AA43979F7}" type="presOf" srcId="{720A4D9A-7522-42DE-A085-E086B9364671}" destId="{C4AC0EE0-DB66-4067-9B02-1692A3F9F251}" srcOrd="0" destOrd="0" presId="urn:microsoft.com/office/officeart/2005/8/layout/hierarchy2"/>
    <dgm:cxn modelId="{ACCD74C1-8186-45D9-B18C-3BF22B67B5CF}" type="presOf" srcId="{0B16E186-5189-4386-A7E5-0D5269747ED3}" destId="{C20E2311-087A-4D59-8DE1-93F0AD769EEC}" srcOrd="0" destOrd="0" presId="urn:microsoft.com/office/officeart/2005/8/layout/hierarchy2"/>
    <dgm:cxn modelId="{FE5174C3-1747-4564-8861-CEC98A38A0BF}" type="presOf" srcId="{2BC0B548-2648-4E81-8C75-FACBA02A5767}" destId="{B3592ED5-0BAD-47E6-AB1D-1155546A1935}" srcOrd="0" destOrd="0" presId="urn:microsoft.com/office/officeart/2005/8/layout/hierarchy2"/>
    <dgm:cxn modelId="{8D4F09C4-9FFE-4BA2-BA60-A05E8F82100F}" type="presOf" srcId="{B025FFED-A7A1-4278-9242-8FCA3ECAF4C4}" destId="{C95A7783-AB94-42C9-A17C-5280F615A2AA}" srcOrd="0" destOrd="0" presId="urn:microsoft.com/office/officeart/2005/8/layout/hierarchy2"/>
    <dgm:cxn modelId="{CCA4FEC4-B5B6-49CE-B0B3-D25CFCBC2243}" srcId="{B170B109-1BD7-426D-AACC-4831ED1AA1C6}" destId="{58A237BD-F910-4F8B-91B1-E3B1FF14232B}" srcOrd="0" destOrd="0" parTransId="{8CF6B975-75B8-4DDB-AAE7-3E048493700D}" sibTransId="{CAFBBE96-0597-4A8C-BCBA-897B11B958C0}"/>
    <dgm:cxn modelId="{C6DE79C8-CB17-45F6-8AB1-054C2725FC46}" type="presOf" srcId="{7D5CC66C-AB40-4671-BAA4-39525795DB3D}" destId="{EAE2A42D-1C66-4F47-927B-B21561F554AC}" srcOrd="1" destOrd="0" presId="urn:microsoft.com/office/officeart/2005/8/layout/hierarchy2"/>
    <dgm:cxn modelId="{E8CCF5C8-27EE-4ACE-B16B-9102505B495C}" srcId="{C87D577E-D108-40A6-ACB9-B10D387126D3}" destId="{B170B109-1BD7-426D-AACC-4831ED1AA1C6}" srcOrd="1" destOrd="0" parTransId="{09F68432-8D0C-44A8-802A-BCDB1DC45D44}" sibTransId="{C3592E3C-0FAF-4589-9991-C841F3C34516}"/>
    <dgm:cxn modelId="{70769FCA-6722-4348-81B6-B8D942BB3FAB}" type="presOf" srcId="{720A4D9A-7522-42DE-A085-E086B9364671}" destId="{3780F5C4-F269-456E-BBD0-1635C1CCD2D3}" srcOrd="1" destOrd="0" presId="urn:microsoft.com/office/officeart/2005/8/layout/hierarchy2"/>
    <dgm:cxn modelId="{615ED6CA-48CC-49A4-BD53-B889C0EEF1D7}" type="presOf" srcId="{B244A063-6E09-456A-9AC7-E1665B4383BB}" destId="{7992D35C-1DC6-4700-9260-4F608B7BDC7A}" srcOrd="1" destOrd="0" presId="urn:microsoft.com/office/officeart/2005/8/layout/hierarchy2"/>
    <dgm:cxn modelId="{69693ECC-2BEB-4335-9F22-0BE203E8EA7A}" type="presOf" srcId="{9D975DE4-0397-4F55-A5A7-7CDA8CD36D33}" destId="{7299B90E-66F2-47A1-A704-51997535C733}" srcOrd="0" destOrd="0" presId="urn:microsoft.com/office/officeart/2005/8/layout/hierarchy2"/>
    <dgm:cxn modelId="{44C8D7CD-0556-42E1-96BE-F47DA4CC3254}" type="presOf" srcId="{C491FC11-DA59-449D-8B22-B3C89ED213A3}" destId="{AEC21539-C124-41C6-8A2C-4BB5F846E97E}" srcOrd="0" destOrd="0" presId="urn:microsoft.com/office/officeart/2005/8/layout/hierarchy2"/>
    <dgm:cxn modelId="{0860B8D1-F710-45E5-89A1-C45DD4650A3F}" srcId="{1ED409DB-E12F-46DA-9D98-F3295A1841BD}" destId="{D6FB7EF0-ECF5-476B-9EB5-57872D23CA47}" srcOrd="0" destOrd="0" parTransId="{667B726A-26AA-4877-ABF9-A62E09E3142A}" sibTransId="{5519BACD-6F18-4355-867E-CF48038C42DD}"/>
    <dgm:cxn modelId="{1D91F7D1-4D67-4A28-A032-C8F921202E09}" type="presOf" srcId="{806701CF-52ED-48FF-9F84-53EADC9A5EC6}" destId="{BCD94A87-03FB-47BA-9F3E-9F3668DBF578}" srcOrd="0" destOrd="0" presId="urn:microsoft.com/office/officeart/2005/8/layout/hierarchy2"/>
    <dgm:cxn modelId="{7D9726D3-0D77-4DD2-AD49-11FC8F304489}" type="presOf" srcId="{58A237BD-F910-4F8B-91B1-E3B1FF14232B}" destId="{C31268D6-5495-41A2-9E79-A85991159639}" srcOrd="0" destOrd="0" presId="urn:microsoft.com/office/officeart/2005/8/layout/hierarchy2"/>
    <dgm:cxn modelId="{BE86B0D6-931F-4DDF-9C39-1DB0D42A0894}" srcId="{2D025E56-BD33-410F-A581-6C7C6E3B3BD5}" destId="{636E24E9-B8C7-4755-BCBD-26038C993958}" srcOrd="0" destOrd="0" parTransId="{B115126E-7FB8-4F94-A6D3-114D86E07494}" sibTransId="{83456CEC-0B57-4649-A994-1923F54F59DB}"/>
    <dgm:cxn modelId="{25A10BDD-98AB-46BA-803F-2E237E9C2E7A}" type="presOf" srcId="{CF16B01E-492F-461F-A91F-D7A8C79D7471}" destId="{BB321EDE-5E0A-4E77-8B2C-210C57DF2D38}" srcOrd="0" destOrd="0" presId="urn:microsoft.com/office/officeart/2005/8/layout/hierarchy2"/>
    <dgm:cxn modelId="{A7BB80DF-9D6E-4E68-8992-F2E19A81F498}" type="presOf" srcId="{09F68432-8D0C-44A8-802A-BCDB1DC45D44}" destId="{AEF56E16-E84D-4E47-AB62-CD52767C0F22}" srcOrd="1" destOrd="0" presId="urn:microsoft.com/office/officeart/2005/8/layout/hierarchy2"/>
    <dgm:cxn modelId="{F94638E4-1AC8-4F7B-9540-AF661D1614D0}" srcId="{2FFD1779-73C8-49F5-9E89-B2C6AB8CFC32}" destId="{E08AE388-B889-4FF1-A6AE-4CB74E9A5AAB}" srcOrd="0" destOrd="0" parTransId="{720A4D9A-7522-42DE-A085-E086B9364671}" sibTransId="{69CD3690-1087-42A8-B68B-49C3E1E130F7}"/>
    <dgm:cxn modelId="{5521CFE6-ACE2-4724-9DBE-404F923D8A33}" type="presOf" srcId="{C2582455-A56C-4691-B78F-F4FA6AAEEF0C}" destId="{43D32BFE-AD34-41BF-9447-EA5A37956852}" srcOrd="0" destOrd="0" presId="urn:microsoft.com/office/officeart/2005/8/layout/hierarchy2"/>
    <dgm:cxn modelId="{1C174EEB-2EC8-4A66-A239-8D735820EB41}" type="presOf" srcId="{06D475C4-49A0-487E-8ADB-CED8BEA6FBBE}" destId="{5016C007-500E-4407-9ECE-665F82564164}" srcOrd="0" destOrd="0" presId="urn:microsoft.com/office/officeart/2005/8/layout/hierarchy2"/>
    <dgm:cxn modelId="{5D683EEC-DF79-47ED-86E2-9F2F55B5CC0B}" type="presOf" srcId="{09F68432-8D0C-44A8-802A-BCDB1DC45D44}" destId="{167A5812-D912-4054-8DDC-26DFDAEF11CB}" srcOrd="0" destOrd="0" presId="urn:microsoft.com/office/officeart/2005/8/layout/hierarchy2"/>
    <dgm:cxn modelId="{2422EEEC-D8D9-43BA-8C43-9D33F3A6068D}" type="presOf" srcId="{7D5CC66C-AB40-4671-BAA4-39525795DB3D}" destId="{A3C91D40-7939-4B37-8424-6B32DA45423F}" srcOrd="0" destOrd="0" presId="urn:microsoft.com/office/officeart/2005/8/layout/hierarchy2"/>
    <dgm:cxn modelId="{2EC939ED-BC00-46A8-8F2C-E417839AF546}" type="presOf" srcId="{0FFC850D-B5DB-429B-86D3-A81528DBAF70}" destId="{5519F9A7-1375-4566-8B19-9C37BB4B093A}" srcOrd="0" destOrd="0" presId="urn:microsoft.com/office/officeart/2005/8/layout/hierarchy2"/>
    <dgm:cxn modelId="{96B083ED-BA56-491B-A578-EC7CE5D5F221}" srcId="{B025FFED-A7A1-4278-9242-8FCA3ECAF4C4}" destId="{CF16B01E-492F-461F-A91F-D7A8C79D7471}" srcOrd="0" destOrd="0" parTransId="{8528E262-B074-47BF-A2DF-4FC83E4F2D40}" sibTransId="{0214508C-E437-40E0-9767-33F617A16E74}"/>
    <dgm:cxn modelId="{894BEBEE-293F-42B3-A037-4D38CA2B0996}" type="presOf" srcId="{806701CF-52ED-48FF-9F84-53EADC9A5EC6}" destId="{58BD8C5E-D826-4B01-B1E9-030F2BB404CE}" srcOrd="1" destOrd="0" presId="urn:microsoft.com/office/officeart/2005/8/layout/hierarchy2"/>
    <dgm:cxn modelId="{A7BF31F9-7A56-41F6-9232-AB4F8A915B51}" type="presOf" srcId="{8CF6B975-75B8-4DDB-AAE7-3E048493700D}" destId="{88D889BB-1A19-4B0C-BA0A-E86DF557C6FB}" srcOrd="0" destOrd="0" presId="urn:microsoft.com/office/officeart/2005/8/layout/hierarchy2"/>
    <dgm:cxn modelId="{2852FDFD-D72F-4BF3-A9EC-96084112F835}" srcId="{636E24E9-B8C7-4755-BCBD-26038C993958}" destId="{06D475C4-49A0-487E-8ADB-CED8BEA6FBBE}" srcOrd="1" destOrd="0" parTransId="{1373FEAF-BF03-474F-8214-11163F1C0008}" sibTransId="{7E9F8227-4F77-4F7A-A8B2-CDD785C36803}"/>
    <dgm:cxn modelId="{B695AFFE-A3B8-4297-8624-57E3A4C459BD}" type="presOf" srcId="{B9B999A4-F6E3-4CFF-B26F-105F012A92D3}" destId="{B0F395D9-41D1-4482-AC6E-C23916D6045D}" srcOrd="0" destOrd="0" presId="urn:microsoft.com/office/officeart/2005/8/layout/hierarchy2"/>
    <dgm:cxn modelId="{C05BEBD5-11B9-419B-8FE1-74BE1C8D544F}" type="presParOf" srcId="{2E49EB6E-3BB6-40D1-9AE6-8317B3778558}" destId="{E94C15B7-E9D1-4DB5-ABC5-26D17CD35393}" srcOrd="0" destOrd="0" presId="urn:microsoft.com/office/officeart/2005/8/layout/hierarchy2"/>
    <dgm:cxn modelId="{AC981B7C-D65B-483C-848E-8F8AA0A90F71}" type="presParOf" srcId="{E94C15B7-E9D1-4DB5-ABC5-26D17CD35393}" destId="{5519F9A7-1375-4566-8B19-9C37BB4B093A}" srcOrd="0" destOrd="0" presId="urn:microsoft.com/office/officeart/2005/8/layout/hierarchy2"/>
    <dgm:cxn modelId="{6F4A331A-4C73-448B-8DEE-6FA21D5EB051}" type="presParOf" srcId="{E94C15B7-E9D1-4DB5-ABC5-26D17CD35393}" destId="{CF55C216-B462-42C7-B232-F1C41561F0E8}" srcOrd="1" destOrd="0" presId="urn:microsoft.com/office/officeart/2005/8/layout/hierarchy2"/>
    <dgm:cxn modelId="{52959BA5-F537-4976-AB15-9E7179C26CAF}" type="presParOf" srcId="{CF55C216-B462-42C7-B232-F1C41561F0E8}" destId="{6E054C24-3AFA-4F2D-B796-B4F90321C3C7}" srcOrd="0" destOrd="0" presId="urn:microsoft.com/office/officeart/2005/8/layout/hierarchy2"/>
    <dgm:cxn modelId="{B0A51610-5A07-42A7-85F3-CF8D18EF7F81}" type="presParOf" srcId="{6E054C24-3AFA-4F2D-B796-B4F90321C3C7}" destId="{0D825BD7-B5EF-4093-A4CB-45E402E3CFD7}" srcOrd="0" destOrd="0" presId="urn:microsoft.com/office/officeart/2005/8/layout/hierarchy2"/>
    <dgm:cxn modelId="{692F96AE-3E4F-466E-9E3C-AE930164992C}" type="presParOf" srcId="{CF55C216-B462-42C7-B232-F1C41561F0E8}" destId="{48438A32-DB77-406E-92DB-23A3E0C904CA}" srcOrd="1" destOrd="0" presId="urn:microsoft.com/office/officeart/2005/8/layout/hierarchy2"/>
    <dgm:cxn modelId="{67FE0AE7-78A7-491F-92F5-F268479750F5}" type="presParOf" srcId="{48438A32-DB77-406E-92DB-23A3E0C904CA}" destId="{7299B90E-66F2-47A1-A704-51997535C733}" srcOrd="0" destOrd="0" presId="urn:microsoft.com/office/officeart/2005/8/layout/hierarchy2"/>
    <dgm:cxn modelId="{E0A3C090-2ABA-4912-91D7-9D5082952530}" type="presParOf" srcId="{48438A32-DB77-406E-92DB-23A3E0C904CA}" destId="{FAA82515-01E0-42E9-B9E0-3DD10A684894}" srcOrd="1" destOrd="0" presId="urn:microsoft.com/office/officeart/2005/8/layout/hierarchy2"/>
    <dgm:cxn modelId="{54EC7DDB-03D1-40E1-85FB-F9A07D6A43DF}" type="presParOf" srcId="{FAA82515-01E0-42E9-B9E0-3DD10A684894}" destId="{2001DE48-08BE-457A-AA10-5545A380B617}" srcOrd="0" destOrd="0" presId="urn:microsoft.com/office/officeart/2005/8/layout/hierarchy2"/>
    <dgm:cxn modelId="{19413AAC-7E18-4EB7-8032-E78F74D25A95}" type="presParOf" srcId="{2001DE48-08BE-457A-AA10-5545A380B617}" destId="{12C8D676-D96F-4974-91DC-F67F72BEA0F6}" srcOrd="0" destOrd="0" presId="urn:microsoft.com/office/officeart/2005/8/layout/hierarchy2"/>
    <dgm:cxn modelId="{7239FB78-FC84-4B6B-8A67-6236B4E37049}" type="presParOf" srcId="{FAA82515-01E0-42E9-B9E0-3DD10A684894}" destId="{4AB4ED81-D2E6-4E11-BE55-CCD3424D3EE2}" srcOrd="1" destOrd="0" presId="urn:microsoft.com/office/officeart/2005/8/layout/hierarchy2"/>
    <dgm:cxn modelId="{5C8CDF96-23D1-43B7-BD43-FB43BBAD256F}" type="presParOf" srcId="{4AB4ED81-D2E6-4E11-BE55-CCD3424D3EE2}" destId="{0931CDA5-48C9-42AC-A218-C16507215B09}" srcOrd="0" destOrd="0" presId="urn:microsoft.com/office/officeart/2005/8/layout/hierarchy2"/>
    <dgm:cxn modelId="{46E102B2-54DE-470E-911A-B28A5822210D}" type="presParOf" srcId="{4AB4ED81-D2E6-4E11-BE55-CCD3424D3EE2}" destId="{2874DF39-EF9C-469F-8CAD-0A46DC5118D0}" srcOrd="1" destOrd="0" presId="urn:microsoft.com/office/officeart/2005/8/layout/hierarchy2"/>
    <dgm:cxn modelId="{0CC73904-E78D-4D6D-AA3B-6A58D1795FC7}" type="presParOf" srcId="{2874DF39-EF9C-469F-8CAD-0A46DC5118D0}" destId="{F7B15B42-DA55-43BA-94CE-6BA8AE014DAE}" srcOrd="0" destOrd="0" presId="urn:microsoft.com/office/officeart/2005/8/layout/hierarchy2"/>
    <dgm:cxn modelId="{0F50D00C-15D3-42D0-8E97-A96650CA6CD1}" type="presParOf" srcId="{F7B15B42-DA55-43BA-94CE-6BA8AE014DAE}" destId="{D63A70DB-1BF8-4634-9C4D-CB683365BD9F}" srcOrd="0" destOrd="0" presId="urn:microsoft.com/office/officeart/2005/8/layout/hierarchy2"/>
    <dgm:cxn modelId="{34C12073-020F-4417-A879-084D52BB35E3}" type="presParOf" srcId="{2874DF39-EF9C-469F-8CAD-0A46DC5118D0}" destId="{86F4118A-E12B-4F06-AA54-F9F3EA5B8264}" srcOrd="1" destOrd="0" presId="urn:microsoft.com/office/officeart/2005/8/layout/hierarchy2"/>
    <dgm:cxn modelId="{027CA3CC-2972-47B6-914C-D3A77B10257B}" type="presParOf" srcId="{86F4118A-E12B-4F06-AA54-F9F3EA5B8264}" destId="{0E1E1F0F-BE15-4275-9AEE-FA8C879A3797}" srcOrd="0" destOrd="0" presId="urn:microsoft.com/office/officeart/2005/8/layout/hierarchy2"/>
    <dgm:cxn modelId="{A0AE5C55-0639-4C08-82A5-334E684971D1}" type="presParOf" srcId="{86F4118A-E12B-4F06-AA54-F9F3EA5B8264}" destId="{F6C3D426-640B-4CDE-B425-9A0FE2D02C0E}" srcOrd="1" destOrd="0" presId="urn:microsoft.com/office/officeart/2005/8/layout/hierarchy2"/>
    <dgm:cxn modelId="{C64C4396-6CFB-4BF6-9D2A-0DDD23ADDFCA}" type="presParOf" srcId="{F6C3D426-640B-4CDE-B425-9A0FE2D02C0E}" destId="{B359DFF9-8812-4523-8AFC-55B1EE1B5D49}" srcOrd="0" destOrd="0" presId="urn:microsoft.com/office/officeart/2005/8/layout/hierarchy2"/>
    <dgm:cxn modelId="{99B2B7B7-625C-4A2F-959C-29EF1D41089D}" type="presParOf" srcId="{B359DFF9-8812-4523-8AFC-55B1EE1B5D49}" destId="{BC1EB14B-484D-4D4A-B8E2-42201754C436}" srcOrd="0" destOrd="0" presId="urn:microsoft.com/office/officeart/2005/8/layout/hierarchy2"/>
    <dgm:cxn modelId="{13527494-1CF8-48B9-AF18-71E57476FFFD}" type="presParOf" srcId="{F6C3D426-640B-4CDE-B425-9A0FE2D02C0E}" destId="{15D4278F-73E9-458A-BECA-C3004F538184}" srcOrd="1" destOrd="0" presId="urn:microsoft.com/office/officeart/2005/8/layout/hierarchy2"/>
    <dgm:cxn modelId="{89A90E2B-9214-4CE4-938F-CD103DEE2F5A}" type="presParOf" srcId="{15D4278F-73E9-458A-BECA-C3004F538184}" destId="{57487336-7E5E-4B32-A634-13E543F1D6F0}" srcOrd="0" destOrd="0" presId="urn:microsoft.com/office/officeart/2005/8/layout/hierarchy2"/>
    <dgm:cxn modelId="{B44F912F-7BC3-403B-9957-B8904C75119F}" type="presParOf" srcId="{15D4278F-73E9-458A-BECA-C3004F538184}" destId="{1851934B-1071-4B3E-8984-692A632A29ED}" srcOrd="1" destOrd="0" presId="urn:microsoft.com/office/officeart/2005/8/layout/hierarchy2"/>
    <dgm:cxn modelId="{44E4896C-3DAE-4548-BE55-A5BFAA3CE1D1}" type="presParOf" srcId="{1851934B-1071-4B3E-8984-692A632A29ED}" destId="{A0E6EEA6-3812-427C-BEFA-C47F59F5BEC2}" srcOrd="0" destOrd="0" presId="urn:microsoft.com/office/officeart/2005/8/layout/hierarchy2"/>
    <dgm:cxn modelId="{BEE4A567-9D7B-4634-BC9C-13ADC092BFC5}" type="presParOf" srcId="{A0E6EEA6-3812-427C-BEFA-C47F59F5BEC2}" destId="{7F750DC6-C86D-44AC-929C-363809CBBA27}" srcOrd="0" destOrd="0" presId="urn:microsoft.com/office/officeart/2005/8/layout/hierarchy2"/>
    <dgm:cxn modelId="{F0C96A0C-91C3-427D-B124-DFAE96C82491}" type="presParOf" srcId="{1851934B-1071-4B3E-8984-692A632A29ED}" destId="{10EEDF92-91DF-405B-B77F-7E2E8AA292CA}" srcOrd="1" destOrd="0" presId="urn:microsoft.com/office/officeart/2005/8/layout/hierarchy2"/>
    <dgm:cxn modelId="{E0B6A802-8CE3-4BB8-84DE-1FF7F8ACAFE4}" type="presParOf" srcId="{10EEDF92-91DF-405B-B77F-7E2E8AA292CA}" destId="{589746FA-3199-4937-9D38-5AEEC6C10C9C}" srcOrd="0" destOrd="0" presId="urn:microsoft.com/office/officeart/2005/8/layout/hierarchy2"/>
    <dgm:cxn modelId="{8C2C6DFD-27ED-4C51-87A9-37685DC61963}" type="presParOf" srcId="{10EEDF92-91DF-405B-B77F-7E2E8AA292CA}" destId="{06A0CDAF-EFA2-4696-B657-5EA7B187F996}" srcOrd="1" destOrd="0" presId="urn:microsoft.com/office/officeart/2005/8/layout/hierarchy2"/>
    <dgm:cxn modelId="{5F890EAA-B0DC-46FE-9A1B-DC41ED5D8773}" type="presParOf" srcId="{1851934B-1071-4B3E-8984-692A632A29ED}" destId="{AEC21539-C124-41C6-8A2C-4BB5F846E97E}" srcOrd="2" destOrd="0" presId="urn:microsoft.com/office/officeart/2005/8/layout/hierarchy2"/>
    <dgm:cxn modelId="{8C255FDF-C1ED-4709-9678-D4E863682229}" type="presParOf" srcId="{AEC21539-C124-41C6-8A2C-4BB5F846E97E}" destId="{8A78E94D-3553-46FD-B98D-B1333419E492}" srcOrd="0" destOrd="0" presId="urn:microsoft.com/office/officeart/2005/8/layout/hierarchy2"/>
    <dgm:cxn modelId="{DB635CC2-E994-48CE-869F-64EFF979DB4C}" type="presParOf" srcId="{1851934B-1071-4B3E-8984-692A632A29ED}" destId="{CE0B538A-4381-45BA-A743-83C8295F18BB}" srcOrd="3" destOrd="0" presId="urn:microsoft.com/office/officeart/2005/8/layout/hierarchy2"/>
    <dgm:cxn modelId="{FF54A4FB-F489-4701-B2C8-DDB6FE8014E3}" type="presParOf" srcId="{CE0B538A-4381-45BA-A743-83C8295F18BB}" destId="{B0F395D9-41D1-4482-AC6E-C23916D6045D}" srcOrd="0" destOrd="0" presId="urn:microsoft.com/office/officeart/2005/8/layout/hierarchy2"/>
    <dgm:cxn modelId="{32236361-3BDF-43CC-A971-F7B78C12E9F7}" type="presParOf" srcId="{CE0B538A-4381-45BA-A743-83C8295F18BB}" destId="{B801DF20-7594-4F8D-8D1E-94CE892B0F80}" srcOrd="1" destOrd="0" presId="urn:microsoft.com/office/officeart/2005/8/layout/hierarchy2"/>
    <dgm:cxn modelId="{0628C818-0579-4CF4-BC99-F10B0AFD6C7A}" type="presParOf" srcId="{F6C3D426-640B-4CDE-B425-9A0FE2D02C0E}" destId="{71C0E12E-B76E-4D8B-A7F4-01B8EEBE70BB}" srcOrd="2" destOrd="0" presId="urn:microsoft.com/office/officeart/2005/8/layout/hierarchy2"/>
    <dgm:cxn modelId="{B634A949-60F4-473B-95D3-C1D96C4B362D}" type="presParOf" srcId="{71C0E12E-B76E-4D8B-A7F4-01B8EEBE70BB}" destId="{C26FEF91-7A28-4515-9D93-4CF59ADFBE02}" srcOrd="0" destOrd="0" presId="urn:microsoft.com/office/officeart/2005/8/layout/hierarchy2"/>
    <dgm:cxn modelId="{632A00A1-ACF9-4F1F-BF96-177AFDDCA670}" type="presParOf" srcId="{F6C3D426-640B-4CDE-B425-9A0FE2D02C0E}" destId="{CF9AFA79-AA05-49DB-B21B-110B6A6B3A58}" srcOrd="3" destOrd="0" presId="urn:microsoft.com/office/officeart/2005/8/layout/hierarchy2"/>
    <dgm:cxn modelId="{10A3151C-CF18-432F-8C24-04DC9226D59E}" type="presParOf" srcId="{CF9AFA79-AA05-49DB-B21B-110B6A6B3A58}" destId="{5016C007-500E-4407-9ECE-665F82564164}" srcOrd="0" destOrd="0" presId="urn:microsoft.com/office/officeart/2005/8/layout/hierarchy2"/>
    <dgm:cxn modelId="{BD9659A6-12D4-4C85-83D2-0433E85E70A9}" type="presParOf" srcId="{CF9AFA79-AA05-49DB-B21B-110B6A6B3A58}" destId="{9FFD3B17-5A98-4DDD-8B28-954A7A76CC44}" srcOrd="1" destOrd="0" presId="urn:microsoft.com/office/officeart/2005/8/layout/hierarchy2"/>
    <dgm:cxn modelId="{E0A10B59-73EB-41E3-88C2-CA76A3853E49}" type="presParOf" srcId="{2874DF39-EF9C-469F-8CAD-0A46DC5118D0}" destId="{6EE68B70-E307-432E-A199-248EA3E54AE3}" srcOrd="2" destOrd="0" presId="urn:microsoft.com/office/officeart/2005/8/layout/hierarchy2"/>
    <dgm:cxn modelId="{EEB1685E-2636-4BA0-9456-F7555991647E}" type="presParOf" srcId="{6EE68B70-E307-432E-A199-248EA3E54AE3}" destId="{1AFE3A1B-2D7A-4AFF-AD58-416C2F19550D}" srcOrd="0" destOrd="0" presId="urn:microsoft.com/office/officeart/2005/8/layout/hierarchy2"/>
    <dgm:cxn modelId="{A06055E5-F488-42E5-9558-5C425FC04454}" type="presParOf" srcId="{2874DF39-EF9C-469F-8CAD-0A46DC5118D0}" destId="{32C8887D-0FB8-404F-B515-CDDF33C8995D}" srcOrd="3" destOrd="0" presId="urn:microsoft.com/office/officeart/2005/8/layout/hierarchy2"/>
    <dgm:cxn modelId="{B7C20604-53E7-41EB-AE58-36A7917233C1}" type="presParOf" srcId="{32C8887D-0FB8-404F-B515-CDDF33C8995D}" destId="{B9E04CE6-4EA1-474B-ADE2-4EFCDD10795B}" srcOrd="0" destOrd="0" presId="urn:microsoft.com/office/officeart/2005/8/layout/hierarchy2"/>
    <dgm:cxn modelId="{D3C4C1E1-41F3-43C1-8327-D944E9DAC8E2}" type="presParOf" srcId="{32C8887D-0FB8-404F-B515-CDDF33C8995D}" destId="{AB421255-2CEB-4634-AC7A-8034808DADA6}" srcOrd="1" destOrd="0" presId="urn:microsoft.com/office/officeart/2005/8/layout/hierarchy2"/>
    <dgm:cxn modelId="{BDC90D8E-1E8A-4212-B6EF-1537667D940E}" type="presParOf" srcId="{AB421255-2CEB-4634-AC7A-8034808DADA6}" destId="{C4AC0EE0-DB66-4067-9B02-1692A3F9F251}" srcOrd="0" destOrd="0" presId="urn:microsoft.com/office/officeart/2005/8/layout/hierarchy2"/>
    <dgm:cxn modelId="{7BF877A3-0DF8-42ED-8ED8-18B52A5C4DA9}" type="presParOf" srcId="{C4AC0EE0-DB66-4067-9B02-1692A3F9F251}" destId="{3780F5C4-F269-456E-BBD0-1635C1CCD2D3}" srcOrd="0" destOrd="0" presId="urn:microsoft.com/office/officeart/2005/8/layout/hierarchy2"/>
    <dgm:cxn modelId="{09959B66-C545-45E7-892B-CD049824A3E4}" type="presParOf" srcId="{AB421255-2CEB-4634-AC7A-8034808DADA6}" destId="{231473EE-4C13-497F-9E1B-C19C9625A4C7}" srcOrd="1" destOrd="0" presId="urn:microsoft.com/office/officeart/2005/8/layout/hierarchy2"/>
    <dgm:cxn modelId="{3B0B3A17-791D-402C-8922-524EB146E9D0}" type="presParOf" srcId="{231473EE-4C13-497F-9E1B-C19C9625A4C7}" destId="{354CD868-A733-4D1E-BB17-3ECCA04C7DE0}" srcOrd="0" destOrd="0" presId="urn:microsoft.com/office/officeart/2005/8/layout/hierarchy2"/>
    <dgm:cxn modelId="{4C12005A-E6B0-4653-BD58-B2F274CA256D}" type="presParOf" srcId="{231473EE-4C13-497F-9E1B-C19C9625A4C7}" destId="{2431B6D4-26EF-4239-8DE3-05E1E87CDB27}" srcOrd="1" destOrd="0" presId="urn:microsoft.com/office/officeart/2005/8/layout/hierarchy2"/>
    <dgm:cxn modelId="{8115D2BE-E8FD-48CB-8FE9-F0E78904C5C5}" type="presParOf" srcId="{AB421255-2CEB-4634-AC7A-8034808DADA6}" destId="{25813AA7-3748-4672-AB84-32945CC83B21}" srcOrd="2" destOrd="0" presId="urn:microsoft.com/office/officeart/2005/8/layout/hierarchy2"/>
    <dgm:cxn modelId="{AC57E62D-12B2-4C73-BBC9-DB33653E40BC}" type="presParOf" srcId="{25813AA7-3748-4672-AB84-32945CC83B21}" destId="{F9A81A7A-6BB4-429F-B66C-046BE40DA509}" srcOrd="0" destOrd="0" presId="urn:microsoft.com/office/officeart/2005/8/layout/hierarchy2"/>
    <dgm:cxn modelId="{EF433DF1-CB95-4D43-988A-4D6BF8802C91}" type="presParOf" srcId="{AB421255-2CEB-4634-AC7A-8034808DADA6}" destId="{2FEF7E13-9839-49F5-ABF9-3CF042D9A715}" srcOrd="3" destOrd="0" presId="urn:microsoft.com/office/officeart/2005/8/layout/hierarchy2"/>
    <dgm:cxn modelId="{EBDF516A-A3F4-4BD7-940A-4E8A3B72D995}" type="presParOf" srcId="{2FEF7E13-9839-49F5-ABF9-3CF042D9A715}" destId="{6EF0D53B-D69F-4166-A275-92BE80E86E33}" srcOrd="0" destOrd="0" presId="urn:microsoft.com/office/officeart/2005/8/layout/hierarchy2"/>
    <dgm:cxn modelId="{18391CA0-2D6F-4052-A761-FB5D5FA2CE58}" type="presParOf" srcId="{2FEF7E13-9839-49F5-ABF9-3CF042D9A715}" destId="{55DF0B04-5D6B-4B8F-BFE5-478984DAC785}" srcOrd="1" destOrd="0" presId="urn:microsoft.com/office/officeart/2005/8/layout/hierarchy2"/>
    <dgm:cxn modelId="{AB518DB3-FF61-4E21-8852-A3389ABEBCE0}" type="presParOf" srcId="{FAA82515-01E0-42E9-B9E0-3DD10A684894}" destId="{A6B44C69-E320-44AA-8B4E-9190A7D06979}" srcOrd="2" destOrd="0" presId="urn:microsoft.com/office/officeart/2005/8/layout/hierarchy2"/>
    <dgm:cxn modelId="{C14D17A1-9BDB-4459-BE9A-5708F28D736E}" type="presParOf" srcId="{A6B44C69-E320-44AA-8B4E-9190A7D06979}" destId="{3424A6FC-ACD9-4E68-B79B-95ECDBF8A0F2}" srcOrd="0" destOrd="0" presId="urn:microsoft.com/office/officeart/2005/8/layout/hierarchy2"/>
    <dgm:cxn modelId="{AD77D0EC-9CCB-47E9-A484-B256F5CB0786}" type="presParOf" srcId="{FAA82515-01E0-42E9-B9E0-3DD10A684894}" destId="{94C21AF5-4D5D-4A4F-B14A-A05FA289128E}" srcOrd="3" destOrd="0" presId="urn:microsoft.com/office/officeart/2005/8/layout/hierarchy2"/>
    <dgm:cxn modelId="{D1C28D2C-2407-440D-8619-A7C16D3E67B3}" type="presParOf" srcId="{94C21AF5-4D5D-4A4F-B14A-A05FA289128E}" destId="{645BBB3C-BCAB-40C4-82E3-3E6A0CDF9431}" srcOrd="0" destOrd="0" presId="urn:microsoft.com/office/officeart/2005/8/layout/hierarchy2"/>
    <dgm:cxn modelId="{4D719259-7E2B-46F1-8916-4D7A28D4B654}" type="presParOf" srcId="{94C21AF5-4D5D-4A4F-B14A-A05FA289128E}" destId="{B3790D8E-AB8B-415A-AFC3-17D851613893}" srcOrd="1" destOrd="0" presId="urn:microsoft.com/office/officeart/2005/8/layout/hierarchy2"/>
    <dgm:cxn modelId="{5575F54E-2DE9-437E-A1AD-AA86F0437C91}" type="presParOf" srcId="{B3790D8E-AB8B-415A-AFC3-17D851613893}" destId="{C0ABCB52-91ED-4F70-B6CD-421F8A9183AD}" srcOrd="0" destOrd="0" presId="urn:microsoft.com/office/officeart/2005/8/layout/hierarchy2"/>
    <dgm:cxn modelId="{BC6AD66E-C26A-4AC9-AE3D-9E6870E185E3}" type="presParOf" srcId="{C0ABCB52-91ED-4F70-B6CD-421F8A9183AD}" destId="{15E154CB-68DD-40F8-A95C-8F0B7D985BAA}" srcOrd="0" destOrd="0" presId="urn:microsoft.com/office/officeart/2005/8/layout/hierarchy2"/>
    <dgm:cxn modelId="{819E3F79-A339-403C-94A2-00AF02F607FB}" type="presParOf" srcId="{B3790D8E-AB8B-415A-AFC3-17D851613893}" destId="{8DB0FFC0-FAED-4E5C-A4D0-E127626894C5}" srcOrd="1" destOrd="0" presId="urn:microsoft.com/office/officeart/2005/8/layout/hierarchy2"/>
    <dgm:cxn modelId="{D4687A9C-C414-4E71-B7A3-B5E65DF5568B}" type="presParOf" srcId="{8DB0FFC0-FAED-4E5C-A4D0-E127626894C5}" destId="{D8D06E0B-B784-4AA1-9071-10702C91DF92}" srcOrd="0" destOrd="0" presId="urn:microsoft.com/office/officeart/2005/8/layout/hierarchy2"/>
    <dgm:cxn modelId="{541FAEC3-1DE5-46DA-8A87-827E5789F868}" type="presParOf" srcId="{8DB0FFC0-FAED-4E5C-A4D0-E127626894C5}" destId="{B6399793-8816-4679-946F-82EBCBE5E449}" srcOrd="1" destOrd="0" presId="urn:microsoft.com/office/officeart/2005/8/layout/hierarchy2"/>
    <dgm:cxn modelId="{1E28EA0F-AB9F-46A1-BF90-1C7266F71E4F}" type="presParOf" srcId="{B6399793-8816-4679-946F-82EBCBE5E449}" destId="{C1EB1582-9B27-46E1-9047-86B93EED3CA1}" srcOrd="0" destOrd="0" presId="urn:microsoft.com/office/officeart/2005/8/layout/hierarchy2"/>
    <dgm:cxn modelId="{5F66014B-AC2F-4B7B-8011-BBA74C4B281C}" type="presParOf" srcId="{C1EB1582-9B27-46E1-9047-86B93EED3CA1}" destId="{61382D19-609F-421B-A401-9C61F51E3056}" srcOrd="0" destOrd="0" presId="urn:microsoft.com/office/officeart/2005/8/layout/hierarchy2"/>
    <dgm:cxn modelId="{79131216-03D3-486C-B67B-05B15EA0FA88}" type="presParOf" srcId="{B6399793-8816-4679-946F-82EBCBE5E449}" destId="{AACC6E62-65CC-4E46-86F4-4A23AE4876DC}" srcOrd="1" destOrd="0" presId="urn:microsoft.com/office/officeart/2005/8/layout/hierarchy2"/>
    <dgm:cxn modelId="{83E1379D-763B-444C-BBFC-9665168A80E3}" type="presParOf" srcId="{AACC6E62-65CC-4E46-86F4-4A23AE4876DC}" destId="{43D32BFE-AD34-41BF-9447-EA5A37956852}" srcOrd="0" destOrd="0" presId="urn:microsoft.com/office/officeart/2005/8/layout/hierarchy2"/>
    <dgm:cxn modelId="{54E664B4-F95F-46B3-9708-17CD45F2D986}" type="presParOf" srcId="{AACC6E62-65CC-4E46-86F4-4A23AE4876DC}" destId="{88171744-58AE-4A1F-8E7E-F5D739C02B2B}" srcOrd="1" destOrd="0" presId="urn:microsoft.com/office/officeart/2005/8/layout/hierarchy2"/>
    <dgm:cxn modelId="{EF70B4A4-B328-4852-85A3-6BB585DCD847}" type="presParOf" srcId="{B6399793-8816-4679-946F-82EBCBE5E449}" destId="{156E1E67-58AB-4273-A0AC-5DB6F76CD648}" srcOrd="2" destOrd="0" presId="urn:microsoft.com/office/officeart/2005/8/layout/hierarchy2"/>
    <dgm:cxn modelId="{7E1461D6-7C62-491E-A7B5-89C061C027A2}" type="presParOf" srcId="{156E1E67-58AB-4273-A0AC-5DB6F76CD648}" destId="{D209D21E-4F47-47D1-8948-4526F35DF6FB}" srcOrd="0" destOrd="0" presId="urn:microsoft.com/office/officeart/2005/8/layout/hierarchy2"/>
    <dgm:cxn modelId="{1C3BCF0A-2281-4215-9AD9-457FAF01F5FA}" type="presParOf" srcId="{B6399793-8816-4679-946F-82EBCBE5E449}" destId="{88C2F48C-7594-4740-B911-195A1B010F04}" srcOrd="3" destOrd="0" presId="urn:microsoft.com/office/officeart/2005/8/layout/hierarchy2"/>
    <dgm:cxn modelId="{5233E6AA-4507-41A1-9239-28DCC90F850C}" type="presParOf" srcId="{88C2F48C-7594-4740-B911-195A1B010F04}" destId="{1D7B96F2-3656-45F5-BC8C-4F79C105A517}" srcOrd="0" destOrd="0" presId="urn:microsoft.com/office/officeart/2005/8/layout/hierarchy2"/>
    <dgm:cxn modelId="{E8052ACC-A3A7-431B-9B58-97D2B180BF43}" type="presParOf" srcId="{88C2F48C-7594-4740-B911-195A1B010F04}" destId="{1339DA33-C933-4A94-9244-3FF7B05FFA79}" srcOrd="1" destOrd="0" presId="urn:microsoft.com/office/officeart/2005/8/layout/hierarchy2"/>
    <dgm:cxn modelId="{C80E6C1E-20A2-4050-A3B6-9287A8D97A34}" type="presParOf" srcId="{B3790D8E-AB8B-415A-AFC3-17D851613893}" destId="{BCD94A87-03FB-47BA-9F3E-9F3668DBF578}" srcOrd="2" destOrd="0" presId="urn:microsoft.com/office/officeart/2005/8/layout/hierarchy2"/>
    <dgm:cxn modelId="{A82D7E17-824D-498E-ACC2-0CE66CD9D7BB}" type="presParOf" srcId="{BCD94A87-03FB-47BA-9F3E-9F3668DBF578}" destId="{58BD8C5E-D826-4B01-B1E9-030F2BB404CE}" srcOrd="0" destOrd="0" presId="urn:microsoft.com/office/officeart/2005/8/layout/hierarchy2"/>
    <dgm:cxn modelId="{47098488-74CD-4595-AE8A-FDB0BBFFD3AD}" type="presParOf" srcId="{B3790D8E-AB8B-415A-AFC3-17D851613893}" destId="{D56344B2-E54C-4748-BF89-631469F9BE1A}" srcOrd="3" destOrd="0" presId="urn:microsoft.com/office/officeart/2005/8/layout/hierarchy2"/>
    <dgm:cxn modelId="{E1D9CC07-328A-4FF2-B01A-BCF88C1042A3}" type="presParOf" srcId="{D56344B2-E54C-4748-BF89-631469F9BE1A}" destId="{2C302CDB-6858-4086-8ECF-8B84D0F9B867}" srcOrd="0" destOrd="0" presId="urn:microsoft.com/office/officeart/2005/8/layout/hierarchy2"/>
    <dgm:cxn modelId="{9C223A60-D374-4166-95C5-83E8C1D8B289}" type="presParOf" srcId="{D56344B2-E54C-4748-BF89-631469F9BE1A}" destId="{04F2CE11-943F-4C0C-B8DA-94E48841ACF7}" srcOrd="1" destOrd="0" presId="urn:microsoft.com/office/officeart/2005/8/layout/hierarchy2"/>
    <dgm:cxn modelId="{4E33FCDD-B4FE-401C-BEC1-6793ACF87972}" type="presParOf" srcId="{CF55C216-B462-42C7-B232-F1C41561F0E8}" destId="{C20E2311-087A-4D59-8DE1-93F0AD769EEC}" srcOrd="2" destOrd="0" presId="urn:microsoft.com/office/officeart/2005/8/layout/hierarchy2"/>
    <dgm:cxn modelId="{DE88B618-F8D6-4C57-9A2D-6A97E0C4606E}" type="presParOf" srcId="{C20E2311-087A-4D59-8DE1-93F0AD769EEC}" destId="{DE37F3A9-15B5-4AD2-A0AF-F23DE29B2431}" srcOrd="0" destOrd="0" presId="urn:microsoft.com/office/officeart/2005/8/layout/hierarchy2"/>
    <dgm:cxn modelId="{806850D9-12D4-401A-9D69-1D8DD65378BA}" type="presParOf" srcId="{CF55C216-B462-42C7-B232-F1C41561F0E8}" destId="{18E68B4B-8750-44E7-9E2A-202E3E76955D}" srcOrd="3" destOrd="0" presId="urn:microsoft.com/office/officeart/2005/8/layout/hierarchy2"/>
    <dgm:cxn modelId="{A831FEA7-1A76-4613-A72B-ED9346B56C6C}" type="presParOf" srcId="{18E68B4B-8750-44E7-9E2A-202E3E76955D}" destId="{9CCAE2D2-D7E1-470B-9642-3F70397DCD26}" srcOrd="0" destOrd="0" presId="urn:microsoft.com/office/officeart/2005/8/layout/hierarchy2"/>
    <dgm:cxn modelId="{3ECA1010-76C9-4F79-A1DA-6ED2077F8EFD}" type="presParOf" srcId="{18E68B4B-8750-44E7-9E2A-202E3E76955D}" destId="{8A6C34B0-93D1-4876-A41A-9B12E712C770}" srcOrd="1" destOrd="0" presId="urn:microsoft.com/office/officeart/2005/8/layout/hierarchy2"/>
    <dgm:cxn modelId="{F36DF042-726D-44D4-8F3A-79AF2CD17450}" type="presParOf" srcId="{8A6C34B0-93D1-4876-A41A-9B12E712C770}" destId="{0A3D494B-405D-4FA5-897F-04640E15173E}" srcOrd="0" destOrd="0" presId="urn:microsoft.com/office/officeart/2005/8/layout/hierarchy2"/>
    <dgm:cxn modelId="{1A10E1DF-1EDF-4878-97FF-D24559ACD0E9}" type="presParOf" srcId="{0A3D494B-405D-4FA5-897F-04640E15173E}" destId="{6C5B82D5-A487-4EFD-B47D-CF46A005B482}" srcOrd="0" destOrd="0" presId="urn:microsoft.com/office/officeart/2005/8/layout/hierarchy2"/>
    <dgm:cxn modelId="{25D6D40D-E7CB-47FE-9AB4-5020F90F232B}" type="presParOf" srcId="{8A6C34B0-93D1-4876-A41A-9B12E712C770}" destId="{E237B915-E5FC-4A45-A960-4737056D17B3}" srcOrd="1" destOrd="0" presId="urn:microsoft.com/office/officeart/2005/8/layout/hierarchy2"/>
    <dgm:cxn modelId="{FDA023D2-10E5-4D8A-B9B4-E7E76377E836}" type="presParOf" srcId="{E237B915-E5FC-4A45-A960-4737056D17B3}" destId="{5AC91B92-4544-4215-BCCE-CFBD6BFE6B3E}" srcOrd="0" destOrd="0" presId="urn:microsoft.com/office/officeart/2005/8/layout/hierarchy2"/>
    <dgm:cxn modelId="{C635D1C8-12BD-409C-A9CA-CC2391D16778}" type="presParOf" srcId="{E237B915-E5FC-4A45-A960-4737056D17B3}" destId="{0703E122-2CF3-4A62-A5A7-DC7FEFC3AF10}" srcOrd="1" destOrd="0" presId="urn:microsoft.com/office/officeart/2005/8/layout/hierarchy2"/>
    <dgm:cxn modelId="{EE7A6F0F-F223-48D5-A945-D324CD999C9E}" type="presParOf" srcId="{0703E122-2CF3-4A62-A5A7-DC7FEFC3AF10}" destId="{BA2A9338-361A-4464-8823-91F35F0A7C82}" srcOrd="0" destOrd="0" presId="urn:microsoft.com/office/officeart/2005/8/layout/hierarchy2"/>
    <dgm:cxn modelId="{B9578743-1AA1-4765-B9A4-39ED6D372CEA}" type="presParOf" srcId="{BA2A9338-361A-4464-8823-91F35F0A7C82}" destId="{DF7187A8-3FF1-4D12-8BD9-ABB4FD75F109}" srcOrd="0" destOrd="0" presId="urn:microsoft.com/office/officeart/2005/8/layout/hierarchy2"/>
    <dgm:cxn modelId="{8868D472-BBA5-4F98-8C1D-760852FD1F74}" type="presParOf" srcId="{0703E122-2CF3-4A62-A5A7-DC7FEFC3AF10}" destId="{F5BD3BA9-94C3-4BB5-BDD2-5A4D789DC35A}" srcOrd="1" destOrd="0" presId="urn:microsoft.com/office/officeart/2005/8/layout/hierarchy2"/>
    <dgm:cxn modelId="{0A34AC12-29E5-4D2A-944B-C5E555C21A17}" type="presParOf" srcId="{F5BD3BA9-94C3-4BB5-BDD2-5A4D789DC35A}" destId="{C95A7783-AB94-42C9-A17C-5280F615A2AA}" srcOrd="0" destOrd="0" presId="urn:microsoft.com/office/officeart/2005/8/layout/hierarchy2"/>
    <dgm:cxn modelId="{B655FD37-54C5-417A-88FA-32D6C60C9CDB}" type="presParOf" srcId="{F5BD3BA9-94C3-4BB5-BDD2-5A4D789DC35A}" destId="{E1600182-E5F2-4A02-A690-9ABD97CD091D}" srcOrd="1" destOrd="0" presId="urn:microsoft.com/office/officeart/2005/8/layout/hierarchy2"/>
    <dgm:cxn modelId="{D91638DF-B4EF-4D2A-B7AB-EBDC5D39227C}" type="presParOf" srcId="{E1600182-E5F2-4A02-A690-9ABD97CD091D}" destId="{B1C95D95-6EC4-4667-81D9-26B57DEF4F45}" srcOrd="0" destOrd="0" presId="urn:microsoft.com/office/officeart/2005/8/layout/hierarchy2"/>
    <dgm:cxn modelId="{591FC0F3-4A2E-442B-B048-4A22B49A9BB3}" type="presParOf" srcId="{B1C95D95-6EC4-4667-81D9-26B57DEF4F45}" destId="{B31BDDA4-0DDB-423D-9149-2DCA4EB174E6}" srcOrd="0" destOrd="0" presId="urn:microsoft.com/office/officeart/2005/8/layout/hierarchy2"/>
    <dgm:cxn modelId="{3FBB1FEE-02D6-44CF-956B-D1925460E671}" type="presParOf" srcId="{E1600182-E5F2-4A02-A690-9ABD97CD091D}" destId="{9315F160-F963-4105-A26A-B16354E6069B}" srcOrd="1" destOrd="0" presId="urn:microsoft.com/office/officeart/2005/8/layout/hierarchy2"/>
    <dgm:cxn modelId="{A2D80342-8F7E-4401-9270-E3F8B0A6D8A7}" type="presParOf" srcId="{9315F160-F963-4105-A26A-B16354E6069B}" destId="{BB321EDE-5E0A-4E77-8B2C-210C57DF2D38}" srcOrd="0" destOrd="0" presId="urn:microsoft.com/office/officeart/2005/8/layout/hierarchy2"/>
    <dgm:cxn modelId="{8699CDA7-3A7F-43A8-A551-03CF82524266}" type="presParOf" srcId="{9315F160-F963-4105-A26A-B16354E6069B}" destId="{501CA104-1EF5-40C9-B9D5-135C4343A466}" srcOrd="1" destOrd="0" presId="urn:microsoft.com/office/officeart/2005/8/layout/hierarchy2"/>
    <dgm:cxn modelId="{66152611-09F9-4AA0-9BD9-95B36B9B87CF}" type="presParOf" srcId="{E1600182-E5F2-4A02-A690-9ABD97CD091D}" destId="{B3592ED5-0BAD-47E6-AB1D-1155546A1935}" srcOrd="2" destOrd="0" presId="urn:microsoft.com/office/officeart/2005/8/layout/hierarchy2"/>
    <dgm:cxn modelId="{D7915B6A-E1B0-4387-BA16-6BBDB3F9E512}" type="presParOf" srcId="{B3592ED5-0BAD-47E6-AB1D-1155546A1935}" destId="{961DF187-84AC-4B7C-9BFE-85B7C10504DF}" srcOrd="0" destOrd="0" presId="urn:microsoft.com/office/officeart/2005/8/layout/hierarchy2"/>
    <dgm:cxn modelId="{9CDBFCD2-C3B4-4DB2-8BE0-81BDEC89DD91}" type="presParOf" srcId="{E1600182-E5F2-4A02-A690-9ABD97CD091D}" destId="{583B5068-5AA6-4426-A60F-D7A135D6623A}" srcOrd="3" destOrd="0" presId="urn:microsoft.com/office/officeart/2005/8/layout/hierarchy2"/>
    <dgm:cxn modelId="{F5ADEAEC-AE21-46C7-86C4-4266BA132184}" type="presParOf" srcId="{583B5068-5AA6-4426-A60F-D7A135D6623A}" destId="{2E0A71C0-C289-4DA6-8504-9F35C8083DEB}" srcOrd="0" destOrd="0" presId="urn:microsoft.com/office/officeart/2005/8/layout/hierarchy2"/>
    <dgm:cxn modelId="{2C7709A2-F581-4637-83CA-9BBC7505BB33}" type="presParOf" srcId="{583B5068-5AA6-4426-A60F-D7A135D6623A}" destId="{8411CAA1-BAE7-432E-830E-9CCE6D91AF42}" srcOrd="1" destOrd="0" presId="urn:microsoft.com/office/officeart/2005/8/layout/hierarchy2"/>
    <dgm:cxn modelId="{ABED4D68-2ED5-45C6-8E8B-3AABE57A9A9A}" type="presParOf" srcId="{0703E122-2CF3-4A62-A5A7-DC7FEFC3AF10}" destId="{2BCDE162-4D96-4346-8669-A114031A48E8}" srcOrd="2" destOrd="0" presId="urn:microsoft.com/office/officeart/2005/8/layout/hierarchy2"/>
    <dgm:cxn modelId="{0AD1CA2C-EC1A-4B89-86A6-804B4D274EB0}" type="presParOf" srcId="{2BCDE162-4D96-4346-8669-A114031A48E8}" destId="{7992D35C-1DC6-4700-9260-4F608B7BDC7A}" srcOrd="0" destOrd="0" presId="urn:microsoft.com/office/officeart/2005/8/layout/hierarchy2"/>
    <dgm:cxn modelId="{FD6926B0-AF68-4AF8-85BC-50A7AEB7735D}" type="presParOf" srcId="{0703E122-2CF3-4A62-A5A7-DC7FEFC3AF10}" destId="{D06B235A-7CC0-4BB8-A34B-D4A57AD7F220}" srcOrd="3" destOrd="0" presId="urn:microsoft.com/office/officeart/2005/8/layout/hierarchy2"/>
    <dgm:cxn modelId="{652C9563-3AE1-4DBD-9357-812D3E3B40E6}" type="presParOf" srcId="{D06B235A-7CC0-4BB8-A34B-D4A57AD7F220}" destId="{A5AB1CDB-71A1-48EA-96AC-8D30AC816855}" srcOrd="0" destOrd="0" presId="urn:microsoft.com/office/officeart/2005/8/layout/hierarchy2"/>
    <dgm:cxn modelId="{E97E7B19-FCBC-4E85-88FD-B0F12FD1CCAF}" type="presParOf" srcId="{D06B235A-7CC0-4BB8-A34B-D4A57AD7F220}" destId="{4461FCF6-5921-4655-8C1A-347BFBDD4A61}" srcOrd="1" destOrd="0" presId="urn:microsoft.com/office/officeart/2005/8/layout/hierarchy2"/>
    <dgm:cxn modelId="{497FCE24-6F19-4541-8159-788D791A95DB}" type="presParOf" srcId="{8A6C34B0-93D1-4876-A41A-9B12E712C770}" destId="{167A5812-D912-4054-8DDC-26DFDAEF11CB}" srcOrd="2" destOrd="0" presId="urn:microsoft.com/office/officeart/2005/8/layout/hierarchy2"/>
    <dgm:cxn modelId="{65FAA5A8-67DB-44D8-BC86-42318391594F}" type="presParOf" srcId="{167A5812-D912-4054-8DDC-26DFDAEF11CB}" destId="{AEF56E16-E84D-4E47-AB62-CD52767C0F22}" srcOrd="0" destOrd="0" presId="urn:microsoft.com/office/officeart/2005/8/layout/hierarchy2"/>
    <dgm:cxn modelId="{31B2FD8F-4849-45A2-A50C-219C1ADE3A63}" type="presParOf" srcId="{8A6C34B0-93D1-4876-A41A-9B12E712C770}" destId="{2A2F2AF6-C87D-4C68-9218-B48E2E071FDE}" srcOrd="3" destOrd="0" presId="urn:microsoft.com/office/officeart/2005/8/layout/hierarchy2"/>
    <dgm:cxn modelId="{1FFC1E23-FE4A-4227-9C68-C86930AA6962}" type="presParOf" srcId="{2A2F2AF6-C87D-4C68-9218-B48E2E071FDE}" destId="{A3D487A8-9850-4D9E-BE18-CF36029A7B04}" srcOrd="0" destOrd="0" presId="urn:microsoft.com/office/officeart/2005/8/layout/hierarchy2"/>
    <dgm:cxn modelId="{44734DF4-DB6E-429F-B6B6-D604BED7D5E8}" type="presParOf" srcId="{2A2F2AF6-C87D-4C68-9218-B48E2E071FDE}" destId="{DC99BA8F-A20A-45D9-A34D-4CE5E66546BC}" srcOrd="1" destOrd="0" presId="urn:microsoft.com/office/officeart/2005/8/layout/hierarchy2"/>
    <dgm:cxn modelId="{F4F46818-5002-44E1-A40D-ED47316C13D2}" type="presParOf" srcId="{DC99BA8F-A20A-45D9-A34D-4CE5E66546BC}" destId="{88D889BB-1A19-4B0C-BA0A-E86DF557C6FB}" srcOrd="0" destOrd="0" presId="urn:microsoft.com/office/officeart/2005/8/layout/hierarchy2"/>
    <dgm:cxn modelId="{1EF7DD9E-CF3D-4741-B01E-CD0918C28868}" type="presParOf" srcId="{88D889BB-1A19-4B0C-BA0A-E86DF557C6FB}" destId="{98FFC01F-D2FB-414E-9EE9-3A2DB01B6F48}" srcOrd="0" destOrd="0" presId="urn:microsoft.com/office/officeart/2005/8/layout/hierarchy2"/>
    <dgm:cxn modelId="{22AC4F91-7688-456D-90FA-960B51C14341}" type="presParOf" srcId="{DC99BA8F-A20A-45D9-A34D-4CE5E66546BC}" destId="{4DD368E4-F00E-465A-BE20-7100B98DFE68}" srcOrd="1" destOrd="0" presId="urn:microsoft.com/office/officeart/2005/8/layout/hierarchy2"/>
    <dgm:cxn modelId="{83E57684-6F48-41A6-8385-71A2B5FCE56C}" type="presParOf" srcId="{4DD368E4-F00E-465A-BE20-7100B98DFE68}" destId="{C31268D6-5495-41A2-9E79-A85991159639}" srcOrd="0" destOrd="0" presId="urn:microsoft.com/office/officeart/2005/8/layout/hierarchy2"/>
    <dgm:cxn modelId="{AE9DD7DE-D022-4258-BE94-80A72B501E9A}" type="presParOf" srcId="{4DD368E4-F00E-465A-BE20-7100B98DFE68}" destId="{1FF70983-05EE-4D92-AA83-73445C970A6D}" srcOrd="1" destOrd="0" presId="urn:microsoft.com/office/officeart/2005/8/layout/hierarchy2"/>
    <dgm:cxn modelId="{0AF7B7BB-EB56-42B7-A36B-65171CE57D13}" type="presParOf" srcId="{DC99BA8F-A20A-45D9-A34D-4CE5E66546BC}" destId="{A3C91D40-7939-4B37-8424-6B32DA45423F}" srcOrd="2" destOrd="0" presId="urn:microsoft.com/office/officeart/2005/8/layout/hierarchy2"/>
    <dgm:cxn modelId="{3676C9C0-B206-4F3F-8FFA-9A40E0050898}" type="presParOf" srcId="{A3C91D40-7939-4B37-8424-6B32DA45423F}" destId="{EAE2A42D-1C66-4F47-927B-B21561F554AC}" srcOrd="0" destOrd="0" presId="urn:microsoft.com/office/officeart/2005/8/layout/hierarchy2"/>
    <dgm:cxn modelId="{1491C10A-BD93-4A1B-AF73-101D2E549C2D}" type="presParOf" srcId="{DC99BA8F-A20A-45D9-A34D-4CE5E66546BC}" destId="{D152E3C2-76AF-4E44-A984-28C39970A0B2}" srcOrd="3" destOrd="0" presId="urn:microsoft.com/office/officeart/2005/8/layout/hierarchy2"/>
    <dgm:cxn modelId="{61E3E2AF-53D9-47FC-BD21-95624A4D2DFD}" type="presParOf" srcId="{D152E3C2-76AF-4E44-A984-28C39970A0B2}" destId="{0440670F-CD85-4137-8892-80FA5710CC6A}" srcOrd="0" destOrd="0" presId="urn:microsoft.com/office/officeart/2005/8/layout/hierarchy2"/>
    <dgm:cxn modelId="{140170B8-90EE-4D07-965D-35ED17B079D0}" type="presParOf" srcId="{D152E3C2-76AF-4E44-A984-28C39970A0B2}" destId="{D1617AB0-9D4A-48F9-90A4-6234BEC1379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9F9A7-1375-4566-8B19-9C37BB4B093A}">
      <dsp:nvSpPr>
        <dsp:cNvPr id="0" name=""/>
        <dsp:cNvSpPr/>
      </dsp:nvSpPr>
      <dsp:spPr>
        <a:xfrm>
          <a:off x="1900148" y="3689435"/>
          <a:ext cx="1004847" cy="502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7</a:t>
          </a:r>
        </a:p>
      </dsp:txBody>
      <dsp:txXfrm>
        <a:off x="1914863" y="3704150"/>
        <a:ext cx="975417" cy="472993"/>
      </dsp:txXfrm>
    </dsp:sp>
    <dsp:sp modelId="{6E054C24-3AFA-4F2D-B796-B4F90321C3C7}">
      <dsp:nvSpPr>
        <dsp:cNvPr id="0" name=""/>
        <dsp:cNvSpPr/>
      </dsp:nvSpPr>
      <dsp:spPr>
        <a:xfrm rot="17090567">
          <a:off x="2321442" y="3175430"/>
          <a:ext cx="1569046" cy="13741"/>
        </a:xfrm>
        <a:custGeom>
          <a:avLst/>
          <a:gdLst/>
          <a:ahLst/>
          <a:cxnLst/>
          <a:rect l="0" t="0" r="0" b="0"/>
          <a:pathLst>
            <a:path>
              <a:moveTo>
                <a:pt x="0" y="6870"/>
              </a:moveTo>
              <a:lnTo>
                <a:pt x="1569046" y="68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6739" y="3143075"/>
        <a:ext cx="78452" cy="78452"/>
      </dsp:txXfrm>
    </dsp:sp>
    <dsp:sp modelId="{7299B90E-66F2-47A1-A704-51997535C733}">
      <dsp:nvSpPr>
        <dsp:cNvPr id="0" name=""/>
        <dsp:cNvSpPr/>
      </dsp:nvSpPr>
      <dsp:spPr>
        <a:xfrm>
          <a:off x="3306934" y="2172744"/>
          <a:ext cx="1004847" cy="502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6</a:t>
          </a:r>
        </a:p>
      </dsp:txBody>
      <dsp:txXfrm>
        <a:off x="3321649" y="2187459"/>
        <a:ext cx="975417" cy="472993"/>
      </dsp:txXfrm>
    </dsp:sp>
    <dsp:sp modelId="{2001DE48-08BE-457A-AA10-5545A380B617}">
      <dsp:nvSpPr>
        <dsp:cNvPr id="0" name=""/>
        <dsp:cNvSpPr/>
      </dsp:nvSpPr>
      <dsp:spPr>
        <a:xfrm rot="17500715">
          <a:off x="3968707" y="1911521"/>
          <a:ext cx="1088087" cy="13741"/>
        </a:xfrm>
        <a:custGeom>
          <a:avLst/>
          <a:gdLst/>
          <a:ahLst/>
          <a:cxnLst/>
          <a:rect l="0" t="0" r="0" b="0"/>
          <a:pathLst>
            <a:path>
              <a:moveTo>
                <a:pt x="0" y="6870"/>
              </a:moveTo>
              <a:lnTo>
                <a:pt x="1088087" y="68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85548" y="1891190"/>
        <a:ext cx="54404" cy="54404"/>
      </dsp:txXfrm>
    </dsp:sp>
    <dsp:sp modelId="{0931CDA5-48C9-42AC-A218-C16507215B09}">
      <dsp:nvSpPr>
        <dsp:cNvPr id="0" name=""/>
        <dsp:cNvSpPr/>
      </dsp:nvSpPr>
      <dsp:spPr>
        <a:xfrm>
          <a:off x="4713720" y="1161616"/>
          <a:ext cx="1004847" cy="502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5</a:t>
          </a:r>
        </a:p>
      </dsp:txBody>
      <dsp:txXfrm>
        <a:off x="4728435" y="1176331"/>
        <a:ext cx="975417" cy="472993"/>
      </dsp:txXfrm>
    </dsp:sp>
    <dsp:sp modelId="{F7B15B42-DA55-43BA-94CE-6BA8AE014DAE}">
      <dsp:nvSpPr>
        <dsp:cNvPr id="0" name=""/>
        <dsp:cNvSpPr/>
      </dsp:nvSpPr>
      <dsp:spPr>
        <a:xfrm rot="18289469">
          <a:off x="5567616" y="1117064"/>
          <a:ext cx="703841" cy="13741"/>
        </a:xfrm>
        <a:custGeom>
          <a:avLst/>
          <a:gdLst/>
          <a:ahLst/>
          <a:cxnLst/>
          <a:rect l="0" t="0" r="0" b="0"/>
          <a:pathLst>
            <a:path>
              <a:moveTo>
                <a:pt x="0" y="6870"/>
              </a:moveTo>
              <a:lnTo>
                <a:pt x="703841" y="68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01940" y="1106338"/>
        <a:ext cx="35192" cy="35192"/>
      </dsp:txXfrm>
    </dsp:sp>
    <dsp:sp modelId="{0E1E1F0F-BE15-4275-9AEE-FA8C879A3797}">
      <dsp:nvSpPr>
        <dsp:cNvPr id="0" name=""/>
        <dsp:cNvSpPr/>
      </dsp:nvSpPr>
      <dsp:spPr>
        <a:xfrm>
          <a:off x="6120506" y="583829"/>
          <a:ext cx="1004847" cy="502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4</a:t>
          </a:r>
        </a:p>
      </dsp:txBody>
      <dsp:txXfrm>
        <a:off x="6135221" y="598544"/>
        <a:ext cx="975417" cy="472993"/>
      </dsp:txXfrm>
    </dsp:sp>
    <dsp:sp modelId="{B359DFF9-8812-4523-8AFC-55B1EE1B5D49}">
      <dsp:nvSpPr>
        <dsp:cNvPr id="0" name=""/>
        <dsp:cNvSpPr/>
      </dsp:nvSpPr>
      <dsp:spPr>
        <a:xfrm rot="19457599">
          <a:off x="7078828" y="683723"/>
          <a:ext cx="494989" cy="13741"/>
        </a:xfrm>
        <a:custGeom>
          <a:avLst/>
          <a:gdLst/>
          <a:ahLst/>
          <a:cxnLst/>
          <a:rect l="0" t="0" r="0" b="0"/>
          <a:pathLst>
            <a:path>
              <a:moveTo>
                <a:pt x="0" y="6870"/>
              </a:moveTo>
              <a:lnTo>
                <a:pt x="494989" y="68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13948" y="678219"/>
        <a:ext cx="24749" cy="24749"/>
      </dsp:txXfrm>
    </dsp:sp>
    <dsp:sp modelId="{57487336-7E5E-4B32-A634-13E543F1D6F0}">
      <dsp:nvSpPr>
        <dsp:cNvPr id="0" name=""/>
        <dsp:cNvSpPr/>
      </dsp:nvSpPr>
      <dsp:spPr>
        <a:xfrm>
          <a:off x="7527292" y="294936"/>
          <a:ext cx="1004847" cy="502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3</a:t>
          </a:r>
        </a:p>
      </dsp:txBody>
      <dsp:txXfrm>
        <a:off x="7542007" y="309651"/>
        <a:ext cx="975417" cy="472993"/>
      </dsp:txXfrm>
    </dsp:sp>
    <dsp:sp modelId="{A0E6EEA6-3812-427C-BEFA-C47F59F5BEC2}">
      <dsp:nvSpPr>
        <dsp:cNvPr id="0" name=""/>
        <dsp:cNvSpPr/>
      </dsp:nvSpPr>
      <dsp:spPr>
        <a:xfrm rot="19457599">
          <a:off x="8485614" y="394830"/>
          <a:ext cx="494989" cy="13741"/>
        </a:xfrm>
        <a:custGeom>
          <a:avLst/>
          <a:gdLst/>
          <a:ahLst/>
          <a:cxnLst/>
          <a:rect l="0" t="0" r="0" b="0"/>
          <a:pathLst>
            <a:path>
              <a:moveTo>
                <a:pt x="0" y="6870"/>
              </a:moveTo>
              <a:lnTo>
                <a:pt x="494989" y="68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720734" y="389326"/>
        <a:ext cx="24749" cy="24749"/>
      </dsp:txXfrm>
    </dsp:sp>
    <dsp:sp modelId="{589746FA-3199-4937-9D38-5AEEC6C10C9C}">
      <dsp:nvSpPr>
        <dsp:cNvPr id="0" name=""/>
        <dsp:cNvSpPr/>
      </dsp:nvSpPr>
      <dsp:spPr>
        <a:xfrm>
          <a:off x="8934078" y="6042"/>
          <a:ext cx="1004847" cy="502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2</a:t>
          </a:r>
        </a:p>
      </dsp:txBody>
      <dsp:txXfrm>
        <a:off x="8948793" y="20757"/>
        <a:ext cx="975417" cy="472993"/>
      </dsp:txXfrm>
    </dsp:sp>
    <dsp:sp modelId="{AEC21539-C124-41C6-8A2C-4BB5F846E97E}">
      <dsp:nvSpPr>
        <dsp:cNvPr id="0" name=""/>
        <dsp:cNvSpPr/>
      </dsp:nvSpPr>
      <dsp:spPr>
        <a:xfrm rot="2142401">
          <a:off x="8485614" y="683723"/>
          <a:ext cx="494989" cy="13741"/>
        </a:xfrm>
        <a:custGeom>
          <a:avLst/>
          <a:gdLst/>
          <a:ahLst/>
          <a:cxnLst/>
          <a:rect l="0" t="0" r="0" b="0"/>
          <a:pathLst>
            <a:path>
              <a:moveTo>
                <a:pt x="0" y="6870"/>
              </a:moveTo>
              <a:lnTo>
                <a:pt x="494989" y="68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720734" y="678219"/>
        <a:ext cx="24749" cy="24749"/>
      </dsp:txXfrm>
    </dsp:sp>
    <dsp:sp modelId="{B0F395D9-41D1-4482-AC6E-C23916D6045D}">
      <dsp:nvSpPr>
        <dsp:cNvPr id="0" name=""/>
        <dsp:cNvSpPr/>
      </dsp:nvSpPr>
      <dsp:spPr>
        <a:xfrm>
          <a:off x="8934078" y="583829"/>
          <a:ext cx="1004847" cy="502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1</a:t>
          </a:r>
        </a:p>
      </dsp:txBody>
      <dsp:txXfrm>
        <a:off x="8948793" y="598544"/>
        <a:ext cx="975417" cy="472993"/>
      </dsp:txXfrm>
    </dsp:sp>
    <dsp:sp modelId="{71C0E12E-B76E-4D8B-A7F4-01B8EEBE70BB}">
      <dsp:nvSpPr>
        <dsp:cNvPr id="0" name=""/>
        <dsp:cNvSpPr/>
      </dsp:nvSpPr>
      <dsp:spPr>
        <a:xfrm rot="2142401">
          <a:off x="7078828" y="972617"/>
          <a:ext cx="494989" cy="13741"/>
        </a:xfrm>
        <a:custGeom>
          <a:avLst/>
          <a:gdLst/>
          <a:ahLst/>
          <a:cxnLst/>
          <a:rect l="0" t="0" r="0" b="0"/>
          <a:pathLst>
            <a:path>
              <a:moveTo>
                <a:pt x="0" y="6870"/>
              </a:moveTo>
              <a:lnTo>
                <a:pt x="494989" y="68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13948" y="967113"/>
        <a:ext cx="24749" cy="24749"/>
      </dsp:txXfrm>
    </dsp:sp>
    <dsp:sp modelId="{5016C007-500E-4407-9ECE-665F82564164}">
      <dsp:nvSpPr>
        <dsp:cNvPr id="0" name=""/>
        <dsp:cNvSpPr/>
      </dsp:nvSpPr>
      <dsp:spPr>
        <a:xfrm>
          <a:off x="7527292" y="872723"/>
          <a:ext cx="1004847" cy="502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2</a:t>
          </a:r>
        </a:p>
      </dsp:txBody>
      <dsp:txXfrm>
        <a:off x="7542007" y="887438"/>
        <a:ext cx="975417" cy="472993"/>
      </dsp:txXfrm>
    </dsp:sp>
    <dsp:sp modelId="{6EE68B70-E307-432E-A199-248EA3E54AE3}">
      <dsp:nvSpPr>
        <dsp:cNvPr id="0" name=""/>
        <dsp:cNvSpPr/>
      </dsp:nvSpPr>
      <dsp:spPr>
        <a:xfrm rot="3310531">
          <a:off x="5567616" y="1694851"/>
          <a:ext cx="703841" cy="13741"/>
        </a:xfrm>
        <a:custGeom>
          <a:avLst/>
          <a:gdLst/>
          <a:ahLst/>
          <a:cxnLst/>
          <a:rect l="0" t="0" r="0" b="0"/>
          <a:pathLst>
            <a:path>
              <a:moveTo>
                <a:pt x="0" y="6870"/>
              </a:moveTo>
              <a:lnTo>
                <a:pt x="703841" y="68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01940" y="1684126"/>
        <a:ext cx="35192" cy="35192"/>
      </dsp:txXfrm>
    </dsp:sp>
    <dsp:sp modelId="{B9E04CE6-4EA1-474B-ADE2-4EFCDD10795B}">
      <dsp:nvSpPr>
        <dsp:cNvPr id="0" name=""/>
        <dsp:cNvSpPr/>
      </dsp:nvSpPr>
      <dsp:spPr>
        <a:xfrm>
          <a:off x="6120506" y="1739403"/>
          <a:ext cx="1004847" cy="502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3</a:t>
          </a:r>
        </a:p>
      </dsp:txBody>
      <dsp:txXfrm>
        <a:off x="6135221" y="1754118"/>
        <a:ext cx="975417" cy="472993"/>
      </dsp:txXfrm>
    </dsp:sp>
    <dsp:sp modelId="{C4AC0EE0-DB66-4067-9B02-1692A3F9F251}">
      <dsp:nvSpPr>
        <dsp:cNvPr id="0" name=""/>
        <dsp:cNvSpPr/>
      </dsp:nvSpPr>
      <dsp:spPr>
        <a:xfrm rot="19457599">
          <a:off x="7078828" y="1839298"/>
          <a:ext cx="494989" cy="13741"/>
        </a:xfrm>
        <a:custGeom>
          <a:avLst/>
          <a:gdLst/>
          <a:ahLst/>
          <a:cxnLst/>
          <a:rect l="0" t="0" r="0" b="0"/>
          <a:pathLst>
            <a:path>
              <a:moveTo>
                <a:pt x="0" y="6870"/>
              </a:moveTo>
              <a:lnTo>
                <a:pt x="494989" y="68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13948" y="1833794"/>
        <a:ext cx="24749" cy="24749"/>
      </dsp:txXfrm>
    </dsp:sp>
    <dsp:sp modelId="{354CD868-A733-4D1E-BB17-3ECCA04C7DE0}">
      <dsp:nvSpPr>
        <dsp:cNvPr id="0" name=""/>
        <dsp:cNvSpPr/>
      </dsp:nvSpPr>
      <dsp:spPr>
        <a:xfrm>
          <a:off x="7527292" y="1450510"/>
          <a:ext cx="1004847" cy="502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2</a:t>
          </a:r>
        </a:p>
      </dsp:txBody>
      <dsp:txXfrm>
        <a:off x="7542007" y="1465225"/>
        <a:ext cx="975417" cy="472993"/>
      </dsp:txXfrm>
    </dsp:sp>
    <dsp:sp modelId="{25813AA7-3748-4672-AB84-32945CC83B21}">
      <dsp:nvSpPr>
        <dsp:cNvPr id="0" name=""/>
        <dsp:cNvSpPr/>
      </dsp:nvSpPr>
      <dsp:spPr>
        <a:xfrm rot="2142401">
          <a:off x="7078828" y="2128191"/>
          <a:ext cx="494989" cy="13741"/>
        </a:xfrm>
        <a:custGeom>
          <a:avLst/>
          <a:gdLst/>
          <a:ahLst/>
          <a:cxnLst/>
          <a:rect l="0" t="0" r="0" b="0"/>
          <a:pathLst>
            <a:path>
              <a:moveTo>
                <a:pt x="0" y="6870"/>
              </a:moveTo>
              <a:lnTo>
                <a:pt x="494989" y="68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13948" y="2122687"/>
        <a:ext cx="24749" cy="24749"/>
      </dsp:txXfrm>
    </dsp:sp>
    <dsp:sp modelId="{6EF0D53B-D69F-4166-A275-92BE80E86E33}">
      <dsp:nvSpPr>
        <dsp:cNvPr id="0" name=""/>
        <dsp:cNvSpPr/>
      </dsp:nvSpPr>
      <dsp:spPr>
        <a:xfrm>
          <a:off x="7527292" y="2028297"/>
          <a:ext cx="1004847" cy="502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1</a:t>
          </a:r>
        </a:p>
      </dsp:txBody>
      <dsp:txXfrm>
        <a:off x="7542007" y="2043012"/>
        <a:ext cx="975417" cy="472993"/>
      </dsp:txXfrm>
    </dsp:sp>
    <dsp:sp modelId="{A6B44C69-E320-44AA-8B4E-9190A7D06979}">
      <dsp:nvSpPr>
        <dsp:cNvPr id="0" name=""/>
        <dsp:cNvSpPr/>
      </dsp:nvSpPr>
      <dsp:spPr>
        <a:xfrm rot="4099285">
          <a:off x="3968707" y="2922648"/>
          <a:ext cx="1088087" cy="13741"/>
        </a:xfrm>
        <a:custGeom>
          <a:avLst/>
          <a:gdLst/>
          <a:ahLst/>
          <a:cxnLst/>
          <a:rect l="0" t="0" r="0" b="0"/>
          <a:pathLst>
            <a:path>
              <a:moveTo>
                <a:pt x="0" y="6870"/>
              </a:moveTo>
              <a:lnTo>
                <a:pt x="1088087" y="68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85548" y="2902317"/>
        <a:ext cx="54404" cy="54404"/>
      </dsp:txXfrm>
    </dsp:sp>
    <dsp:sp modelId="{645BBB3C-BCAB-40C4-82E3-3E6A0CDF9431}">
      <dsp:nvSpPr>
        <dsp:cNvPr id="0" name=""/>
        <dsp:cNvSpPr/>
      </dsp:nvSpPr>
      <dsp:spPr>
        <a:xfrm>
          <a:off x="4713720" y="3183871"/>
          <a:ext cx="1004847" cy="502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4</a:t>
          </a:r>
        </a:p>
      </dsp:txBody>
      <dsp:txXfrm>
        <a:off x="4728435" y="3198586"/>
        <a:ext cx="975417" cy="472993"/>
      </dsp:txXfrm>
    </dsp:sp>
    <dsp:sp modelId="{C0ABCB52-91ED-4F70-B6CD-421F8A9183AD}">
      <dsp:nvSpPr>
        <dsp:cNvPr id="0" name=""/>
        <dsp:cNvSpPr/>
      </dsp:nvSpPr>
      <dsp:spPr>
        <a:xfrm rot="19457599">
          <a:off x="5672042" y="3283765"/>
          <a:ext cx="494989" cy="13741"/>
        </a:xfrm>
        <a:custGeom>
          <a:avLst/>
          <a:gdLst/>
          <a:ahLst/>
          <a:cxnLst/>
          <a:rect l="0" t="0" r="0" b="0"/>
          <a:pathLst>
            <a:path>
              <a:moveTo>
                <a:pt x="0" y="6870"/>
              </a:moveTo>
              <a:lnTo>
                <a:pt x="494989" y="68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07162" y="3278261"/>
        <a:ext cx="24749" cy="24749"/>
      </dsp:txXfrm>
    </dsp:sp>
    <dsp:sp modelId="{D8D06E0B-B784-4AA1-9071-10702C91DF92}">
      <dsp:nvSpPr>
        <dsp:cNvPr id="0" name=""/>
        <dsp:cNvSpPr/>
      </dsp:nvSpPr>
      <dsp:spPr>
        <a:xfrm>
          <a:off x="6120506" y="2894977"/>
          <a:ext cx="1004847" cy="502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3</a:t>
          </a:r>
        </a:p>
      </dsp:txBody>
      <dsp:txXfrm>
        <a:off x="6135221" y="2909692"/>
        <a:ext cx="975417" cy="472993"/>
      </dsp:txXfrm>
    </dsp:sp>
    <dsp:sp modelId="{C1EB1582-9B27-46E1-9047-86B93EED3CA1}">
      <dsp:nvSpPr>
        <dsp:cNvPr id="0" name=""/>
        <dsp:cNvSpPr/>
      </dsp:nvSpPr>
      <dsp:spPr>
        <a:xfrm rot="19457599">
          <a:off x="7078828" y="2994872"/>
          <a:ext cx="494989" cy="13741"/>
        </a:xfrm>
        <a:custGeom>
          <a:avLst/>
          <a:gdLst/>
          <a:ahLst/>
          <a:cxnLst/>
          <a:rect l="0" t="0" r="0" b="0"/>
          <a:pathLst>
            <a:path>
              <a:moveTo>
                <a:pt x="0" y="6870"/>
              </a:moveTo>
              <a:lnTo>
                <a:pt x="494989" y="68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13948" y="2989368"/>
        <a:ext cx="24749" cy="24749"/>
      </dsp:txXfrm>
    </dsp:sp>
    <dsp:sp modelId="{43D32BFE-AD34-41BF-9447-EA5A37956852}">
      <dsp:nvSpPr>
        <dsp:cNvPr id="0" name=""/>
        <dsp:cNvSpPr/>
      </dsp:nvSpPr>
      <dsp:spPr>
        <a:xfrm>
          <a:off x="7527292" y="2606084"/>
          <a:ext cx="1004847" cy="502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2</a:t>
          </a:r>
        </a:p>
      </dsp:txBody>
      <dsp:txXfrm>
        <a:off x="7542007" y="2620799"/>
        <a:ext cx="975417" cy="472993"/>
      </dsp:txXfrm>
    </dsp:sp>
    <dsp:sp modelId="{156E1E67-58AB-4273-A0AC-5DB6F76CD648}">
      <dsp:nvSpPr>
        <dsp:cNvPr id="0" name=""/>
        <dsp:cNvSpPr/>
      </dsp:nvSpPr>
      <dsp:spPr>
        <a:xfrm rot="2142401">
          <a:off x="7078828" y="3283765"/>
          <a:ext cx="494989" cy="13741"/>
        </a:xfrm>
        <a:custGeom>
          <a:avLst/>
          <a:gdLst/>
          <a:ahLst/>
          <a:cxnLst/>
          <a:rect l="0" t="0" r="0" b="0"/>
          <a:pathLst>
            <a:path>
              <a:moveTo>
                <a:pt x="0" y="6870"/>
              </a:moveTo>
              <a:lnTo>
                <a:pt x="494989" y="68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13948" y="3278261"/>
        <a:ext cx="24749" cy="24749"/>
      </dsp:txXfrm>
    </dsp:sp>
    <dsp:sp modelId="{1D7B96F2-3656-45F5-BC8C-4F79C105A517}">
      <dsp:nvSpPr>
        <dsp:cNvPr id="0" name=""/>
        <dsp:cNvSpPr/>
      </dsp:nvSpPr>
      <dsp:spPr>
        <a:xfrm>
          <a:off x="7527292" y="3183871"/>
          <a:ext cx="1004847" cy="502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1</a:t>
          </a:r>
        </a:p>
      </dsp:txBody>
      <dsp:txXfrm>
        <a:off x="7542007" y="3198586"/>
        <a:ext cx="975417" cy="472993"/>
      </dsp:txXfrm>
    </dsp:sp>
    <dsp:sp modelId="{BCD94A87-03FB-47BA-9F3E-9F3668DBF578}">
      <dsp:nvSpPr>
        <dsp:cNvPr id="0" name=""/>
        <dsp:cNvSpPr/>
      </dsp:nvSpPr>
      <dsp:spPr>
        <a:xfrm rot="2142401">
          <a:off x="5672042" y="3572659"/>
          <a:ext cx="494989" cy="13741"/>
        </a:xfrm>
        <a:custGeom>
          <a:avLst/>
          <a:gdLst/>
          <a:ahLst/>
          <a:cxnLst/>
          <a:rect l="0" t="0" r="0" b="0"/>
          <a:pathLst>
            <a:path>
              <a:moveTo>
                <a:pt x="0" y="6870"/>
              </a:moveTo>
              <a:lnTo>
                <a:pt x="494989" y="68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07162" y="3567155"/>
        <a:ext cx="24749" cy="24749"/>
      </dsp:txXfrm>
    </dsp:sp>
    <dsp:sp modelId="{2C302CDB-6858-4086-8ECF-8B84D0F9B867}">
      <dsp:nvSpPr>
        <dsp:cNvPr id="0" name=""/>
        <dsp:cNvSpPr/>
      </dsp:nvSpPr>
      <dsp:spPr>
        <a:xfrm>
          <a:off x="6120506" y="3472765"/>
          <a:ext cx="1004847" cy="502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2</a:t>
          </a:r>
        </a:p>
      </dsp:txBody>
      <dsp:txXfrm>
        <a:off x="6135221" y="3487480"/>
        <a:ext cx="975417" cy="472993"/>
      </dsp:txXfrm>
    </dsp:sp>
    <dsp:sp modelId="{C20E2311-087A-4D59-8DE1-93F0AD769EEC}">
      <dsp:nvSpPr>
        <dsp:cNvPr id="0" name=""/>
        <dsp:cNvSpPr/>
      </dsp:nvSpPr>
      <dsp:spPr>
        <a:xfrm rot="4509433">
          <a:off x="2321442" y="4692121"/>
          <a:ext cx="1569046" cy="13741"/>
        </a:xfrm>
        <a:custGeom>
          <a:avLst/>
          <a:gdLst/>
          <a:ahLst/>
          <a:cxnLst/>
          <a:rect l="0" t="0" r="0" b="0"/>
          <a:pathLst>
            <a:path>
              <a:moveTo>
                <a:pt x="0" y="6870"/>
              </a:moveTo>
              <a:lnTo>
                <a:pt x="1569046" y="68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6739" y="4659766"/>
        <a:ext cx="78452" cy="78452"/>
      </dsp:txXfrm>
    </dsp:sp>
    <dsp:sp modelId="{9CCAE2D2-D7E1-470B-9642-3F70397DCD26}">
      <dsp:nvSpPr>
        <dsp:cNvPr id="0" name=""/>
        <dsp:cNvSpPr/>
      </dsp:nvSpPr>
      <dsp:spPr>
        <a:xfrm>
          <a:off x="3306934" y="5206126"/>
          <a:ext cx="1004847" cy="502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5</a:t>
          </a:r>
        </a:p>
      </dsp:txBody>
      <dsp:txXfrm>
        <a:off x="3321649" y="5220841"/>
        <a:ext cx="975417" cy="472993"/>
      </dsp:txXfrm>
    </dsp:sp>
    <dsp:sp modelId="{0A3D494B-405D-4FA5-897F-04640E15173E}">
      <dsp:nvSpPr>
        <dsp:cNvPr id="0" name=""/>
        <dsp:cNvSpPr/>
      </dsp:nvSpPr>
      <dsp:spPr>
        <a:xfrm rot="18289469">
          <a:off x="4160830" y="5161573"/>
          <a:ext cx="703841" cy="13741"/>
        </a:xfrm>
        <a:custGeom>
          <a:avLst/>
          <a:gdLst/>
          <a:ahLst/>
          <a:cxnLst/>
          <a:rect l="0" t="0" r="0" b="0"/>
          <a:pathLst>
            <a:path>
              <a:moveTo>
                <a:pt x="0" y="6870"/>
              </a:moveTo>
              <a:lnTo>
                <a:pt x="703841" y="68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95155" y="5150848"/>
        <a:ext cx="35192" cy="35192"/>
      </dsp:txXfrm>
    </dsp:sp>
    <dsp:sp modelId="{5AC91B92-4544-4215-BCCE-CFBD6BFE6B3E}">
      <dsp:nvSpPr>
        <dsp:cNvPr id="0" name=""/>
        <dsp:cNvSpPr/>
      </dsp:nvSpPr>
      <dsp:spPr>
        <a:xfrm>
          <a:off x="4713720" y="4628339"/>
          <a:ext cx="1004847" cy="502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4</a:t>
          </a:r>
        </a:p>
      </dsp:txBody>
      <dsp:txXfrm>
        <a:off x="4728435" y="4643054"/>
        <a:ext cx="975417" cy="472993"/>
      </dsp:txXfrm>
    </dsp:sp>
    <dsp:sp modelId="{BA2A9338-361A-4464-8823-91F35F0A7C82}">
      <dsp:nvSpPr>
        <dsp:cNvPr id="0" name=""/>
        <dsp:cNvSpPr/>
      </dsp:nvSpPr>
      <dsp:spPr>
        <a:xfrm rot="19457599">
          <a:off x="5672042" y="4728233"/>
          <a:ext cx="494989" cy="13741"/>
        </a:xfrm>
        <a:custGeom>
          <a:avLst/>
          <a:gdLst/>
          <a:ahLst/>
          <a:cxnLst/>
          <a:rect l="0" t="0" r="0" b="0"/>
          <a:pathLst>
            <a:path>
              <a:moveTo>
                <a:pt x="0" y="6870"/>
              </a:moveTo>
              <a:lnTo>
                <a:pt x="494989" y="68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07162" y="4722729"/>
        <a:ext cx="24749" cy="24749"/>
      </dsp:txXfrm>
    </dsp:sp>
    <dsp:sp modelId="{C95A7783-AB94-42C9-A17C-5280F615A2AA}">
      <dsp:nvSpPr>
        <dsp:cNvPr id="0" name=""/>
        <dsp:cNvSpPr/>
      </dsp:nvSpPr>
      <dsp:spPr>
        <a:xfrm>
          <a:off x="6120506" y="4339445"/>
          <a:ext cx="1004847" cy="502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3</a:t>
          </a:r>
        </a:p>
      </dsp:txBody>
      <dsp:txXfrm>
        <a:off x="6135221" y="4354160"/>
        <a:ext cx="975417" cy="472993"/>
      </dsp:txXfrm>
    </dsp:sp>
    <dsp:sp modelId="{B1C95D95-6EC4-4667-81D9-26B57DEF4F45}">
      <dsp:nvSpPr>
        <dsp:cNvPr id="0" name=""/>
        <dsp:cNvSpPr/>
      </dsp:nvSpPr>
      <dsp:spPr>
        <a:xfrm rot="19457599">
          <a:off x="7078828" y="4439339"/>
          <a:ext cx="494989" cy="13741"/>
        </a:xfrm>
        <a:custGeom>
          <a:avLst/>
          <a:gdLst/>
          <a:ahLst/>
          <a:cxnLst/>
          <a:rect l="0" t="0" r="0" b="0"/>
          <a:pathLst>
            <a:path>
              <a:moveTo>
                <a:pt x="0" y="6870"/>
              </a:moveTo>
              <a:lnTo>
                <a:pt x="494989" y="68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13948" y="4433835"/>
        <a:ext cx="24749" cy="24749"/>
      </dsp:txXfrm>
    </dsp:sp>
    <dsp:sp modelId="{BB321EDE-5E0A-4E77-8B2C-210C57DF2D38}">
      <dsp:nvSpPr>
        <dsp:cNvPr id="0" name=""/>
        <dsp:cNvSpPr/>
      </dsp:nvSpPr>
      <dsp:spPr>
        <a:xfrm>
          <a:off x="7527292" y="4050552"/>
          <a:ext cx="1004847" cy="502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2</a:t>
          </a:r>
        </a:p>
      </dsp:txBody>
      <dsp:txXfrm>
        <a:off x="7542007" y="4065267"/>
        <a:ext cx="975417" cy="472993"/>
      </dsp:txXfrm>
    </dsp:sp>
    <dsp:sp modelId="{B3592ED5-0BAD-47E6-AB1D-1155546A1935}">
      <dsp:nvSpPr>
        <dsp:cNvPr id="0" name=""/>
        <dsp:cNvSpPr/>
      </dsp:nvSpPr>
      <dsp:spPr>
        <a:xfrm rot="2142401">
          <a:off x="7078828" y="4728233"/>
          <a:ext cx="494989" cy="13741"/>
        </a:xfrm>
        <a:custGeom>
          <a:avLst/>
          <a:gdLst/>
          <a:ahLst/>
          <a:cxnLst/>
          <a:rect l="0" t="0" r="0" b="0"/>
          <a:pathLst>
            <a:path>
              <a:moveTo>
                <a:pt x="0" y="6870"/>
              </a:moveTo>
              <a:lnTo>
                <a:pt x="494989" y="68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13948" y="4722729"/>
        <a:ext cx="24749" cy="24749"/>
      </dsp:txXfrm>
    </dsp:sp>
    <dsp:sp modelId="{2E0A71C0-C289-4DA6-8504-9F35C8083DEB}">
      <dsp:nvSpPr>
        <dsp:cNvPr id="0" name=""/>
        <dsp:cNvSpPr/>
      </dsp:nvSpPr>
      <dsp:spPr>
        <a:xfrm>
          <a:off x="7527292" y="4628339"/>
          <a:ext cx="1004847" cy="502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1</a:t>
          </a:r>
        </a:p>
      </dsp:txBody>
      <dsp:txXfrm>
        <a:off x="7542007" y="4643054"/>
        <a:ext cx="975417" cy="472993"/>
      </dsp:txXfrm>
    </dsp:sp>
    <dsp:sp modelId="{2BCDE162-4D96-4346-8669-A114031A48E8}">
      <dsp:nvSpPr>
        <dsp:cNvPr id="0" name=""/>
        <dsp:cNvSpPr/>
      </dsp:nvSpPr>
      <dsp:spPr>
        <a:xfrm rot="2142401">
          <a:off x="5672042" y="5017126"/>
          <a:ext cx="494989" cy="13741"/>
        </a:xfrm>
        <a:custGeom>
          <a:avLst/>
          <a:gdLst/>
          <a:ahLst/>
          <a:cxnLst/>
          <a:rect l="0" t="0" r="0" b="0"/>
          <a:pathLst>
            <a:path>
              <a:moveTo>
                <a:pt x="0" y="6870"/>
              </a:moveTo>
              <a:lnTo>
                <a:pt x="494989" y="68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07162" y="5011622"/>
        <a:ext cx="24749" cy="24749"/>
      </dsp:txXfrm>
    </dsp:sp>
    <dsp:sp modelId="{A5AB1CDB-71A1-48EA-96AC-8D30AC816855}">
      <dsp:nvSpPr>
        <dsp:cNvPr id="0" name=""/>
        <dsp:cNvSpPr/>
      </dsp:nvSpPr>
      <dsp:spPr>
        <a:xfrm>
          <a:off x="6120506" y="4917232"/>
          <a:ext cx="1004847" cy="502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2</a:t>
          </a:r>
        </a:p>
      </dsp:txBody>
      <dsp:txXfrm>
        <a:off x="6135221" y="4931947"/>
        <a:ext cx="975417" cy="472993"/>
      </dsp:txXfrm>
    </dsp:sp>
    <dsp:sp modelId="{167A5812-D912-4054-8DDC-26DFDAEF11CB}">
      <dsp:nvSpPr>
        <dsp:cNvPr id="0" name=""/>
        <dsp:cNvSpPr/>
      </dsp:nvSpPr>
      <dsp:spPr>
        <a:xfrm rot="3310531">
          <a:off x="4160830" y="5739360"/>
          <a:ext cx="703841" cy="13741"/>
        </a:xfrm>
        <a:custGeom>
          <a:avLst/>
          <a:gdLst/>
          <a:ahLst/>
          <a:cxnLst/>
          <a:rect l="0" t="0" r="0" b="0"/>
          <a:pathLst>
            <a:path>
              <a:moveTo>
                <a:pt x="0" y="6870"/>
              </a:moveTo>
              <a:lnTo>
                <a:pt x="703841" y="68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95155" y="5728635"/>
        <a:ext cx="35192" cy="35192"/>
      </dsp:txXfrm>
    </dsp:sp>
    <dsp:sp modelId="{A3D487A8-9850-4D9E-BE18-CF36029A7B04}">
      <dsp:nvSpPr>
        <dsp:cNvPr id="0" name=""/>
        <dsp:cNvSpPr/>
      </dsp:nvSpPr>
      <dsp:spPr>
        <a:xfrm>
          <a:off x="4713720" y="5783913"/>
          <a:ext cx="1004847" cy="502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3</a:t>
          </a:r>
        </a:p>
      </dsp:txBody>
      <dsp:txXfrm>
        <a:off x="4728435" y="5798628"/>
        <a:ext cx="975417" cy="472993"/>
      </dsp:txXfrm>
    </dsp:sp>
    <dsp:sp modelId="{88D889BB-1A19-4B0C-BA0A-E86DF557C6FB}">
      <dsp:nvSpPr>
        <dsp:cNvPr id="0" name=""/>
        <dsp:cNvSpPr/>
      </dsp:nvSpPr>
      <dsp:spPr>
        <a:xfrm rot="19457599">
          <a:off x="5672042" y="5883807"/>
          <a:ext cx="494989" cy="13741"/>
        </a:xfrm>
        <a:custGeom>
          <a:avLst/>
          <a:gdLst/>
          <a:ahLst/>
          <a:cxnLst/>
          <a:rect l="0" t="0" r="0" b="0"/>
          <a:pathLst>
            <a:path>
              <a:moveTo>
                <a:pt x="0" y="6870"/>
              </a:moveTo>
              <a:lnTo>
                <a:pt x="494989" y="68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07162" y="5878303"/>
        <a:ext cx="24749" cy="24749"/>
      </dsp:txXfrm>
    </dsp:sp>
    <dsp:sp modelId="{C31268D6-5495-41A2-9E79-A85991159639}">
      <dsp:nvSpPr>
        <dsp:cNvPr id="0" name=""/>
        <dsp:cNvSpPr/>
      </dsp:nvSpPr>
      <dsp:spPr>
        <a:xfrm>
          <a:off x="6120506" y="5495019"/>
          <a:ext cx="1004847" cy="502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2</a:t>
          </a:r>
        </a:p>
      </dsp:txBody>
      <dsp:txXfrm>
        <a:off x="6135221" y="5509734"/>
        <a:ext cx="975417" cy="472993"/>
      </dsp:txXfrm>
    </dsp:sp>
    <dsp:sp modelId="{A3C91D40-7939-4B37-8424-6B32DA45423F}">
      <dsp:nvSpPr>
        <dsp:cNvPr id="0" name=""/>
        <dsp:cNvSpPr/>
      </dsp:nvSpPr>
      <dsp:spPr>
        <a:xfrm rot="2142401">
          <a:off x="5672042" y="6172701"/>
          <a:ext cx="494989" cy="13741"/>
        </a:xfrm>
        <a:custGeom>
          <a:avLst/>
          <a:gdLst/>
          <a:ahLst/>
          <a:cxnLst/>
          <a:rect l="0" t="0" r="0" b="0"/>
          <a:pathLst>
            <a:path>
              <a:moveTo>
                <a:pt x="0" y="6870"/>
              </a:moveTo>
              <a:lnTo>
                <a:pt x="494989" y="68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07162" y="6167197"/>
        <a:ext cx="24749" cy="24749"/>
      </dsp:txXfrm>
    </dsp:sp>
    <dsp:sp modelId="{0440670F-CD85-4137-8892-80FA5710CC6A}">
      <dsp:nvSpPr>
        <dsp:cNvPr id="0" name=""/>
        <dsp:cNvSpPr/>
      </dsp:nvSpPr>
      <dsp:spPr>
        <a:xfrm>
          <a:off x="6120506" y="6072806"/>
          <a:ext cx="1004847" cy="5024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1</a:t>
          </a:r>
        </a:p>
      </dsp:txBody>
      <dsp:txXfrm>
        <a:off x="6135221" y="6087521"/>
        <a:ext cx="975417" cy="472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96332-00F7-4934-B4E4-9822C53B5BA4}" type="datetimeFigureOut">
              <a:rPr lang="en-US" smtClean="0"/>
              <a:t>12-Feb-18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0068B-53BE-4529-93DE-0DF38962F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01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0068B-53BE-4529-93DE-0DF38962F5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35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try to find out all possibilities of when the egg breaks….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0068B-53BE-4529-93DE-0DF38962F5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33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Eggs and 2 floors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0068B-53BE-4529-93DE-0DF38962F5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34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0068B-53BE-4529-93DE-0DF38962F5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54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r>
              <a:rPr lang="en-US" dirty="0"/>
              <a:t>Because we keep repeating the recursion for values that we already calculated.</a:t>
            </a:r>
          </a:p>
          <a:p>
            <a:r>
              <a:rPr lang="en-US" dirty="0"/>
              <a:t>Enter DP.</a:t>
            </a:r>
          </a:p>
          <a:p>
            <a:r>
              <a:rPr lang="en-US" dirty="0"/>
              <a:t>What did the awesome DP programmer we met earlier do?</a:t>
            </a:r>
          </a:p>
          <a:p>
            <a:r>
              <a:rPr lang="en-US" dirty="0"/>
              <a:t>He reused the results of earlier operation and used them directly</a:t>
            </a:r>
          </a:p>
          <a:p>
            <a:r>
              <a:rPr lang="en-US" dirty="0"/>
              <a:t>So let introduce a caching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0068B-53BE-4529-93DE-0DF38962F5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9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0068B-53BE-4529-93DE-0DF38962F5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0068B-53BE-4529-93DE-0DF38962F5F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3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628A-42DC-4834-82B4-C2C1E06EE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8D2FA-B10E-4E43-9A76-ABD602277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3ABEF-1CA0-4E83-968A-8EE54E3D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03F8-33AC-4855-8BAB-0089E682656F}" type="datetimeFigureOut">
              <a:rPr lang="en-US" smtClean="0"/>
              <a:t>12-Feb-18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69ED-BDB6-4AEB-8EB8-8869FEE8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6E6D5-27C6-4516-8F2F-C533F36F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E0C4-F033-41BE-B642-40E50431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6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4923-2069-43CD-A977-55F1C7A5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036B9-042C-470F-8641-25C37A5AE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DC10-86A2-4FA1-80A6-0464FB6A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03F8-33AC-4855-8BAB-0089E682656F}" type="datetimeFigureOut">
              <a:rPr lang="en-US" smtClean="0"/>
              <a:t>12-Feb-18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37494-1407-4F09-A4C7-EB028A3B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99949-D615-4F0E-BADC-5866CAA9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E0C4-F033-41BE-B642-40E50431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0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E0BB7-0D79-4513-A568-396EA5BB5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A67B5-20FA-4DB4-84ED-9A80F7132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49A47-A444-4E68-A79D-67D93B66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03F8-33AC-4855-8BAB-0089E682656F}" type="datetimeFigureOut">
              <a:rPr lang="en-US" smtClean="0"/>
              <a:t>12-Feb-18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4BEE6-3D73-433F-B6C1-65FC49E7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7BE05-3CAD-4301-8AC1-F4682178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E0C4-F033-41BE-B642-40E50431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7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5810-CF4D-407B-BD0C-FF218AE7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13AE8-FB29-43B2-9406-F0D420FB6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4A675-E5F6-49D0-B895-DB2549FE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03F8-33AC-4855-8BAB-0089E682656F}" type="datetimeFigureOut">
              <a:rPr lang="en-US" smtClean="0"/>
              <a:t>12-Feb-18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BD10E-00D8-42C6-B900-72B2C589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8AE64-596F-4BAB-A7E8-5EBDADC4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E0C4-F033-41BE-B642-40E50431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5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0CB69-7154-4433-B40B-EF80CAFE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70790-B0D6-488B-A1DD-C62B02494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6AEFF-E012-4972-83C3-CB406B72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03F8-33AC-4855-8BAB-0089E682656F}" type="datetimeFigureOut">
              <a:rPr lang="en-US" smtClean="0"/>
              <a:t>12-Feb-18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20B21-517B-4F44-9B72-47D5A8EA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5BBED-AA4B-4C08-A10A-F313BBC7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E0C4-F033-41BE-B642-40E50431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4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B88E-1983-4A9D-A4BB-A6D55AB8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14BD6-AEE9-4E0B-B0E2-D639656A7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115C-A73C-4BB1-BDDC-F1B122AF5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2B5A4-C432-4308-BF70-906E2906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03F8-33AC-4855-8BAB-0089E682656F}" type="datetimeFigureOut">
              <a:rPr lang="en-US" smtClean="0"/>
              <a:t>12-Feb-18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DF277-1137-4901-BB57-9C88ABB4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08ABE-759C-4905-ABEE-9AE613A4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E0C4-F033-41BE-B642-40E50431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C137-AD3A-4EF0-BE38-6561C1B5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64696-8ABA-4641-8F67-B6716FE6B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E5E3D-F3A9-4B84-AF70-C3FDDBD35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AE354-BA70-4614-82AA-1DC0A1EA7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73769-7575-4525-A8DA-920B389C1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310555-B396-4604-99D4-0BE31934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03F8-33AC-4855-8BAB-0089E682656F}" type="datetimeFigureOut">
              <a:rPr lang="en-US" smtClean="0"/>
              <a:t>12-Feb-18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4C646-FEE5-442D-B06B-192612A2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AF2910-1BF4-4E06-8F37-AFAD2A61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E0C4-F033-41BE-B642-40E50431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9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1310-E558-48CE-A7FD-50DE3948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ABE63-0BA7-42BE-8D1A-A8EC754C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03F8-33AC-4855-8BAB-0089E682656F}" type="datetimeFigureOut">
              <a:rPr lang="en-US" smtClean="0"/>
              <a:t>12-Feb-18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AF76B-0D15-4675-958A-43D23FF5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E1D7F-FA70-4A2C-A504-031FCBD7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E0C4-F033-41BE-B642-40E50431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11855-E3E9-420B-ABB6-C5CF3C66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03F8-33AC-4855-8BAB-0089E682656F}" type="datetimeFigureOut">
              <a:rPr lang="en-US" smtClean="0"/>
              <a:t>12-Feb-18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7EDC4-8DD4-4684-BB6F-B7D0DF0A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8ABDA-0E1B-4522-825E-1BB842A6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E0C4-F033-41BE-B642-40E50431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0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41CA6-E11F-4376-B307-5C7E25E0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B6964-1175-46C5-8181-2B2BCDE83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7C9E2-C5CC-45AF-9ACA-08C2691DF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F1317-81E1-447C-9168-842F45BE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03F8-33AC-4855-8BAB-0089E682656F}" type="datetimeFigureOut">
              <a:rPr lang="en-US" smtClean="0"/>
              <a:t>12-Feb-18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DBA33-8279-4E6D-8DB6-DB2FC73A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7CE9D-F9EA-4577-A8D7-F5805A70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E0C4-F033-41BE-B642-40E50431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9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33E1-10AE-4EF7-B44F-ED54EA13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CF58F3-AFAA-4522-B5BD-75F155DB0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993F7-BCE4-47AA-B397-B493E0AAD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0E091-2222-4530-A4B4-7D1335BE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03F8-33AC-4855-8BAB-0089E682656F}" type="datetimeFigureOut">
              <a:rPr lang="en-US" smtClean="0"/>
              <a:t>12-Feb-18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F3BC7-64D5-4642-A9B8-F11243C2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CC1AD-EED0-4CC7-84E7-A4068805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E0C4-F033-41BE-B642-40E50431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7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BECC2-4E10-4E7D-90B5-C762B49D8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01791-E2DC-4D0D-B1B5-88C89C99C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F1E89-3A93-4E5E-A358-E3E637168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B03F8-33AC-4855-8BAB-0089E682656F}" type="datetimeFigureOut">
              <a:rPr lang="en-US" smtClean="0"/>
              <a:t>12-Feb-18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E397F-E032-47F1-B229-DECA8D3BE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46FC9-C9DA-4F1F-8BC3-ACAE38FE8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3E0C4-F033-41BE-B642-40E50431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7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ppy2code/DynamicProgramming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5B97-A657-4CAF-A617-4F5E5471A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C8F12-32E5-4845-B147-47A37646DD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Senthilvel Samatharman</a:t>
            </a:r>
          </a:p>
        </p:txBody>
      </p:sp>
    </p:spTree>
    <p:extLst>
      <p:ext uri="{BB962C8B-B14F-4D97-AF65-F5344CB8AC3E}">
        <p14:creationId xmlns:p14="http://schemas.microsoft.com/office/powerpoint/2010/main" val="323818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8D3A-9F44-4799-8265-DDC03B72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Egg Drop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F333E-0417-42E3-A3F2-54A7E9A79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B4C384-4C7A-4D72-AA4B-F53A0CC052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2095658"/>
              </p:ext>
            </p:extLst>
          </p:nvPr>
        </p:nvGraphicFramePr>
        <p:xfrm>
          <a:off x="838200" y="1825625"/>
          <a:ext cx="11157286" cy="4237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898">
                  <a:extLst>
                    <a:ext uri="{9D8B030D-6E8A-4147-A177-3AD203B41FA5}">
                      <a16:colId xmlns:a16="http://schemas.microsoft.com/office/drawing/2014/main" val="684236305"/>
                    </a:ext>
                  </a:extLst>
                </a:gridCol>
                <a:gridCol w="1593898">
                  <a:extLst>
                    <a:ext uri="{9D8B030D-6E8A-4147-A177-3AD203B41FA5}">
                      <a16:colId xmlns:a16="http://schemas.microsoft.com/office/drawing/2014/main" val="475027965"/>
                    </a:ext>
                  </a:extLst>
                </a:gridCol>
                <a:gridCol w="1593898">
                  <a:extLst>
                    <a:ext uri="{9D8B030D-6E8A-4147-A177-3AD203B41FA5}">
                      <a16:colId xmlns:a16="http://schemas.microsoft.com/office/drawing/2014/main" val="851842881"/>
                    </a:ext>
                  </a:extLst>
                </a:gridCol>
                <a:gridCol w="1593898">
                  <a:extLst>
                    <a:ext uri="{9D8B030D-6E8A-4147-A177-3AD203B41FA5}">
                      <a16:colId xmlns:a16="http://schemas.microsoft.com/office/drawing/2014/main" val="340014303"/>
                    </a:ext>
                  </a:extLst>
                </a:gridCol>
                <a:gridCol w="1593898">
                  <a:extLst>
                    <a:ext uri="{9D8B030D-6E8A-4147-A177-3AD203B41FA5}">
                      <a16:colId xmlns:a16="http://schemas.microsoft.com/office/drawing/2014/main" val="4141601316"/>
                    </a:ext>
                  </a:extLst>
                </a:gridCol>
                <a:gridCol w="1593898">
                  <a:extLst>
                    <a:ext uri="{9D8B030D-6E8A-4147-A177-3AD203B41FA5}">
                      <a16:colId xmlns:a16="http://schemas.microsoft.com/office/drawing/2014/main" val="1594700047"/>
                    </a:ext>
                  </a:extLst>
                </a:gridCol>
                <a:gridCol w="1593898">
                  <a:extLst>
                    <a:ext uri="{9D8B030D-6E8A-4147-A177-3AD203B41FA5}">
                      <a16:colId xmlns:a16="http://schemas.microsoft.com/office/drawing/2014/main" val="2664636287"/>
                    </a:ext>
                  </a:extLst>
                </a:gridCol>
              </a:tblGrid>
              <a:tr h="833981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224409"/>
                  </a:ext>
                </a:extLst>
              </a:tr>
              <a:tr h="901741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979268"/>
                  </a:ext>
                </a:extLst>
              </a:tr>
              <a:tr h="833981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765388"/>
                  </a:ext>
                </a:extLst>
              </a:tr>
              <a:tr h="833981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2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21120"/>
                  </a:ext>
                </a:extLst>
              </a:tr>
              <a:tr h="833981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729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19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1121-7623-4372-946F-E5F3C790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Egg Drop : 2 Eggs and 3 Floors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1F08-FAA5-4290-985F-6D7C680CB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Floor : 1 + Max( [1,0] , [2,2] ) = 3</a:t>
            </a:r>
          </a:p>
          <a:p>
            <a:r>
              <a:rPr lang="en-US" dirty="0"/>
              <a:t>Second Floor : 1 + Max( [1,1] , [2,1] ) = 2</a:t>
            </a:r>
          </a:p>
          <a:p>
            <a:r>
              <a:rPr lang="en-US" dirty="0"/>
              <a:t>Third Floor : 1 + Max( [1,2], [2,0]) = 3</a:t>
            </a:r>
          </a:p>
        </p:txBody>
      </p:sp>
    </p:spTree>
    <p:extLst>
      <p:ext uri="{BB962C8B-B14F-4D97-AF65-F5344CB8AC3E}">
        <p14:creationId xmlns:p14="http://schemas.microsoft.com/office/powerpoint/2010/main" val="1404635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8D3A-9F44-4799-8265-DDC03B72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Egg Drop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F333E-0417-42E3-A3F2-54A7E9A79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B4C384-4C7A-4D72-AA4B-F53A0CC052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931804"/>
              </p:ext>
            </p:extLst>
          </p:nvPr>
        </p:nvGraphicFramePr>
        <p:xfrm>
          <a:off x="838200" y="1825625"/>
          <a:ext cx="11157286" cy="4237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898">
                  <a:extLst>
                    <a:ext uri="{9D8B030D-6E8A-4147-A177-3AD203B41FA5}">
                      <a16:colId xmlns:a16="http://schemas.microsoft.com/office/drawing/2014/main" val="684236305"/>
                    </a:ext>
                  </a:extLst>
                </a:gridCol>
                <a:gridCol w="1593898">
                  <a:extLst>
                    <a:ext uri="{9D8B030D-6E8A-4147-A177-3AD203B41FA5}">
                      <a16:colId xmlns:a16="http://schemas.microsoft.com/office/drawing/2014/main" val="475027965"/>
                    </a:ext>
                  </a:extLst>
                </a:gridCol>
                <a:gridCol w="1593898">
                  <a:extLst>
                    <a:ext uri="{9D8B030D-6E8A-4147-A177-3AD203B41FA5}">
                      <a16:colId xmlns:a16="http://schemas.microsoft.com/office/drawing/2014/main" val="851842881"/>
                    </a:ext>
                  </a:extLst>
                </a:gridCol>
                <a:gridCol w="1593898">
                  <a:extLst>
                    <a:ext uri="{9D8B030D-6E8A-4147-A177-3AD203B41FA5}">
                      <a16:colId xmlns:a16="http://schemas.microsoft.com/office/drawing/2014/main" val="340014303"/>
                    </a:ext>
                  </a:extLst>
                </a:gridCol>
                <a:gridCol w="1593898">
                  <a:extLst>
                    <a:ext uri="{9D8B030D-6E8A-4147-A177-3AD203B41FA5}">
                      <a16:colId xmlns:a16="http://schemas.microsoft.com/office/drawing/2014/main" val="4141601316"/>
                    </a:ext>
                  </a:extLst>
                </a:gridCol>
                <a:gridCol w="1593898">
                  <a:extLst>
                    <a:ext uri="{9D8B030D-6E8A-4147-A177-3AD203B41FA5}">
                      <a16:colId xmlns:a16="http://schemas.microsoft.com/office/drawing/2014/main" val="1594700047"/>
                    </a:ext>
                  </a:extLst>
                </a:gridCol>
                <a:gridCol w="1593898">
                  <a:extLst>
                    <a:ext uri="{9D8B030D-6E8A-4147-A177-3AD203B41FA5}">
                      <a16:colId xmlns:a16="http://schemas.microsoft.com/office/drawing/2014/main" val="2664636287"/>
                    </a:ext>
                  </a:extLst>
                </a:gridCol>
              </a:tblGrid>
              <a:tr h="833981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224409"/>
                  </a:ext>
                </a:extLst>
              </a:tr>
              <a:tr h="901741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979268"/>
                  </a:ext>
                </a:extLst>
              </a:tr>
              <a:tr h="833981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765388"/>
                  </a:ext>
                </a:extLst>
              </a:tr>
              <a:tr h="833981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2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21120"/>
                  </a:ext>
                </a:extLst>
              </a:tr>
              <a:tr h="833981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729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606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1121-7623-4372-946F-E5F3C790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Egg Drop : 2 Eggs and 4 Floors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1F08-FAA5-4290-985F-6D7C680CB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Floor : 1 + Max( [1,0] , [2,3] ) = 4</a:t>
            </a:r>
          </a:p>
          <a:p>
            <a:r>
              <a:rPr lang="en-US" dirty="0"/>
              <a:t>Second Floor : 1 + Max( [1,1] , [2,2] ) = 3</a:t>
            </a:r>
          </a:p>
          <a:p>
            <a:r>
              <a:rPr lang="en-US" dirty="0"/>
              <a:t>Third Floor : 1 + Max( [1,2], [2,1] ) = 3</a:t>
            </a:r>
          </a:p>
          <a:p>
            <a:r>
              <a:rPr lang="en-US" dirty="0"/>
              <a:t>Fourth Floor : 1 + Max ( [1, 3] , [2,0] ) = 4</a:t>
            </a:r>
          </a:p>
        </p:txBody>
      </p:sp>
    </p:spTree>
    <p:extLst>
      <p:ext uri="{BB962C8B-B14F-4D97-AF65-F5344CB8AC3E}">
        <p14:creationId xmlns:p14="http://schemas.microsoft.com/office/powerpoint/2010/main" val="2377491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8D3A-9F44-4799-8265-DDC03B72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Egg Drop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F333E-0417-42E3-A3F2-54A7E9A79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B4C384-4C7A-4D72-AA4B-F53A0CC052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2860111"/>
              </p:ext>
            </p:extLst>
          </p:nvPr>
        </p:nvGraphicFramePr>
        <p:xfrm>
          <a:off x="838200" y="1825625"/>
          <a:ext cx="11157286" cy="4237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898">
                  <a:extLst>
                    <a:ext uri="{9D8B030D-6E8A-4147-A177-3AD203B41FA5}">
                      <a16:colId xmlns:a16="http://schemas.microsoft.com/office/drawing/2014/main" val="684236305"/>
                    </a:ext>
                  </a:extLst>
                </a:gridCol>
                <a:gridCol w="1593898">
                  <a:extLst>
                    <a:ext uri="{9D8B030D-6E8A-4147-A177-3AD203B41FA5}">
                      <a16:colId xmlns:a16="http://schemas.microsoft.com/office/drawing/2014/main" val="475027965"/>
                    </a:ext>
                  </a:extLst>
                </a:gridCol>
                <a:gridCol w="1593898">
                  <a:extLst>
                    <a:ext uri="{9D8B030D-6E8A-4147-A177-3AD203B41FA5}">
                      <a16:colId xmlns:a16="http://schemas.microsoft.com/office/drawing/2014/main" val="851842881"/>
                    </a:ext>
                  </a:extLst>
                </a:gridCol>
                <a:gridCol w="1593898">
                  <a:extLst>
                    <a:ext uri="{9D8B030D-6E8A-4147-A177-3AD203B41FA5}">
                      <a16:colId xmlns:a16="http://schemas.microsoft.com/office/drawing/2014/main" val="340014303"/>
                    </a:ext>
                  </a:extLst>
                </a:gridCol>
                <a:gridCol w="1593898">
                  <a:extLst>
                    <a:ext uri="{9D8B030D-6E8A-4147-A177-3AD203B41FA5}">
                      <a16:colId xmlns:a16="http://schemas.microsoft.com/office/drawing/2014/main" val="4141601316"/>
                    </a:ext>
                  </a:extLst>
                </a:gridCol>
                <a:gridCol w="1593898">
                  <a:extLst>
                    <a:ext uri="{9D8B030D-6E8A-4147-A177-3AD203B41FA5}">
                      <a16:colId xmlns:a16="http://schemas.microsoft.com/office/drawing/2014/main" val="1594700047"/>
                    </a:ext>
                  </a:extLst>
                </a:gridCol>
                <a:gridCol w="1593898">
                  <a:extLst>
                    <a:ext uri="{9D8B030D-6E8A-4147-A177-3AD203B41FA5}">
                      <a16:colId xmlns:a16="http://schemas.microsoft.com/office/drawing/2014/main" val="2664636287"/>
                    </a:ext>
                  </a:extLst>
                </a:gridCol>
              </a:tblGrid>
              <a:tr h="833981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224409"/>
                  </a:ext>
                </a:extLst>
              </a:tr>
              <a:tr h="901741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979268"/>
                  </a:ext>
                </a:extLst>
              </a:tr>
              <a:tr h="833981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765388"/>
                  </a:ext>
                </a:extLst>
              </a:tr>
              <a:tr h="833981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2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21120"/>
                  </a:ext>
                </a:extLst>
              </a:tr>
              <a:tr h="833981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729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468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1121-7623-4372-946F-E5F3C790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Egg Drop : 2 Eggs and 5 Floors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1F08-FAA5-4290-985F-6D7C680CB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Floor : 1 + Max( [1,0] , [2,4] ) = 4</a:t>
            </a:r>
          </a:p>
          <a:p>
            <a:r>
              <a:rPr lang="en-US" dirty="0"/>
              <a:t>Second Floor : 1 + Max( [1,1] , [2,3] ) = 4</a:t>
            </a:r>
          </a:p>
          <a:p>
            <a:r>
              <a:rPr lang="en-US" dirty="0"/>
              <a:t>Third Floor : 1 + Max( [1,2], [2,2] ) = 3</a:t>
            </a:r>
          </a:p>
          <a:p>
            <a:r>
              <a:rPr lang="en-US" dirty="0"/>
              <a:t>Fourth Floor : 1 + Max ( [1, 3] , [2,1] ) = 4</a:t>
            </a:r>
          </a:p>
          <a:p>
            <a:r>
              <a:rPr lang="en-US" dirty="0"/>
              <a:t>Fifth Floor : 1 + Max( [1,4] , [2,0]) = 5 </a:t>
            </a:r>
          </a:p>
        </p:txBody>
      </p:sp>
    </p:spTree>
    <p:extLst>
      <p:ext uri="{BB962C8B-B14F-4D97-AF65-F5344CB8AC3E}">
        <p14:creationId xmlns:p14="http://schemas.microsoft.com/office/powerpoint/2010/main" val="188902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8D3A-9F44-4799-8265-DDC03B72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Egg Drop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F333E-0417-42E3-A3F2-54A7E9A79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B4C384-4C7A-4D72-AA4B-F53A0CC052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792530"/>
              </p:ext>
            </p:extLst>
          </p:nvPr>
        </p:nvGraphicFramePr>
        <p:xfrm>
          <a:off x="838200" y="1825625"/>
          <a:ext cx="11157286" cy="4237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898">
                  <a:extLst>
                    <a:ext uri="{9D8B030D-6E8A-4147-A177-3AD203B41FA5}">
                      <a16:colId xmlns:a16="http://schemas.microsoft.com/office/drawing/2014/main" val="684236305"/>
                    </a:ext>
                  </a:extLst>
                </a:gridCol>
                <a:gridCol w="1593898">
                  <a:extLst>
                    <a:ext uri="{9D8B030D-6E8A-4147-A177-3AD203B41FA5}">
                      <a16:colId xmlns:a16="http://schemas.microsoft.com/office/drawing/2014/main" val="475027965"/>
                    </a:ext>
                  </a:extLst>
                </a:gridCol>
                <a:gridCol w="1593898">
                  <a:extLst>
                    <a:ext uri="{9D8B030D-6E8A-4147-A177-3AD203B41FA5}">
                      <a16:colId xmlns:a16="http://schemas.microsoft.com/office/drawing/2014/main" val="851842881"/>
                    </a:ext>
                  </a:extLst>
                </a:gridCol>
                <a:gridCol w="1593898">
                  <a:extLst>
                    <a:ext uri="{9D8B030D-6E8A-4147-A177-3AD203B41FA5}">
                      <a16:colId xmlns:a16="http://schemas.microsoft.com/office/drawing/2014/main" val="340014303"/>
                    </a:ext>
                  </a:extLst>
                </a:gridCol>
                <a:gridCol w="1593898">
                  <a:extLst>
                    <a:ext uri="{9D8B030D-6E8A-4147-A177-3AD203B41FA5}">
                      <a16:colId xmlns:a16="http://schemas.microsoft.com/office/drawing/2014/main" val="4141601316"/>
                    </a:ext>
                  </a:extLst>
                </a:gridCol>
                <a:gridCol w="1593898">
                  <a:extLst>
                    <a:ext uri="{9D8B030D-6E8A-4147-A177-3AD203B41FA5}">
                      <a16:colId xmlns:a16="http://schemas.microsoft.com/office/drawing/2014/main" val="1594700047"/>
                    </a:ext>
                  </a:extLst>
                </a:gridCol>
                <a:gridCol w="1593898">
                  <a:extLst>
                    <a:ext uri="{9D8B030D-6E8A-4147-A177-3AD203B41FA5}">
                      <a16:colId xmlns:a16="http://schemas.microsoft.com/office/drawing/2014/main" val="2664636287"/>
                    </a:ext>
                  </a:extLst>
                </a:gridCol>
              </a:tblGrid>
              <a:tr h="833981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224409"/>
                  </a:ext>
                </a:extLst>
              </a:tr>
              <a:tr h="901741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979268"/>
                  </a:ext>
                </a:extLst>
              </a:tr>
              <a:tr h="833981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765388"/>
                  </a:ext>
                </a:extLst>
              </a:tr>
              <a:tr h="833981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2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21120"/>
                  </a:ext>
                </a:extLst>
              </a:tr>
              <a:tr h="833981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729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443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DD41-E18E-4DE1-856F-4544C1123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8365"/>
          </a:xfrm>
        </p:spPr>
        <p:txBody>
          <a:bodyPr/>
          <a:lstStyle/>
          <a:p>
            <a:r>
              <a:rPr lang="en-US" dirty="0"/>
              <a:t>Egg Drop : Lets code…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10886-04AD-41FE-AA0A-AA9855790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572"/>
            <a:ext cx="10515600" cy="840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FindMinAttempts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eggCount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floorCount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6E58C5-ABDE-4FC1-9CB5-1DACB7B59728}"/>
              </a:ext>
            </a:extLst>
          </p:cNvPr>
          <p:cNvSpPr/>
          <p:nvPr/>
        </p:nvSpPr>
        <p:spPr>
          <a:xfrm>
            <a:off x="838200" y="2186152"/>
            <a:ext cx="110253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eggCount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1){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floorCount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59F5E3-DE69-4F44-9C06-A307490E7638}"/>
              </a:ext>
            </a:extLst>
          </p:cNvPr>
          <p:cNvSpPr/>
          <p:nvPr/>
        </p:nvSpPr>
        <p:spPr>
          <a:xfrm>
            <a:off x="874990" y="3316012"/>
            <a:ext cx="110253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floorCount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1){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586EA8-D96D-4B87-9D5C-8AE9812C5397}"/>
              </a:ext>
            </a:extLst>
          </p:cNvPr>
          <p:cNvSpPr txBox="1">
            <a:spLocks/>
          </p:cNvSpPr>
          <p:nvPr/>
        </p:nvSpPr>
        <p:spPr>
          <a:xfrm>
            <a:off x="838200" y="4442692"/>
            <a:ext cx="11104181" cy="213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currentFloor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currentFloor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floorCount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currentFloor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++ ){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55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8ED8-FC64-415B-999C-E310817C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668"/>
          </a:xfrm>
        </p:spPr>
        <p:txBody>
          <a:bodyPr/>
          <a:lstStyle/>
          <a:p>
            <a:r>
              <a:rPr lang="en-US" dirty="0"/>
              <a:t>Egg Drop : Lets code…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5076D-BDF2-4B73-8C64-EE1A8035A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269" y="2128345"/>
            <a:ext cx="11080531" cy="37994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currentFloor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currentFloor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floorCount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currentFloor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++ ) {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F0802A-E0EC-45B8-99B4-15DEBF0367FD}"/>
              </a:ext>
            </a:extLst>
          </p:cNvPr>
          <p:cNvSpPr/>
          <p:nvPr/>
        </p:nvSpPr>
        <p:spPr>
          <a:xfrm>
            <a:off x="273268" y="2598146"/>
            <a:ext cx="111724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brokenEggPath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 +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FindMinAttempts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eggCount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- 1,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currentFloor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- 1);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C1D57F-3C6C-4CFD-B0E0-A5BD74137B8F}"/>
              </a:ext>
            </a:extLst>
          </p:cNvPr>
          <p:cNvSpPr/>
          <p:nvPr/>
        </p:nvSpPr>
        <p:spPr>
          <a:xfrm>
            <a:off x="273269" y="3049554"/>
            <a:ext cx="11918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unbrokenEggPath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 1 +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FindMinAttempts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eggCount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floorCount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currentFloor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92A897-724E-4E0F-92C1-0C6390E216CF}"/>
              </a:ext>
            </a:extLst>
          </p:cNvPr>
          <p:cNvSpPr/>
          <p:nvPr/>
        </p:nvSpPr>
        <p:spPr>
          <a:xfrm>
            <a:off x="273268" y="3495763"/>
            <a:ext cx="11918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attemptsAtCurrentFloor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Math.Max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brokenEggPath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unbrokenEggPath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68A03E-E207-41B1-B233-B643C5491FA1}"/>
              </a:ext>
            </a:extLst>
          </p:cNvPr>
          <p:cNvSpPr/>
          <p:nvPr/>
        </p:nvSpPr>
        <p:spPr>
          <a:xfrm>
            <a:off x="-145832" y="1500474"/>
            <a:ext cx="11918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minDrops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.MaxValue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57FAF5-17F8-4E22-8945-09D5FD5D32C0}"/>
              </a:ext>
            </a:extLst>
          </p:cNvPr>
          <p:cNvSpPr/>
          <p:nvPr/>
        </p:nvSpPr>
        <p:spPr>
          <a:xfrm>
            <a:off x="740980" y="3957813"/>
            <a:ext cx="96642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attemptsAtCurrentFloor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minDrops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minDrops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attemptsAtCurrentFloor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5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668C35-5C37-4FE6-8AA3-10F84809D5CC}"/>
              </a:ext>
            </a:extLst>
          </p:cNvPr>
          <p:cNvSpPr/>
          <p:nvPr/>
        </p:nvSpPr>
        <p:spPr>
          <a:xfrm>
            <a:off x="273268" y="5927834"/>
            <a:ext cx="6232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minDrops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014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294B-ED1F-4E87-BD7C-02099B75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59CAF-7502-4446-B890-F0D45675C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The implemented solution is too slow</a:t>
            </a:r>
          </a:p>
          <a:p>
            <a:r>
              <a:rPr lang="en-US" dirty="0"/>
              <a:t>We </a:t>
            </a:r>
            <a:r>
              <a:rPr lang="en-US" dirty="0" err="1"/>
              <a:t>recurse</a:t>
            </a:r>
            <a:r>
              <a:rPr lang="en-US" dirty="0"/>
              <a:t> too much..</a:t>
            </a:r>
          </a:p>
          <a:p>
            <a:r>
              <a:rPr lang="en-US" dirty="0"/>
              <a:t>Let cache the results and look it up as required..</a:t>
            </a:r>
          </a:p>
        </p:txBody>
      </p:sp>
    </p:spTree>
    <p:extLst>
      <p:ext uri="{BB962C8B-B14F-4D97-AF65-F5344CB8AC3E}">
        <p14:creationId xmlns:p14="http://schemas.microsoft.com/office/powerpoint/2010/main" val="300119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F358C-CCB0-4C03-BE31-3BF73205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2DAE6-EBDF-48B4-96B8-85A7A6CAE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factorial of a given number 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057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F17EA-95AA-4E50-85CE-209E49EC4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697"/>
            <a:ext cx="10515600" cy="597726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FindMinAttemptsMemonize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eggCount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floorCount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eggCount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1)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floorCount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floorCount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1){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700" dirty="0">
                <a:solidFill>
                  <a:srgbClr val="000000"/>
                </a:solidFill>
                <a:effectLst>
                  <a:glow rad="3302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if (_solutionMatrix2[</a:t>
            </a:r>
            <a:r>
              <a:rPr lang="en-US" sz="2700" dirty="0" err="1">
                <a:solidFill>
                  <a:srgbClr val="000000"/>
                </a:solidFill>
                <a:effectLst>
                  <a:glow rad="3302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eggCount</a:t>
            </a:r>
            <a:r>
              <a:rPr lang="en-US" sz="2700" dirty="0">
                <a:solidFill>
                  <a:srgbClr val="000000"/>
                </a:solidFill>
                <a:effectLst>
                  <a:glow rad="3302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, </a:t>
            </a:r>
            <a:r>
              <a:rPr lang="en-US" sz="2700" dirty="0" err="1">
                <a:solidFill>
                  <a:srgbClr val="000000"/>
                </a:solidFill>
                <a:effectLst>
                  <a:glow rad="3302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floorCount</a:t>
            </a:r>
            <a:r>
              <a:rPr lang="en-US" sz="2700" dirty="0">
                <a:solidFill>
                  <a:srgbClr val="000000"/>
                </a:solidFill>
                <a:effectLst>
                  <a:glow rad="3302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] != 0){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effectLst>
                  <a:glow rad="3302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            return _solutionMatrix2[</a:t>
            </a:r>
            <a:r>
              <a:rPr lang="en-US" sz="2700" dirty="0" err="1">
                <a:solidFill>
                  <a:srgbClr val="000000"/>
                </a:solidFill>
                <a:effectLst>
                  <a:glow rad="3302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eggCount</a:t>
            </a:r>
            <a:r>
              <a:rPr lang="en-US" sz="2700" dirty="0">
                <a:solidFill>
                  <a:srgbClr val="000000"/>
                </a:solidFill>
                <a:effectLst>
                  <a:glow rad="3302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, </a:t>
            </a:r>
            <a:r>
              <a:rPr lang="en-US" sz="2700" dirty="0" err="1">
                <a:solidFill>
                  <a:srgbClr val="000000"/>
                </a:solidFill>
                <a:effectLst>
                  <a:glow rad="3302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floorCount</a:t>
            </a:r>
            <a:r>
              <a:rPr lang="en-US" sz="2700" dirty="0">
                <a:solidFill>
                  <a:srgbClr val="000000"/>
                </a:solidFill>
                <a:effectLst>
                  <a:glow rad="3302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700" dirty="0">
                <a:solidFill>
                  <a:srgbClr val="000000"/>
                </a:solidFill>
                <a:effectLst>
                  <a:glow rad="3302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minDrops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.MaxValue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currentFloor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currentFloor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floorCount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currentFloor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attemptsAtCurrentFloor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FindMinAttemptsMemonize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eggCount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currentFloor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- 1),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FindMinAttemptsMemonize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eggCount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floorCount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currentFloor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attemptsAtCurrentFloor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minDrops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minDrops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attemptsAtCurrentFloor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effectLst>
                  <a:glow rad="3302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effectLst>
                  <a:glow rad="3302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_solutionMatrix2[</a:t>
            </a:r>
            <a:r>
              <a:rPr lang="en-US" dirty="0" err="1">
                <a:solidFill>
                  <a:srgbClr val="000000"/>
                </a:solidFill>
                <a:effectLst>
                  <a:glow rad="3302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eggCount</a:t>
            </a:r>
            <a:r>
              <a:rPr lang="en-US" dirty="0">
                <a:solidFill>
                  <a:srgbClr val="000000"/>
                </a:solidFill>
                <a:effectLst>
                  <a:glow rad="3302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>
                  <a:glow rad="3302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floorCount</a:t>
            </a:r>
            <a:r>
              <a:rPr lang="en-US" dirty="0">
                <a:solidFill>
                  <a:srgbClr val="000000"/>
                </a:solidFill>
                <a:effectLst>
                  <a:glow rad="3302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] = </a:t>
            </a:r>
            <a:r>
              <a:rPr lang="en-US" dirty="0" err="1">
                <a:solidFill>
                  <a:srgbClr val="000000"/>
                </a:solidFill>
                <a:effectLst>
                  <a:glow rad="3302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minDrops</a:t>
            </a:r>
            <a:r>
              <a:rPr lang="en-US" dirty="0">
                <a:solidFill>
                  <a:srgbClr val="000000"/>
                </a:solidFill>
                <a:effectLst>
                  <a:glow rad="3302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43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2E479-53B5-48A1-883A-94FF46FDA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365125"/>
            <a:ext cx="11016916" cy="1325563"/>
          </a:xfrm>
        </p:spPr>
        <p:txBody>
          <a:bodyPr/>
          <a:lstStyle/>
          <a:p>
            <a:r>
              <a:rPr lang="en-US" dirty="0"/>
              <a:t>Egg Drop : Derive the formulae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E337-2D10-464B-9182-D8AA513F5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83" y="1876926"/>
            <a:ext cx="11875169" cy="4300037"/>
          </a:xfrm>
        </p:spPr>
        <p:txBody>
          <a:bodyPr numCol="2"/>
          <a:lstStyle/>
          <a:p>
            <a:pPr marL="0" indent="0">
              <a:buNone/>
            </a:pPr>
            <a:r>
              <a:rPr lang="en-US" b="1" dirty="0"/>
              <a:t>2 Eggs and 3 Floors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1 + Max( [1,0] , [2,2] ) = 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1 + Max( [1,1] , [2,1] ) = 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1 + Max( [1,2] , [2,0] ) = 3</a:t>
            </a:r>
          </a:p>
          <a:p>
            <a:pPr marL="0" indent="0">
              <a:buNone/>
            </a:pPr>
            <a:r>
              <a:rPr lang="en-US" b="1" dirty="0"/>
              <a:t>2 Eggs and 4 Floors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1 + Max( [1,0] , [2,3] ) = 4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1 + Max( [1,1] , [2,2] ) = 3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1 + Max( [1,2] , [2,1] ) = 3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1 + Max ([1,3] , [2,0] ) = 4</a:t>
            </a:r>
          </a:p>
          <a:p>
            <a:pPr marL="0" indent="0">
              <a:buNone/>
            </a:pPr>
            <a:r>
              <a:rPr lang="en-US" b="1" dirty="0"/>
              <a:t>2 Eggs and 5 floors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1 + Max( [1,0] , [2,4] ) = 4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1 + Max( [1,1] , [2,3] ) = 4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1 + Max( [1,2] , [2,2] ) = 3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1 + Max ([1,3] , [2,1] ) = 4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1 + Max ([1,4] , [2,0] ) = 5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08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3D37-536C-4F49-841D-D282CA7D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" y="365125"/>
            <a:ext cx="11180064" cy="1015619"/>
          </a:xfrm>
        </p:spPr>
        <p:txBody>
          <a:bodyPr/>
          <a:lstStyle/>
          <a:p>
            <a:r>
              <a:rPr lang="en-US" dirty="0"/>
              <a:t>Coin Change Problem ( make 5 with 2s 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CC21D-ACEF-4686-902C-81A9E7690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4640771"/>
          </a:xfrm>
        </p:spPr>
        <p:txBody>
          <a:bodyPr>
            <a:normAutofit/>
          </a:bodyPr>
          <a:lstStyle/>
          <a:p>
            <a:r>
              <a:rPr lang="en-US" dirty="0"/>
              <a:t>Take 2</a:t>
            </a:r>
          </a:p>
          <a:p>
            <a:pPr lvl="1"/>
            <a:r>
              <a:rPr lang="en-US" dirty="0"/>
              <a:t>Make 3 from 2</a:t>
            </a:r>
          </a:p>
          <a:p>
            <a:pPr lvl="2"/>
            <a:r>
              <a:rPr lang="en-US" dirty="0"/>
              <a:t>Take 2</a:t>
            </a:r>
          </a:p>
          <a:p>
            <a:pPr lvl="3"/>
            <a:r>
              <a:rPr lang="en-US" dirty="0"/>
              <a:t>Make 1 from 2s, Not possible. Stop</a:t>
            </a:r>
          </a:p>
          <a:p>
            <a:pPr marL="1828800" lvl="4" indent="0">
              <a:buNone/>
            </a:pPr>
            <a:endParaRPr lang="en-US" dirty="0"/>
          </a:p>
          <a:p>
            <a:pPr lvl="2"/>
            <a:r>
              <a:rPr lang="en-US" dirty="0"/>
              <a:t>Don’t Take 2</a:t>
            </a:r>
          </a:p>
          <a:p>
            <a:pPr lvl="3"/>
            <a:r>
              <a:rPr lang="en-US" dirty="0"/>
              <a:t>No more coins , so stop</a:t>
            </a:r>
          </a:p>
          <a:p>
            <a:pPr lvl="1"/>
            <a:endParaRPr lang="en-US" dirty="0"/>
          </a:p>
          <a:p>
            <a:r>
              <a:rPr lang="en-US" dirty="0"/>
              <a:t>Don’t Take 2</a:t>
            </a:r>
          </a:p>
          <a:p>
            <a:pPr lvl="3"/>
            <a:r>
              <a:rPr lang="en-US" dirty="0"/>
              <a:t>No more coins , so stop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330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38BA-E844-44DF-B20E-59C4A2BF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Egg Drop : Derive the formulae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428EC-ACCA-42AF-9F37-A0EF2693D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 matrix[i ,j] = 1 + min(max( matrix[i -1,k] , matrix[i, j-k-1])),  k = 0 … j-1</a:t>
            </a:r>
          </a:p>
        </p:txBody>
      </p:sp>
    </p:spTree>
    <p:extLst>
      <p:ext uri="{BB962C8B-B14F-4D97-AF65-F5344CB8AC3E}">
        <p14:creationId xmlns:p14="http://schemas.microsoft.com/office/powerpoint/2010/main" val="4184199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C582-6310-4BFC-B0D9-65628882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DE6AF-0402-41FE-8251-AC2B440D7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Given an amount of rupees, identify in how many ways you can make that with the coins 1,2,5,10.</a:t>
            </a:r>
          </a:p>
          <a:p>
            <a:pPr marL="0" indent="0">
              <a:buNone/>
            </a:pPr>
            <a:r>
              <a:rPr lang="en-US" dirty="0"/>
              <a:t>For example : If the amount of rupees you need to make is 5, you have </a:t>
            </a:r>
          </a:p>
          <a:p>
            <a:r>
              <a:rPr lang="en-US" dirty="0"/>
              <a:t>{5}</a:t>
            </a:r>
          </a:p>
          <a:p>
            <a:r>
              <a:rPr lang="en-US" dirty="0"/>
              <a:t>{2,2,1}</a:t>
            </a:r>
          </a:p>
          <a:p>
            <a:r>
              <a:rPr lang="en-US" dirty="0"/>
              <a:t>{2,1,1,1}</a:t>
            </a:r>
          </a:p>
          <a:p>
            <a:r>
              <a:rPr lang="en-US" dirty="0"/>
              <a:t>{1,1,1,1,1}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 is the answer.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64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3D37-536C-4F49-841D-D282CA7D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CC21D-ACEF-4686-902C-81A9E7690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464077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Take 2</a:t>
            </a:r>
          </a:p>
          <a:p>
            <a:pPr lvl="1"/>
            <a:r>
              <a:rPr lang="en-US" dirty="0"/>
              <a:t>Make 3 from 2</a:t>
            </a:r>
          </a:p>
          <a:p>
            <a:pPr lvl="2"/>
            <a:r>
              <a:rPr lang="en-US" dirty="0"/>
              <a:t>Take 2</a:t>
            </a:r>
          </a:p>
          <a:p>
            <a:pPr lvl="3"/>
            <a:r>
              <a:rPr lang="en-US" dirty="0"/>
              <a:t>Make 1 from 1s</a:t>
            </a:r>
          </a:p>
          <a:p>
            <a:pPr lvl="4"/>
            <a:r>
              <a:rPr lang="en-US" dirty="0"/>
              <a:t>You have 0 money</a:t>
            </a:r>
          </a:p>
          <a:p>
            <a:pPr lvl="2"/>
            <a:r>
              <a:rPr lang="en-US" dirty="0"/>
              <a:t>Don’t Take 2</a:t>
            </a:r>
          </a:p>
          <a:p>
            <a:pPr lvl="3"/>
            <a:r>
              <a:rPr lang="en-US" dirty="0"/>
              <a:t>Make 2 from 1s</a:t>
            </a:r>
          </a:p>
          <a:p>
            <a:pPr lvl="4"/>
            <a:r>
              <a:rPr lang="en-US" dirty="0"/>
              <a:t>Make 1 from 1s</a:t>
            </a:r>
          </a:p>
          <a:p>
            <a:pPr lvl="5"/>
            <a:r>
              <a:rPr lang="en-US" dirty="0"/>
              <a:t>You have 0 money</a:t>
            </a:r>
          </a:p>
          <a:p>
            <a:pPr lvl="1"/>
            <a:endParaRPr lang="en-US" dirty="0"/>
          </a:p>
          <a:p>
            <a:r>
              <a:rPr lang="en-US" dirty="0"/>
              <a:t>Don’t Take 2</a:t>
            </a:r>
          </a:p>
          <a:p>
            <a:pPr lvl="1"/>
            <a:r>
              <a:rPr lang="en-US" dirty="0"/>
              <a:t>Make 5 from 1s</a:t>
            </a:r>
          </a:p>
          <a:p>
            <a:pPr lvl="2"/>
            <a:r>
              <a:rPr lang="en-US" dirty="0"/>
              <a:t>Make 4 from  1s</a:t>
            </a:r>
          </a:p>
          <a:p>
            <a:pPr lvl="3"/>
            <a:r>
              <a:rPr lang="en-US" dirty="0"/>
              <a:t>Make 3 from 1s</a:t>
            </a:r>
          </a:p>
          <a:p>
            <a:pPr lvl="4"/>
            <a:r>
              <a:rPr lang="en-US" dirty="0"/>
              <a:t>Make 2 from 1s</a:t>
            </a:r>
          </a:p>
          <a:p>
            <a:pPr lvl="5"/>
            <a:r>
              <a:rPr lang="en-US" dirty="0"/>
              <a:t>Make 1 from 1s</a:t>
            </a:r>
          </a:p>
          <a:p>
            <a:pPr lvl="6"/>
            <a:r>
              <a:rPr lang="en-US" dirty="0"/>
              <a:t>You have 0 money</a:t>
            </a:r>
          </a:p>
          <a:p>
            <a:pPr lvl="3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606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5F69-30AD-4DF6-B938-07AB806D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8CE02-0DF9-44E4-9C5A-D266884BC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the first coin</a:t>
            </a:r>
          </a:p>
          <a:p>
            <a:pPr lvl="1"/>
            <a:r>
              <a:rPr lang="en-US" dirty="0"/>
              <a:t>Reduce the amount of first coin from Amount Required.</a:t>
            </a:r>
          </a:p>
          <a:p>
            <a:pPr lvl="1"/>
            <a:r>
              <a:rPr lang="en-US" dirty="0"/>
              <a:t>If the remaining is still greater than, coin value, repeat</a:t>
            </a:r>
          </a:p>
          <a:p>
            <a:pPr lvl="1"/>
            <a:endParaRPr lang="en-US" dirty="0"/>
          </a:p>
          <a:p>
            <a:r>
              <a:rPr lang="en-US" dirty="0"/>
              <a:t>Don’t use the first coin, we’ll try with others</a:t>
            </a:r>
          </a:p>
          <a:p>
            <a:pPr lvl="1"/>
            <a:r>
              <a:rPr lang="en-US" dirty="0"/>
              <a:t>Take the second coin</a:t>
            </a:r>
          </a:p>
          <a:p>
            <a:pPr lvl="2"/>
            <a:r>
              <a:rPr lang="en-US" dirty="0"/>
              <a:t>Reduce the amount of second coin from Amount Required.</a:t>
            </a:r>
          </a:p>
          <a:p>
            <a:pPr lvl="2"/>
            <a:r>
              <a:rPr lang="en-US" dirty="0"/>
              <a:t>If the remaining is still greater than, coin value, repeat</a:t>
            </a:r>
          </a:p>
          <a:p>
            <a:pPr lvl="1"/>
            <a:r>
              <a:rPr lang="en-US" dirty="0"/>
              <a:t>Do not take the second coin, lets try to make up with the others</a:t>
            </a:r>
          </a:p>
          <a:p>
            <a:pPr lvl="2"/>
            <a:r>
              <a:rPr lang="en-US" dirty="0"/>
              <a:t>…..</a:t>
            </a:r>
          </a:p>
          <a:p>
            <a:pPr lvl="2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822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905B-2E3C-466E-8159-7E67FF88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6F5CE-3967-4409-AD1B-73B33FD2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5 rupees from 2 rupee coins</a:t>
            </a:r>
          </a:p>
          <a:p>
            <a:pPr marL="514350" indent="-514350">
              <a:buAutoNum type="arabicPeriod"/>
            </a:pPr>
            <a:r>
              <a:rPr lang="en-US" dirty="0"/>
              <a:t>Take the first coin </a:t>
            </a:r>
          </a:p>
          <a:p>
            <a:pPr marL="971550" lvl="1" indent="-514350">
              <a:buAutoNum type="arabicPeriod"/>
            </a:pPr>
            <a:r>
              <a:rPr lang="en-US" dirty="0"/>
              <a:t>5 -2 = 3</a:t>
            </a:r>
          </a:p>
          <a:p>
            <a:pPr marL="971550" lvl="1" indent="-514350">
              <a:buAutoNum type="arabicPeriod"/>
            </a:pPr>
            <a:r>
              <a:rPr lang="en-US" dirty="0"/>
              <a:t>3 -2 = 1</a:t>
            </a:r>
          </a:p>
          <a:p>
            <a:pPr marL="971550" lvl="1" indent="-514350">
              <a:buAutoNum type="arabicPeriod"/>
            </a:pPr>
            <a:r>
              <a:rPr lang="en-US" dirty="0"/>
              <a:t>We hit the bottom, the coin &gt; amount, return 0</a:t>
            </a:r>
          </a:p>
          <a:p>
            <a:pPr marL="971550" lvl="1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Take the second coin… </a:t>
            </a:r>
            <a:r>
              <a:rPr lang="en-US" dirty="0" err="1"/>
              <a:t>ooops</a:t>
            </a:r>
            <a:r>
              <a:rPr lang="en-US" dirty="0"/>
              <a:t> there is none..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There are 0 ways to make 5 rupees from 2 rupee coins</a:t>
            </a:r>
          </a:p>
        </p:txBody>
      </p:sp>
    </p:spTree>
    <p:extLst>
      <p:ext uri="{BB962C8B-B14F-4D97-AF65-F5344CB8AC3E}">
        <p14:creationId xmlns:p14="http://schemas.microsoft.com/office/powerpoint/2010/main" val="2974054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905B-2E3C-466E-8159-7E67FF88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6F5CE-3967-4409-AD1B-73B33FD2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4 rupees from 2 rupee coins</a:t>
            </a:r>
          </a:p>
          <a:p>
            <a:pPr marL="514350" indent="-514350">
              <a:buAutoNum type="arabicPeriod"/>
            </a:pPr>
            <a:r>
              <a:rPr lang="en-US" dirty="0"/>
              <a:t>Take the first coin</a:t>
            </a:r>
          </a:p>
          <a:p>
            <a:pPr marL="971550" lvl="1" indent="-514350">
              <a:buAutoNum type="arabicPeriod"/>
            </a:pPr>
            <a:r>
              <a:rPr lang="en-US" dirty="0"/>
              <a:t>4 -2 = 2</a:t>
            </a:r>
          </a:p>
          <a:p>
            <a:pPr marL="971550" lvl="1" indent="-514350">
              <a:buAutoNum type="arabicPeriod"/>
            </a:pPr>
            <a:r>
              <a:rPr lang="en-US" dirty="0"/>
              <a:t>2 -2 = 0</a:t>
            </a:r>
          </a:p>
          <a:p>
            <a:pPr marL="971550" lvl="1" indent="-514350">
              <a:buAutoNum type="arabicPeriod"/>
            </a:pPr>
            <a:r>
              <a:rPr lang="en-US" dirty="0"/>
              <a:t>The remaining is 0, we have one solution</a:t>
            </a:r>
          </a:p>
          <a:p>
            <a:pPr marL="971550" lvl="1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Take the second coin… </a:t>
            </a:r>
            <a:r>
              <a:rPr lang="en-US" dirty="0" err="1"/>
              <a:t>ooops</a:t>
            </a:r>
            <a:r>
              <a:rPr lang="en-US" dirty="0"/>
              <a:t> there is none..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There is only 1 way to make 4 rupees from 2 rupee coins</a:t>
            </a:r>
          </a:p>
        </p:txBody>
      </p:sp>
    </p:spTree>
    <p:extLst>
      <p:ext uri="{BB962C8B-B14F-4D97-AF65-F5344CB8AC3E}">
        <p14:creationId xmlns:p14="http://schemas.microsoft.com/office/powerpoint/2010/main" val="2608143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905B-2E3C-466E-8159-7E67FF888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4601"/>
          </a:xfrm>
        </p:spPr>
        <p:txBody>
          <a:bodyPr/>
          <a:lstStyle/>
          <a:p>
            <a:r>
              <a:rPr lang="en-US" dirty="0"/>
              <a:t>Coin Change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6F5CE-3967-4409-AD1B-73B33FD2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Make 3 rupees from 2, 1 rupee coins</a:t>
            </a:r>
          </a:p>
          <a:p>
            <a:pPr marL="514350" indent="-514350">
              <a:buAutoNum type="arabicPeriod"/>
            </a:pPr>
            <a:r>
              <a:rPr lang="en-US" dirty="0"/>
              <a:t>Take the first coin</a:t>
            </a:r>
          </a:p>
          <a:p>
            <a:pPr marL="971550" lvl="1" indent="-514350">
              <a:buAutoNum type="arabicPeriod"/>
            </a:pPr>
            <a:r>
              <a:rPr lang="en-US" dirty="0"/>
              <a:t>3 - 2 = 1</a:t>
            </a:r>
          </a:p>
          <a:p>
            <a:pPr marL="1428750" lvl="2" indent="-514350">
              <a:buAutoNum type="arabicPeriod"/>
            </a:pPr>
            <a:r>
              <a:rPr lang="en-US" dirty="0"/>
              <a:t>Take the first coin</a:t>
            </a:r>
          </a:p>
          <a:p>
            <a:pPr marL="1885950" lvl="3" indent="-514350">
              <a:buAutoNum type="arabicPeriod"/>
            </a:pPr>
            <a:r>
              <a:rPr lang="en-US" dirty="0"/>
              <a:t>1 – 2 = - 1  Stop, no solution here</a:t>
            </a:r>
          </a:p>
          <a:p>
            <a:pPr marL="1428750" lvl="2" indent="-514350">
              <a:buAutoNum type="arabicPeriod"/>
            </a:pPr>
            <a:r>
              <a:rPr lang="en-US" dirty="0"/>
              <a:t>Take the second coin</a:t>
            </a:r>
          </a:p>
          <a:p>
            <a:pPr marL="1885950" lvl="3" indent="-514350">
              <a:buAutoNum type="arabicPeriod"/>
            </a:pPr>
            <a:r>
              <a:rPr lang="en-US" dirty="0"/>
              <a:t>1 – 1 = 0  We have one solution</a:t>
            </a:r>
          </a:p>
          <a:p>
            <a:pPr marL="1428750" lvl="2" indent="-514350">
              <a:buAutoNum type="arabicPeriod"/>
            </a:pPr>
            <a:endParaRPr lang="en-US" dirty="0"/>
          </a:p>
          <a:p>
            <a:pPr marL="971550" lvl="1" indent="-514350">
              <a:buAutoNum type="arabicPeriod"/>
            </a:pPr>
            <a:r>
              <a:rPr lang="en-US" dirty="0"/>
              <a:t>The remaining is 0, we have one solution</a:t>
            </a:r>
          </a:p>
          <a:p>
            <a:pPr marL="514350" indent="-514350">
              <a:buAutoNum type="arabicPeriod"/>
            </a:pPr>
            <a:r>
              <a:rPr lang="en-US" dirty="0"/>
              <a:t>Take the second coin.</a:t>
            </a:r>
          </a:p>
          <a:p>
            <a:pPr marL="971550" lvl="1" indent="-514350">
              <a:buAutoNum type="arabicPeriod"/>
            </a:pPr>
            <a:r>
              <a:rPr lang="en-US" dirty="0"/>
              <a:t>3 -  1  = 2</a:t>
            </a:r>
          </a:p>
          <a:p>
            <a:pPr marL="971550" lvl="1" indent="-514350">
              <a:buAutoNum type="arabicPeriod"/>
            </a:pPr>
            <a:r>
              <a:rPr lang="en-US" dirty="0"/>
              <a:t>2 – 1 = 1</a:t>
            </a:r>
          </a:p>
          <a:p>
            <a:pPr marL="971550" lvl="1" indent="-514350">
              <a:buAutoNum type="arabicPeriod"/>
            </a:pPr>
            <a:r>
              <a:rPr lang="en-US" dirty="0"/>
              <a:t>1 – 1 = 0 – We have one solution</a:t>
            </a:r>
          </a:p>
          <a:p>
            <a:pPr marL="971550" lvl="1" indent="-514350"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There are 2 ways to make 3 rupees from 2 and 1 rupee coins {2,1} and {1,1,1}</a:t>
            </a:r>
          </a:p>
          <a:p>
            <a:pPr marL="971550" lvl="1" indent="-514350"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5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836D-EE25-4967-B13F-189CB942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Nth Fibonacci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8878-FF05-44B5-8FEA-442F4DBE8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0, 1, 1, 2 ,3 ,5 ,8 ,13, 21, 34, …</a:t>
            </a:r>
          </a:p>
          <a:p>
            <a:pPr marL="0" indent="0">
              <a:buNone/>
            </a:pP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Fibonacci(N)</a:t>
            </a:r>
          </a:p>
          <a:p>
            <a:pPr marL="457200" lvl="1" indent="0">
              <a:buNone/>
            </a:pP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if( N == 1 ) return 0;</a:t>
            </a:r>
          </a:p>
          <a:p>
            <a:pPr marL="457200" lvl="1" indent="0">
              <a:buNone/>
            </a:pP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if( N == 2 ) return 1;</a:t>
            </a:r>
          </a:p>
          <a:p>
            <a:pPr marL="457200" lvl="1" indent="0">
              <a:buNone/>
            </a:pP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Fibonacci(N -1) + Fibonacci(N-2);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73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B40A-D8A8-48FA-A85D-8C36E554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399"/>
            <a:ext cx="12039600" cy="813970"/>
          </a:xfrm>
        </p:spPr>
        <p:txBody>
          <a:bodyPr/>
          <a:lstStyle/>
          <a:p>
            <a:r>
              <a:rPr lang="en-US" dirty="0"/>
              <a:t>Time to code…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7BDB9-8477-4AD3-AEE8-FB2C9ADBE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0910"/>
            <a:ext cx="11887200" cy="616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MakeChange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coins,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amountToMake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index){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7C8F76-86E1-4475-89FE-D5AAAD6DAFD5}"/>
              </a:ext>
            </a:extLst>
          </p:cNvPr>
          <p:cNvSpPr txBox="1">
            <a:spLocks/>
          </p:cNvSpPr>
          <p:nvPr/>
        </p:nvSpPr>
        <p:spPr>
          <a:xfrm>
            <a:off x="8016" y="1376448"/>
            <a:ext cx="11887200" cy="616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7869F5-3F0B-4964-AD71-D01A6C7A4DB8}"/>
              </a:ext>
            </a:extLst>
          </p:cNvPr>
          <p:cNvSpPr/>
          <p:nvPr/>
        </p:nvSpPr>
        <p:spPr>
          <a:xfrm>
            <a:off x="304801" y="1300735"/>
            <a:ext cx="114620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amountToMake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FCD6F0-A267-4DEF-832C-C55D80F65E3E}"/>
              </a:ext>
            </a:extLst>
          </p:cNvPr>
          <p:cNvSpPr/>
          <p:nvPr/>
        </p:nvSpPr>
        <p:spPr>
          <a:xfrm>
            <a:off x="352926" y="1734886"/>
            <a:ext cx="114620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(index &gt;=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coins.Length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632BC0-A5E1-4255-9C74-F1DA3A328A29}"/>
              </a:ext>
            </a:extLst>
          </p:cNvPr>
          <p:cNvSpPr/>
          <p:nvPr/>
        </p:nvSpPr>
        <p:spPr>
          <a:xfrm>
            <a:off x="360946" y="2236197"/>
            <a:ext cx="114620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amountMadeTillNow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solutionCount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AB16CC-D7AB-4D1D-9407-81F0ADBD4393}"/>
              </a:ext>
            </a:extLst>
          </p:cNvPr>
          <p:cNvSpPr/>
          <p:nvPr/>
        </p:nvSpPr>
        <p:spPr>
          <a:xfrm>
            <a:off x="356934" y="2713443"/>
            <a:ext cx="114620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amountMadeTillNow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amountToMake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remaining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amountToMake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amountMadeTillNow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amountMadeTillNow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+= coins[index];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solutionCount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MakeChange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(coins,remaining,index+1);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03176A-0D07-4BED-A0E1-0B1E3A411AA2}"/>
              </a:ext>
            </a:extLst>
          </p:cNvPr>
          <p:cNvSpPr/>
          <p:nvPr/>
        </p:nvSpPr>
        <p:spPr>
          <a:xfrm>
            <a:off x="380995" y="5468684"/>
            <a:ext cx="114620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solutionCount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2465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B40A-D8A8-48FA-A85D-8C36E554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399"/>
            <a:ext cx="12039600" cy="813970"/>
          </a:xfrm>
        </p:spPr>
        <p:txBody>
          <a:bodyPr/>
          <a:lstStyle/>
          <a:p>
            <a:r>
              <a:rPr lang="en-US" dirty="0"/>
              <a:t>Time to code…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7BDB9-8477-4AD3-AEE8-FB2C9ADBE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0910"/>
            <a:ext cx="11887200" cy="616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MakeChange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coins,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amountToMake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index){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7C8F76-86E1-4475-89FE-D5AAAD6DAFD5}"/>
              </a:ext>
            </a:extLst>
          </p:cNvPr>
          <p:cNvSpPr txBox="1">
            <a:spLocks/>
          </p:cNvSpPr>
          <p:nvPr/>
        </p:nvSpPr>
        <p:spPr>
          <a:xfrm>
            <a:off x="8016" y="1376448"/>
            <a:ext cx="11887200" cy="616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7869F5-3F0B-4964-AD71-D01A6C7A4DB8}"/>
              </a:ext>
            </a:extLst>
          </p:cNvPr>
          <p:cNvSpPr/>
          <p:nvPr/>
        </p:nvSpPr>
        <p:spPr>
          <a:xfrm>
            <a:off x="212558" y="1300354"/>
            <a:ext cx="114620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amountToMake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FCD6F0-A267-4DEF-832C-C55D80F65E3E}"/>
              </a:ext>
            </a:extLst>
          </p:cNvPr>
          <p:cNvSpPr/>
          <p:nvPr/>
        </p:nvSpPr>
        <p:spPr>
          <a:xfrm>
            <a:off x="352926" y="1734886"/>
            <a:ext cx="114620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(index &gt;=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coins.Length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632BC0-A5E1-4255-9C74-F1DA3A328A29}"/>
              </a:ext>
            </a:extLst>
          </p:cNvPr>
          <p:cNvSpPr/>
          <p:nvPr/>
        </p:nvSpPr>
        <p:spPr>
          <a:xfrm>
            <a:off x="360946" y="2837783"/>
            <a:ext cx="114620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amountMadeTillNow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solutionCount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AB16CC-D7AB-4D1D-9407-81F0ADBD4393}"/>
              </a:ext>
            </a:extLst>
          </p:cNvPr>
          <p:cNvSpPr/>
          <p:nvPr/>
        </p:nvSpPr>
        <p:spPr>
          <a:xfrm>
            <a:off x="356934" y="3315029"/>
            <a:ext cx="114620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amountMadeTillNow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amountToMake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remaining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amountToMake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amountMadeTillNow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amountMadeTillNow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+= coins[index];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solutionCount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MakeChange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(coins,remaining,index+1);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03176A-0D07-4BED-A0E1-0B1E3A411AA2}"/>
              </a:ext>
            </a:extLst>
          </p:cNvPr>
          <p:cNvSpPr/>
          <p:nvPr/>
        </p:nvSpPr>
        <p:spPr>
          <a:xfrm>
            <a:off x="360946" y="5867035"/>
            <a:ext cx="114620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solutionCount;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C92DD-F520-4CC7-B5CD-FDD70B8BC99B}"/>
              </a:ext>
            </a:extLst>
          </p:cNvPr>
          <p:cNvSpPr/>
          <p:nvPr/>
        </p:nvSpPr>
        <p:spPr>
          <a:xfrm>
            <a:off x="212558" y="2134787"/>
            <a:ext cx="112535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key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amountToMake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"-"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index;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solution.ContainsKey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(key))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_solution[key];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80FC74-6305-4437-BB07-C16DFB658136}"/>
              </a:ext>
            </a:extLst>
          </p:cNvPr>
          <p:cNvSpPr/>
          <p:nvPr/>
        </p:nvSpPr>
        <p:spPr>
          <a:xfrm>
            <a:off x="360946" y="5360473"/>
            <a:ext cx="45576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_solution[key]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solutionCount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272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1" grpId="0"/>
      <p:bldP spid="11" grpId="1"/>
      <p:bldP spid="13" grpId="0"/>
      <p:bldP spid="13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E268-6CE8-4687-A8AE-F7B64B52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C1E8B-2A90-41E0-B9B0-557DB528E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https://github.com/happy2code/DynamicProgramming.git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9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6ABFAF-0614-446B-BC85-694FCFA3D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020735"/>
              </p:ext>
            </p:extLst>
          </p:nvPr>
        </p:nvGraphicFramePr>
        <p:xfrm>
          <a:off x="264695" y="138363"/>
          <a:ext cx="11839074" cy="6581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C30D884-1EBC-451A-A8BB-D425C65590CE}"/>
              </a:ext>
            </a:extLst>
          </p:cNvPr>
          <p:cNvSpPr/>
          <p:nvPr/>
        </p:nvSpPr>
        <p:spPr>
          <a:xfrm>
            <a:off x="3380874" y="4162927"/>
            <a:ext cx="5606715" cy="255671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BDE1EA-A718-4CFC-BDBA-86E6F9FD8139}"/>
              </a:ext>
            </a:extLst>
          </p:cNvPr>
          <p:cNvSpPr/>
          <p:nvPr/>
        </p:nvSpPr>
        <p:spPr>
          <a:xfrm>
            <a:off x="4856748" y="138363"/>
            <a:ext cx="5606715" cy="255671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176C25-0D86-4280-8714-9BCD640D7FBC}"/>
              </a:ext>
            </a:extLst>
          </p:cNvPr>
          <p:cNvSpPr/>
          <p:nvPr/>
        </p:nvSpPr>
        <p:spPr>
          <a:xfrm>
            <a:off x="4856748" y="2695072"/>
            <a:ext cx="4130841" cy="146785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34F03D-85E0-43D1-906A-B8A0F762EB3C}"/>
              </a:ext>
            </a:extLst>
          </p:cNvPr>
          <p:cNvSpPr/>
          <p:nvPr/>
        </p:nvSpPr>
        <p:spPr>
          <a:xfrm>
            <a:off x="6332622" y="138362"/>
            <a:ext cx="4130841" cy="1377617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8312B4-7B38-452E-9BCC-E8EC0C17737C}"/>
              </a:ext>
            </a:extLst>
          </p:cNvPr>
          <p:cNvSpPr/>
          <p:nvPr/>
        </p:nvSpPr>
        <p:spPr>
          <a:xfrm>
            <a:off x="4856748" y="4162926"/>
            <a:ext cx="4130841" cy="1377618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7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60D2-7862-4B32-9543-862DCCC5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again… but dynamically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54D36-B016-4A46-ACF4-B8866273C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series[n] = {0};</a:t>
            </a:r>
          </a:p>
          <a:p>
            <a:pPr marL="0" indent="0">
              <a:buNone/>
            </a:pP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Fibonacci(N)</a:t>
            </a:r>
          </a:p>
          <a:p>
            <a:pPr marL="457200" lvl="1" indent="0">
              <a:buNone/>
            </a:pP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if( N == 1 ) return 0; </a:t>
            </a:r>
          </a:p>
          <a:p>
            <a:pPr marL="457200" lvl="1" indent="0">
              <a:buNone/>
            </a:pP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if( N == 2 ) return 1</a:t>
            </a:r>
            <a:r>
              <a:rPr lang="en-US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if(series[N] !=0) return series[N];</a:t>
            </a:r>
          </a:p>
          <a:p>
            <a:pPr marL="457200" lvl="1" indent="0">
              <a:buNone/>
            </a:pPr>
            <a:endParaRPr lang="en-US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series[N-1] = Fibonacci(N -1) + Fibonacci(N-2);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3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9F06-BDE4-4D5A-B219-04FC3EC1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Egg Drop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E0244-3BB4-4F07-ACCD-78528620F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4"/>
          </a:xfrm>
        </p:spPr>
        <p:txBody>
          <a:bodyPr/>
          <a:lstStyle/>
          <a:p>
            <a:r>
              <a:rPr lang="en-US" dirty="0"/>
              <a:t>You have E eggs and N floors in a multistory building. The egg will break if it is dropped from one of the N floors. Find the minimum number of attempts that will be needed to find the floor from which the egg breaks.</a:t>
            </a:r>
          </a:p>
          <a:p>
            <a:r>
              <a:rPr lang="en-US" dirty="0"/>
              <a:t>Lets do Brute Force or Exhaustive search..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F469-515A-43BD-896A-2E21D1DD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Egg Drop Problem 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796DC-EE33-4E07-8C2E-3C3A5E4A6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the egg. You have consumed one attempt.</a:t>
            </a:r>
          </a:p>
          <a:p>
            <a:pPr lvl="1"/>
            <a:r>
              <a:rPr lang="en-US" dirty="0"/>
              <a:t>If the egg breaks, you have to look at all the floors below</a:t>
            </a:r>
          </a:p>
          <a:p>
            <a:pPr lvl="1"/>
            <a:r>
              <a:rPr lang="en-US" dirty="0"/>
              <a:t>If the egg does not, you have to check for all floors above.</a:t>
            </a:r>
          </a:p>
          <a:p>
            <a:endParaRPr lang="en-US" dirty="0"/>
          </a:p>
          <a:p>
            <a:r>
              <a:rPr lang="en-US" dirty="0"/>
              <a:t>Preconditions : </a:t>
            </a:r>
          </a:p>
          <a:p>
            <a:pPr lvl="1"/>
            <a:r>
              <a:rPr lang="en-US" dirty="0"/>
              <a:t>If you have one egg, the attempts needed is the number of floors.</a:t>
            </a:r>
          </a:p>
          <a:p>
            <a:pPr lvl="1"/>
            <a:r>
              <a:rPr lang="en-US" dirty="0"/>
              <a:t>If you have more eggs than the floors, the attempts needed is same as you have one egg less. </a:t>
            </a:r>
          </a:p>
        </p:txBody>
      </p:sp>
    </p:spTree>
    <p:extLst>
      <p:ext uri="{BB962C8B-B14F-4D97-AF65-F5344CB8AC3E}">
        <p14:creationId xmlns:p14="http://schemas.microsoft.com/office/powerpoint/2010/main" val="403868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356B-E8E6-4452-B21C-0B93BC75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Egg Drop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D29855-EB9E-423E-9C7D-F5B39BE418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872372"/>
              </p:ext>
            </p:extLst>
          </p:nvPr>
        </p:nvGraphicFramePr>
        <p:xfrm>
          <a:off x="838200" y="1825625"/>
          <a:ext cx="11157286" cy="4169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898">
                  <a:extLst>
                    <a:ext uri="{9D8B030D-6E8A-4147-A177-3AD203B41FA5}">
                      <a16:colId xmlns:a16="http://schemas.microsoft.com/office/drawing/2014/main" val="684236305"/>
                    </a:ext>
                  </a:extLst>
                </a:gridCol>
                <a:gridCol w="1593898">
                  <a:extLst>
                    <a:ext uri="{9D8B030D-6E8A-4147-A177-3AD203B41FA5}">
                      <a16:colId xmlns:a16="http://schemas.microsoft.com/office/drawing/2014/main" val="475027965"/>
                    </a:ext>
                  </a:extLst>
                </a:gridCol>
                <a:gridCol w="1593898">
                  <a:extLst>
                    <a:ext uri="{9D8B030D-6E8A-4147-A177-3AD203B41FA5}">
                      <a16:colId xmlns:a16="http://schemas.microsoft.com/office/drawing/2014/main" val="851842881"/>
                    </a:ext>
                  </a:extLst>
                </a:gridCol>
                <a:gridCol w="1593898">
                  <a:extLst>
                    <a:ext uri="{9D8B030D-6E8A-4147-A177-3AD203B41FA5}">
                      <a16:colId xmlns:a16="http://schemas.microsoft.com/office/drawing/2014/main" val="340014303"/>
                    </a:ext>
                  </a:extLst>
                </a:gridCol>
                <a:gridCol w="1593898">
                  <a:extLst>
                    <a:ext uri="{9D8B030D-6E8A-4147-A177-3AD203B41FA5}">
                      <a16:colId xmlns:a16="http://schemas.microsoft.com/office/drawing/2014/main" val="4141601316"/>
                    </a:ext>
                  </a:extLst>
                </a:gridCol>
                <a:gridCol w="1593898">
                  <a:extLst>
                    <a:ext uri="{9D8B030D-6E8A-4147-A177-3AD203B41FA5}">
                      <a16:colId xmlns:a16="http://schemas.microsoft.com/office/drawing/2014/main" val="1594700047"/>
                    </a:ext>
                  </a:extLst>
                </a:gridCol>
                <a:gridCol w="1593898">
                  <a:extLst>
                    <a:ext uri="{9D8B030D-6E8A-4147-A177-3AD203B41FA5}">
                      <a16:colId xmlns:a16="http://schemas.microsoft.com/office/drawing/2014/main" val="2664636287"/>
                    </a:ext>
                  </a:extLst>
                </a:gridCol>
              </a:tblGrid>
              <a:tr h="833981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5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224409"/>
                  </a:ext>
                </a:extLst>
              </a:tr>
              <a:tr h="833981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979268"/>
                  </a:ext>
                </a:extLst>
              </a:tr>
              <a:tr h="833981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765388"/>
                  </a:ext>
                </a:extLst>
              </a:tr>
              <a:tr h="833981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2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21120"/>
                  </a:ext>
                </a:extLst>
              </a:tr>
              <a:tr h="833981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/>
                        <a:t>3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729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35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6B9E-D35C-4169-87BD-85B9D7D2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Egg Drop : 2 Eggs and 2 Floors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95E65-48F5-4F42-890B-2293080B1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821"/>
            <a:ext cx="10515600" cy="50370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 to First Floor. Drop a egg, one attempt is done.</a:t>
            </a:r>
          </a:p>
          <a:p>
            <a:pPr lvl="1"/>
            <a:r>
              <a:rPr lang="en-US" dirty="0"/>
              <a:t>If the egg breaks, you have one egg less and you have to check in ground floor Matrix[1,0]</a:t>
            </a:r>
          </a:p>
          <a:p>
            <a:pPr lvl="1"/>
            <a:r>
              <a:rPr lang="en-US" dirty="0"/>
              <a:t>If the egg does not, you have same number of eggs and you have to check one more floor Matrix[2,1]</a:t>
            </a:r>
          </a:p>
          <a:p>
            <a:pPr lvl="1"/>
            <a:r>
              <a:rPr lang="en-US" dirty="0"/>
              <a:t>1 +  Max of above two, i.e.  1 + Max(0, 1) = 2</a:t>
            </a:r>
          </a:p>
          <a:p>
            <a:r>
              <a:rPr lang="en-US" dirty="0"/>
              <a:t>Go to Second floor. Drop a egg, one attempt is done.</a:t>
            </a:r>
          </a:p>
          <a:p>
            <a:pPr lvl="1"/>
            <a:r>
              <a:rPr lang="en-US" dirty="0"/>
              <a:t>If the egg breaks, you have one egg less and you have to check in the floor below Matrix[1,1]</a:t>
            </a:r>
          </a:p>
          <a:p>
            <a:pPr lvl="1"/>
            <a:r>
              <a:rPr lang="en-US" dirty="0"/>
              <a:t>If the egg does not break, you have the same number of eggs and you still have to check floors above you. M[2,0]</a:t>
            </a:r>
          </a:p>
          <a:p>
            <a:pPr lvl="1"/>
            <a:r>
              <a:rPr lang="en-US" dirty="0"/>
              <a:t>1 + Max of above two, i.e. 1 + Max(1,0) = 2</a:t>
            </a:r>
          </a:p>
          <a:p>
            <a:r>
              <a:rPr lang="en-US" dirty="0"/>
              <a:t>Answer is 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2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15877</TotalTime>
  <Words>2133</Words>
  <Application>Microsoft Office PowerPoint</Application>
  <PresentationFormat>Widescreen</PresentationFormat>
  <Paragraphs>458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Tahoma</vt:lpstr>
      <vt:lpstr>Office Theme</vt:lpstr>
      <vt:lpstr>Dynamic Programming</vt:lpstr>
      <vt:lpstr>Recursion</vt:lpstr>
      <vt:lpstr>Find the Nth Fibonacci number</vt:lpstr>
      <vt:lpstr>PowerPoint Presentation</vt:lpstr>
      <vt:lpstr>Fibonacci again… but dynamically</vt:lpstr>
      <vt:lpstr>Egg Drop Problem</vt:lpstr>
      <vt:lpstr>Egg Drop Problem …</vt:lpstr>
      <vt:lpstr>Egg Drop Problem</vt:lpstr>
      <vt:lpstr>Egg Drop : 2 Eggs and 2 Floors</vt:lpstr>
      <vt:lpstr>Egg Drop Problem</vt:lpstr>
      <vt:lpstr>Egg Drop : 2 Eggs and 3 Floors</vt:lpstr>
      <vt:lpstr>Egg Drop Problem</vt:lpstr>
      <vt:lpstr>Egg Drop : 2 Eggs and 4 Floors</vt:lpstr>
      <vt:lpstr>Egg Drop Problem</vt:lpstr>
      <vt:lpstr>Egg Drop : 2 Eggs and 5 Floors</vt:lpstr>
      <vt:lpstr>Egg Drop Problem</vt:lpstr>
      <vt:lpstr>Egg Drop : Lets code…</vt:lpstr>
      <vt:lpstr>Egg Drop : Lets code…</vt:lpstr>
      <vt:lpstr>What next?</vt:lpstr>
      <vt:lpstr>PowerPoint Presentation</vt:lpstr>
      <vt:lpstr>Egg Drop : Derive the formulae</vt:lpstr>
      <vt:lpstr>Coin Change Problem ( make 5 with 2s )</vt:lpstr>
      <vt:lpstr>Egg Drop : Derive the formulae</vt:lpstr>
      <vt:lpstr>Coin Change Problem</vt:lpstr>
      <vt:lpstr>Coin Change Problem</vt:lpstr>
      <vt:lpstr>Coin Change Problem</vt:lpstr>
      <vt:lpstr>Coin Change Problem</vt:lpstr>
      <vt:lpstr>Coin Change Problem</vt:lpstr>
      <vt:lpstr>Coin Change Problem</vt:lpstr>
      <vt:lpstr>Time to code…</vt:lpstr>
      <vt:lpstr>Time to code…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Object Oriented Programming?</dc:title>
  <dc:creator>Senthilvel Samatharman</dc:creator>
  <cp:lastModifiedBy>Senthilvel Samatharman</cp:lastModifiedBy>
  <cp:revision>51</cp:revision>
  <dcterms:created xsi:type="dcterms:W3CDTF">2018-01-18T15:35:33Z</dcterms:created>
  <dcterms:modified xsi:type="dcterms:W3CDTF">2018-02-12T06:26:37Z</dcterms:modified>
</cp:coreProperties>
</file>