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10/24/2016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GUIDE TO SUCCESS </a:t>
            </a:r>
            <a:endParaRPr lang="en-US" dirty="0" smtClean="0"/>
          </a:p>
          <a:p>
            <a:endParaRPr lang="en-US" dirty="0"/>
          </a:p>
          <a:p>
            <a:r>
              <a:rPr lang="en-US" sz="1200" i="1" dirty="0"/>
              <a:t>PRESENTED BY: </a:t>
            </a:r>
            <a:r>
              <a:rPr lang="en-US" dirty="0" smtClean="0"/>
              <a:t>Helen Zhou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College Survival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Music_Box-Big_Daddy-138973869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53400" y="57932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Dormitory </a:t>
            </a:r>
            <a:r>
              <a:rPr lang="en-US" b="1" dirty="0" smtClean="0"/>
              <a:t>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Be considerate of roommate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Organize room together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Obey rules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Schedule meals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Avoid high calorie snacks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Get enough sleep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Classroom Survival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Learn your way around campus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Buy books and supplies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Attend class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Be </a:t>
            </a:r>
            <a:r>
              <a:rPr lang="en-US" b="1" dirty="0" smtClean="0"/>
              <a:t>punctual</a:t>
            </a:r>
          </a:p>
          <a:p>
            <a:pPr lvl="1"/>
            <a:r>
              <a:rPr lang="en-US" b="1" dirty="0" smtClean="0"/>
              <a:t>Participate</a:t>
            </a:r>
          </a:p>
          <a:p>
            <a:r>
              <a:rPr lang="en-US" b="1" dirty="0"/>
              <a:t>Develop good study </a:t>
            </a:r>
            <a:r>
              <a:rPr lang="en-US" b="1" dirty="0" smtClean="0"/>
              <a:t>skills</a:t>
            </a:r>
          </a:p>
          <a:p>
            <a:pPr lvl="1"/>
            <a:r>
              <a:rPr lang="en-US" b="1" dirty="0"/>
              <a:t>Budget homework time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Survival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Budget time for fun and relaxation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Join extracurricular </a:t>
            </a:r>
            <a:r>
              <a:rPr lang="en-US" b="1" dirty="0" smtClean="0"/>
              <a:t>clubs</a:t>
            </a:r>
          </a:p>
          <a:p>
            <a:r>
              <a:rPr lang="en-US" b="1" dirty="0"/>
              <a:t>Preserve your values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Choose friends</a:t>
            </a:r>
            <a:r>
              <a:rPr lang="en-US" dirty="0"/>
              <a:t> </a:t>
            </a:r>
            <a:r>
              <a:rPr lang="en-US" b="1" dirty="0"/>
              <a:t>with care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Stay physically </a:t>
            </a:r>
            <a:r>
              <a:rPr lang="en-US" b="1" dirty="0" smtClean="0"/>
              <a:t>fit</a:t>
            </a:r>
          </a:p>
          <a:p>
            <a:r>
              <a:rPr lang="en-US" b="1" dirty="0"/>
              <a:t>Stay in touch with family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</TotalTime>
  <Words>80</Words>
  <Application>Microsoft Office PowerPoint</Application>
  <PresentationFormat>On-screen Show (4:3)</PresentationFormat>
  <Paragraphs>26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Georgia</vt:lpstr>
      <vt:lpstr>Wingdings</vt:lpstr>
      <vt:lpstr>Wingdings 2</vt:lpstr>
      <vt:lpstr>Civic</vt:lpstr>
      <vt:lpstr>College Survival </vt:lpstr>
      <vt:lpstr>Dormitory Survival</vt:lpstr>
      <vt:lpstr>Classroom Survival </vt:lpstr>
      <vt:lpstr>Social Survival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10</cp:revision>
  <dcterms:created xsi:type="dcterms:W3CDTF">2014-09-16T21:32:06Z</dcterms:created>
  <dcterms:modified xsi:type="dcterms:W3CDTF">2016-10-24T21:25:45Z</dcterms:modified>
</cp:coreProperties>
</file>