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ited" id="{ECD25F8B-400B-E841-8B33-9F7A8BF82DB3}">
          <p14:sldIdLst>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a Hundley" initials="CH" lastIdx="5" clrIdx="0">
    <p:extLst>
      <p:ext uri="{19B8F6BF-5375-455C-9EA6-DF929625EA0E}">
        <p15:presenceInfo xmlns:p15="http://schemas.microsoft.com/office/powerpoint/2012/main" userId="S::chelseah@yesler.com::4ad93814-bfaf-43e0-a913-66b448eb11f2" providerId="AD"/>
      </p:ext>
    </p:extLst>
  </p:cmAuthor>
  <p:cmAuthor id="2" name="Michael Pomerleau" initials="MP" lastIdx="1" clrIdx="1">
    <p:extLst>
      <p:ext uri="{19B8F6BF-5375-455C-9EA6-DF929625EA0E}">
        <p15:presenceInfo xmlns:p15="http://schemas.microsoft.com/office/powerpoint/2012/main" userId="S::michael.pomerleau@yesler.com::5b994961-3c59-4fa9-9161-ceba67c31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D65"/>
    <a:srgbClr val="009900"/>
    <a:srgbClr val="E60E13"/>
    <a:srgbClr val="E2231A"/>
    <a:srgbClr val="B9D66C"/>
    <a:srgbClr val="EC1C2D"/>
    <a:srgbClr val="2A338F"/>
    <a:srgbClr val="EC1C2C"/>
    <a:srgbClr val="0194BF"/>
    <a:srgbClr val="117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A561E1-A413-4323-BF2A-8F051C2739A4}" v="3" dt="2023-02-06T15:37:45.2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p:restoredTop sz="94493"/>
  </p:normalViewPr>
  <p:slideViewPr>
    <p:cSldViewPr snapToGrid="0">
      <p:cViewPr varScale="1">
        <p:scale>
          <a:sx n="104" d="100"/>
          <a:sy n="104" d="100"/>
        </p:scale>
        <p:origin x="660" y="108"/>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Cripe" userId="2b4bb761-1780-4144-8ec9-b055e1148a16" providerId="ADAL" clId="{BFA561E1-A413-4323-BF2A-8F051C2739A4}"/>
    <pc:docChg chg="custSel modSld">
      <pc:chgData name="Melanie Cripe" userId="2b4bb761-1780-4144-8ec9-b055e1148a16" providerId="ADAL" clId="{BFA561E1-A413-4323-BF2A-8F051C2739A4}" dt="2023-02-06T15:42:35.165" v="193" actId="6549"/>
      <pc:docMkLst>
        <pc:docMk/>
      </pc:docMkLst>
      <pc:sldChg chg="modSp mod">
        <pc:chgData name="Melanie Cripe" userId="2b4bb761-1780-4144-8ec9-b055e1148a16" providerId="ADAL" clId="{BFA561E1-A413-4323-BF2A-8F051C2739A4}" dt="2023-02-06T15:42:35.165" v="193" actId="6549"/>
        <pc:sldMkLst>
          <pc:docMk/>
          <pc:sldMk cId="3164954379" sldId="272"/>
        </pc:sldMkLst>
        <pc:spChg chg="mod">
          <ac:chgData name="Melanie Cripe" userId="2b4bb761-1780-4144-8ec9-b055e1148a16" providerId="ADAL" clId="{BFA561E1-A413-4323-BF2A-8F051C2739A4}" dt="2023-02-06T15:26:05.968" v="133" actId="2711"/>
          <ac:spMkLst>
            <pc:docMk/>
            <pc:sldMk cId="3164954379" sldId="272"/>
            <ac:spMk id="2" creationId="{BAD9EA49-A71E-C84F-8D62-E3208D804C56}"/>
          </ac:spMkLst>
        </pc:spChg>
        <pc:spChg chg="mod">
          <ac:chgData name="Melanie Cripe" userId="2b4bb761-1780-4144-8ec9-b055e1148a16" providerId="ADAL" clId="{BFA561E1-A413-4323-BF2A-8F051C2739A4}" dt="2023-02-06T15:26:35.550" v="137" actId="255"/>
          <ac:spMkLst>
            <pc:docMk/>
            <pc:sldMk cId="3164954379" sldId="272"/>
            <ac:spMk id="4" creationId="{19786677-DC05-D543-909B-B7CA08E5BDC6}"/>
          </ac:spMkLst>
        </pc:spChg>
        <pc:spChg chg="mod">
          <ac:chgData name="Melanie Cripe" userId="2b4bb761-1780-4144-8ec9-b055e1148a16" providerId="ADAL" clId="{BFA561E1-A413-4323-BF2A-8F051C2739A4}" dt="2023-02-06T15:42:35.165" v="193" actId="6549"/>
          <ac:spMkLst>
            <pc:docMk/>
            <pc:sldMk cId="3164954379" sldId="272"/>
            <ac:spMk id="7" creationId="{AF2E54E3-0C00-6B4C-92F1-804A0BA0C869}"/>
          </ac:spMkLst>
        </pc:spChg>
        <pc:spChg chg="mod">
          <ac:chgData name="Melanie Cripe" userId="2b4bb761-1780-4144-8ec9-b055e1148a16" providerId="ADAL" clId="{BFA561E1-A413-4323-BF2A-8F051C2739A4}" dt="2023-02-06T15:08:48.536" v="2" actId="207"/>
          <ac:spMkLst>
            <pc:docMk/>
            <pc:sldMk cId="3164954379" sldId="272"/>
            <ac:spMk id="14" creationId="{98D55D4A-6878-0C46-A8B8-53CF7DFE7AC6}"/>
          </ac:spMkLst>
        </pc:spChg>
        <pc:spChg chg="mod">
          <ac:chgData name="Melanie Cripe" userId="2b4bb761-1780-4144-8ec9-b055e1148a16" providerId="ADAL" clId="{BFA561E1-A413-4323-BF2A-8F051C2739A4}" dt="2023-02-06T15:21:02.838" v="128" actId="2711"/>
          <ac:spMkLst>
            <pc:docMk/>
            <pc:sldMk cId="3164954379" sldId="272"/>
            <ac:spMk id="15" creationId="{1F099BEA-50D5-4450-8EF4-971F24591B45}"/>
          </ac:spMkLst>
        </pc:spChg>
        <pc:spChg chg="mod">
          <ac:chgData name="Melanie Cripe" userId="2b4bb761-1780-4144-8ec9-b055e1148a16" providerId="ADAL" clId="{BFA561E1-A413-4323-BF2A-8F051C2739A4}" dt="2023-02-06T15:20:51.444" v="127" actId="2711"/>
          <ac:spMkLst>
            <pc:docMk/>
            <pc:sldMk cId="3164954379" sldId="272"/>
            <ac:spMk id="16" creationId="{73A36E17-11B0-4054-B3AC-BC8E29AAA751}"/>
          </ac:spMkLst>
        </pc:spChg>
        <pc:spChg chg="mod">
          <ac:chgData name="Melanie Cripe" userId="2b4bb761-1780-4144-8ec9-b055e1148a16" providerId="ADAL" clId="{BFA561E1-A413-4323-BF2A-8F051C2739A4}" dt="2023-02-06T15:21:46.767" v="131" actId="255"/>
          <ac:spMkLst>
            <pc:docMk/>
            <pc:sldMk cId="3164954379" sldId="272"/>
            <ac:spMk id="19" creationId="{B4E447F9-4786-4ACA-A34B-4BA916A886A8}"/>
          </ac:spMkLst>
        </pc:spChg>
        <pc:picChg chg="mod">
          <ac:chgData name="Melanie Cripe" userId="2b4bb761-1780-4144-8ec9-b055e1148a16" providerId="ADAL" clId="{BFA561E1-A413-4323-BF2A-8F051C2739A4}" dt="2023-02-06T15:35:39.152" v="138" actId="14826"/>
          <ac:picMkLst>
            <pc:docMk/>
            <pc:sldMk cId="3164954379" sldId="272"/>
            <ac:picMk id="5" creationId="{375D3C16-37BF-DF6E-CA31-578A4A3FC1C6}"/>
          </ac:picMkLst>
        </pc:picChg>
        <pc:picChg chg="mod">
          <ac:chgData name="Melanie Cripe" userId="2b4bb761-1780-4144-8ec9-b055e1148a16" providerId="ADAL" clId="{BFA561E1-A413-4323-BF2A-8F051C2739A4}" dt="2023-02-06T15:08:29.666" v="1" actId="14826"/>
          <ac:picMkLst>
            <pc:docMk/>
            <pc:sldMk cId="3164954379" sldId="272"/>
            <ac:picMk id="8" creationId="{F6E722BE-A764-7B40-4A66-C418424CAC6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192C01-7177-AE42-8434-0A7047C658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C10212E-A86C-4747-8CF0-F34C4542C3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5948C7-2F65-5343-A798-F767E465B3F0}" type="datetimeFigureOut">
              <a:rPr lang="en-US" smtClean="0"/>
              <a:t>2/6/2023</a:t>
            </a:fld>
            <a:endParaRPr lang="en-US"/>
          </a:p>
        </p:txBody>
      </p:sp>
      <p:sp>
        <p:nvSpPr>
          <p:cNvPr id="4" name="Footer Placeholder 3">
            <a:extLst>
              <a:ext uri="{FF2B5EF4-FFF2-40B4-BE49-F238E27FC236}">
                <a16:creationId xmlns:a16="http://schemas.microsoft.com/office/drawing/2014/main" id="{32C6DDA9-3827-0546-871D-B6D164F05E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4A29C7-474E-8E40-B8AF-89FE323F48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8C4D8-DFCC-264E-8D66-39713FFB8C03}" type="slidenum">
              <a:rPr lang="en-US" smtClean="0"/>
              <a:t>‹#›</a:t>
            </a:fld>
            <a:endParaRPr lang="en-US"/>
          </a:p>
        </p:txBody>
      </p:sp>
    </p:spTree>
    <p:extLst>
      <p:ext uri="{BB962C8B-B14F-4D97-AF65-F5344CB8AC3E}">
        <p14:creationId xmlns:p14="http://schemas.microsoft.com/office/powerpoint/2010/main" val="2716142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CB8D9-DF74-2746-A1A4-7FF30323E776}"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0BBCD-D133-3944-8A2E-6260F7148980}" type="slidenum">
              <a:rPr lang="en-US" smtClean="0"/>
              <a:t>‹#›</a:t>
            </a:fld>
            <a:endParaRPr lang="en-US"/>
          </a:p>
        </p:txBody>
      </p:sp>
    </p:spTree>
    <p:extLst>
      <p:ext uri="{BB962C8B-B14F-4D97-AF65-F5344CB8AC3E}">
        <p14:creationId xmlns:p14="http://schemas.microsoft.com/office/powerpoint/2010/main" val="13518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C0BBCD-D133-3944-8A2E-6260F7148980}" type="slidenum">
              <a:rPr lang="en-US" smtClean="0"/>
              <a:t>1</a:t>
            </a:fld>
            <a:endParaRPr lang="en-US"/>
          </a:p>
        </p:txBody>
      </p:sp>
    </p:spTree>
    <p:extLst>
      <p:ext uri="{BB962C8B-B14F-4D97-AF65-F5344CB8AC3E}">
        <p14:creationId xmlns:p14="http://schemas.microsoft.com/office/powerpoint/2010/main" val="3354973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rizont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B207AD-DEAE-154A-A901-6FD356CDE8A4}"/>
              </a:ext>
            </a:extLst>
          </p:cNvPr>
          <p:cNvSpPr/>
          <p:nvPr userDrawn="1"/>
        </p:nvSpPr>
        <p:spPr>
          <a:xfrm>
            <a:off x="2961411" y="3291776"/>
            <a:ext cx="9230589" cy="1414956"/>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C7BF76F-4846-4D42-BB24-41761B4010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6270" y="6299345"/>
            <a:ext cx="1554480" cy="333103"/>
          </a:xfrm>
          <a:prstGeom prst="rect">
            <a:avLst/>
          </a:prstGeom>
        </p:spPr>
      </p:pic>
      <p:sp>
        <p:nvSpPr>
          <p:cNvPr id="25" name="TextBox 24">
            <a:extLst>
              <a:ext uri="{FF2B5EF4-FFF2-40B4-BE49-F238E27FC236}">
                <a16:creationId xmlns:a16="http://schemas.microsoft.com/office/drawing/2014/main" id="{F5F6FC98-BF54-8E4B-ADCE-416C088B5FD5}"/>
              </a:ext>
            </a:extLst>
          </p:cNvPr>
          <p:cNvSpPr txBox="1"/>
          <p:nvPr userDrawn="1"/>
        </p:nvSpPr>
        <p:spPr>
          <a:xfrm>
            <a:off x="3268758" y="4875180"/>
            <a:ext cx="1905338" cy="215444"/>
          </a:xfrm>
          <a:prstGeom prst="rect">
            <a:avLst/>
          </a:prstGeom>
          <a:noFill/>
          <a:ln>
            <a:noFill/>
          </a:ln>
        </p:spPr>
        <p:txBody>
          <a:bodyPr wrap="square" lIns="0" tIns="0" rIns="0" bIns="0" rtlCol="0" anchor="ctr" anchorCtr="0">
            <a:spAutoFit/>
          </a:bodyPr>
          <a:lstStyle/>
          <a:p>
            <a:r>
              <a:rPr lang="en-US" sz="1400">
                <a:solidFill>
                  <a:schemeClr val="bg1">
                    <a:lumMod val="50000"/>
                  </a:schemeClr>
                </a:solidFill>
                <a:latin typeface="Segoe UI Light" panose="020B0502040204020203" pitchFamily="34" charset="0"/>
                <a:cs typeface="Segoe UI Light" panose="020B0502040204020203" pitchFamily="34" charset="0"/>
              </a:rPr>
              <a:t>Situation:</a:t>
            </a:r>
            <a:endParaRPr lang="en-US" sz="1400">
              <a:solidFill>
                <a:schemeClr val="bg1">
                  <a:lumMod val="50000"/>
                </a:schemeClr>
              </a:solidFill>
            </a:endParaRPr>
          </a:p>
        </p:txBody>
      </p:sp>
      <p:sp>
        <p:nvSpPr>
          <p:cNvPr id="27" name="Text Placeholder 24">
            <a:extLst>
              <a:ext uri="{FF2B5EF4-FFF2-40B4-BE49-F238E27FC236}">
                <a16:creationId xmlns:a16="http://schemas.microsoft.com/office/drawing/2014/main" id="{CEABE899-10A3-484A-9A5F-6B1D4CB09EA4}"/>
              </a:ext>
            </a:extLst>
          </p:cNvPr>
          <p:cNvSpPr>
            <a:spLocks noGrp="1"/>
          </p:cNvSpPr>
          <p:nvPr>
            <p:ph type="body" sz="quarter" idx="10"/>
          </p:nvPr>
        </p:nvSpPr>
        <p:spPr>
          <a:xfrm>
            <a:off x="3268758" y="3460224"/>
            <a:ext cx="8643841" cy="830262"/>
          </a:xfrm>
          <a:prstGeom prst="rect">
            <a:avLst/>
          </a:prstGeom>
        </p:spPr>
        <p:txBody>
          <a:bodyPr lIns="0" tIns="0" rIns="0" bIns="0" anchor="b" anchorCtr="0"/>
          <a:lstStyle>
            <a:lvl1pPr marL="0" indent="0">
              <a:lnSpc>
                <a:spcPct val="100000"/>
              </a:lnSpc>
              <a:buNone/>
              <a:defRPr sz="1800" b="0" i="0">
                <a:latin typeface="Segoe UI" panose="020B0502040204020203" pitchFamily="34" charset="0"/>
                <a:cs typeface="Segoe UI" panose="020B0502040204020203" pitchFamily="34" charset="0"/>
              </a:defRPr>
            </a:lvl1pPr>
          </a:lstStyle>
          <a:p>
            <a:pPr lvl="0"/>
            <a:endParaRPr lang="en-US"/>
          </a:p>
        </p:txBody>
      </p:sp>
      <p:sp>
        <p:nvSpPr>
          <p:cNvPr id="28" name="Text Placeholder 28">
            <a:extLst>
              <a:ext uri="{FF2B5EF4-FFF2-40B4-BE49-F238E27FC236}">
                <a16:creationId xmlns:a16="http://schemas.microsoft.com/office/drawing/2014/main" id="{E03D0DEC-BC71-A445-A3E5-9B83B80381D9}"/>
              </a:ext>
            </a:extLst>
          </p:cNvPr>
          <p:cNvSpPr>
            <a:spLocks noGrp="1"/>
          </p:cNvSpPr>
          <p:nvPr>
            <p:ph type="body" sz="quarter" idx="12"/>
          </p:nvPr>
        </p:nvSpPr>
        <p:spPr>
          <a:xfrm>
            <a:off x="3268758" y="5162439"/>
            <a:ext cx="256032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37" name="Text Placeholder 24">
            <a:extLst>
              <a:ext uri="{FF2B5EF4-FFF2-40B4-BE49-F238E27FC236}">
                <a16:creationId xmlns:a16="http://schemas.microsoft.com/office/drawing/2014/main" id="{F5AC1971-A820-D44B-949E-127EE4381960}"/>
              </a:ext>
            </a:extLst>
          </p:cNvPr>
          <p:cNvSpPr>
            <a:spLocks noGrp="1"/>
          </p:cNvSpPr>
          <p:nvPr>
            <p:ph type="body" sz="quarter" idx="11"/>
          </p:nvPr>
        </p:nvSpPr>
        <p:spPr>
          <a:xfrm>
            <a:off x="3268757" y="4423180"/>
            <a:ext cx="8643841" cy="158979"/>
          </a:xfrm>
          <a:prstGeom prst="rect">
            <a:avLst/>
          </a:prstGeom>
        </p:spPr>
        <p:txBody>
          <a:bodyPr lIns="0" tIns="0" rIns="0" bIns="0"/>
          <a:lstStyle>
            <a:lvl1pPr marL="0" indent="0">
              <a:buNone/>
              <a:defRPr sz="1000" b="0" i="0">
                <a:solidFill>
                  <a:schemeClr val="bg1">
                    <a:lumMod val="50000"/>
                  </a:schemeClr>
                </a:solidFill>
                <a:latin typeface="Segoe UI Semilight" panose="020B0402040204020203" pitchFamily="34" charset="0"/>
                <a:cs typeface="Segoe UI Semilight" panose="020B0402040204020203" pitchFamily="34" charset="0"/>
              </a:defRPr>
            </a:lvl1pPr>
          </a:lstStyle>
          <a:p>
            <a:pPr lvl="0"/>
            <a:endParaRPr lang="en-US"/>
          </a:p>
        </p:txBody>
      </p:sp>
      <p:sp>
        <p:nvSpPr>
          <p:cNvPr id="42" name="TextBox 41">
            <a:extLst>
              <a:ext uri="{FF2B5EF4-FFF2-40B4-BE49-F238E27FC236}">
                <a16:creationId xmlns:a16="http://schemas.microsoft.com/office/drawing/2014/main" id="{B59E8476-D4FE-3D4F-9EC9-5DA909E29651}"/>
              </a:ext>
            </a:extLst>
          </p:cNvPr>
          <p:cNvSpPr txBox="1"/>
          <p:nvPr userDrawn="1"/>
        </p:nvSpPr>
        <p:spPr>
          <a:xfrm>
            <a:off x="6066854" y="4875180"/>
            <a:ext cx="1905338" cy="215444"/>
          </a:xfrm>
          <a:prstGeom prst="rect">
            <a:avLst/>
          </a:prstGeom>
          <a:noFill/>
          <a:ln>
            <a:noFill/>
          </a:ln>
        </p:spPr>
        <p:txBody>
          <a:bodyPr wrap="square" lIns="0" tIns="0" rIns="0" bIns="0" rtlCol="0" anchor="ctr" anchorCtr="0">
            <a:spAutoFit/>
          </a:bodyPr>
          <a:lstStyle/>
          <a:p>
            <a:r>
              <a:rPr lang="en-US" sz="1400" dirty="0">
                <a:solidFill>
                  <a:schemeClr val="bg1">
                    <a:lumMod val="50000"/>
                  </a:schemeClr>
                </a:solidFill>
                <a:latin typeface="Segoe UI Light" panose="020B0502040204020203" pitchFamily="34" charset="0"/>
                <a:cs typeface="Segoe UI Light" panose="020B0502040204020203" pitchFamily="34" charset="0"/>
              </a:rPr>
              <a:t>Solution:</a:t>
            </a:r>
            <a:endParaRPr lang="en-US" sz="1400" dirty="0">
              <a:solidFill>
                <a:schemeClr val="bg1">
                  <a:lumMod val="50000"/>
                </a:schemeClr>
              </a:solidFill>
            </a:endParaRPr>
          </a:p>
        </p:txBody>
      </p:sp>
      <p:sp>
        <p:nvSpPr>
          <p:cNvPr id="43" name="Text Placeholder 28">
            <a:extLst>
              <a:ext uri="{FF2B5EF4-FFF2-40B4-BE49-F238E27FC236}">
                <a16:creationId xmlns:a16="http://schemas.microsoft.com/office/drawing/2014/main" id="{847B54F4-C98A-7F4F-8633-A67212D37E3D}"/>
              </a:ext>
            </a:extLst>
          </p:cNvPr>
          <p:cNvSpPr>
            <a:spLocks noGrp="1"/>
          </p:cNvSpPr>
          <p:nvPr>
            <p:ph type="body" sz="quarter" idx="21"/>
          </p:nvPr>
        </p:nvSpPr>
        <p:spPr>
          <a:xfrm>
            <a:off x="6135863" y="5162439"/>
            <a:ext cx="228600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44" name="TextBox 43">
            <a:extLst>
              <a:ext uri="{FF2B5EF4-FFF2-40B4-BE49-F238E27FC236}">
                <a16:creationId xmlns:a16="http://schemas.microsoft.com/office/drawing/2014/main" id="{B1EBCCF4-5394-C04F-AA62-05007544FC0C}"/>
              </a:ext>
            </a:extLst>
          </p:cNvPr>
          <p:cNvSpPr txBox="1"/>
          <p:nvPr userDrawn="1"/>
        </p:nvSpPr>
        <p:spPr>
          <a:xfrm>
            <a:off x="8728648" y="4875180"/>
            <a:ext cx="1905338" cy="215444"/>
          </a:xfrm>
          <a:prstGeom prst="rect">
            <a:avLst/>
          </a:prstGeom>
          <a:noFill/>
          <a:ln>
            <a:noFill/>
          </a:ln>
        </p:spPr>
        <p:txBody>
          <a:bodyPr wrap="square" lIns="0" tIns="0" rIns="0" bIns="0" rtlCol="0" anchor="ctr" anchorCtr="0">
            <a:spAutoFit/>
          </a:bodyPr>
          <a:lstStyle/>
          <a:p>
            <a:r>
              <a:rPr lang="en-US" sz="1400">
                <a:solidFill>
                  <a:schemeClr val="bg1">
                    <a:lumMod val="50000"/>
                  </a:schemeClr>
                </a:solidFill>
                <a:latin typeface="Segoe UI Light" panose="020B0502040204020203" pitchFamily="34" charset="0"/>
                <a:cs typeface="Segoe UI Light" panose="020B0502040204020203" pitchFamily="34" charset="0"/>
              </a:rPr>
              <a:t>Impact:</a:t>
            </a:r>
            <a:endParaRPr lang="en-US" sz="1400">
              <a:solidFill>
                <a:schemeClr val="bg1">
                  <a:lumMod val="50000"/>
                </a:schemeClr>
              </a:solidFill>
            </a:endParaRPr>
          </a:p>
        </p:txBody>
      </p:sp>
      <p:sp>
        <p:nvSpPr>
          <p:cNvPr id="45" name="Text Placeholder 28">
            <a:extLst>
              <a:ext uri="{FF2B5EF4-FFF2-40B4-BE49-F238E27FC236}">
                <a16:creationId xmlns:a16="http://schemas.microsoft.com/office/drawing/2014/main" id="{817B977B-57E9-154C-AA12-E0B3A70688DF}"/>
              </a:ext>
            </a:extLst>
          </p:cNvPr>
          <p:cNvSpPr>
            <a:spLocks noGrp="1"/>
          </p:cNvSpPr>
          <p:nvPr>
            <p:ph type="body" sz="quarter" idx="22"/>
          </p:nvPr>
        </p:nvSpPr>
        <p:spPr>
          <a:xfrm>
            <a:off x="8728648" y="5162439"/>
            <a:ext cx="301752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5" name="Picture Placeholder 4">
            <a:extLst>
              <a:ext uri="{FF2B5EF4-FFF2-40B4-BE49-F238E27FC236}">
                <a16:creationId xmlns:a16="http://schemas.microsoft.com/office/drawing/2014/main" id="{3D70BBFF-3B0B-644F-878A-E178AF5B45E4}"/>
              </a:ext>
            </a:extLst>
          </p:cNvPr>
          <p:cNvSpPr>
            <a:spLocks noGrp="1" noChangeAspect="1"/>
          </p:cNvSpPr>
          <p:nvPr>
            <p:ph type="pic" sz="quarter" idx="23" hasCustomPrompt="1"/>
          </p:nvPr>
        </p:nvSpPr>
        <p:spPr>
          <a:xfrm>
            <a:off x="401737" y="436245"/>
            <a:ext cx="2103120" cy="2103120"/>
          </a:xfrm>
          <a:prstGeom prst="rect">
            <a:avLst/>
          </a:prstGeom>
        </p:spPr>
        <p:txBody>
          <a:bodyPr/>
          <a:lstStyle>
            <a:lvl1pPr marL="0" indent="0">
              <a:buNone/>
              <a:defRPr/>
            </a:lvl1pPr>
          </a:lstStyle>
          <a:p>
            <a:r>
              <a:rPr lang="en-US"/>
              <a:t>Logo</a:t>
            </a:r>
          </a:p>
        </p:txBody>
      </p:sp>
      <p:sp>
        <p:nvSpPr>
          <p:cNvPr id="24" name="Picture Placeholder 6">
            <a:extLst>
              <a:ext uri="{FF2B5EF4-FFF2-40B4-BE49-F238E27FC236}">
                <a16:creationId xmlns:a16="http://schemas.microsoft.com/office/drawing/2014/main" id="{3C57D4FA-1216-4944-BBF6-C83155F9ED20}"/>
              </a:ext>
            </a:extLst>
          </p:cNvPr>
          <p:cNvSpPr>
            <a:spLocks noGrp="1" noChangeAspect="1"/>
          </p:cNvSpPr>
          <p:nvPr>
            <p:ph type="pic" sz="quarter" idx="24" hasCustomPrompt="1"/>
          </p:nvPr>
        </p:nvSpPr>
        <p:spPr>
          <a:xfrm>
            <a:off x="2960688" y="0"/>
            <a:ext cx="9235440" cy="3292475"/>
          </a:xfrm>
          <a:prstGeom prst="rect">
            <a:avLst/>
          </a:prstGeom>
        </p:spPr>
        <p:txBody>
          <a:bodyPr/>
          <a:lstStyle>
            <a:lvl1pPr marL="0" indent="0">
              <a:buNone/>
              <a:defRPr/>
            </a:lvl1pPr>
          </a:lstStyle>
          <a:p>
            <a:r>
              <a:rPr lang="en-US"/>
              <a:t>Horizontal banner image</a:t>
            </a:r>
          </a:p>
        </p:txBody>
      </p:sp>
      <p:sp>
        <p:nvSpPr>
          <p:cNvPr id="17" name="Text Placeholder 44">
            <a:extLst>
              <a:ext uri="{FF2B5EF4-FFF2-40B4-BE49-F238E27FC236}">
                <a16:creationId xmlns:a16="http://schemas.microsoft.com/office/drawing/2014/main" id="{7EE6957E-64E7-4044-BFE8-2BF3980E5126}"/>
              </a:ext>
            </a:extLst>
          </p:cNvPr>
          <p:cNvSpPr>
            <a:spLocks noGrp="1"/>
          </p:cNvSpPr>
          <p:nvPr>
            <p:ph type="body" sz="quarter" idx="18"/>
          </p:nvPr>
        </p:nvSpPr>
        <p:spPr>
          <a:xfrm>
            <a:off x="310297" y="3596575"/>
            <a:ext cx="2286000" cy="2397826"/>
          </a:xfrm>
          <a:prstGeom prst="rect">
            <a:avLst/>
          </a:prstGeom>
        </p:spPr>
        <p:txBody>
          <a:bodyPr lIns="0" tIns="0" rIns="0" bIns="0" anchor="b" anchorCtr="0"/>
          <a:lstStyle>
            <a:lvl1pPr marL="0" indent="0">
              <a:lnSpc>
                <a:spcPct val="100000"/>
              </a:lnSpc>
              <a:buNone/>
              <a:defRPr sz="1000" b="1" i="0">
                <a:solidFill>
                  <a:schemeClr val="bg1">
                    <a:lumMod val="50000"/>
                  </a:schemeClr>
                </a:solidFill>
                <a:latin typeface="Segoe UI Semibold" panose="020B0502040204020203" pitchFamily="34" charset="0"/>
                <a:cs typeface="Segoe UI Semibold" panose="020B0502040204020203" pitchFamily="34" charset="0"/>
              </a:defRPr>
            </a:lvl1pPr>
          </a:lstStyle>
          <a:p>
            <a:pPr lvl="0"/>
            <a:endParaRPr lang="en-US" dirty="0"/>
          </a:p>
        </p:txBody>
      </p:sp>
    </p:spTree>
    <p:extLst>
      <p:ext uri="{BB962C8B-B14F-4D97-AF65-F5344CB8AC3E}">
        <p14:creationId xmlns:p14="http://schemas.microsoft.com/office/powerpoint/2010/main" val="57422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ertical">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E3C65385-E3CB-E343-A048-28767AB9E609}"/>
              </a:ext>
            </a:extLst>
          </p:cNvPr>
          <p:cNvSpPr>
            <a:spLocks noGrp="1"/>
          </p:cNvSpPr>
          <p:nvPr>
            <p:ph type="pic" sz="quarter" idx="15" hasCustomPrompt="1"/>
          </p:nvPr>
        </p:nvSpPr>
        <p:spPr>
          <a:xfrm>
            <a:off x="5522194" y="309789"/>
            <a:ext cx="2650255" cy="1058836"/>
          </a:xfrm>
          <a:prstGeom prst="rect">
            <a:avLst/>
          </a:prstGeom>
        </p:spPr>
        <p:txBody>
          <a:bodyPr/>
          <a:lstStyle>
            <a:lvl1pPr marL="0" indent="0">
              <a:buNone/>
              <a:defRPr/>
            </a:lvl1pPr>
          </a:lstStyle>
          <a:p>
            <a:r>
              <a:rPr lang="en-US"/>
              <a:t>Logo</a:t>
            </a:r>
          </a:p>
        </p:txBody>
      </p:sp>
      <p:sp>
        <p:nvSpPr>
          <p:cNvPr id="26" name="Text Placeholder 24">
            <a:extLst>
              <a:ext uri="{FF2B5EF4-FFF2-40B4-BE49-F238E27FC236}">
                <a16:creationId xmlns:a16="http://schemas.microsoft.com/office/drawing/2014/main" id="{A36515BF-2138-B649-9E8C-2E4328478DD7}"/>
              </a:ext>
            </a:extLst>
          </p:cNvPr>
          <p:cNvSpPr>
            <a:spLocks noGrp="1"/>
          </p:cNvSpPr>
          <p:nvPr>
            <p:ph type="body" sz="quarter" idx="11"/>
          </p:nvPr>
        </p:nvSpPr>
        <p:spPr>
          <a:xfrm>
            <a:off x="5500311" y="2817626"/>
            <a:ext cx="6423025" cy="125767"/>
          </a:xfrm>
          <a:prstGeom prst="rect">
            <a:avLst/>
          </a:prstGeom>
        </p:spPr>
        <p:txBody>
          <a:bodyPr lIns="0" tIns="0" rIns="0" bIns="0"/>
          <a:lstStyle>
            <a:lvl1pPr marL="0" indent="0">
              <a:buNone/>
              <a:defRPr sz="1000" b="0" i="0">
                <a:solidFill>
                  <a:schemeClr val="bg1">
                    <a:lumMod val="50000"/>
                  </a:schemeClr>
                </a:solidFill>
                <a:latin typeface="Segoe UI Semilight" panose="020B0402040204020203" pitchFamily="34" charset="0"/>
                <a:cs typeface="Segoe UI Semilight" panose="020B0402040204020203" pitchFamily="34" charset="0"/>
              </a:defRPr>
            </a:lvl1pPr>
          </a:lstStyle>
          <a:p>
            <a:pPr lvl="0"/>
            <a:endParaRPr lang="en-US"/>
          </a:p>
        </p:txBody>
      </p:sp>
      <p:pic>
        <p:nvPicPr>
          <p:cNvPr id="11" name="Graphic 10">
            <a:extLst>
              <a:ext uri="{FF2B5EF4-FFF2-40B4-BE49-F238E27FC236}">
                <a16:creationId xmlns:a16="http://schemas.microsoft.com/office/drawing/2014/main" id="{AED5D479-2CA3-7B4E-AF02-8F4BB59791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96111" y="6299345"/>
            <a:ext cx="1554480" cy="333103"/>
          </a:xfrm>
          <a:prstGeom prst="rect">
            <a:avLst/>
          </a:prstGeom>
        </p:spPr>
      </p:pic>
      <p:cxnSp>
        <p:nvCxnSpPr>
          <p:cNvPr id="12" name="Straight Connector 11">
            <a:extLst>
              <a:ext uri="{FF2B5EF4-FFF2-40B4-BE49-F238E27FC236}">
                <a16:creationId xmlns:a16="http://schemas.microsoft.com/office/drawing/2014/main" id="{D1213181-F0C6-8F4E-80E5-57262C43B6C1}"/>
              </a:ext>
            </a:extLst>
          </p:cNvPr>
          <p:cNvCxnSpPr>
            <a:cxnSpLocks/>
          </p:cNvCxnSpPr>
          <p:nvPr userDrawn="1"/>
        </p:nvCxnSpPr>
        <p:spPr>
          <a:xfrm>
            <a:off x="5500311" y="5621792"/>
            <a:ext cx="6401140" cy="0"/>
          </a:xfrm>
          <a:prstGeom prst="line">
            <a:avLst/>
          </a:prstGeom>
          <a:ln w="9525">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8C6C1F0-FFFA-4641-8389-B0E5BC37F7D4}"/>
              </a:ext>
            </a:extLst>
          </p:cNvPr>
          <p:cNvSpPr txBox="1"/>
          <p:nvPr userDrawn="1"/>
        </p:nvSpPr>
        <p:spPr>
          <a:xfrm>
            <a:off x="5504946" y="3068420"/>
            <a:ext cx="1905338" cy="307777"/>
          </a:xfrm>
          <a:prstGeom prst="rect">
            <a:avLst/>
          </a:prstGeom>
          <a:noFill/>
          <a:ln>
            <a:noFill/>
          </a:ln>
        </p:spPr>
        <p:txBody>
          <a:bodyPr wrap="square" lIns="0" rIns="0" rtlCol="0" anchor="ctr" anchorCtr="0">
            <a:spAutoFit/>
          </a:bodyPr>
          <a:lstStyle/>
          <a:p>
            <a:r>
              <a:rPr lang="en-US" sz="1400" dirty="0">
                <a:solidFill>
                  <a:schemeClr val="bg1">
                    <a:lumMod val="50000"/>
                  </a:schemeClr>
                </a:solidFill>
                <a:latin typeface="Segoe UI Light" panose="020B0502040204020203" pitchFamily="34" charset="0"/>
                <a:cs typeface="Segoe UI Light" panose="020B0502040204020203" pitchFamily="34" charset="0"/>
              </a:rPr>
              <a:t>Situation:</a:t>
            </a:r>
            <a:endParaRPr lang="en-US" sz="1400" dirty="0">
              <a:solidFill>
                <a:schemeClr val="bg1">
                  <a:lumMod val="50000"/>
                </a:schemeClr>
              </a:solidFill>
            </a:endParaRPr>
          </a:p>
        </p:txBody>
      </p:sp>
      <p:cxnSp>
        <p:nvCxnSpPr>
          <p:cNvPr id="20" name="Straight Connector 19">
            <a:extLst>
              <a:ext uri="{FF2B5EF4-FFF2-40B4-BE49-F238E27FC236}">
                <a16:creationId xmlns:a16="http://schemas.microsoft.com/office/drawing/2014/main" id="{1DCBAC98-BD94-A54E-AFD0-F5890652EAB2}"/>
              </a:ext>
            </a:extLst>
          </p:cNvPr>
          <p:cNvCxnSpPr>
            <a:cxnSpLocks/>
          </p:cNvCxnSpPr>
          <p:nvPr userDrawn="1"/>
        </p:nvCxnSpPr>
        <p:spPr>
          <a:xfrm>
            <a:off x="5500311" y="2974392"/>
            <a:ext cx="6401140" cy="0"/>
          </a:xfrm>
          <a:prstGeom prst="line">
            <a:avLst/>
          </a:prstGeom>
          <a:ln w="9525">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sp>
        <p:nvSpPr>
          <p:cNvPr id="27" name="Text Placeholder 24">
            <a:extLst>
              <a:ext uri="{FF2B5EF4-FFF2-40B4-BE49-F238E27FC236}">
                <a16:creationId xmlns:a16="http://schemas.microsoft.com/office/drawing/2014/main" id="{023FB8B1-6C5D-E148-A135-CF84B4D72145}"/>
              </a:ext>
            </a:extLst>
          </p:cNvPr>
          <p:cNvSpPr>
            <a:spLocks noGrp="1"/>
          </p:cNvSpPr>
          <p:nvPr>
            <p:ph type="body" sz="quarter" idx="10"/>
          </p:nvPr>
        </p:nvSpPr>
        <p:spPr>
          <a:xfrm>
            <a:off x="5500311" y="1879031"/>
            <a:ext cx="6423025" cy="830262"/>
          </a:xfrm>
          <a:prstGeom prst="rect">
            <a:avLst/>
          </a:prstGeom>
        </p:spPr>
        <p:txBody>
          <a:bodyPr lIns="0" tIns="0" rIns="0" bIns="0" anchor="b" anchorCtr="0"/>
          <a:lstStyle>
            <a:lvl1pPr marL="0" indent="0">
              <a:lnSpc>
                <a:spcPct val="100000"/>
              </a:lnSpc>
              <a:buNone/>
              <a:defRPr sz="1800" b="0" i="0">
                <a:latin typeface="Segoe UI" panose="020B0502040204020203" pitchFamily="34" charset="0"/>
                <a:cs typeface="Segoe UI" panose="020B0502040204020203" pitchFamily="34" charset="0"/>
              </a:defRPr>
            </a:lvl1pPr>
          </a:lstStyle>
          <a:p>
            <a:pPr lvl="0"/>
            <a:endParaRPr lang="en-US"/>
          </a:p>
        </p:txBody>
      </p:sp>
      <p:sp>
        <p:nvSpPr>
          <p:cNvPr id="29" name="Text Placeholder 28">
            <a:extLst>
              <a:ext uri="{FF2B5EF4-FFF2-40B4-BE49-F238E27FC236}">
                <a16:creationId xmlns:a16="http://schemas.microsoft.com/office/drawing/2014/main" id="{5CE8217C-B622-934F-9484-20080D5B6DFE}"/>
              </a:ext>
            </a:extLst>
          </p:cNvPr>
          <p:cNvSpPr>
            <a:spLocks noGrp="1"/>
          </p:cNvSpPr>
          <p:nvPr>
            <p:ph type="body" sz="quarter" idx="12"/>
          </p:nvPr>
        </p:nvSpPr>
        <p:spPr>
          <a:xfrm>
            <a:off x="5500311" y="3573681"/>
            <a:ext cx="1929384" cy="1828800"/>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46" name="Text Placeholder 44">
            <a:extLst>
              <a:ext uri="{FF2B5EF4-FFF2-40B4-BE49-F238E27FC236}">
                <a16:creationId xmlns:a16="http://schemas.microsoft.com/office/drawing/2014/main" id="{C3EBB3FC-23E4-4046-A80F-D29F4C3CA280}"/>
              </a:ext>
            </a:extLst>
          </p:cNvPr>
          <p:cNvSpPr>
            <a:spLocks noGrp="1"/>
          </p:cNvSpPr>
          <p:nvPr>
            <p:ph type="body" sz="quarter" idx="18"/>
          </p:nvPr>
        </p:nvSpPr>
        <p:spPr>
          <a:xfrm>
            <a:off x="5522195" y="5785381"/>
            <a:ext cx="1905341" cy="847067"/>
          </a:xfrm>
          <a:prstGeom prst="rect">
            <a:avLst/>
          </a:prstGeom>
        </p:spPr>
        <p:txBody>
          <a:bodyPr lIns="0" tIns="0" rIns="0" bIns="0" anchor="t" anchorCtr="0"/>
          <a:lstStyle>
            <a:lvl1pPr marL="0" indent="0">
              <a:lnSpc>
                <a:spcPct val="40000"/>
              </a:lnSpc>
              <a:buNone/>
              <a:defRPr sz="1000" b="1" i="0">
                <a:solidFill>
                  <a:schemeClr val="bg1">
                    <a:lumMod val="50000"/>
                  </a:schemeClr>
                </a:solidFill>
                <a:latin typeface="Segoe UI Semibold" panose="020B0502040204020203" pitchFamily="34" charset="0"/>
                <a:cs typeface="Segoe UI Semibold" panose="020B0502040204020203" pitchFamily="34" charset="0"/>
              </a:defRPr>
            </a:lvl1pPr>
          </a:lstStyle>
          <a:p>
            <a:pPr lvl="0"/>
            <a:endParaRPr lang="en-US"/>
          </a:p>
        </p:txBody>
      </p:sp>
      <p:sp>
        <p:nvSpPr>
          <p:cNvPr id="47" name="Text Placeholder 44">
            <a:extLst>
              <a:ext uri="{FF2B5EF4-FFF2-40B4-BE49-F238E27FC236}">
                <a16:creationId xmlns:a16="http://schemas.microsoft.com/office/drawing/2014/main" id="{AB478E34-112F-8248-8840-50966BFF0CA6}"/>
              </a:ext>
            </a:extLst>
          </p:cNvPr>
          <p:cNvSpPr>
            <a:spLocks noGrp="1"/>
          </p:cNvSpPr>
          <p:nvPr>
            <p:ph type="body" sz="quarter" idx="19"/>
          </p:nvPr>
        </p:nvSpPr>
        <p:spPr>
          <a:xfrm>
            <a:off x="7759154" y="5785381"/>
            <a:ext cx="1927226" cy="847067"/>
          </a:xfrm>
          <a:prstGeom prst="rect">
            <a:avLst/>
          </a:prstGeom>
        </p:spPr>
        <p:txBody>
          <a:bodyPr lIns="0" tIns="0" rIns="0" bIns="0" anchor="t" anchorCtr="0"/>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1" i="0">
                <a:solidFill>
                  <a:schemeClr val="bg1">
                    <a:lumMod val="50000"/>
                  </a:schemeClr>
                </a:solidFill>
                <a:latin typeface="Segoe UI Semibold" panose="020B0502040204020203" pitchFamily="34" charset="0"/>
                <a:cs typeface="Segoe UI Semibold" panose="020B0502040204020203" pitchFamily="34" charset="0"/>
              </a:defRPr>
            </a:lvl1pPr>
          </a:lstStyle>
          <a:p>
            <a:pPr>
              <a:lnSpc>
                <a:spcPct val="100000"/>
              </a:lnSpc>
            </a:pPr>
            <a:endParaRPr lang="en-US" dirty="0"/>
          </a:p>
        </p:txBody>
      </p:sp>
      <p:sp>
        <p:nvSpPr>
          <p:cNvPr id="22" name="TextBox 21">
            <a:extLst>
              <a:ext uri="{FF2B5EF4-FFF2-40B4-BE49-F238E27FC236}">
                <a16:creationId xmlns:a16="http://schemas.microsoft.com/office/drawing/2014/main" id="{B9D45474-AEF3-9A4D-8181-40DE54A1BBC3}"/>
              </a:ext>
            </a:extLst>
          </p:cNvPr>
          <p:cNvSpPr txBox="1"/>
          <p:nvPr userDrawn="1"/>
        </p:nvSpPr>
        <p:spPr>
          <a:xfrm>
            <a:off x="7763789" y="3068420"/>
            <a:ext cx="1905338" cy="307777"/>
          </a:xfrm>
          <a:prstGeom prst="rect">
            <a:avLst/>
          </a:prstGeom>
          <a:noFill/>
          <a:ln>
            <a:noFill/>
          </a:ln>
        </p:spPr>
        <p:txBody>
          <a:bodyPr wrap="square" lIns="0" rIns="0" rtlCol="0" anchor="ctr" anchorCtr="0">
            <a:spAutoFit/>
          </a:bodyPr>
          <a:lstStyle/>
          <a:p>
            <a:r>
              <a:rPr lang="en-US" sz="1400" dirty="0">
                <a:solidFill>
                  <a:schemeClr val="bg1">
                    <a:lumMod val="50000"/>
                  </a:schemeClr>
                </a:solidFill>
                <a:latin typeface="Segoe UI Light" panose="020B0502040204020203" pitchFamily="34" charset="0"/>
                <a:cs typeface="Segoe UI Light" panose="020B0502040204020203" pitchFamily="34" charset="0"/>
              </a:rPr>
              <a:t>Solution:</a:t>
            </a:r>
            <a:endParaRPr lang="en-US" sz="1400" dirty="0">
              <a:solidFill>
                <a:schemeClr val="bg1">
                  <a:lumMod val="50000"/>
                </a:schemeClr>
              </a:solidFill>
            </a:endParaRPr>
          </a:p>
        </p:txBody>
      </p:sp>
      <p:sp>
        <p:nvSpPr>
          <p:cNvPr id="23" name="Text Placeholder 28">
            <a:extLst>
              <a:ext uri="{FF2B5EF4-FFF2-40B4-BE49-F238E27FC236}">
                <a16:creationId xmlns:a16="http://schemas.microsoft.com/office/drawing/2014/main" id="{6EBF696A-BF72-9F4A-B975-FE39E94DC5B5}"/>
              </a:ext>
            </a:extLst>
          </p:cNvPr>
          <p:cNvSpPr>
            <a:spLocks noGrp="1"/>
          </p:cNvSpPr>
          <p:nvPr>
            <p:ph type="body" sz="quarter" idx="21"/>
          </p:nvPr>
        </p:nvSpPr>
        <p:spPr>
          <a:xfrm>
            <a:off x="7759153" y="3573681"/>
            <a:ext cx="1929384" cy="1828800"/>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24" name="TextBox 23">
            <a:extLst>
              <a:ext uri="{FF2B5EF4-FFF2-40B4-BE49-F238E27FC236}">
                <a16:creationId xmlns:a16="http://schemas.microsoft.com/office/drawing/2014/main" id="{6506C279-6B8D-C84A-9C5A-5DBD150D510B}"/>
              </a:ext>
            </a:extLst>
          </p:cNvPr>
          <p:cNvSpPr txBox="1"/>
          <p:nvPr userDrawn="1"/>
        </p:nvSpPr>
        <p:spPr>
          <a:xfrm>
            <a:off x="10000746" y="3068420"/>
            <a:ext cx="1905338" cy="307777"/>
          </a:xfrm>
          <a:prstGeom prst="rect">
            <a:avLst/>
          </a:prstGeom>
          <a:noFill/>
          <a:ln>
            <a:noFill/>
          </a:ln>
        </p:spPr>
        <p:txBody>
          <a:bodyPr wrap="square" lIns="0" rIns="0" rtlCol="0" anchor="ctr" anchorCtr="0">
            <a:spAutoFit/>
          </a:bodyPr>
          <a:lstStyle/>
          <a:p>
            <a:r>
              <a:rPr lang="en-US" sz="1400" dirty="0">
                <a:solidFill>
                  <a:schemeClr val="bg1">
                    <a:lumMod val="50000"/>
                  </a:schemeClr>
                </a:solidFill>
                <a:latin typeface="Segoe UI Light" panose="020B0502040204020203" pitchFamily="34" charset="0"/>
                <a:cs typeface="Segoe UI Light" panose="020B0502040204020203" pitchFamily="34" charset="0"/>
              </a:rPr>
              <a:t>Impact:</a:t>
            </a:r>
            <a:endParaRPr lang="en-US" sz="1400" dirty="0">
              <a:solidFill>
                <a:schemeClr val="bg1">
                  <a:lumMod val="50000"/>
                </a:schemeClr>
              </a:solidFill>
            </a:endParaRPr>
          </a:p>
        </p:txBody>
      </p:sp>
      <p:sp>
        <p:nvSpPr>
          <p:cNvPr id="25" name="Text Placeholder 28">
            <a:extLst>
              <a:ext uri="{FF2B5EF4-FFF2-40B4-BE49-F238E27FC236}">
                <a16:creationId xmlns:a16="http://schemas.microsoft.com/office/drawing/2014/main" id="{AD39BD6E-A556-B349-9927-603088F0A678}"/>
              </a:ext>
            </a:extLst>
          </p:cNvPr>
          <p:cNvSpPr>
            <a:spLocks noGrp="1"/>
          </p:cNvSpPr>
          <p:nvPr>
            <p:ph type="body" sz="quarter" idx="22"/>
          </p:nvPr>
        </p:nvSpPr>
        <p:spPr>
          <a:xfrm>
            <a:off x="9996110" y="3573681"/>
            <a:ext cx="1929384" cy="1828800"/>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dirty="0"/>
          </a:p>
        </p:txBody>
      </p:sp>
      <p:sp>
        <p:nvSpPr>
          <p:cNvPr id="36" name="Picture Placeholder 32">
            <a:extLst>
              <a:ext uri="{FF2B5EF4-FFF2-40B4-BE49-F238E27FC236}">
                <a16:creationId xmlns:a16="http://schemas.microsoft.com/office/drawing/2014/main" id="{5D512A78-0241-854A-90DF-E7DA314F7124}"/>
              </a:ext>
            </a:extLst>
          </p:cNvPr>
          <p:cNvSpPr>
            <a:spLocks noGrp="1"/>
          </p:cNvSpPr>
          <p:nvPr>
            <p:ph type="pic" sz="quarter" idx="17"/>
          </p:nvPr>
        </p:nvSpPr>
        <p:spPr>
          <a:xfrm>
            <a:off x="1" y="4635"/>
            <a:ext cx="5167132" cy="6858000"/>
          </a:xfrm>
          <a:prstGeom prst="rect">
            <a:avLst/>
          </a:prstGeom>
        </p:spPr>
        <p:txBody>
          <a:bodyPr/>
          <a:lstStyle>
            <a:lvl1pPr marL="0" indent="0">
              <a:buNone/>
              <a:defRPr/>
            </a:lvl1pPr>
          </a:lstStyle>
          <a:p>
            <a:endParaRPr lang="en-US"/>
          </a:p>
        </p:txBody>
      </p:sp>
    </p:spTree>
    <p:extLst>
      <p:ext uri="{BB962C8B-B14F-4D97-AF65-F5344CB8AC3E}">
        <p14:creationId xmlns:p14="http://schemas.microsoft.com/office/powerpoint/2010/main" val="1764444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303695"/>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customers.microsoft.com/en-us/story/1601618916994142184-hi-rez-studios-gaming-azure-playfa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5D3C16-37BF-DF6E-CA31-578A4A3FC1C6}"/>
              </a:ext>
            </a:extLst>
          </p:cNvPr>
          <p:cNvPicPr>
            <a:picLocks noChangeAspect="1"/>
          </p:cNvPicPr>
          <p:nvPr/>
        </p:nvPicPr>
        <p:blipFill>
          <a:blip r:embed="rId3"/>
          <a:srcRect t="15989" b="15989"/>
          <a:stretch/>
        </p:blipFill>
        <p:spPr>
          <a:xfrm>
            <a:off x="2969967" y="0"/>
            <a:ext cx="9222033" cy="3528574"/>
          </a:xfrm>
          <a:prstGeom prst="rect">
            <a:avLst/>
          </a:prstGeom>
        </p:spPr>
      </p:pic>
      <p:sp>
        <p:nvSpPr>
          <p:cNvPr id="2" name="Text Placeholder 1">
            <a:extLst>
              <a:ext uri="{FF2B5EF4-FFF2-40B4-BE49-F238E27FC236}">
                <a16:creationId xmlns:a16="http://schemas.microsoft.com/office/drawing/2014/main" id="{BAD9EA49-A71E-C84F-8D62-E3208D804C56}"/>
              </a:ext>
            </a:extLst>
          </p:cNvPr>
          <p:cNvSpPr>
            <a:spLocks noGrp="1"/>
          </p:cNvSpPr>
          <p:nvPr>
            <p:ph type="body" sz="quarter" idx="10"/>
          </p:nvPr>
        </p:nvSpPr>
        <p:spPr>
          <a:xfrm>
            <a:off x="3268758" y="3555594"/>
            <a:ext cx="8643841" cy="830262"/>
          </a:xfrm>
        </p:spPr>
        <p:txBody>
          <a:bodyPr anchor="ctr"/>
          <a:lstStyle/>
          <a:p>
            <a:pPr marL="0" marR="0">
              <a:spcBef>
                <a:spcPts val="0"/>
              </a:spcBef>
              <a:spcAft>
                <a:spcPts val="0"/>
              </a:spcAft>
            </a:pPr>
            <a:r>
              <a:rPr lang="en-US" sz="1800" dirty="0">
                <a:effectLst/>
                <a:ea typeface="Segoe UI" panose="020B0502040204020203" pitchFamily="34" charset="0"/>
              </a:rPr>
              <a:t>“</a:t>
            </a:r>
            <a:r>
              <a:rPr lang="en-US" sz="1800" dirty="0">
                <a:effectLst/>
                <a:ea typeface="Calibri" panose="020F0502020204030204" pitchFamily="34" charset="0"/>
              </a:rPr>
              <a:t>It’s all been working great; the scalability we've gained with Azure Kubernetes Service is beyond anything we could have achieved before, and the way it automates everything for us is like having a free ops team.”</a:t>
            </a:r>
            <a:r>
              <a:rPr lang="en-US" sz="1800" dirty="0">
                <a:effectLst/>
                <a:ea typeface="Segoe UI" panose="020B0502040204020203" pitchFamily="34" charset="0"/>
              </a:rPr>
              <a:t>”</a:t>
            </a:r>
            <a:endParaRPr lang="en-US" sz="1800" dirty="0">
              <a:effectLst/>
              <a:ea typeface="Times New Roman" panose="02020603050405020304" pitchFamily="18" charset="0"/>
            </a:endParaRPr>
          </a:p>
        </p:txBody>
      </p:sp>
      <p:sp>
        <p:nvSpPr>
          <p:cNvPr id="4" name="Text Placeholder 3">
            <a:extLst>
              <a:ext uri="{FF2B5EF4-FFF2-40B4-BE49-F238E27FC236}">
                <a16:creationId xmlns:a16="http://schemas.microsoft.com/office/drawing/2014/main" id="{19786677-DC05-D543-909B-B7CA08E5BDC6}"/>
              </a:ext>
            </a:extLst>
          </p:cNvPr>
          <p:cNvSpPr>
            <a:spLocks noGrp="1"/>
          </p:cNvSpPr>
          <p:nvPr>
            <p:ph type="body" sz="quarter" idx="11"/>
          </p:nvPr>
        </p:nvSpPr>
        <p:spPr>
          <a:xfrm>
            <a:off x="3268757" y="4466267"/>
            <a:ext cx="8643841" cy="158979"/>
          </a:xfrm>
        </p:spPr>
        <p:txBody>
          <a:bodyPr lIns="0" tIns="0" rIns="0" bIns="0" anchor="t"/>
          <a:lstStyle/>
          <a:p>
            <a:r>
              <a:rPr lang="en-US" sz="1400" dirty="0">
                <a:latin typeface="Segoe UI" panose="020B0502040204020203" pitchFamily="34" charset="0"/>
                <a:cs typeface="Segoe UI" panose="020B0502040204020203" pitchFamily="34" charset="0"/>
              </a:rPr>
              <a:t>— </a:t>
            </a:r>
            <a:r>
              <a:rPr lang="en-US" sz="1400" dirty="0">
                <a:effectLst/>
                <a:latin typeface="Segoe UI" panose="020B0502040204020203" pitchFamily="34" charset="0"/>
                <a:ea typeface="Calibri" panose="020F0502020204030204" pitchFamily="34" charset="0"/>
                <a:cs typeface="Segoe UI" panose="020B0502040204020203" pitchFamily="34" charset="0"/>
              </a:rPr>
              <a:t>Justin Driggers, Advanced Software Engineer, Back-end Services Team, High-Rez Studios</a:t>
            </a:r>
            <a:endParaRPr lang="en-US" sz="1400" dirty="0">
              <a:latin typeface="Segoe UI" panose="020B0502040204020203" pitchFamily="34" charset="0"/>
              <a:cs typeface="Segoe UI" panose="020B0502040204020203" pitchFamily="34" charset="0"/>
            </a:endParaRPr>
          </a:p>
          <a:p>
            <a:endParaRPr lang="en-US" sz="1400"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AF2E54E3-0C00-6B4C-92F1-804A0BA0C869}"/>
              </a:ext>
            </a:extLst>
          </p:cNvPr>
          <p:cNvSpPr>
            <a:spLocks noGrp="1"/>
          </p:cNvSpPr>
          <p:nvPr>
            <p:ph type="body" sz="quarter" idx="18"/>
          </p:nvPr>
        </p:nvSpPr>
        <p:spPr/>
        <p:txBody>
          <a:bodyPr/>
          <a:lstStyle/>
          <a:p>
            <a:r>
              <a:rPr lang="en-US" dirty="0"/>
              <a:t>Customer:</a:t>
            </a:r>
            <a:br>
              <a:rPr lang="en-US" dirty="0"/>
            </a:br>
            <a:r>
              <a:rPr lang="en-US" b="0" dirty="0">
                <a:latin typeface="Segoe UI Semilight" panose="020B0402040204020203" pitchFamily="34" charset="0"/>
                <a:cs typeface="Segoe UI Semilight" panose="020B0402040204020203" pitchFamily="34" charset="0"/>
              </a:rPr>
              <a:t>Hi-Rez Studios</a:t>
            </a:r>
          </a:p>
          <a:p>
            <a:r>
              <a:rPr lang="en-US" dirty="0"/>
              <a:t>Industry:</a:t>
            </a:r>
            <a:br>
              <a:rPr lang="en-US" dirty="0"/>
            </a:br>
            <a:r>
              <a:rPr lang="en-US" b="0" dirty="0">
                <a:latin typeface="Segoe UI Semilight" panose="020B0402040204020203" pitchFamily="34" charset="0"/>
                <a:cs typeface="Segoe UI Semilight" panose="020B0402040204020203" pitchFamily="34" charset="0"/>
              </a:rPr>
              <a:t>Gaming</a:t>
            </a:r>
          </a:p>
          <a:p>
            <a:r>
              <a:rPr lang="en-US" dirty="0"/>
              <a:t>Size:</a:t>
            </a:r>
            <a:br>
              <a:rPr lang="en-US" dirty="0"/>
            </a:br>
            <a:r>
              <a:rPr lang="en-US" b="0" dirty="0">
                <a:latin typeface="Segoe UI Semilight" panose="020B0402040204020203" pitchFamily="34" charset="0"/>
                <a:cs typeface="Segoe UI Semilight" panose="020B0402040204020203" pitchFamily="34" charset="0"/>
              </a:rPr>
              <a:t>Medium (50–999 + employees)</a:t>
            </a:r>
          </a:p>
          <a:p>
            <a:r>
              <a:rPr lang="en-US" dirty="0"/>
              <a:t>Country:</a:t>
            </a:r>
            <a:br>
              <a:rPr lang="en-US" dirty="0"/>
            </a:br>
            <a:r>
              <a:rPr lang="en-US" b="0" dirty="0">
                <a:latin typeface="Segoe UI Semilight" panose="020B0402040204020203" pitchFamily="34" charset="0"/>
                <a:cs typeface="Segoe UI Semilight" panose="020B0402040204020203" pitchFamily="34" charset="0"/>
              </a:rPr>
              <a:t>United States</a:t>
            </a:r>
          </a:p>
          <a:p>
            <a:r>
              <a:rPr lang="en-US" dirty="0"/>
              <a:t>Products and services:</a:t>
            </a:r>
            <a:br>
              <a:rPr lang="en-US" dirty="0"/>
            </a:br>
            <a:endParaRPr lang="en-US" b="0" dirty="0">
              <a:latin typeface="Segoe UI Semilight" panose="020B0402040204020203" pitchFamily="34" charset="0"/>
              <a:cs typeface="Segoe UI Semilight" panose="020B0402040204020203" pitchFamily="34" charset="0"/>
            </a:endParaRPr>
          </a:p>
          <a:p>
            <a:pPr>
              <a:spcBef>
                <a:spcPts val="0"/>
              </a:spcBef>
            </a:pPr>
            <a:r>
              <a:rPr lang="en-US" b="0" dirty="0">
                <a:latin typeface="Segoe UI Semilight" panose="020B0402040204020203" pitchFamily="34" charset="0"/>
                <a:cs typeface="Segoe UI Semilight" panose="020B0402040204020203" pitchFamily="34" charset="0"/>
              </a:rPr>
              <a:t>Azure </a:t>
            </a:r>
            <a:r>
              <a:rPr lang="en-US" b="0" dirty="0" err="1">
                <a:latin typeface="Segoe UI Semilight" panose="020B0402040204020203" pitchFamily="34" charset="0"/>
                <a:cs typeface="Segoe UI Semilight" panose="020B0402040204020203" pitchFamily="34" charset="0"/>
              </a:rPr>
              <a:t>Playfab</a:t>
            </a:r>
            <a:endParaRPr lang="en-US" b="0" dirty="0">
              <a:latin typeface="Segoe UI Semilight" panose="020B0402040204020203" pitchFamily="34" charset="0"/>
              <a:cs typeface="Segoe UI Semilight" panose="020B0402040204020203" pitchFamily="34" charset="0"/>
            </a:endParaRPr>
          </a:p>
          <a:p>
            <a:pPr>
              <a:spcBef>
                <a:spcPts val="0"/>
              </a:spcBef>
            </a:pPr>
            <a:r>
              <a:rPr lang="en-US" b="0" dirty="0">
                <a:latin typeface="Segoe UI Semilight" panose="020B0402040204020203" pitchFamily="34" charset="0"/>
                <a:cs typeface="Segoe UI Semilight" panose="020B0402040204020203" pitchFamily="34" charset="0"/>
              </a:rPr>
              <a:t>Azure Kubernetes Services</a:t>
            </a:r>
            <a:br>
              <a:rPr lang="en-US" b="0" dirty="0">
                <a:latin typeface="Segoe UI Semilight" panose="020B0402040204020203" pitchFamily="34" charset="0"/>
                <a:cs typeface="Segoe UI Semilight" panose="020B0402040204020203" pitchFamily="34" charset="0"/>
              </a:rPr>
            </a:br>
            <a:r>
              <a:rPr lang="en-US" b="0">
                <a:latin typeface="Segoe UI Semilight" panose="020B0402040204020203" pitchFamily="34" charset="0"/>
                <a:cs typeface="Segoe UI Semilight" panose="020B0402040204020203" pitchFamily="34" charset="0"/>
              </a:rPr>
              <a:t>Azure Monitor</a:t>
            </a:r>
          </a:p>
          <a:p>
            <a:pPr>
              <a:spcBef>
                <a:spcPts val="0"/>
              </a:spcBef>
            </a:pPr>
            <a:endParaRPr lang="en-US" b="0" dirty="0">
              <a:latin typeface="Segoe UI Semilight"/>
              <a:cs typeface="Segoe UI Semilight"/>
            </a:endParaRPr>
          </a:p>
          <a:p>
            <a:r>
              <a:rPr lang="en-US" dirty="0">
                <a:hlinkClick r:id="rId4"/>
              </a:rPr>
              <a:t>Read the full story here</a:t>
            </a:r>
            <a:endParaRPr lang="en-US" dirty="0"/>
          </a:p>
        </p:txBody>
      </p:sp>
      <p:sp>
        <p:nvSpPr>
          <p:cNvPr id="14" name="Rectangle 13">
            <a:extLst>
              <a:ext uri="{FF2B5EF4-FFF2-40B4-BE49-F238E27FC236}">
                <a16:creationId xmlns:a16="http://schemas.microsoft.com/office/drawing/2014/main" id="{98D55D4A-6878-0C46-A8B8-53CF7DFE7AC6}"/>
              </a:ext>
            </a:extLst>
          </p:cNvPr>
          <p:cNvSpPr/>
          <p:nvPr/>
        </p:nvSpPr>
        <p:spPr>
          <a:xfrm>
            <a:off x="2870483" y="0"/>
            <a:ext cx="118872" cy="6858000"/>
          </a:xfrm>
          <a:prstGeom prst="rect">
            <a:avLst/>
          </a:prstGeom>
          <a:solidFill>
            <a:srgbClr val="222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4">
            <a:extLst>
              <a:ext uri="{FF2B5EF4-FFF2-40B4-BE49-F238E27FC236}">
                <a16:creationId xmlns:a16="http://schemas.microsoft.com/office/drawing/2014/main" id="{1F099BEA-50D5-4450-8EF4-971F24591B45}"/>
              </a:ext>
            </a:extLst>
          </p:cNvPr>
          <p:cNvSpPr>
            <a:spLocks noGrp="1"/>
          </p:cNvSpPr>
          <p:nvPr>
            <p:ph type="body" sz="quarter" idx="12"/>
          </p:nvPr>
        </p:nvSpPr>
        <p:spPr>
          <a:xfrm>
            <a:off x="3268663" y="5084010"/>
            <a:ext cx="2560637" cy="1729576"/>
          </a:xfrm>
        </p:spPr>
        <p:txBody>
          <a:bodyPr/>
          <a:lstStyle/>
          <a:p>
            <a:pPr marL="0" marR="0">
              <a:lnSpc>
                <a:spcPct val="107000"/>
              </a:lnSpc>
              <a:spcBef>
                <a:spcPts val="0"/>
              </a:spcBef>
              <a:spcAft>
                <a:spcPts val="0"/>
              </a:spcAft>
            </a:pPr>
            <a:r>
              <a:rPr lang="en-US" sz="1100" dirty="0">
                <a:effectLst/>
                <a:latin typeface="Segoe UI" panose="020B0502040204020203" pitchFamily="34" charset="0"/>
                <a:ea typeface="Calibri Light" panose="020F0302020204030204" pitchFamily="34" charset="0"/>
                <a:cs typeface="Segoe UI" panose="020B0502040204020203" pitchFamily="34" charset="0"/>
              </a:rPr>
              <a:t>It’s all been working great; the scalability we've gained with Azure Kubernetes Service is beyond anything we could have achieved before, and the way it automates everything for us is like having a free ops team.”</a:t>
            </a:r>
            <a:endParaRPr lang="en-US" sz="1100" dirty="0">
              <a:latin typeface="Segoe UI" panose="020B0502040204020203" pitchFamily="34" charset="0"/>
              <a:ea typeface="Calibri Light" panose="020F0302020204030204" pitchFamily="34" charset="0"/>
              <a:cs typeface="Segoe UI" panose="020B0502040204020203" pitchFamily="34" charset="0"/>
            </a:endParaRPr>
          </a:p>
        </p:txBody>
      </p:sp>
      <p:sp>
        <p:nvSpPr>
          <p:cNvPr id="16" name="Text Placeholder 7">
            <a:extLst>
              <a:ext uri="{FF2B5EF4-FFF2-40B4-BE49-F238E27FC236}">
                <a16:creationId xmlns:a16="http://schemas.microsoft.com/office/drawing/2014/main" id="{73A36E17-11B0-4054-B3AC-BC8E29AAA751}"/>
              </a:ext>
            </a:extLst>
          </p:cNvPr>
          <p:cNvSpPr>
            <a:spLocks noGrp="1"/>
          </p:cNvSpPr>
          <p:nvPr>
            <p:ph type="body" sz="quarter" idx="21"/>
          </p:nvPr>
        </p:nvSpPr>
        <p:spPr>
          <a:xfrm>
            <a:off x="6061799" y="5084010"/>
            <a:ext cx="2515610" cy="1773990"/>
          </a:xfrm>
        </p:spPr>
        <p:txBody>
          <a:bodyPr/>
          <a:lstStyle/>
          <a:p>
            <a:pPr marL="0" marR="0">
              <a:spcBef>
                <a:spcPts val="0"/>
              </a:spcBef>
              <a:spcAft>
                <a:spcPts val="0"/>
              </a:spcAft>
            </a:pPr>
            <a:r>
              <a:rPr lang="en-US" sz="1100" dirty="0">
                <a:effectLst/>
                <a:latin typeface="Segoe UI" panose="020B0502040204020203" pitchFamily="34" charset="0"/>
                <a:ea typeface="Calibri Light" panose="020F0302020204030204" pitchFamily="34" charset="0"/>
                <a:cs typeface="Segoe UI" panose="020B0502040204020203" pitchFamily="34" charset="0"/>
              </a:rPr>
              <a:t>Hi-Rez Studios moved its on-premise applications to Azure Kubernetes Service, allowing them to scale containerized applications automatically and on-demand. Additional Azure services helped the company further harness the scalability of the cloud.</a:t>
            </a:r>
          </a:p>
        </p:txBody>
      </p:sp>
      <p:sp>
        <p:nvSpPr>
          <p:cNvPr id="19" name="Text Placeholder 18">
            <a:extLst>
              <a:ext uri="{FF2B5EF4-FFF2-40B4-BE49-F238E27FC236}">
                <a16:creationId xmlns:a16="http://schemas.microsoft.com/office/drawing/2014/main" id="{B4E447F9-4786-4ACA-A34B-4BA916A886A8}"/>
              </a:ext>
            </a:extLst>
          </p:cNvPr>
          <p:cNvSpPr>
            <a:spLocks noGrp="1"/>
          </p:cNvSpPr>
          <p:nvPr>
            <p:ph type="body" sz="quarter" idx="22"/>
          </p:nvPr>
        </p:nvSpPr>
        <p:spPr>
          <a:xfrm>
            <a:off x="8728647" y="5084010"/>
            <a:ext cx="3315627" cy="1723611"/>
          </a:xfrm>
        </p:spPr>
        <p:txBody>
          <a:bodyPr/>
          <a:lstStyle/>
          <a:p>
            <a:pPr marL="0" marR="0">
              <a:lnSpc>
                <a:spcPct val="107000"/>
              </a:lnSpc>
              <a:spcBef>
                <a:spcPts val="0"/>
              </a:spcBef>
              <a:spcAft>
                <a:spcPts val="0"/>
              </a:spcAft>
            </a:pPr>
            <a:r>
              <a:rPr lang="en-US" sz="1100" dirty="0">
                <a:effectLst/>
                <a:latin typeface="Segoe UI" panose="020B0502040204020203" pitchFamily="34" charset="0"/>
                <a:ea typeface="Calibri" panose="020F0502020204030204" pitchFamily="34" charset="0"/>
                <a:cs typeface="Segoe UI" panose="020B0502040204020203" pitchFamily="34" charset="0"/>
              </a:rPr>
              <a:t>The updated architecture enabled a successful launch of their new game, delivering scalability to support 15 million players in the game’s first two months. Developers are more agile and able to deliver new functionality with fewer distractions. </a:t>
            </a:r>
            <a:endParaRPr lang="en-US" sz="1100" dirty="0">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8" name="Picture Placeholder 7">
            <a:extLst>
              <a:ext uri="{FF2B5EF4-FFF2-40B4-BE49-F238E27FC236}">
                <a16:creationId xmlns:a16="http://schemas.microsoft.com/office/drawing/2014/main" id="{F6E722BE-A764-7B40-4A66-C418424CAC69}"/>
              </a:ext>
            </a:extLst>
          </p:cNvPr>
          <p:cNvPicPr>
            <a:picLocks noGrp="1" noChangeAspect="1"/>
          </p:cNvPicPr>
          <p:nvPr>
            <p:ph type="pic" sz="quarter" idx="23"/>
          </p:nvPr>
        </p:nvPicPr>
        <p:blipFill>
          <a:blip r:embed="rId5"/>
          <a:srcRect/>
          <a:stretch/>
        </p:blipFill>
        <p:spPr>
          <a:xfrm>
            <a:off x="401737" y="-8238"/>
            <a:ext cx="2103120" cy="2103120"/>
          </a:xfrm>
        </p:spPr>
      </p:pic>
    </p:spTree>
    <p:extLst>
      <p:ext uri="{BB962C8B-B14F-4D97-AF65-F5344CB8AC3E}">
        <p14:creationId xmlns:p14="http://schemas.microsoft.com/office/powerpoint/2010/main" val="3164954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ff91c1a-e805-4ce0-8772-0e4a55281ab7">
      <UserInfo>
        <DisplayName>Guenther, Kelly</DisplayName>
        <AccountId>159</AccountId>
        <AccountType/>
      </UserInfo>
    </SharedWithUsers>
    <_ip_UnifiedCompliancePolicyUIAction xmlns="http://schemas.microsoft.com/sharepoint/v3" xsi:nil="true"/>
    <lcf76f155ced4ddcb4097134ff3c332f xmlns="57ef73c6-0234-4029-a36d-7a7293c9c4d7">
      <Terms xmlns="http://schemas.microsoft.com/office/infopath/2007/PartnerControls"/>
    </lcf76f155ced4ddcb4097134ff3c332f>
    <_ip_UnifiedCompliancePolicyProperties xmlns="http://schemas.microsoft.com/sharepoint/v3" xsi:nil="true"/>
    <TaxCatchAll xmlns="230e9df3-be65-4c73-a93b-d1236ebd677e" xsi:nil="true"/>
    <MediaServiceKeyPoints xmlns="57ef73c6-0234-4029-a36d-7a7293c9c4d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F98B6E5B1C5624F93FB0372153699A2" ma:contentTypeVersion="18" ma:contentTypeDescription="Create a new document." ma:contentTypeScope="" ma:versionID="27bc0b87c0296a0bfcbb48de86c10f94">
  <xsd:schema xmlns:xsd="http://www.w3.org/2001/XMLSchema" xmlns:xs="http://www.w3.org/2001/XMLSchema" xmlns:p="http://schemas.microsoft.com/office/2006/metadata/properties" xmlns:ns1="http://schemas.microsoft.com/sharepoint/v3" xmlns:ns2="fff91c1a-e805-4ce0-8772-0e4a55281ab7" xmlns:ns3="57ef73c6-0234-4029-a36d-7a7293c9c4d7" xmlns:ns4="230e9df3-be65-4c73-a93b-d1236ebd677e" targetNamespace="http://schemas.microsoft.com/office/2006/metadata/properties" ma:root="true" ma:fieldsID="c561e0e6fe2f8f330f2e0420d650797b" ns1:_="" ns2:_="" ns3:_="" ns4:_="">
    <xsd:import namespace="http://schemas.microsoft.com/sharepoint/v3"/>
    <xsd:import namespace="fff91c1a-e805-4ce0-8772-0e4a55281ab7"/>
    <xsd:import namespace="57ef73c6-0234-4029-a36d-7a7293c9c4d7"/>
    <xsd:import namespace="230e9df3-be65-4c73-a93b-d1236ebd677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AutoKeyPoints" minOccurs="0"/>
                <xsd:element ref="ns3:MediaServiceKeyPoints" minOccurs="0"/>
                <xsd:element ref="ns3:MediaServiceGenerationTime" minOccurs="0"/>
                <xsd:element ref="ns3:MediaServiceEventHashCode" minOccurs="0"/>
                <xsd:element ref="ns3:MediaServiceOCR" minOccurs="0"/>
                <xsd:element ref="ns3:MediaServiceLocation" minOccurs="0"/>
                <xsd:element ref="ns1:_ip_UnifiedCompliancePolicyProperties" minOccurs="0"/>
                <xsd:element ref="ns1:_ip_UnifiedCompliancePolicyUIAction" minOccurs="0"/>
                <xsd:element ref="ns3:MediaLengthInSeconds" minOccurs="0"/>
                <xsd:element ref="ns3: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f91c1a-e805-4ce0-8772-0e4a55281ab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ef73c6-0234-4029-a36d-7a7293c9c4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fals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20f11c62-10be-4b9e-b84b-dc1880b0f366}" ma:internalName="TaxCatchAll" ma:showField="CatchAllData" ma:web="fff91c1a-e805-4ce0-8772-0e4a55281a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E2DD67-3DCC-46B9-91FB-FA5B5D591373}">
  <ds:schemaRefs>
    <ds:schemaRef ds:uri="http://purl.org/dc/elements/1.1/"/>
    <ds:schemaRef ds:uri="http://schemas.microsoft.com/office/infopath/2007/PartnerControls"/>
    <ds:schemaRef ds:uri="http://purl.org/dc/terms/"/>
    <ds:schemaRef ds:uri="http://schemas.openxmlformats.org/package/2006/metadata/core-properties"/>
    <ds:schemaRef ds:uri="fff91c1a-e805-4ce0-8772-0e4a55281ab7"/>
    <ds:schemaRef ds:uri="230e9df3-be65-4c73-a93b-d1236ebd677e"/>
    <ds:schemaRef ds:uri="http://schemas.microsoft.com/sharepoint/v3"/>
    <ds:schemaRef ds:uri="http://schemas.microsoft.com/office/2006/metadata/properties"/>
    <ds:schemaRef ds:uri="http://schemas.microsoft.com/office/2006/documentManagement/types"/>
    <ds:schemaRef ds:uri="57ef73c6-0234-4029-a36d-7a7293c9c4d7"/>
    <ds:schemaRef ds:uri="http://www.w3.org/XML/1998/namespace"/>
    <ds:schemaRef ds:uri="http://purl.org/dc/dcmitype/"/>
  </ds:schemaRefs>
</ds:datastoreItem>
</file>

<file path=customXml/itemProps2.xml><?xml version="1.0" encoding="utf-8"?>
<ds:datastoreItem xmlns:ds="http://schemas.openxmlformats.org/officeDocument/2006/customXml" ds:itemID="{B0B786D2-6118-4843-9B92-FB0B48A02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f91c1a-e805-4ce0-8772-0e4a55281ab7"/>
    <ds:schemaRef ds:uri="57ef73c6-0234-4029-a36d-7a7293c9c4d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547E91-2253-4108-AB8E-A51AC385B24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79</TotalTime>
  <Words>210</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Segoe UI</vt:lpstr>
      <vt:lpstr>Segoe UI Light</vt:lpstr>
      <vt:lpstr>Segoe UI Semibold</vt:lpstr>
      <vt:lpstr>Segoe UI Semilight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Pomerleau</dc:creator>
  <cp:lastModifiedBy>Melanie Cripe</cp:lastModifiedBy>
  <cp:revision>104</cp:revision>
  <dcterms:created xsi:type="dcterms:W3CDTF">2019-01-24T22:33:22Z</dcterms:created>
  <dcterms:modified xsi:type="dcterms:W3CDTF">2023-02-06T15:42:42Z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0x010100EF98B6E5B1C5624F93FB0372153699A2</vt:lpwstr>
  </property>
  <property fmtid="{D5CDD505-2E9C-101B-9397-08002B2CF9AE}" pid="3" name="_dlc_DocIdItemGuid">
    <vt:lpwstr>8885d6e8-1986-4928-bdb3-1f7615eb4c91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tidond@microsoft.com</vt:lpwstr>
  </property>
  <property fmtid="{D5CDD505-2E9C-101B-9397-08002B2CF9AE}" pid="7" name="MSIP_Label_f42aa342-8706-4288-bd11-ebb85995028c_SetDate">
    <vt:lpwstr>2019-01-29T17:27:21.3752349Z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1ebd8c10-dec3-48af-991d-d3f6a5d59098</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y fmtid="{D5CDD505-2E9C-101B-9397-08002B2CF9AE}" pid="13" name="AuthorIds_UIVersion_6144">
    <vt:lpwstr>199</vt:lpwstr>
  </property>
  <property fmtid="{D5CDD505-2E9C-101B-9397-08002B2CF9AE}" pid="14" name="AuthorIds_UIVersion_1024">
    <vt:lpwstr>148</vt:lpwstr>
  </property>
  <property fmtid="{D5CDD505-2E9C-101B-9397-08002B2CF9AE}" pid="15" name="MediaServiceImageTags">
    <vt:lpwstr/>
  </property>
</Properties>
</file>