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6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2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3C48-B087-4AF4-9FDF-82B5A63C301E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4572-F4D6-44BC-81C4-02E3DD5C2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1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299695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00192" y="1412776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4664" y="2967345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14664" y="443711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2843808" y="1772816"/>
            <a:ext cx="3456384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 flipV="1">
            <a:off x="2843808" y="3327385"/>
            <a:ext cx="3470856" cy="29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>
            <a:off x="2843808" y="3356992"/>
            <a:ext cx="3470856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299695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4664" y="2967345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2843808" y="3327385"/>
            <a:ext cx="3470856" cy="296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07128" y="1058298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2" idx="2"/>
          </p:cNvCxnSpPr>
          <p:nvPr/>
        </p:nvCxnSpPr>
        <p:spPr>
          <a:xfrm flipV="1">
            <a:off x="4579236" y="1778378"/>
            <a:ext cx="0" cy="157861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592" y="299695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92280" y="2967345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8808" y="155679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服务器公钥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1556792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r>
              <a:rPr lang="zh-CN" altLang="en-US" dirty="0" smtClean="0"/>
              <a:t>私钥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1720" y="4365104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客户端私钥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60976" y="4365104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客户端公钥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0"/>
            <a:endCxn id="5" idx="1"/>
          </p:cNvCxnSpPr>
          <p:nvPr/>
        </p:nvCxnSpPr>
        <p:spPr>
          <a:xfrm flipV="1">
            <a:off x="1066700" y="1916832"/>
            <a:ext cx="97210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3983024" y="1916832"/>
            <a:ext cx="1165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3" idx="0"/>
          </p:cNvCxnSpPr>
          <p:nvPr/>
        </p:nvCxnSpPr>
        <p:spPr>
          <a:xfrm>
            <a:off x="7092280" y="1916832"/>
            <a:ext cx="972108" cy="1050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8" idx="3"/>
          </p:cNvCxnSpPr>
          <p:nvPr/>
        </p:nvCxnSpPr>
        <p:spPr>
          <a:xfrm flipH="1">
            <a:off x="7105192" y="3687425"/>
            <a:ext cx="959196" cy="1037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1"/>
            <a:endCxn id="7" idx="3"/>
          </p:cNvCxnSpPr>
          <p:nvPr/>
        </p:nvCxnSpPr>
        <p:spPr>
          <a:xfrm flipH="1">
            <a:off x="3995936" y="4725144"/>
            <a:ext cx="1165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1"/>
            <a:endCxn id="2" idx="2"/>
          </p:cNvCxnSpPr>
          <p:nvPr/>
        </p:nvCxnSpPr>
        <p:spPr>
          <a:xfrm flipH="1" flipV="1">
            <a:off x="1066700" y="3717032"/>
            <a:ext cx="98502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87750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17357" y="3877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24128" y="3877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9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5717" y="3962663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0789" y="3933056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7128" y="1058298"/>
            <a:ext cx="1944216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5" idx="0"/>
            <a:endCxn id="8" idx="2"/>
          </p:cNvCxnSpPr>
          <p:nvPr/>
        </p:nvCxnSpPr>
        <p:spPr>
          <a:xfrm flipV="1">
            <a:off x="1877825" y="1778378"/>
            <a:ext cx="2701411" cy="218428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6" idx="0"/>
          </p:cNvCxnSpPr>
          <p:nvPr/>
        </p:nvCxnSpPr>
        <p:spPr>
          <a:xfrm>
            <a:off x="4579236" y="1778378"/>
            <a:ext cx="2713661" cy="2154678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Wos</dc:creator>
  <cp:lastModifiedBy>Wos</cp:lastModifiedBy>
  <cp:revision>4</cp:revision>
  <dcterms:created xsi:type="dcterms:W3CDTF">2016-05-11T09:07:50Z</dcterms:created>
  <dcterms:modified xsi:type="dcterms:W3CDTF">2016-05-11T11:27:10Z</dcterms:modified>
</cp:coreProperties>
</file>