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regular.fntdata"/><Relationship Id="rId14" Type="http://schemas.openxmlformats.org/officeDocument/2006/relationships/slide" Target="slides/slide9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da7fe243c7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da7fe243c7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da7fe243c7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da7fe243c7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da7fe243c7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da7fe243c7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da7fe243c7_0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da7fe243c7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da7fe243c7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da7fe243c7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a90b06bf1_1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a90b06bf1_1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da985d413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da985d413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da90b06bf1_1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da90b06bf1_1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accent3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Проект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Базы Данных</a:t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Юдин Иван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Б05-207</a:t>
            </a:r>
            <a:endParaRPr/>
          </a:p>
        </p:txBody>
      </p:sp>
      <p:sp>
        <p:nvSpPr>
          <p:cNvPr id="60" name="Google Shape;60;p13"/>
          <p:cNvSpPr txBox="1"/>
          <p:nvPr/>
        </p:nvSpPr>
        <p:spPr>
          <a:xfrm>
            <a:off x="1634900" y="3241350"/>
            <a:ext cx="5778900" cy="13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1525500" y="2879825"/>
            <a:ext cx="6273000" cy="177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4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Статистика по </a:t>
            </a:r>
            <a:r>
              <a:rPr lang="ru" sz="4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спидранам</a:t>
            </a:r>
            <a:endParaRPr sz="42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 такое спидран?</a:t>
            </a:r>
            <a:endParaRPr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763975"/>
            <a:ext cx="8520600" cy="28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</a:rPr>
              <a:t>Помимо быстрого прохождения, забеги разделяют на категории, которые определяют, что именно игроку нужно сделать в данной категории.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</a:rPr>
              <a:t>Например прохождение игры, в котором нужно сделать минимум для того, чтобы увидеть титры (</a:t>
            </a:r>
            <a:r>
              <a:rPr b="1" lang="ru">
                <a:solidFill>
                  <a:schemeClr val="lt1"/>
                </a:solidFill>
              </a:rPr>
              <a:t>any%</a:t>
            </a:r>
            <a:r>
              <a:rPr lang="ru">
                <a:solidFill>
                  <a:schemeClr val="lt1"/>
                </a:solidFill>
              </a:rPr>
              <a:t>), или наоборот, в котором нужно сделать максимум того, что есть в игре (</a:t>
            </a:r>
            <a:r>
              <a:rPr b="1" lang="ru">
                <a:solidFill>
                  <a:schemeClr val="lt1"/>
                </a:solidFill>
              </a:rPr>
              <a:t>100%</a:t>
            </a:r>
            <a:r>
              <a:rPr lang="ru">
                <a:solidFill>
                  <a:schemeClr val="lt1"/>
                </a:solidFill>
              </a:rPr>
              <a:t>).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В современных спидранах помимо самого прохождения, необходимо также проверять его честность, чем занимаются специальные моедраторы (</a:t>
            </a:r>
            <a:r>
              <a:rPr b="1" lang="ru"/>
              <a:t>верификация спидрана</a:t>
            </a:r>
            <a:r>
              <a:rPr lang="ru"/>
              <a:t>).</a:t>
            </a:r>
            <a:endParaRPr/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68418"/>
            <a:ext cx="9144000" cy="6955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ru" sz="2000"/>
              <a:t>Помощь для верификации спидранов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ru" sz="2000"/>
              <a:t>Анализ, какие баги чаще всего используются в играх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ru" sz="2000"/>
              <a:t>Анализ в больших </a:t>
            </a:r>
            <a:r>
              <a:rPr lang="ru" sz="2000"/>
              <a:t>проектах, какие механики нравятся игрокам больше всего</a:t>
            </a:r>
            <a:endParaRPr sz="2000"/>
          </a:p>
        </p:txBody>
      </p:sp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Возможные применения</a:t>
            </a:r>
            <a:endParaRPr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7250" y="2416176"/>
            <a:ext cx="4105049" cy="230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Сущности</a:t>
            </a:r>
            <a:endParaRPr/>
          </a:p>
        </p:txBody>
      </p:sp>
      <p:sp>
        <p:nvSpPr>
          <p:cNvPr id="81" name="Google Shape;81;p16"/>
          <p:cNvSpPr/>
          <p:nvPr/>
        </p:nvSpPr>
        <p:spPr>
          <a:xfrm>
            <a:off x="0" y="1068425"/>
            <a:ext cx="9144000" cy="4075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3100" y="1432000"/>
            <a:ext cx="5037791" cy="334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Проектирование</a:t>
            </a:r>
            <a:endParaRPr/>
          </a:p>
        </p:txBody>
      </p:sp>
      <p:sp>
        <p:nvSpPr>
          <p:cNvPr id="88" name="Google Shape;88;p17"/>
          <p:cNvSpPr/>
          <p:nvPr/>
        </p:nvSpPr>
        <p:spPr>
          <a:xfrm>
            <a:off x="0" y="1068425"/>
            <a:ext cx="9144000" cy="4075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5725" y="1120700"/>
            <a:ext cx="6380255" cy="3970651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7"/>
          <p:cNvSpPr txBox="1"/>
          <p:nvPr/>
        </p:nvSpPr>
        <p:spPr>
          <a:xfrm>
            <a:off x="132425" y="1170875"/>
            <a:ext cx="2463300" cy="386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Source Sans Pro"/>
              <a:buChar char="●"/>
            </a:pPr>
            <a:r>
              <a:rPr lang="ru" sz="22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3NF</a:t>
            </a:r>
            <a:endParaRPr sz="2200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Source Sans Pro"/>
              <a:buChar char="●"/>
            </a:pPr>
            <a:r>
              <a:rPr lang="ru" sz="22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SCD1</a:t>
            </a:r>
            <a:endParaRPr sz="2200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Интересные запросы</a:t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11700" y="1152475"/>
            <a:ext cx="8520600" cy="8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C</a:t>
            </a:r>
            <a:r>
              <a:rPr lang="ru"/>
              <a:t>траны спидранеров, которые проходили игры в жанре </a:t>
            </a:r>
            <a:r>
              <a:rPr b="1" lang="ru"/>
              <a:t>Platformer</a:t>
            </a:r>
            <a:r>
              <a:rPr lang="ru"/>
              <a:t>, в алфавитном порядке.</a:t>
            </a:r>
            <a:endParaRPr/>
          </a:p>
        </p:txBody>
      </p:sp>
      <p:sp>
        <p:nvSpPr>
          <p:cNvPr id="97" name="Google Shape;97;p18"/>
          <p:cNvSpPr txBox="1"/>
          <p:nvPr/>
        </p:nvSpPr>
        <p:spPr>
          <a:xfrm>
            <a:off x="0" y="4681800"/>
            <a:ext cx="2836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D9D2E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спасибо Василию за идею</a:t>
            </a:r>
            <a:endParaRPr sz="1800">
              <a:solidFill>
                <a:srgbClr val="D9D2E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1725" y="1843375"/>
            <a:ext cx="3813278" cy="2838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Интересные запросы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11700" y="1152475"/>
            <a:ext cx="8520600" cy="8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С</a:t>
            </a:r>
            <a:r>
              <a:rPr lang="ru"/>
              <a:t>сылка на подтверждение забегов, которые были совершены </a:t>
            </a:r>
            <a:r>
              <a:rPr b="1" lang="ru"/>
              <a:t>с 5 по 10 числа</a:t>
            </a:r>
            <a:r>
              <a:rPr lang="ru"/>
              <a:t> в категории </a:t>
            </a:r>
            <a:r>
              <a:rPr b="1" lang="ru"/>
              <a:t>All Bosses</a:t>
            </a:r>
            <a:endParaRPr b="1"/>
          </a:p>
        </p:txBody>
      </p:sp>
      <p:sp>
        <p:nvSpPr>
          <p:cNvPr id="105" name="Google Shape;105;p19"/>
          <p:cNvSpPr txBox="1"/>
          <p:nvPr/>
        </p:nvSpPr>
        <p:spPr>
          <a:xfrm>
            <a:off x="0" y="4681800"/>
            <a:ext cx="2836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D9D2E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спасибо Василию за идею</a:t>
            </a:r>
            <a:endParaRPr sz="1800">
              <a:solidFill>
                <a:srgbClr val="D9D2E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9225" y="1843375"/>
            <a:ext cx="4445548" cy="2838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Представления</a:t>
            </a:r>
            <a:endParaRPr/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Т</a:t>
            </a:r>
            <a:r>
              <a:rPr lang="ru"/>
              <a:t>екущий лидер в каждой категории каждой игры, а также его лучшее игровое время.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Количеством забегов у каждого игрока за все время.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Количество забегов по странам.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Спасибо за внимание!</a:t>
            </a:r>
            <a:endParaRPr/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8983" y="1152475"/>
            <a:ext cx="4626034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