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86acee796_3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86acee796_3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0a73a8c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0a73a8c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0a73a8c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0a73a8c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0a73a8c6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0a73a8c6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0a73a8c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0a73a8c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1f8aed26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1f8aed2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f8aed2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f8aed2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0a73a8c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0a73a8c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0a73a8c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0a73a8c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user case 2, we will use different visualization tools to make user have more insightful information based on all data or a selected group of data.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0a73a8c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0a73a8c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0a73a8c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0a73a8c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0a73a8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0a73a8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wzN571FdH3I" TargetMode="External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99000" y="374600"/>
            <a:ext cx="85206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Movie Robot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75" y="1535750"/>
            <a:ext cx="7716660" cy="27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50" y="411850"/>
            <a:ext cx="907400" cy="9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780775" y="4291700"/>
            <a:ext cx="5451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Ya Yi, Wei-Ning Liang, Chiao-Tung Yang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setup and run the App?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886000" y="1529000"/>
            <a:ext cx="810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git clone &lt;repo url&gt;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cd into the folder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install conda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conda create -n &lt;env_name&gt; python=3.8 -f envs.yml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run ./start.sh and open `localhost:8088` in your favorite browser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Explore and enjoy `movie-robot`.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3" title="CSE 583 Final Project Demo - Movie Rob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Future Work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532850" y="1195675"/>
            <a:ext cx="42555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Use unit tests to test functionality.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Implement a web application framework using Dash.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Draw statistics graphs with plotly.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Create .py file to set up the environment for our project.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How to properly pull, push and merge our repository.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4889950" y="1159875"/>
            <a:ext cx="41685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Add more unit tests and use travis to implement continuous integration (CI).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Train a machine learning model to predict the recommended movies.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Deploy our movie-bot on mobile app.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Add functionality that allow users to rate the movies.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Create database for our data and allow real-time queries.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-72025" y="1505550"/>
            <a:ext cx="4877100" cy="2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How can we have a quick review for a selected movie?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How can we get insightful information from thousands of movies?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How can we quickly get some recommendation movies?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100" y="1522337"/>
            <a:ext cx="4163825" cy="2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Project Overview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188600"/>
            <a:ext cx="7030500" cy="3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analysis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 major functionalities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Case 1: General information of a movie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Case 2: Statistic information of all movies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Case 3: Recommend top-10 movies based on year / genre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visualization and application integration 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travis for CI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Data Sets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311700" y="1152475"/>
            <a:ext cx="85206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4804 movies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1916 to 2017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Attributes: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Genres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Language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Production company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Release date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Average</a:t>
            </a: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votes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150" y="1269525"/>
            <a:ext cx="3153650" cy="3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Specifications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146150"/>
            <a:ext cx="7030500" cy="22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Use case 1: Get general information of a movie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Given a known movie title, the movie-robot will return the basic information, like release date, production companies, genres, .etc.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Use textbox to input a movie name or select a movie from the dropdown menu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8" y="3525700"/>
            <a:ext cx="8837826" cy="1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Functional Specifications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116500" y="1173875"/>
            <a:ext cx="70305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Use case 2: Get statistic information of all / selected movies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Example 1: Number of movies made by different companies    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500" y="2499700"/>
            <a:ext cx="7353351" cy="25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Functional Specifications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117850"/>
            <a:ext cx="7225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Use case 2: Get statistic information of all / selected movies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Example 2: select year to get distribution of genre / language   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00" y="1936025"/>
            <a:ext cx="7744599" cy="320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Functional Specifications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124925"/>
            <a:ext cx="70305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Use case 2: Get statistic information of all / selected movies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Example 3: Geo-graph of movies production countries 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00425"/>
            <a:ext cx="6822701" cy="3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Specifications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146150"/>
            <a:ext cx="70305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Use case 3: Recommend top-10 movies based on genre / year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Metrics: Average votes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6050"/>
            <a:ext cx="4768901" cy="2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900" y="2614150"/>
            <a:ext cx="4303800" cy="20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