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56" autoAdjust="0"/>
  </p:normalViewPr>
  <p:slideViewPr>
    <p:cSldViewPr>
      <p:cViewPr varScale="1">
        <p:scale>
          <a:sx n="80" d="100"/>
          <a:sy n="80" d="100"/>
        </p:scale>
        <p:origin x="-145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5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76ABD-6E91-4D6B-A323-BB02F5A13B9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5242F45-0697-4604-8447-902C47F2446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新竹市政府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資料開放平台</a:t>
          </a:r>
          <a:endParaRPr lang="zh-TW" altLang="en-US" sz="1800" dirty="0"/>
        </a:p>
      </dgm:t>
    </dgm:pt>
    <dgm:pt modelId="{0D44A2B3-86CB-4D42-90EF-9C4D187158DB}" type="parTrans" cxnId="{4171061E-D7C8-406B-BB78-705FDBD6171C}">
      <dgm:prSet/>
      <dgm:spPr/>
      <dgm:t>
        <a:bodyPr/>
        <a:lstStyle/>
        <a:p>
          <a:endParaRPr lang="zh-TW" altLang="en-US" sz="2000"/>
        </a:p>
      </dgm:t>
    </dgm:pt>
    <dgm:pt modelId="{6D78C261-8924-422A-A756-A0305169B027}" type="sibTrans" cxnId="{4171061E-D7C8-406B-BB78-705FDBD6171C}">
      <dgm:prSet/>
      <dgm:spPr/>
      <dgm:t>
        <a:bodyPr/>
        <a:lstStyle/>
        <a:p>
          <a:endParaRPr lang="zh-TW" altLang="en-US" sz="2000"/>
        </a:p>
      </dgm:t>
    </dgm:pt>
    <dgm:pt modelId="{7BAE363B-BB51-47CC-8116-2662C8339962}">
      <dgm:prSet phldrT="[文字]" custT="1"/>
      <dgm:spPr/>
      <dgm:t>
        <a:bodyPr/>
        <a:lstStyle/>
        <a:p>
          <a:r>
            <a:rPr lang="zh-TW" altLang="en-US" sz="1800" strike="sngStrike" dirty="0" smtClean="0"/>
            <a:t>新竹市免費公車預估到站時刻表</a:t>
          </a:r>
          <a:endParaRPr lang="zh-TW" altLang="en-US" sz="1800" strike="sngStrike" dirty="0"/>
        </a:p>
      </dgm:t>
    </dgm:pt>
    <dgm:pt modelId="{E9E95F6A-C7DB-452C-8EE2-A47FEA00259A}" type="parTrans" cxnId="{A1CCF8F8-B2CF-452B-8875-A9892AEFC922}">
      <dgm:prSet/>
      <dgm:spPr/>
      <dgm:t>
        <a:bodyPr/>
        <a:lstStyle/>
        <a:p>
          <a:endParaRPr lang="zh-TW" altLang="en-US" sz="2000"/>
        </a:p>
      </dgm:t>
    </dgm:pt>
    <dgm:pt modelId="{B7B57DF4-0E86-4B6A-BB3C-6122EDCF2396}" type="sibTrans" cxnId="{A1CCF8F8-B2CF-452B-8875-A9892AEFC922}">
      <dgm:prSet/>
      <dgm:spPr/>
      <dgm:t>
        <a:bodyPr/>
        <a:lstStyle/>
        <a:p>
          <a:endParaRPr lang="zh-TW" altLang="en-US" sz="2000"/>
        </a:p>
      </dgm:t>
    </dgm:pt>
    <dgm:pt modelId="{5CF0E908-E64E-4B4F-8AFD-A20AAD9580F2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新竹縣政府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開放資料平台</a:t>
          </a:r>
          <a:endParaRPr lang="zh-TW" altLang="en-US" sz="1800" dirty="0"/>
        </a:p>
      </dgm:t>
    </dgm:pt>
    <dgm:pt modelId="{8E3C0E31-70C3-4560-8065-6076D6A643CD}" type="parTrans" cxnId="{5EE6858D-ACAF-4228-95C0-52CDE3A34C0F}">
      <dgm:prSet/>
      <dgm:spPr/>
      <dgm:t>
        <a:bodyPr/>
        <a:lstStyle/>
        <a:p>
          <a:endParaRPr lang="zh-TW" altLang="en-US" sz="2000"/>
        </a:p>
      </dgm:t>
    </dgm:pt>
    <dgm:pt modelId="{EEC996C3-B094-4624-93AA-4CDA9C7B8F27}" type="sibTrans" cxnId="{5EE6858D-ACAF-4228-95C0-52CDE3A34C0F}">
      <dgm:prSet/>
      <dgm:spPr/>
      <dgm:t>
        <a:bodyPr/>
        <a:lstStyle/>
        <a:p>
          <a:endParaRPr lang="zh-TW" altLang="en-US" sz="2000"/>
        </a:p>
      </dgm:t>
    </dgm:pt>
    <dgm:pt modelId="{CACE130E-04EA-400B-BA1F-F97BF7CEEFD4}">
      <dgm:prSet phldrT="[文字]" custT="1"/>
      <dgm:spPr/>
      <dgm:t>
        <a:bodyPr/>
        <a:lstStyle/>
        <a:p>
          <a:r>
            <a:rPr lang="zh-TW" altLang="en-US" sz="1800" dirty="0" smtClean="0"/>
            <a:t>新竹縣合法旅館</a:t>
          </a:r>
          <a:endParaRPr lang="zh-TW" altLang="en-US" sz="1800" dirty="0"/>
        </a:p>
      </dgm:t>
    </dgm:pt>
    <dgm:pt modelId="{CC7B2DDA-C3EF-412D-8E8C-0667A45CCCD6}" type="parTrans" cxnId="{5523475E-4F5A-4C63-8A1D-17B2A110AB94}">
      <dgm:prSet/>
      <dgm:spPr/>
      <dgm:t>
        <a:bodyPr/>
        <a:lstStyle/>
        <a:p>
          <a:endParaRPr lang="zh-TW" altLang="en-US" sz="2000"/>
        </a:p>
      </dgm:t>
    </dgm:pt>
    <dgm:pt modelId="{DD3F5466-3018-413E-A174-23B1E607AAC6}" type="sibTrans" cxnId="{5523475E-4F5A-4C63-8A1D-17B2A110AB94}">
      <dgm:prSet/>
      <dgm:spPr/>
      <dgm:t>
        <a:bodyPr/>
        <a:lstStyle/>
        <a:p>
          <a:endParaRPr lang="zh-TW" altLang="en-US" sz="2000"/>
        </a:p>
      </dgm:t>
    </dgm:pt>
    <dgm:pt modelId="{4D2FD0BD-8914-40B5-BC9B-C9779951158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政府資料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開放平臺</a:t>
          </a:r>
          <a:endParaRPr lang="zh-TW" altLang="en-US" sz="1800" b="1" dirty="0"/>
        </a:p>
      </dgm:t>
    </dgm:pt>
    <dgm:pt modelId="{A8F60D33-0570-4860-ACB3-8ABEDF28F6FB}" type="parTrans" cxnId="{B47587B1-B8FD-4849-986C-16F4ACDE99A0}">
      <dgm:prSet/>
      <dgm:spPr/>
      <dgm:t>
        <a:bodyPr/>
        <a:lstStyle/>
        <a:p>
          <a:endParaRPr lang="zh-TW" altLang="en-US" sz="2000"/>
        </a:p>
      </dgm:t>
    </dgm:pt>
    <dgm:pt modelId="{A5B33A90-D84A-42DB-92E2-E9545596389A}" type="sibTrans" cxnId="{B47587B1-B8FD-4849-986C-16F4ACDE99A0}">
      <dgm:prSet/>
      <dgm:spPr/>
      <dgm:t>
        <a:bodyPr/>
        <a:lstStyle/>
        <a:p>
          <a:endParaRPr lang="zh-TW" altLang="en-US" sz="2000"/>
        </a:p>
      </dgm:t>
    </dgm:pt>
    <dgm:pt modelId="{9A235B74-5FFC-4E8B-B2A5-C24D935068A0}">
      <dgm:prSet phldrT="[文字]" custT="1"/>
      <dgm:spPr/>
      <dgm:t>
        <a:bodyPr/>
        <a:lstStyle/>
        <a:p>
          <a:r>
            <a:rPr lang="zh-TW" altLang="en-US" sz="1800" b="1" dirty="0" smtClean="0"/>
            <a:t>市區公車之站牌資料</a:t>
          </a:r>
          <a:endParaRPr lang="zh-TW" altLang="en-US" sz="1800" dirty="0"/>
        </a:p>
      </dgm:t>
    </dgm:pt>
    <dgm:pt modelId="{8E8E5686-E4A1-4B7C-AB0A-9A50AB4E273E}" type="parTrans" cxnId="{66294F11-2795-40AA-92AE-BE509CA0CDC9}">
      <dgm:prSet/>
      <dgm:spPr/>
      <dgm:t>
        <a:bodyPr/>
        <a:lstStyle/>
        <a:p>
          <a:endParaRPr lang="zh-TW" altLang="en-US" sz="2000"/>
        </a:p>
      </dgm:t>
    </dgm:pt>
    <dgm:pt modelId="{40502620-BD38-4741-8B22-FC272A902EF3}" type="sibTrans" cxnId="{66294F11-2795-40AA-92AE-BE509CA0CDC9}">
      <dgm:prSet/>
      <dgm:spPr/>
      <dgm:t>
        <a:bodyPr/>
        <a:lstStyle/>
        <a:p>
          <a:endParaRPr lang="zh-TW" altLang="en-US" sz="2000"/>
        </a:p>
      </dgm:t>
    </dgm:pt>
    <dgm:pt modelId="{37724259-C117-4DD2-98E8-1FA1D415142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公共運輸整合資訊流通服務</a:t>
          </a:r>
          <a:r>
            <a:rPr lang="zh-TW" altLang="en-US" sz="1800" b="1" dirty="0" smtClean="0"/>
            <a:t>平台</a:t>
          </a:r>
          <a:endParaRPr lang="zh-TW" altLang="en-US" sz="1800" b="1" dirty="0"/>
        </a:p>
      </dgm:t>
    </dgm:pt>
    <dgm:pt modelId="{23F98A8D-B78B-473D-9555-9C0CFCED9BA7}" type="parTrans" cxnId="{3046AA4E-0269-44B3-8E0D-5B2495A02E98}">
      <dgm:prSet/>
      <dgm:spPr/>
      <dgm:t>
        <a:bodyPr/>
        <a:lstStyle/>
        <a:p>
          <a:endParaRPr lang="zh-TW" altLang="en-US" sz="2000"/>
        </a:p>
      </dgm:t>
    </dgm:pt>
    <dgm:pt modelId="{8A974644-5796-4F62-84B4-47092DFE96FE}" type="sibTrans" cxnId="{3046AA4E-0269-44B3-8E0D-5B2495A02E98}">
      <dgm:prSet/>
      <dgm:spPr/>
      <dgm:t>
        <a:bodyPr/>
        <a:lstStyle/>
        <a:p>
          <a:endParaRPr lang="zh-TW" altLang="en-US" sz="2000"/>
        </a:p>
      </dgm:t>
    </dgm:pt>
    <dgm:pt modelId="{B28BD963-CB0C-4235-9F40-1AB63C28F552}">
      <dgm:prSet custT="1"/>
      <dgm:spPr/>
      <dgm:t>
        <a:bodyPr/>
        <a:lstStyle/>
        <a:p>
          <a:r>
            <a:rPr lang="zh-TW" altLang="en-US" sz="1800" smtClean="0"/>
            <a:t>新竹市公車站牌資訊</a:t>
          </a:r>
          <a:endParaRPr lang="zh-TW" altLang="en-US" sz="1800" dirty="0" smtClean="0"/>
        </a:p>
      </dgm:t>
    </dgm:pt>
    <dgm:pt modelId="{D2E0DE32-B4AB-44A6-B1C4-C80EC0EB77EB}" type="parTrans" cxnId="{FEA762EF-CD07-4540-9129-35B63A28B5F7}">
      <dgm:prSet/>
      <dgm:spPr/>
      <dgm:t>
        <a:bodyPr/>
        <a:lstStyle/>
        <a:p>
          <a:endParaRPr lang="zh-TW" altLang="en-US" sz="2000"/>
        </a:p>
      </dgm:t>
    </dgm:pt>
    <dgm:pt modelId="{08D5F72F-1A61-4DC3-ABE0-9B1892A045FB}" type="sibTrans" cxnId="{FEA762EF-CD07-4540-9129-35B63A28B5F7}">
      <dgm:prSet/>
      <dgm:spPr/>
      <dgm:t>
        <a:bodyPr/>
        <a:lstStyle/>
        <a:p>
          <a:endParaRPr lang="zh-TW" altLang="en-US" sz="2000"/>
        </a:p>
      </dgm:t>
    </dgm:pt>
    <dgm:pt modelId="{E641689E-5701-436A-A7C5-9C68D44F61FE}">
      <dgm:prSet custT="1"/>
      <dgm:spPr/>
      <dgm:t>
        <a:bodyPr/>
        <a:lstStyle/>
        <a:p>
          <a:r>
            <a:rPr lang="zh-TW" altLang="en-US" sz="1800" strike="sngStrike" dirty="0" smtClean="0"/>
            <a:t>新竹市易塞車時段路段資訊</a:t>
          </a:r>
          <a:endParaRPr lang="zh-TW" altLang="en-US" sz="1800" strike="sngStrike" dirty="0"/>
        </a:p>
      </dgm:t>
    </dgm:pt>
    <dgm:pt modelId="{5FFA366B-DB84-436C-BAAF-40993CE0EF13}" type="parTrans" cxnId="{BFF87F1E-CCA8-4D78-A360-7BF893F7F9FC}">
      <dgm:prSet/>
      <dgm:spPr/>
      <dgm:t>
        <a:bodyPr/>
        <a:lstStyle/>
        <a:p>
          <a:endParaRPr lang="zh-TW" altLang="en-US" sz="2000"/>
        </a:p>
      </dgm:t>
    </dgm:pt>
    <dgm:pt modelId="{3F39F6FA-4F57-4BC0-B79E-3304EA0FF506}" type="sibTrans" cxnId="{BFF87F1E-CCA8-4D78-A360-7BF893F7F9FC}">
      <dgm:prSet/>
      <dgm:spPr/>
      <dgm:t>
        <a:bodyPr/>
        <a:lstStyle/>
        <a:p>
          <a:endParaRPr lang="zh-TW" altLang="en-US" sz="2000"/>
        </a:p>
      </dgm:t>
    </dgm:pt>
    <dgm:pt modelId="{A9905007-4992-48AB-A45A-B30C77C18D99}">
      <dgm:prSet custT="1"/>
      <dgm:spPr/>
      <dgm:t>
        <a:bodyPr/>
        <a:lstStyle/>
        <a:p>
          <a:r>
            <a:rPr lang="zh-TW" altLang="en-US" sz="1800" dirty="0" smtClean="0"/>
            <a:t>新竹市合法旅館資料名冊</a:t>
          </a:r>
          <a:endParaRPr lang="en-US" altLang="zh-TW" sz="1800" dirty="0" smtClean="0"/>
        </a:p>
      </dgm:t>
    </dgm:pt>
    <dgm:pt modelId="{DF1D9A1D-B0CB-4785-9B6D-82FD44C5C7E1}" type="parTrans" cxnId="{B8E5D7C9-7939-405A-8D78-1162F8C86A61}">
      <dgm:prSet/>
      <dgm:spPr/>
      <dgm:t>
        <a:bodyPr/>
        <a:lstStyle/>
        <a:p>
          <a:endParaRPr lang="zh-TW" altLang="en-US" sz="2000"/>
        </a:p>
      </dgm:t>
    </dgm:pt>
    <dgm:pt modelId="{49C533CF-8F7D-4FBB-A4EE-597A2E0C64C5}" type="sibTrans" cxnId="{B8E5D7C9-7939-405A-8D78-1162F8C86A61}">
      <dgm:prSet/>
      <dgm:spPr/>
      <dgm:t>
        <a:bodyPr/>
        <a:lstStyle/>
        <a:p>
          <a:endParaRPr lang="zh-TW" altLang="en-US" sz="2000"/>
        </a:p>
      </dgm:t>
    </dgm:pt>
    <dgm:pt modelId="{39ACA4CD-38D4-45C3-94FD-8059B523BA88}">
      <dgm:prSet custT="1"/>
      <dgm:spPr/>
      <dgm:t>
        <a:bodyPr/>
        <a:lstStyle/>
        <a:p>
          <a:r>
            <a:rPr lang="zh-TW" altLang="zh-TW" sz="1800" b="1" dirty="0" smtClean="0"/>
            <a:t>景點</a:t>
          </a:r>
          <a:r>
            <a:rPr lang="en-US" altLang="zh-TW" sz="1800" dirty="0" smtClean="0"/>
            <a:t> - </a:t>
          </a:r>
          <a:r>
            <a:rPr lang="zh-TW" altLang="zh-TW" sz="1800" dirty="0" smtClean="0"/>
            <a:t>觀光資訊資料庫</a:t>
          </a:r>
          <a:endParaRPr lang="zh-TW" altLang="en-US" sz="1800" dirty="0"/>
        </a:p>
      </dgm:t>
    </dgm:pt>
    <dgm:pt modelId="{AECCA207-60E7-4F82-863B-9DEE208E32B2}" type="parTrans" cxnId="{9F68F759-7F94-4B7D-BA60-D72134601545}">
      <dgm:prSet/>
      <dgm:spPr/>
      <dgm:t>
        <a:bodyPr/>
        <a:lstStyle/>
        <a:p>
          <a:endParaRPr lang="zh-TW" altLang="en-US" sz="2000"/>
        </a:p>
      </dgm:t>
    </dgm:pt>
    <dgm:pt modelId="{E743FF0B-5146-41EF-A6F2-53ADB26CA624}" type="sibTrans" cxnId="{9F68F759-7F94-4B7D-BA60-D72134601545}">
      <dgm:prSet/>
      <dgm:spPr/>
      <dgm:t>
        <a:bodyPr/>
        <a:lstStyle/>
        <a:p>
          <a:endParaRPr lang="zh-TW" altLang="en-US" sz="2000"/>
        </a:p>
      </dgm:t>
    </dgm:pt>
    <dgm:pt modelId="{8230A4CE-74F6-48E7-B8A8-A1618537F3A3}">
      <dgm:prSet custT="1"/>
      <dgm:spPr/>
      <dgm:t>
        <a:bodyPr/>
        <a:lstStyle/>
        <a:p>
          <a:r>
            <a:rPr lang="zh-TW" altLang="zh-TW" sz="1800" b="1" smtClean="0"/>
            <a:t>餐飲</a:t>
          </a:r>
          <a:r>
            <a:rPr lang="en-US" altLang="zh-TW" sz="1800" smtClean="0"/>
            <a:t> - </a:t>
          </a:r>
          <a:r>
            <a:rPr lang="zh-TW" altLang="zh-TW" sz="1800" smtClean="0"/>
            <a:t>觀光資訊資料庫</a:t>
          </a:r>
          <a:endParaRPr lang="en-US" altLang="zh-TW" sz="1800" dirty="0" smtClean="0"/>
        </a:p>
      </dgm:t>
    </dgm:pt>
    <dgm:pt modelId="{95CF832B-71EB-41EA-BEF9-576E685B3651}" type="parTrans" cxnId="{4CF86334-10EF-49EC-BFFD-143F1AB07DD0}">
      <dgm:prSet/>
      <dgm:spPr/>
      <dgm:t>
        <a:bodyPr/>
        <a:lstStyle/>
        <a:p>
          <a:endParaRPr lang="zh-TW" altLang="en-US" sz="2000"/>
        </a:p>
      </dgm:t>
    </dgm:pt>
    <dgm:pt modelId="{660965D5-592C-4BC2-AAB8-C40C7B7D7428}" type="sibTrans" cxnId="{4CF86334-10EF-49EC-BFFD-143F1AB07DD0}">
      <dgm:prSet/>
      <dgm:spPr/>
      <dgm:t>
        <a:bodyPr/>
        <a:lstStyle/>
        <a:p>
          <a:endParaRPr lang="zh-TW" altLang="en-US" sz="2000"/>
        </a:p>
      </dgm:t>
    </dgm:pt>
    <dgm:pt modelId="{5404A29E-45BE-4076-B2EA-A1A24FCDFF38}">
      <dgm:prSet custT="1"/>
      <dgm:spPr/>
      <dgm:t>
        <a:bodyPr/>
        <a:lstStyle/>
        <a:p>
          <a:r>
            <a:rPr lang="zh-TW" altLang="zh-TW" sz="1800" b="1" dirty="0" smtClean="0"/>
            <a:t>活動</a:t>
          </a:r>
          <a:r>
            <a:rPr lang="en-US" altLang="zh-TW" sz="1800" dirty="0" smtClean="0"/>
            <a:t> - </a:t>
          </a:r>
          <a:r>
            <a:rPr lang="zh-TW" altLang="zh-TW" sz="1800" dirty="0" smtClean="0"/>
            <a:t>觀光資訊資料庫</a:t>
          </a:r>
          <a:endParaRPr lang="en-US" altLang="zh-TW" sz="1800" dirty="0" smtClean="0"/>
        </a:p>
      </dgm:t>
    </dgm:pt>
    <dgm:pt modelId="{775E0E21-F466-42E5-9654-BAF87A52299C}" type="parTrans" cxnId="{AC19CCC2-3BD2-457E-A7D4-41BCA24190B6}">
      <dgm:prSet/>
      <dgm:spPr/>
      <dgm:t>
        <a:bodyPr/>
        <a:lstStyle/>
        <a:p>
          <a:endParaRPr lang="zh-TW" altLang="en-US" sz="2000"/>
        </a:p>
      </dgm:t>
    </dgm:pt>
    <dgm:pt modelId="{6EAAAD32-F0AB-4D5C-9C60-4945EE7AC187}" type="sibTrans" cxnId="{AC19CCC2-3BD2-457E-A7D4-41BCA24190B6}">
      <dgm:prSet/>
      <dgm:spPr/>
      <dgm:t>
        <a:bodyPr/>
        <a:lstStyle/>
        <a:p>
          <a:endParaRPr lang="zh-TW" altLang="en-US" sz="2000"/>
        </a:p>
      </dgm:t>
    </dgm:pt>
    <dgm:pt modelId="{D8B32EF1-48C4-4DA1-B097-4AA2F890C884}">
      <dgm:prSet custT="1"/>
      <dgm:spPr/>
      <dgm:t>
        <a:bodyPr/>
        <a:lstStyle/>
        <a:p>
          <a:r>
            <a:rPr lang="zh-TW" altLang="zh-TW" sz="1800" smtClean="0"/>
            <a:t>新竹縣</a:t>
          </a:r>
          <a:endParaRPr lang="zh-TW" altLang="zh-TW" sz="1800" dirty="0"/>
        </a:p>
      </dgm:t>
    </dgm:pt>
    <dgm:pt modelId="{25ACC8EB-A7D3-47C1-850E-1FE53C05A2B6}" type="parTrans" cxnId="{EBF98DAB-D984-41F1-BD08-E7668CBEE5D9}">
      <dgm:prSet/>
      <dgm:spPr/>
      <dgm:t>
        <a:bodyPr/>
        <a:lstStyle/>
        <a:p>
          <a:endParaRPr lang="zh-TW" altLang="en-US" sz="2000"/>
        </a:p>
      </dgm:t>
    </dgm:pt>
    <dgm:pt modelId="{315F7C4D-D32E-4E31-97F1-6613ECE57AD8}" type="sibTrans" cxnId="{EBF98DAB-D984-41F1-BD08-E7668CBEE5D9}">
      <dgm:prSet/>
      <dgm:spPr/>
      <dgm:t>
        <a:bodyPr/>
        <a:lstStyle/>
        <a:p>
          <a:endParaRPr lang="zh-TW" altLang="en-US" sz="2000"/>
        </a:p>
      </dgm:t>
    </dgm:pt>
    <dgm:pt modelId="{87371E9C-F6CF-4000-9471-EB8A09695182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80830FFA-9E11-438F-A30B-7285D1D18670}" type="parTrans" cxnId="{7F3714AD-D364-4084-9173-85CA59028DB8}">
      <dgm:prSet/>
      <dgm:spPr/>
      <dgm:t>
        <a:bodyPr/>
        <a:lstStyle/>
        <a:p>
          <a:endParaRPr lang="zh-TW" altLang="en-US" sz="2000"/>
        </a:p>
      </dgm:t>
    </dgm:pt>
    <dgm:pt modelId="{B9779EB8-AAE0-4062-B25D-F9625BACD50E}" type="sibTrans" cxnId="{7F3714AD-D364-4084-9173-85CA59028DB8}">
      <dgm:prSet/>
      <dgm:spPr/>
      <dgm:t>
        <a:bodyPr/>
        <a:lstStyle/>
        <a:p>
          <a:endParaRPr lang="zh-TW" altLang="en-US" sz="2000"/>
        </a:p>
      </dgm:t>
    </dgm:pt>
    <dgm:pt modelId="{8A432F4E-1557-4C59-9073-A10CDE9ED560}" type="pres">
      <dgm:prSet presAssocID="{34D76ABD-6E91-4D6B-A323-BB02F5A13B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F80C131-ACB0-46B2-A3ED-B5D2607CE685}" type="pres">
      <dgm:prSet presAssocID="{65242F45-0697-4604-8447-902C47F2446D}" presName="composite" presStyleCnt="0"/>
      <dgm:spPr/>
    </dgm:pt>
    <dgm:pt modelId="{2921CDDA-F6D4-459B-8E40-4A9F0793A08C}" type="pres">
      <dgm:prSet presAssocID="{65242F45-0697-4604-8447-902C47F2446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BB3B63-6B10-4300-A0FA-4F702A86E4AE}" type="pres">
      <dgm:prSet presAssocID="{65242F45-0697-4604-8447-902C47F2446D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1DC4D8-A036-4BA5-9B3B-7D21F923A949}" type="pres">
      <dgm:prSet presAssocID="{6D78C261-8924-422A-A756-A0305169B027}" presName="space" presStyleCnt="0"/>
      <dgm:spPr/>
    </dgm:pt>
    <dgm:pt modelId="{30C27745-FE53-441D-8567-AF47B127D60A}" type="pres">
      <dgm:prSet presAssocID="{5CF0E908-E64E-4B4F-8AFD-A20AAD9580F2}" presName="composite" presStyleCnt="0"/>
      <dgm:spPr/>
    </dgm:pt>
    <dgm:pt modelId="{B79990C0-37B8-421B-B5B8-8AE0DD884977}" type="pres">
      <dgm:prSet presAssocID="{5CF0E908-E64E-4B4F-8AFD-A20AAD9580F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0C70CC-30FE-4125-999B-05F30130F378}" type="pres">
      <dgm:prSet presAssocID="{5CF0E908-E64E-4B4F-8AFD-A20AAD9580F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188E41-ECB5-4654-9219-E586E5B6CF5D}" type="pres">
      <dgm:prSet presAssocID="{EEC996C3-B094-4624-93AA-4CDA9C7B8F27}" presName="space" presStyleCnt="0"/>
      <dgm:spPr/>
    </dgm:pt>
    <dgm:pt modelId="{3D5EA534-0EF2-43A1-8B9B-E98F554C0246}" type="pres">
      <dgm:prSet presAssocID="{4D2FD0BD-8914-40B5-BC9B-C9779951158D}" presName="composite" presStyleCnt="0"/>
      <dgm:spPr/>
    </dgm:pt>
    <dgm:pt modelId="{4DF33D99-C7D4-4236-A7D4-F73BFB8D8D58}" type="pres">
      <dgm:prSet presAssocID="{4D2FD0BD-8914-40B5-BC9B-C9779951158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C45FF0-45A8-41C3-825A-0223BBE7B1A8}" type="pres">
      <dgm:prSet presAssocID="{4D2FD0BD-8914-40B5-BC9B-C9779951158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1AB05-DC6E-4A96-B167-93FA808B803B}" type="pres">
      <dgm:prSet presAssocID="{A5B33A90-D84A-42DB-92E2-E9545596389A}" presName="space" presStyleCnt="0"/>
      <dgm:spPr/>
    </dgm:pt>
    <dgm:pt modelId="{90CEB039-6E92-4A5E-92E4-DEE6F8B300F7}" type="pres">
      <dgm:prSet presAssocID="{37724259-C117-4DD2-98E8-1FA1D415142D}" presName="composite" presStyleCnt="0"/>
      <dgm:spPr/>
    </dgm:pt>
    <dgm:pt modelId="{D6358515-60C3-4D90-8884-8923AAC38028}" type="pres">
      <dgm:prSet presAssocID="{37724259-C117-4DD2-98E8-1FA1D415142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CBDA6E-1781-4006-AF7B-468583AFA423}" type="pres">
      <dgm:prSet presAssocID="{37724259-C117-4DD2-98E8-1FA1D415142D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EE6858D-ACAF-4228-95C0-52CDE3A34C0F}" srcId="{34D76ABD-6E91-4D6B-A323-BB02F5A13B95}" destId="{5CF0E908-E64E-4B4F-8AFD-A20AAD9580F2}" srcOrd="1" destOrd="0" parTransId="{8E3C0E31-70C3-4560-8065-6076D6A643CD}" sibTransId="{EEC996C3-B094-4624-93AA-4CDA9C7B8F27}"/>
    <dgm:cxn modelId="{72EBAF98-6CB8-48B0-B22F-752818F3ED8E}" type="presOf" srcId="{37724259-C117-4DD2-98E8-1FA1D415142D}" destId="{D6358515-60C3-4D90-8884-8923AAC38028}" srcOrd="0" destOrd="0" presId="urn:microsoft.com/office/officeart/2005/8/layout/hList1"/>
    <dgm:cxn modelId="{E2AC42DF-A7D2-4836-844D-B3A417B460F4}" type="presOf" srcId="{65242F45-0697-4604-8447-902C47F2446D}" destId="{2921CDDA-F6D4-459B-8E40-4A9F0793A08C}" srcOrd="0" destOrd="0" presId="urn:microsoft.com/office/officeart/2005/8/layout/hList1"/>
    <dgm:cxn modelId="{75E53F6C-C71C-42E1-BA65-B1AC1C8CDB96}" type="presOf" srcId="{7BAE363B-BB51-47CC-8116-2662C8339962}" destId="{26BB3B63-6B10-4300-A0FA-4F702A86E4AE}" srcOrd="0" destOrd="0" presId="urn:microsoft.com/office/officeart/2005/8/layout/hList1"/>
    <dgm:cxn modelId="{4624C326-3538-4AA7-854F-50D4D745CDD3}" type="presOf" srcId="{CACE130E-04EA-400B-BA1F-F97BF7CEEFD4}" destId="{9D0C70CC-30FE-4125-999B-05F30130F378}" srcOrd="0" destOrd="0" presId="urn:microsoft.com/office/officeart/2005/8/layout/hList1"/>
    <dgm:cxn modelId="{3E3FC65A-940A-4934-A9D0-249A86FC3E82}" type="presOf" srcId="{4D2FD0BD-8914-40B5-BC9B-C9779951158D}" destId="{4DF33D99-C7D4-4236-A7D4-F73BFB8D8D58}" srcOrd="0" destOrd="0" presId="urn:microsoft.com/office/officeart/2005/8/layout/hList1"/>
    <dgm:cxn modelId="{B47587B1-B8FD-4849-986C-16F4ACDE99A0}" srcId="{34D76ABD-6E91-4D6B-A323-BB02F5A13B95}" destId="{4D2FD0BD-8914-40B5-BC9B-C9779951158D}" srcOrd="2" destOrd="0" parTransId="{A8F60D33-0570-4860-ACB3-8ABEDF28F6FB}" sibTransId="{A5B33A90-D84A-42DB-92E2-E9545596389A}"/>
    <dgm:cxn modelId="{EB9801D2-444B-4971-95A1-FD31478D547D}" type="presOf" srcId="{34D76ABD-6E91-4D6B-A323-BB02F5A13B95}" destId="{8A432F4E-1557-4C59-9073-A10CDE9ED560}" srcOrd="0" destOrd="0" presId="urn:microsoft.com/office/officeart/2005/8/layout/hList1"/>
    <dgm:cxn modelId="{A1CCF8F8-B2CF-452B-8875-A9892AEFC922}" srcId="{65242F45-0697-4604-8447-902C47F2446D}" destId="{7BAE363B-BB51-47CC-8116-2662C8339962}" srcOrd="0" destOrd="0" parTransId="{E9E95F6A-C7DB-452C-8EE2-A47FEA00259A}" sibTransId="{B7B57DF4-0E86-4B6A-BB3C-6122EDCF2396}"/>
    <dgm:cxn modelId="{FEA762EF-CD07-4540-9129-35B63A28B5F7}" srcId="{65242F45-0697-4604-8447-902C47F2446D}" destId="{B28BD963-CB0C-4235-9F40-1AB63C28F552}" srcOrd="1" destOrd="0" parTransId="{D2E0DE32-B4AB-44A6-B1C4-C80EC0EB77EB}" sibTransId="{08D5F72F-1A61-4DC3-ABE0-9B1892A045FB}"/>
    <dgm:cxn modelId="{BFF87F1E-CCA8-4D78-A360-7BF893F7F9FC}" srcId="{65242F45-0697-4604-8447-902C47F2446D}" destId="{E641689E-5701-436A-A7C5-9C68D44F61FE}" srcOrd="2" destOrd="0" parTransId="{5FFA366B-DB84-436C-BAAF-40993CE0EF13}" sibTransId="{3F39F6FA-4F57-4BC0-B79E-3304EA0FF506}"/>
    <dgm:cxn modelId="{5523475E-4F5A-4C63-8A1D-17B2A110AB94}" srcId="{5CF0E908-E64E-4B4F-8AFD-A20AAD9580F2}" destId="{CACE130E-04EA-400B-BA1F-F97BF7CEEFD4}" srcOrd="0" destOrd="0" parTransId="{CC7B2DDA-C3EF-412D-8E8C-0667A45CCCD6}" sibTransId="{DD3F5466-3018-413E-A174-23B1E607AAC6}"/>
    <dgm:cxn modelId="{AC19CCC2-3BD2-457E-A7D4-41BCA24190B6}" srcId="{4D2FD0BD-8914-40B5-BC9B-C9779951158D}" destId="{5404A29E-45BE-4076-B2EA-A1A24FCDFF38}" srcOrd="2" destOrd="0" parTransId="{775E0E21-F466-42E5-9654-BAF87A52299C}" sibTransId="{6EAAAD32-F0AB-4D5C-9C60-4945EE7AC187}"/>
    <dgm:cxn modelId="{45102265-DAC7-4B10-8273-39CC83FC0FFB}" type="presOf" srcId="{5CF0E908-E64E-4B4F-8AFD-A20AAD9580F2}" destId="{B79990C0-37B8-421B-B5B8-8AE0DD884977}" srcOrd="0" destOrd="0" presId="urn:microsoft.com/office/officeart/2005/8/layout/hList1"/>
    <dgm:cxn modelId="{5073E0AE-38FE-460C-9953-001DDFAE2AD9}" type="presOf" srcId="{D8B32EF1-48C4-4DA1-B097-4AA2F890C884}" destId="{1CCBDA6E-1781-4006-AF7B-468583AFA423}" srcOrd="0" destOrd="1" presId="urn:microsoft.com/office/officeart/2005/8/layout/hList1"/>
    <dgm:cxn modelId="{3046AA4E-0269-44B3-8E0D-5B2495A02E98}" srcId="{34D76ABD-6E91-4D6B-A323-BB02F5A13B95}" destId="{37724259-C117-4DD2-98E8-1FA1D415142D}" srcOrd="3" destOrd="0" parTransId="{23F98A8D-B78B-473D-9555-9C0CFCED9BA7}" sibTransId="{8A974644-5796-4F62-84B4-47092DFE96FE}"/>
    <dgm:cxn modelId="{0D4C0DEA-8E2B-44DA-967E-4AC4DCAA1581}" type="presOf" srcId="{9A235B74-5FFC-4E8B-B2A5-C24D935068A0}" destId="{1CCBDA6E-1781-4006-AF7B-468583AFA423}" srcOrd="0" destOrd="0" presId="urn:microsoft.com/office/officeart/2005/8/layout/hList1"/>
    <dgm:cxn modelId="{A263B8D7-882F-4A3A-BEBC-5965C1907C39}" type="presOf" srcId="{A9905007-4992-48AB-A45A-B30C77C18D99}" destId="{26BB3B63-6B10-4300-A0FA-4F702A86E4AE}" srcOrd="0" destOrd="3" presId="urn:microsoft.com/office/officeart/2005/8/layout/hList1"/>
    <dgm:cxn modelId="{1A3CFD42-FE49-45E8-98BD-D4A0D294370D}" type="presOf" srcId="{8230A4CE-74F6-48E7-B8A8-A1618537F3A3}" destId="{ACC45FF0-45A8-41C3-825A-0223BBE7B1A8}" srcOrd="0" destOrd="1" presId="urn:microsoft.com/office/officeart/2005/8/layout/hList1"/>
    <dgm:cxn modelId="{961899E4-E1EE-4F6B-B9D4-E66F8357CE11}" type="presOf" srcId="{87371E9C-F6CF-4000-9471-EB8A09695182}" destId="{1CCBDA6E-1781-4006-AF7B-468583AFA423}" srcOrd="0" destOrd="2" presId="urn:microsoft.com/office/officeart/2005/8/layout/hList1"/>
    <dgm:cxn modelId="{4CF86334-10EF-49EC-BFFD-143F1AB07DD0}" srcId="{4D2FD0BD-8914-40B5-BC9B-C9779951158D}" destId="{8230A4CE-74F6-48E7-B8A8-A1618537F3A3}" srcOrd="1" destOrd="0" parTransId="{95CF832B-71EB-41EA-BEF9-576E685B3651}" sibTransId="{660965D5-592C-4BC2-AAB8-C40C7B7D7428}"/>
    <dgm:cxn modelId="{66294F11-2795-40AA-92AE-BE509CA0CDC9}" srcId="{37724259-C117-4DD2-98E8-1FA1D415142D}" destId="{9A235B74-5FFC-4E8B-B2A5-C24D935068A0}" srcOrd="0" destOrd="0" parTransId="{8E8E5686-E4A1-4B7C-AB0A-9A50AB4E273E}" sibTransId="{40502620-BD38-4741-8B22-FC272A902EF3}"/>
    <dgm:cxn modelId="{7F3714AD-D364-4084-9173-85CA59028DB8}" srcId="{9A235B74-5FFC-4E8B-B2A5-C24D935068A0}" destId="{87371E9C-F6CF-4000-9471-EB8A09695182}" srcOrd="1" destOrd="0" parTransId="{80830FFA-9E11-438F-A30B-7285D1D18670}" sibTransId="{B9779EB8-AAE0-4062-B25D-F9625BACD50E}"/>
    <dgm:cxn modelId="{9F68F759-7F94-4B7D-BA60-D72134601545}" srcId="{4D2FD0BD-8914-40B5-BC9B-C9779951158D}" destId="{39ACA4CD-38D4-45C3-94FD-8059B523BA88}" srcOrd="0" destOrd="0" parTransId="{AECCA207-60E7-4F82-863B-9DEE208E32B2}" sibTransId="{E743FF0B-5146-41EF-A6F2-53ADB26CA624}"/>
    <dgm:cxn modelId="{B8E5D7C9-7939-405A-8D78-1162F8C86A61}" srcId="{65242F45-0697-4604-8447-902C47F2446D}" destId="{A9905007-4992-48AB-A45A-B30C77C18D99}" srcOrd="3" destOrd="0" parTransId="{DF1D9A1D-B0CB-4785-9B6D-82FD44C5C7E1}" sibTransId="{49C533CF-8F7D-4FBB-A4EE-597A2E0C64C5}"/>
    <dgm:cxn modelId="{4171061E-D7C8-406B-BB78-705FDBD6171C}" srcId="{34D76ABD-6E91-4D6B-A323-BB02F5A13B95}" destId="{65242F45-0697-4604-8447-902C47F2446D}" srcOrd="0" destOrd="0" parTransId="{0D44A2B3-86CB-4D42-90EF-9C4D187158DB}" sibTransId="{6D78C261-8924-422A-A756-A0305169B027}"/>
    <dgm:cxn modelId="{92397256-6765-49BB-8C00-88538AC4ED1D}" type="presOf" srcId="{B28BD963-CB0C-4235-9F40-1AB63C28F552}" destId="{26BB3B63-6B10-4300-A0FA-4F702A86E4AE}" srcOrd="0" destOrd="1" presId="urn:microsoft.com/office/officeart/2005/8/layout/hList1"/>
    <dgm:cxn modelId="{EBF98DAB-D984-41F1-BD08-E7668CBEE5D9}" srcId="{9A235B74-5FFC-4E8B-B2A5-C24D935068A0}" destId="{D8B32EF1-48C4-4DA1-B097-4AA2F890C884}" srcOrd="0" destOrd="0" parTransId="{25ACC8EB-A7D3-47C1-850E-1FE53C05A2B6}" sibTransId="{315F7C4D-D32E-4E31-97F1-6613ECE57AD8}"/>
    <dgm:cxn modelId="{BD863808-808E-46F2-8CA4-947ECA2D9702}" type="presOf" srcId="{E641689E-5701-436A-A7C5-9C68D44F61FE}" destId="{26BB3B63-6B10-4300-A0FA-4F702A86E4AE}" srcOrd="0" destOrd="2" presId="urn:microsoft.com/office/officeart/2005/8/layout/hList1"/>
    <dgm:cxn modelId="{BF29EC9D-FCA2-4423-AC45-49C5BFD736F9}" type="presOf" srcId="{39ACA4CD-38D4-45C3-94FD-8059B523BA88}" destId="{ACC45FF0-45A8-41C3-825A-0223BBE7B1A8}" srcOrd="0" destOrd="0" presId="urn:microsoft.com/office/officeart/2005/8/layout/hList1"/>
    <dgm:cxn modelId="{C0DB2787-F8F4-41D9-AA4E-661697A700A1}" type="presOf" srcId="{5404A29E-45BE-4076-B2EA-A1A24FCDFF38}" destId="{ACC45FF0-45A8-41C3-825A-0223BBE7B1A8}" srcOrd="0" destOrd="2" presId="urn:microsoft.com/office/officeart/2005/8/layout/hList1"/>
    <dgm:cxn modelId="{524B6377-A480-43C6-AA16-7EB2E4C73D0F}" type="presParOf" srcId="{8A432F4E-1557-4C59-9073-A10CDE9ED560}" destId="{0F80C131-ACB0-46B2-A3ED-B5D2607CE685}" srcOrd="0" destOrd="0" presId="urn:microsoft.com/office/officeart/2005/8/layout/hList1"/>
    <dgm:cxn modelId="{3DDFFB91-A9E9-4BE4-A60B-260B08DA43E2}" type="presParOf" srcId="{0F80C131-ACB0-46B2-A3ED-B5D2607CE685}" destId="{2921CDDA-F6D4-459B-8E40-4A9F0793A08C}" srcOrd="0" destOrd="0" presId="urn:microsoft.com/office/officeart/2005/8/layout/hList1"/>
    <dgm:cxn modelId="{0B4DFBD5-1410-4A70-A2EC-BCD08D96004D}" type="presParOf" srcId="{0F80C131-ACB0-46B2-A3ED-B5D2607CE685}" destId="{26BB3B63-6B10-4300-A0FA-4F702A86E4AE}" srcOrd="1" destOrd="0" presId="urn:microsoft.com/office/officeart/2005/8/layout/hList1"/>
    <dgm:cxn modelId="{AF86D285-E054-4CE4-B3DD-36EA538C69C1}" type="presParOf" srcId="{8A432F4E-1557-4C59-9073-A10CDE9ED560}" destId="{751DC4D8-A036-4BA5-9B3B-7D21F923A949}" srcOrd="1" destOrd="0" presId="urn:microsoft.com/office/officeart/2005/8/layout/hList1"/>
    <dgm:cxn modelId="{76962E36-9B0D-4B13-B6FA-5E88EE0373C5}" type="presParOf" srcId="{8A432F4E-1557-4C59-9073-A10CDE9ED560}" destId="{30C27745-FE53-441D-8567-AF47B127D60A}" srcOrd="2" destOrd="0" presId="urn:microsoft.com/office/officeart/2005/8/layout/hList1"/>
    <dgm:cxn modelId="{288ABD30-5853-48E9-AFBD-FDD12FB6868B}" type="presParOf" srcId="{30C27745-FE53-441D-8567-AF47B127D60A}" destId="{B79990C0-37B8-421B-B5B8-8AE0DD884977}" srcOrd="0" destOrd="0" presId="urn:microsoft.com/office/officeart/2005/8/layout/hList1"/>
    <dgm:cxn modelId="{BEC1B0B2-83A8-4EAA-B940-29C713E0C2FD}" type="presParOf" srcId="{30C27745-FE53-441D-8567-AF47B127D60A}" destId="{9D0C70CC-30FE-4125-999B-05F30130F378}" srcOrd="1" destOrd="0" presId="urn:microsoft.com/office/officeart/2005/8/layout/hList1"/>
    <dgm:cxn modelId="{FB743134-08EE-4A59-8B11-366E5FD8CD40}" type="presParOf" srcId="{8A432F4E-1557-4C59-9073-A10CDE9ED560}" destId="{87188E41-ECB5-4654-9219-E586E5B6CF5D}" srcOrd="3" destOrd="0" presId="urn:microsoft.com/office/officeart/2005/8/layout/hList1"/>
    <dgm:cxn modelId="{691EB90B-3013-4155-9CCA-E953DC95D73C}" type="presParOf" srcId="{8A432F4E-1557-4C59-9073-A10CDE9ED560}" destId="{3D5EA534-0EF2-43A1-8B9B-E98F554C0246}" srcOrd="4" destOrd="0" presId="urn:microsoft.com/office/officeart/2005/8/layout/hList1"/>
    <dgm:cxn modelId="{0DB0959B-2C20-4C17-AC1C-C009232EF00D}" type="presParOf" srcId="{3D5EA534-0EF2-43A1-8B9B-E98F554C0246}" destId="{4DF33D99-C7D4-4236-A7D4-F73BFB8D8D58}" srcOrd="0" destOrd="0" presId="urn:microsoft.com/office/officeart/2005/8/layout/hList1"/>
    <dgm:cxn modelId="{63BEFC03-9319-42A6-8F36-9326F9326C95}" type="presParOf" srcId="{3D5EA534-0EF2-43A1-8B9B-E98F554C0246}" destId="{ACC45FF0-45A8-41C3-825A-0223BBE7B1A8}" srcOrd="1" destOrd="0" presId="urn:microsoft.com/office/officeart/2005/8/layout/hList1"/>
    <dgm:cxn modelId="{97D79499-7BA7-43CE-9F10-5772418BC7D8}" type="presParOf" srcId="{8A432F4E-1557-4C59-9073-A10CDE9ED560}" destId="{ED71AB05-DC6E-4A96-B167-93FA808B803B}" srcOrd="5" destOrd="0" presId="urn:microsoft.com/office/officeart/2005/8/layout/hList1"/>
    <dgm:cxn modelId="{68EB6301-0205-48DC-8D91-83BB9607251D}" type="presParOf" srcId="{8A432F4E-1557-4C59-9073-A10CDE9ED560}" destId="{90CEB039-6E92-4A5E-92E4-DEE6F8B300F7}" srcOrd="6" destOrd="0" presId="urn:microsoft.com/office/officeart/2005/8/layout/hList1"/>
    <dgm:cxn modelId="{D3F3B901-F827-4D73-8BD6-1FE443D6CE2D}" type="presParOf" srcId="{90CEB039-6E92-4A5E-92E4-DEE6F8B300F7}" destId="{D6358515-60C3-4D90-8884-8923AAC38028}" srcOrd="0" destOrd="0" presId="urn:microsoft.com/office/officeart/2005/8/layout/hList1"/>
    <dgm:cxn modelId="{C8EBB89F-B3E2-419C-802F-83365B5C150B}" type="presParOf" srcId="{90CEB039-6E92-4A5E-92E4-DEE6F8B300F7}" destId="{1CCBDA6E-1781-4006-AF7B-468583AFA4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1CDDA-F6D4-459B-8E40-4A9F0793A08C}">
      <dsp:nvSpPr>
        <dsp:cNvPr id="0" name=""/>
        <dsp:cNvSpPr/>
      </dsp:nvSpPr>
      <dsp:spPr>
        <a:xfrm>
          <a:off x="3302" y="767676"/>
          <a:ext cx="1986056" cy="794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新竹市政府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資料開放平台</a:t>
          </a:r>
          <a:endParaRPr lang="zh-TW" altLang="en-US" sz="1800" kern="1200" dirty="0"/>
        </a:p>
      </dsp:txBody>
      <dsp:txXfrm>
        <a:off x="3302" y="767676"/>
        <a:ext cx="1986056" cy="794422"/>
      </dsp:txXfrm>
    </dsp:sp>
    <dsp:sp modelId="{26BB3B63-6B10-4300-A0FA-4F702A86E4AE}">
      <dsp:nvSpPr>
        <dsp:cNvPr id="0" name=""/>
        <dsp:cNvSpPr/>
      </dsp:nvSpPr>
      <dsp:spPr>
        <a:xfrm>
          <a:off x="3302" y="1562099"/>
          <a:ext cx="1986056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sngStrike" kern="1200" dirty="0" smtClean="0"/>
            <a:t>新竹市免費公車預估到站時刻表</a:t>
          </a:r>
          <a:endParaRPr lang="zh-TW" altLang="en-US" sz="1800" strike="sngStrik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smtClean="0"/>
            <a:t>新竹市公車站牌資訊</a:t>
          </a:r>
          <a:endParaRPr lang="zh-TW" alt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sngStrike" kern="1200" dirty="0" smtClean="0"/>
            <a:t>新竹市易塞車時段路段資訊</a:t>
          </a:r>
          <a:endParaRPr lang="zh-TW" altLang="en-US" sz="1800" strike="sngStrik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新竹市合法旅館資料名冊</a:t>
          </a:r>
          <a:endParaRPr lang="en-US" altLang="zh-TW" sz="1800" kern="1200" dirty="0" smtClean="0"/>
        </a:p>
      </dsp:txBody>
      <dsp:txXfrm>
        <a:off x="3302" y="1562099"/>
        <a:ext cx="1986056" cy="2854800"/>
      </dsp:txXfrm>
    </dsp:sp>
    <dsp:sp modelId="{B79990C0-37B8-421B-B5B8-8AE0DD884977}">
      <dsp:nvSpPr>
        <dsp:cNvPr id="0" name=""/>
        <dsp:cNvSpPr/>
      </dsp:nvSpPr>
      <dsp:spPr>
        <a:xfrm>
          <a:off x="2267407" y="767676"/>
          <a:ext cx="1986056" cy="794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新竹縣政府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開放資料平台</a:t>
          </a:r>
          <a:endParaRPr lang="zh-TW" altLang="en-US" sz="1800" kern="1200" dirty="0"/>
        </a:p>
      </dsp:txBody>
      <dsp:txXfrm>
        <a:off x="2267407" y="767676"/>
        <a:ext cx="1986056" cy="794422"/>
      </dsp:txXfrm>
    </dsp:sp>
    <dsp:sp modelId="{9D0C70CC-30FE-4125-999B-05F30130F378}">
      <dsp:nvSpPr>
        <dsp:cNvPr id="0" name=""/>
        <dsp:cNvSpPr/>
      </dsp:nvSpPr>
      <dsp:spPr>
        <a:xfrm>
          <a:off x="2267407" y="1562099"/>
          <a:ext cx="1986056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新竹縣合法旅館</a:t>
          </a:r>
          <a:endParaRPr lang="zh-TW" altLang="en-US" sz="1800" kern="1200" dirty="0"/>
        </a:p>
      </dsp:txBody>
      <dsp:txXfrm>
        <a:off x="2267407" y="1562099"/>
        <a:ext cx="1986056" cy="2854800"/>
      </dsp:txXfrm>
    </dsp:sp>
    <dsp:sp modelId="{4DF33D99-C7D4-4236-A7D4-F73BFB8D8D58}">
      <dsp:nvSpPr>
        <dsp:cNvPr id="0" name=""/>
        <dsp:cNvSpPr/>
      </dsp:nvSpPr>
      <dsp:spPr>
        <a:xfrm>
          <a:off x="4531511" y="767676"/>
          <a:ext cx="1986056" cy="794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政府資料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開放平臺</a:t>
          </a:r>
          <a:endParaRPr lang="zh-TW" altLang="en-US" sz="1800" b="1" kern="1200" dirty="0"/>
        </a:p>
      </dsp:txBody>
      <dsp:txXfrm>
        <a:off x="4531511" y="767676"/>
        <a:ext cx="1986056" cy="794422"/>
      </dsp:txXfrm>
    </dsp:sp>
    <dsp:sp modelId="{ACC45FF0-45A8-41C3-825A-0223BBE7B1A8}">
      <dsp:nvSpPr>
        <dsp:cNvPr id="0" name=""/>
        <dsp:cNvSpPr/>
      </dsp:nvSpPr>
      <dsp:spPr>
        <a:xfrm>
          <a:off x="4531511" y="1562099"/>
          <a:ext cx="1986056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b="1" kern="1200" dirty="0" smtClean="0"/>
            <a:t>景點</a:t>
          </a:r>
          <a:r>
            <a:rPr lang="en-US" altLang="zh-TW" sz="1800" kern="1200" dirty="0" smtClean="0"/>
            <a:t> - </a:t>
          </a:r>
          <a:r>
            <a:rPr lang="zh-TW" altLang="zh-TW" sz="1800" kern="1200" dirty="0" smtClean="0"/>
            <a:t>觀光資訊資料庫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b="1" kern="1200" smtClean="0"/>
            <a:t>餐飲</a:t>
          </a:r>
          <a:r>
            <a:rPr lang="en-US" altLang="zh-TW" sz="1800" kern="1200" smtClean="0"/>
            <a:t> - </a:t>
          </a:r>
          <a:r>
            <a:rPr lang="zh-TW" altLang="zh-TW" sz="1800" kern="1200" smtClean="0"/>
            <a:t>觀光資訊資料庫</a:t>
          </a:r>
          <a:endParaRPr lang="en-US" altLang="zh-TW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b="1" kern="1200" dirty="0" smtClean="0"/>
            <a:t>活動</a:t>
          </a:r>
          <a:r>
            <a:rPr lang="en-US" altLang="zh-TW" sz="1800" kern="1200" dirty="0" smtClean="0"/>
            <a:t> - </a:t>
          </a:r>
          <a:r>
            <a:rPr lang="zh-TW" altLang="zh-TW" sz="1800" kern="1200" dirty="0" smtClean="0"/>
            <a:t>觀光資訊資料庫</a:t>
          </a:r>
          <a:endParaRPr lang="en-US" altLang="zh-TW" sz="1800" kern="1200" dirty="0" smtClean="0"/>
        </a:p>
      </dsp:txBody>
      <dsp:txXfrm>
        <a:off x="4531511" y="1562099"/>
        <a:ext cx="1986056" cy="2854800"/>
      </dsp:txXfrm>
    </dsp:sp>
    <dsp:sp modelId="{D6358515-60C3-4D90-8884-8923AAC38028}">
      <dsp:nvSpPr>
        <dsp:cNvPr id="0" name=""/>
        <dsp:cNvSpPr/>
      </dsp:nvSpPr>
      <dsp:spPr>
        <a:xfrm>
          <a:off x="6795616" y="767676"/>
          <a:ext cx="1986056" cy="794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公共運輸整合資訊流通服務</a:t>
          </a:r>
          <a:r>
            <a:rPr lang="zh-TW" altLang="en-US" sz="1800" b="1" kern="1200" dirty="0" smtClean="0"/>
            <a:t>平台</a:t>
          </a:r>
          <a:endParaRPr lang="zh-TW" altLang="en-US" sz="1800" b="1" kern="1200" dirty="0"/>
        </a:p>
      </dsp:txBody>
      <dsp:txXfrm>
        <a:off x="6795616" y="767676"/>
        <a:ext cx="1986056" cy="794422"/>
      </dsp:txXfrm>
    </dsp:sp>
    <dsp:sp modelId="{1CCBDA6E-1781-4006-AF7B-468583AFA423}">
      <dsp:nvSpPr>
        <dsp:cNvPr id="0" name=""/>
        <dsp:cNvSpPr/>
      </dsp:nvSpPr>
      <dsp:spPr>
        <a:xfrm>
          <a:off x="6795616" y="1562099"/>
          <a:ext cx="1986056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/>
            <a:t>市區公車之站牌資料</a:t>
          </a:r>
          <a:endParaRPr lang="zh-TW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</dsp:txBody>
      <dsp:txXfrm>
        <a:off x="6795616" y="1562099"/>
        <a:ext cx="1986056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416" y="1772816"/>
            <a:ext cx="4588416" cy="2808312"/>
          </a:xfrm>
          <a:solidFill>
            <a:schemeClr val="accent5"/>
          </a:solidFill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4712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9" y="758607"/>
            <a:ext cx="977109" cy="84242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36512" y="0"/>
            <a:ext cx="9180512" cy="332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effectLst/>
              </a:defRPr>
            </a:lvl1pPr>
          </a:lstStyle>
          <a:p>
            <a:r>
              <a:rPr lang="en-US" altLang="zh-TW" dirty="0" smtClean="0"/>
              <a:t>2017 </a:t>
            </a:r>
            <a:r>
              <a:rPr lang="zh-TW" altLang="en-US" dirty="0" smtClean="0"/>
              <a:t>新竹黑客松</a:t>
            </a:r>
            <a:endParaRPr lang="zh-TW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zh-TW" altLang="en-US" b="1" dirty="0" smtClean="0"/>
              <a:t>地方開放資料黑客</a:t>
            </a:r>
            <a:endParaRPr lang="zh-TW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846A34A-7674-4092-A087-C1717190C01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61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2017 </a:t>
            </a:r>
            <a:r>
              <a:rPr lang="zh-TW" altLang="en-US" smtClean="0"/>
              <a:t>新竹黑客松</a:t>
            </a:r>
            <a:endParaRPr lang="zh-TW" altLang="en-US" dirty="0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r>
              <a:rPr lang="zh-TW" altLang="en-US" b="1" smtClean="0"/>
              <a:t>地方開放資料黑客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846A34A-7674-4092-A087-C1717190C01B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691863" y="6423839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FF00"/>
                </a:solidFill>
              </a:rPr>
              <a:t>豐富科技股份有限公司</a:t>
            </a:r>
            <a:endParaRPr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6579" y="-27384"/>
            <a:ext cx="2345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TW" altLang="en-US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新竹黑客松 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grpSp>
        <p:nvGrpSpPr>
          <p:cNvPr id="4" name="群組 3"/>
          <p:cNvGrpSpPr/>
          <p:nvPr userDrawn="1"/>
        </p:nvGrpSpPr>
        <p:grpSpPr>
          <a:xfrm>
            <a:off x="0" y="6525344"/>
            <a:ext cx="9180512" cy="360040"/>
            <a:chOff x="0" y="6525344"/>
            <a:chExt cx="9180512" cy="360040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6525344"/>
              <a:ext cx="9180512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Slide Number Placeholder 5"/>
            <p:cNvSpPr txBox="1">
              <a:spLocks/>
            </p:cNvSpPr>
            <p:nvPr userDrawn="1"/>
          </p:nvSpPr>
          <p:spPr>
            <a:xfrm>
              <a:off x="8077200" y="6525344"/>
              <a:ext cx="1066800" cy="32918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/>
                <a:t>豐富科技</a:t>
              </a:r>
              <a:endParaRPr lang="zh-TW" altLang="en-US" dirty="0"/>
            </a:p>
          </p:txBody>
        </p:sp>
        <p:sp>
          <p:nvSpPr>
            <p:cNvPr id="16" name="Date Placeholder 3"/>
            <p:cNvSpPr txBox="1">
              <a:spLocks/>
            </p:cNvSpPr>
            <p:nvPr userDrawn="1"/>
          </p:nvSpPr>
          <p:spPr>
            <a:xfrm>
              <a:off x="107504" y="6556200"/>
              <a:ext cx="2895600" cy="32918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2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 smtClean="0"/>
                <a:t>2017/11/26</a:t>
              </a:r>
              <a:endParaRPr lang="zh-TW" altLang="en-US" b="1" dirty="0"/>
            </a:p>
          </p:txBody>
        </p:sp>
      </p:grp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08" y="6500686"/>
            <a:ext cx="362684" cy="312690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5940152" y="-3424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 smtClean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地方開放資料黑客松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7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地方開放資料黑客松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>
                <a:solidFill>
                  <a:srgbClr val="FFFF00"/>
                </a:solidFill>
              </a:rPr>
              <a:t>交通</a:t>
            </a:r>
            <a:r>
              <a:rPr lang="zh-TW" altLang="zh-TW" dirty="0">
                <a:solidFill>
                  <a:srgbClr val="FFFF00"/>
                </a:solidFill>
              </a:rPr>
              <a:t>與</a:t>
            </a:r>
            <a:r>
              <a:rPr lang="zh-TW" altLang="zh-TW" dirty="0" smtClean="0">
                <a:solidFill>
                  <a:srgbClr val="FFFF00"/>
                </a:solidFill>
              </a:rPr>
              <a:t>觀光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692696"/>
            <a:ext cx="612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 smtClean="0">
                <a:solidFill>
                  <a:schemeClr val="tx1"/>
                </a:solidFill>
              </a:rPr>
              <a:t>豐富科技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539552" y="5229200"/>
            <a:ext cx="2736304" cy="1123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編　號：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004</a:t>
            </a:r>
          </a:p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簡報人：李家豐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成  員：李巧云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Picture 2" descr="C:\Users\sking\Desktop\9d12ef246b0e4a93b93d69f4dca1a3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57200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32656"/>
            <a:ext cx="9144000" cy="6192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3" y="0"/>
            <a:ext cx="530765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區域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5576" y="4149080"/>
            <a:ext cx="2031325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1"/>
                </a:solidFill>
              </a:rPr>
              <a:t>新竹市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317557" y="4077072"/>
            <a:ext cx="2031325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1"/>
                </a:solidFill>
              </a:rPr>
              <a:t>新竹縣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使用的資料集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111672"/>
              </p:ext>
            </p:extLst>
          </p:nvPr>
        </p:nvGraphicFramePr>
        <p:xfrm>
          <a:off x="179512" y="692696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8" r="3674" b="4428"/>
          <a:stretch/>
        </p:blipFill>
        <p:spPr bwMode="auto">
          <a:xfrm>
            <a:off x="-36512" y="1772816"/>
            <a:ext cx="9143483" cy="4319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 新竹縣市有豐富</a:t>
            </a:r>
            <a:r>
              <a:rPr lang="zh-TW" altLang="en-US" dirty="0"/>
              <a:t>的人文、</a:t>
            </a:r>
            <a:r>
              <a:rPr lang="zh-TW" altLang="en-US" dirty="0" smtClean="0"/>
              <a:t>科技、景觀，為</a:t>
            </a:r>
            <a:r>
              <a:rPr lang="zh-TW" altLang="zh-TW" dirty="0"/>
              <a:t>振興</a:t>
            </a:r>
            <a:r>
              <a:rPr lang="zh-TW" altLang="zh-TW" dirty="0" smtClean="0"/>
              <a:t>觀光</a:t>
            </a:r>
            <a:r>
              <a:rPr lang="zh-TW" altLang="en-US" dirty="0" smtClean="0"/>
              <a:t>，吸引更遊客，如何</a:t>
            </a:r>
            <a:r>
              <a:rPr lang="zh-TW" altLang="zh-TW" dirty="0" smtClean="0"/>
              <a:t>提升</a:t>
            </a:r>
            <a:r>
              <a:rPr lang="zh-TW" altLang="en-US" dirty="0" smtClean="0"/>
              <a:t>新竹縣市</a:t>
            </a:r>
            <a:r>
              <a:rPr lang="zh-TW" altLang="zh-TW" dirty="0" smtClean="0"/>
              <a:t>公車使用率</a:t>
            </a:r>
            <a:r>
              <a:rPr lang="zh-TW" altLang="en-US" dirty="0"/>
              <a:t>及深度旅遊的</a:t>
            </a:r>
            <a:r>
              <a:rPr lang="zh-TW" altLang="en-US" dirty="0" smtClean="0"/>
              <a:t>環境是一個重要的服務項目， 「遊輪式公車」</a:t>
            </a:r>
            <a:r>
              <a:rPr lang="zh-TW" altLang="en-US" dirty="0"/>
              <a:t>的</a:t>
            </a:r>
            <a:r>
              <a:rPr lang="zh-TW" altLang="en-US" dirty="0" smtClean="0"/>
              <a:t>應用</a:t>
            </a:r>
            <a:r>
              <a:rPr lang="zh-TW" altLang="en-US" dirty="0"/>
              <a:t>整合了新竹市、</a:t>
            </a:r>
            <a:r>
              <a:rPr lang="zh-TW" altLang="en-US" dirty="0" smtClean="0"/>
              <a:t>新竹縣公車路線站牌</a:t>
            </a:r>
            <a:r>
              <a:rPr lang="zh-TW" altLang="en-US" dirty="0"/>
              <a:t>、 </a:t>
            </a:r>
            <a:r>
              <a:rPr lang="zh-TW" altLang="en-US" dirty="0" smtClean="0"/>
              <a:t>景點、旅館相關</a:t>
            </a:r>
            <a:r>
              <a:rPr lang="zh-TW" altLang="en-US" dirty="0"/>
              <a:t>的開放</a:t>
            </a:r>
            <a:r>
              <a:rPr lang="zh-TW" altLang="en-US" dirty="0" smtClean="0"/>
              <a:t>資料，提供旅客們以更少的費用，更深度認識新竹古城，而且降低對環境的污染，亦可檢視公車對於景點的方便性，是否有其不足，做為增設站牌或共乘機制的參考。</a:t>
            </a:r>
            <a:endParaRPr lang="en-US" altLang="zh-TW" dirty="0" smtClean="0"/>
          </a:p>
          <a:p>
            <a:r>
              <a:rPr lang="zh-TW" altLang="en-US" dirty="0" smtClean="0"/>
              <a:t>除此之外，提升</a:t>
            </a:r>
            <a:r>
              <a:rPr lang="zh-TW" altLang="zh-TW" dirty="0"/>
              <a:t>公車使用率</a:t>
            </a:r>
            <a:r>
              <a:rPr lang="zh-TW" altLang="en-US" dirty="0" smtClean="0"/>
              <a:t>亦可減輕</a:t>
            </a:r>
            <a:r>
              <a:rPr lang="zh-TW" altLang="en-US" dirty="0"/>
              <a:t>新竹捷運對公車業者帶來</a:t>
            </a:r>
            <a:r>
              <a:rPr lang="zh-TW" altLang="en-US" dirty="0" smtClean="0"/>
              <a:t>的衝擊</a:t>
            </a:r>
            <a:r>
              <a:rPr lang="zh-TW" altLang="en-US" dirty="0"/>
              <a:t>、改善</a:t>
            </a:r>
            <a:r>
              <a:rPr lang="zh-TW" altLang="zh-TW" dirty="0"/>
              <a:t>停車</a:t>
            </a:r>
            <a:r>
              <a:rPr lang="zh-TW" altLang="zh-TW" dirty="0" smtClean="0"/>
              <a:t>位</a:t>
            </a:r>
            <a:r>
              <a:rPr lang="zh-TW" altLang="en-US" dirty="0" smtClean="0">
                <a:latin typeface="新細明體"/>
                <a:ea typeface="新細明體"/>
              </a:rPr>
              <a:t>、</a:t>
            </a:r>
            <a:r>
              <a:rPr lang="zh-TW" altLang="zh-TW" dirty="0" smtClean="0"/>
              <a:t>空污</a:t>
            </a:r>
            <a:r>
              <a:rPr lang="zh-TW" altLang="en-US" dirty="0" smtClean="0">
                <a:latin typeface="新細明體"/>
                <a:ea typeface="新細明體"/>
              </a:rPr>
              <a:t>、</a:t>
            </a:r>
            <a:r>
              <a:rPr lang="zh-TW" altLang="zh-TW" dirty="0" smtClean="0"/>
              <a:t>振興觀光</a:t>
            </a:r>
            <a:r>
              <a:rPr lang="zh-TW" altLang="en-US" dirty="0"/>
              <a:t>等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,</a:t>
            </a:r>
            <a:r>
              <a:rPr lang="zh-TW" altLang="en-US" dirty="0" smtClean="0"/>
              <a:t>，可謂一舉數得。</a:t>
            </a:r>
            <a:endParaRPr lang="zh-TW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91880" y="5439862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0000"/>
                </a:solidFill>
              </a:rPr>
              <a:t>地方發展　首重交通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TW" altLang="en-US" dirty="0" smtClean="0">
                <a:latin typeface="+mn-ea"/>
              </a:rPr>
              <a:t>分析站牌與景點的關係  將改變你的旅遊方式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為解決出遊時停車及塞車的問題，我們思考如何將</a:t>
            </a:r>
            <a:r>
              <a:rPr lang="en-US" altLang="zh-TW" dirty="0" smtClean="0">
                <a:latin typeface="+mn-ea"/>
              </a:rPr>
              <a:t>『</a:t>
            </a:r>
            <a:r>
              <a:rPr lang="zh-TW" altLang="en-US" dirty="0">
                <a:latin typeface="+mn-ea"/>
              </a:rPr>
              <a:t>台鐡遊輪式</a:t>
            </a:r>
            <a:r>
              <a:rPr lang="zh-TW" altLang="en-US" dirty="0" smtClean="0">
                <a:latin typeface="+mn-ea"/>
              </a:rPr>
              <a:t>列車</a:t>
            </a:r>
            <a:r>
              <a:rPr lang="en-US" altLang="zh-TW" dirty="0" smtClean="0">
                <a:latin typeface="+mn-ea"/>
              </a:rPr>
              <a:t>』</a:t>
            </a:r>
            <a:r>
              <a:rPr lang="zh-TW" altLang="en-US" dirty="0">
                <a:latin typeface="+mn-ea"/>
              </a:rPr>
              <a:t>的旅遊</a:t>
            </a:r>
            <a:r>
              <a:rPr lang="zh-TW" altLang="en-US" dirty="0" smtClean="0">
                <a:latin typeface="+mn-ea"/>
              </a:rPr>
              <a:t>方式，運用在</a:t>
            </a:r>
            <a:r>
              <a:rPr lang="en-US" altLang="zh-TW" dirty="0" smtClean="0">
                <a:latin typeface="+mn-ea"/>
              </a:rPr>
              <a:t>【</a:t>
            </a:r>
            <a:r>
              <a:rPr lang="zh-TW" altLang="en-US" dirty="0" smtClean="0">
                <a:latin typeface="+mn-ea"/>
              </a:rPr>
              <a:t>縣市公車</a:t>
            </a:r>
            <a:r>
              <a:rPr lang="en-US" altLang="zh-TW" dirty="0" smtClean="0">
                <a:latin typeface="+mn-ea"/>
              </a:rPr>
              <a:t>】</a:t>
            </a:r>
            <a:r>
              <a:rPr lang="zh-TW" altLang="en-US" dirty="0" smtClean="0">
                <a:latin typeface="+mn-ea"/>
              </a:rPr>
              <a:t>上，並且提供公車業者調整路線或站牌之參考資訊（價值）？以提升公車在地方觀光發展上的重要性！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將景點與公車站牌座標借由</a:t>
            </a:r>
            <a:r>
              <a:rPr lang="en-US" altLang="zh-TW" dirty="0" err="1" smtClean="0">
                <a:latin typeface="+mn-ea"/>
              </a:rPr>
              <a:t>google</a:t>
            </a:r>
            <a:r>
              <a:rPr lang="en-US" altLang="zh-TW" dirty="0" smtClean="0">
                <a:latin typeface="+mn-ea"/>
              </a:rPr>
              <a:t> map </a:t>
            </a:r>
            <a:r>
              <a:rPr lang="zh-TW" altLang="en-US" dirty="0" smtClean="0">
                <a:latin typeface="+mn-ea"/>
              </a:rPr>
              <a:t>顯示其關係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 發現有些偏遠景點無公車站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 遊客</a:t>
            </a:r>
            <a:r>
              <a:rPr lang="zh-TW" altLang="en-US" dirty="0">
                <a:latin typeface="+mn-ea"/>
              </a:rPr>
              <a:t>除自行</a:t>
            </a:r>
            <a:r>
              <a:rPr lang="zh-TW" altLang="en-US" dirty="0" smtClean="0">
                <a:latin typeface="+mn-ea"/>
              </a:rPr>
              <a:t>開車及遊覽車前住無其它交通替代方案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致使景點塞車及人潮無法管制</a:t>
            </a:r>
            <a:r>
              <a:rPr lang="en-US" altLang="zh-TW" dirty="0" smtClean="0">
                <a:latin typeface="+mn-ea"/>
              </a:rPr>
              <a:t>,(</a:t>
            </a:r>
            <a:r>
              <a:rPr lang="zh-TW" altLang="en-US" dirty="0" smtClean="0">
                <a:latin typeface="+mn-ea"/>
              </a:rPr>
              <a:t>如武陵櫻花季</a:t>
            </a:r>
            <a:r>
              <a:rPr lang="en-US" altLang="zh-TW" dirty="0" smtClean="0">
                <a:latin typeface="+mn-ea"/>
              </a:rPr>
              <a:t>),</a:t>
            </a:r>
            <a:r>
              <a:rPr lang="zh-TW" altLang="en-US" dirty="0" smtClean="0">
                <a:latin typeface="+mn-ea"/>
              </a:rPr>
              <a:t>如能依景點的活動及季節來增設公車站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可提高遊客搭公車之意願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公車</a:t>
            </a:r>
            <a:r>
              <a:rPr lang="zh-TW" altLang="en-US" dirty="0">
                <a:latin typeface="+mn-ea"/>
              </a:rPr>
              <a:t>載客</a:t>
            </a:r>
            <a:r>
              <a:rPr lang="zh-TW" altLang="en-US" dirty="0" smtClean="0">
                <a:latin typeface="+mn-ea"/>
              </a:rPr>
              <a:t>率↑及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並減少遊覽車駕駛路況不熟及過勞之問題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降低風險↓</a:t>
            </a:r>
            <a:endParaRPr lang="en-US" altLang="zh-TW" dirty="0" smtClean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125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解決方案</a:t>
            </a:r>
            <a:endParaRPr lang="zh-TW" alt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547664" y="842301"/>
            <a:ext cx="6318102" cy="5542012"/>
            <a:chOff x="1271" y="845"/>
            <a:chExt cx="3061" cy="2685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>
              <a:off x="2167" y="1560"/>
              <a:ext cx="1449" cy="1253"/>
            </a:xfrm>
            <a:prstGeom prst="flowChartPreparation">
              <a:avLst/>
            </a:prstGeom>
            <a:solidFill>
              <a:srgbClr val="639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sz="2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遊輪式公車</a:t>
              </a:r>
              <a:endParaRPr lang="en-US" altLang="zh-TW" sz="24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r>
                <a:rPr lang="zh-TW" altLang="en-US" dirty="0" smtClean="0">
                  <a:latin typeface="+mn-ea"/>
                  <a:ea typeface="+mn-ea"/>
                </a:rPr>
                <a:t>以公車站牌結合週邊景點的旅遊方式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2562" y="845"/>
              <a:ext cx="665" cy="40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公車載客率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gray">
            <a:xfrm>
              <a:off x="2562" y="3122"/>
              <a:ext cx="665" cy="40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旅客回遊率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gray">
            <a:xfrm rot="-1855382">
              <a:off x="3667" y="1335"/>
              <a:ext cx="665" cy="408"/>
            </a:xfrm>
            <a:prstGeom prst="rect">
              <a:avLst/>
            </a:prstGeom>
            <a:solidFill>
              <a:srgbClr val="D9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j-ea"/>
                  <a:ea typeface="+mj-ea"/>
                </a:rPr>
                <a:t>站牌週邊景</a:t>
              </a:r>
              <a:r>
                <a:rPr lang="zh-TW" altLang="en-US" dirty="0">
                  <a:latin typeface="+mj-ea"/>
                  <a:ea typeface="+mj-ea"/>
                </a:rPr>
                <a:t>點</a:t>
              </a:r>
              <a:r>
                <a:rPr lang="zh-TW" altLang="en-US" dirty="0" smtClean="0">
                  <a:latin typeface="+mj-ea"/>
                  <a:ea typeface="+mj-ea"/>
                </a:rPr>
                <a:t>等資訊</a:t>
              </a:r>
              <a:r>
                <a:rPr lang="en-US" altLang="zh-TW" dirty="0" smtClean="0">
                  <a:latin typeface="+mj-ea"/>
                  <a:ea typeface="+mj-ea"/>
                </a:rPr>
                <a:t>?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 rot="1855382" flipH="1">
              <a:off x="1271" y="1296"/>
              <a:ext cx="665" cy="408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空污及旅遊交通意外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gray">
            <a:xfrm rot="1855382" flipV="1">
              <a:off x="3660" y="2659"/>
              <a:ext cx="665" cy="408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"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如何規劃公車旅遊路線</a:t>
              </a:r>
              <a:r>
                <a:rPr lang="en-US" altLang="zh-TW" dirty="0" smtClean="0">
                  <a:latin typeface="+mn-ea"/>
                  <a:ea typeface="+mn-ea"/>
                </a:rPr>
                <a:t>?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gray">
            <a:xfrm rot="-1855382" flipH="1" flipV="1">
              <a:off x="1308" y="2623"/>
              <a:ext cx="665" cy="408"/>
            </a:xfrm>
            <a:prstGeom prst="rect">
              <a:avLst/>
            </a:prstGeom>
            <a:solidFill>
              <a:srgbClr val="D9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景點週邊停車位不足</a:t>
              </a:r>
              <a:r>
                <a:rPr lang="en-US" altLang="zh-TW" dirty="0" smtClean="0">
                  <a:latin typeface="+mn-ea"/>
                  <a:ea typeface="+mn-ea"/>
                </a:rPr>
                <a:t>?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5400000">
              <a:off x="2753" y="1271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16200000" flipV="1">
              <a:off x="2753" y="2835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 rot="19602221" flipV="1">
              <a:off x="2045" y="2405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 rot="1997779" flipH="1" flipV="1">
              <a:off x="3434" y="2469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1997779">
              <a:off x="2064" y="1670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 rot="19602221" flipH="1">
              <a:off x="3442" y="1661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7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FFIT">
      <a:dk1>
        <a:sysClr val="windowText" lastClr="000000"/>
      </a:dk1>
      <a:lt1>
        <a:sysClr val="window" lastClr="FFFFFF"/>
      </a:lt1>
      <a:dk2>
        <a:srgbClr val="775F55"/>
      </a:dk2>
      <a:lt2>
        <a:srgbClr val="EAF1DD"/>
      </a:lt2>
      <a:accent1>
        <a:srgbClr val="36688D"/>
      </a:accent1>
      <a:accent2>
        <a:srgbClr val="F3CD05"/>
      </a:accent2>
      <a:accent3>
        <a:srgbClr val="F49F05"/>
      </a:accent3>
      <a:accent4>
        <a:srgbClr val="F18904"/>
      </a:accent4>
      <a:accent5>
        <a:srgbClr val="BDA589"/>
      </a:accent5>
      <a:accent6>
        <a:srgbClr val="92D050"/>
      </a:accent6>
      <a:hlink>
        <a:srgbClr val="F7B615"/>
      </a:hlink>
      <a:folHlink>
        <a:srgbClr val="704404"/>
      </a:folHlink>
    </a:clrScheme>
    <a:fontScheme name="od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105</TotalTime>
  <Words>458</Words>
  <Application>Microsoft Office PowerPoint</Application>
  <PresentationFormat>如螢幕大小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地方開放資料黑客松 交通與觀光</vt:lpstr>
      <vt:lpstr>區域</vt:lpstr>
      <vt:lpstr>使用的資料集</vt:lpstr>
      <vt:lpstr>分析</vt:lpstr>
      <vt:lpstr>定義問題</vt:lpstr>
      <vt:lpstr>PowerPoint 簡報</vt:lpstr>
      <vt:lpstr>解決方案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地方開放資料黑客松</dc:title>
  <dc:creator>Sking Lee [TSC]</dc:creator>
  <cp:lastModifiedBy>Sking Lee [TSC]</cp:lastModifiedBy>
  <cp:revision>30</cp:revision>
  <dcterms:created xsi:type="dcterms:W3CDTF">2017-11-17T00:30:19Z</dcterms:created>
  <dcterms:modified xsi:type="dcterms:W3CDTF">2017-11-23T07:15:26Z</dcterms:modified>
</cp:coreProperties>
</file>