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4" r:id="rId4"/>
    <p:sldId id="265" r:id="rId5"/>
    <p:sldId id="267" r:id="rId6"/>
    <p:sldId id="269" r:id="rId7"/>
    <p:sldId id="268" r:id="rId8"/>
    <p:sldId id="27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56" autoAdjust="0"/>
  </p:normalViewPr>
  <p:slideViewPr>
    <p:cSldViewPr>
      <p:cViewPr varScale="1">
        <p:scale>
          <a:sx n="80" d="100"/>
          <a:sy n="80" d="100"/>
        </p:scale>
        <p:origin x="-143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5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76ABD-6E91-4D6B-A323-BB02F5A13B9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5242F45-0697-4604-8447-902C47F2446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新竹市政府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資料開放平台</a:t>
          </a:r>
          <a:endParaRPr lang="zh-TW" altLang="en-US" sz="1800" dirty="0"/>
        </a:p>
      </dgm:t>
    </dgm:pt>
    <dgm:pt modelId="{0D44A2B3-86CB-4D42-90EF-9C4D187158DB}" type="par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6D78C261-8924-422A-A756-A0305169B027}" type="sibTrans" cxnId="{4171061E-D7C8-406B-BB78-705FDBD6171C}">
      <dgm:prSet/>
      <dgm:spPr/>
      <dgm:t>
        <a:bodyPr/>
        <a:lstStyle/>
        <a:p>
          <a:endParaRPr lang="zh-TW" altLang="en-US" sz="2000"/>
        </a:p>
      </dgm:t>
    </dgm:pt>
    <dgm:pt modelId="{7BAE363B-BB51-47CC-8116-2662C8339962}">
      <dgm:prSet phldrT="[文字]" custT="1"/>
      <dgm:spPr/>
      <dgm:t>
        <a:bodyPr/>
        <a:lstStyle/>
        <a:p>
          <a:r>
            <a:rPr lang="zh-TW" altLang="en-US" sz="1800" strike="noStrike" dirty="0" smtClean="0">
              <a:solidFill>
                <a:srgbClr val="00B050"/>
              </a:solidFill>
            </a:rPr>
            <a:t>古蹟一覽表</a:t>
          </a:r>
          <a:endParaRPr lang="zh-TW" altLang="en-US" sz="1800" strike="noStrike" dirty="0">
            <a:solidFill>
              <a:srgbClr val="00B050"/>
            </a:solidFill>
          </a:endParaRPr>
        </a:p>
      </dgm:t>
    </dgm:pt>
    <dgm:pt modelId="{E9E95F6A-C7DB-452C-8EE2-A47FEA00259A}" type="par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B7B57DF4-0E86-4B6A-BB3C-6122EDCF2396}" type="sibTrans" cxnId="{A1CCF8F8-B2CF-452B-8875-A9892AEFC922}">
      <dgm:prSet/>
      <dgm:spPr/>
      <dgm:t>
        <a:bodyPr/>
        <a:lstStyle/>
        <a:p>
          <a:endParaRPr lang="zh-TW" altLang="en-US" sz="2000"/>
        </a:p>
      </dgm:t>
    </dgm:pt>
    <dgm:pt modelId="{5CF0E908-E64E-4B4F-8AFD-A20AAD9580F2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新竹縣政府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開放資料平台</a:t>
          </a:r>
          <a:endParaRPr lang="zh-TW" altLang="en-US" sz="1800" dirty="0"/>
        </a:p>
      </dgm:t>
    </dgm:pt>
    <dgm:pt modelId="{8E3C0E31-70C3-4560-8065-6076D6A643CD}" type="par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EEC996C3-B094-4624-93AA-4CDA9C7B8F27}" type="sibTrans" cxnId="{5EE6858D-ACAF-4228-95C0-52CDE3A34C0F}">
      <dgm:prSet/>
      <dgm:spPr/>
      <dgm:t>
        <a:bodyPr/>
        <a:lstStyle/>
        <a:p>
          <a:endParaRPr lang="zh-TW" altLang="en-US" sz="2000"/>
        </a:p>
      </dgm:t>
    </dgm:pt>
    <dgm:pt modelId="{CACE130E-04EA-400B-BA1F-F97BF7CEEFD4}">
      <dgm:prSet phldrT="[文字]" custT="1"/>
      <dgm:spPr/>
      <dgm:t>
        <a:bodyPr/>
        <a:lstStyle/>
        <a:p>
          <a:r>
            <a:rPr lang="zh-TW" altLang="en-US" sz="1800" dirty="0" smtClean="0">
              <a:solidFill>
                <a:srgbClr val="00B050"/>
              </a:solidFill>
            </a:rPr>
            <a:t>新竹縣合法旅館</a:t>
          </a:r>
          <a:endParaRPr lang="zh-TW" altLang="en-US" sz="1800" dirty="0">
            <a:solidFill>
              <a:srgbClr val="00B050"/>
            </a:solidFill>
          </a:endParaRPr>
        </a:p>
      </dgm:t>
    </dgm:pt>
    <dgm:pt modelId="{CC7B2DDA-C3EF-412D-8E8C-0667A45CCCD6}" type="par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DD3F5466-3018-413E-A174-23B1E607AAC6}" type="sibTrans" cxnId="{5523475E-4F5A-4C63-8A1D-17B2A110AB94}">
      <dgm:prSet/>
      <dgm:spPr/>
      <dgm:t>
        <a:bodyPr/>
        <a:lstStyle/>
        <a:p>
          <a:endParaRPr lang="zh-TW" altLang="en-US" sz="2000"/>
        </a:p>
      </dgm:t>
    </dgm:pt>
    <dgm:pt modelId="{4D2FD0BD-8914-40B5-BC9B-C9779951158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政府資料</a:t>
          </a:r>
          <a:endParaRPr lang="en-US" altLang="zh-TW" sz="1800" b="1" dirty="0" smtClean="0">
            <a:solidFill>
              <a:srgbClr val="0070C0"/>
            </a:solidFill>
          </a:endParaRPr>
        </a:p>
        <a:p>
          <a:r>
            <a:rPr lang="zh-TW" altLang="en-US" sz="1800" b="1" dirty="0" smtClean="0"/>
            <a:t>開放平臺</a:t>
          </a:r>
          <a:endParaRPr lang="zh-TW" altLang="en-US" sz="1800" b="1" dirty="0"/>
        </a:p>
      </dgm:t>
    </dgm:pt>
    <dgm:pt modelId="{A8F60D33-0570-4860-ACB3-8ABEDF28F6FB}" type="par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A5B33A90-D84A-42DB-92E2-E9545596389A}" type="sibTrans" cxnId="{B47587B1-B8FD-4849-986C-16F4ACDE99A0}">
      <dgm:prSet/>
      <dgm:spPr/>
      <dgm:t>
        <a:bodyPr/>
        <a:lstStyle/>
        <a:p>
          <a:endParaRPr lang="zh-TW" altLang="en-US" sz="2000"/>
        </a:p>
      </dgm:t>
    </dgm:pt>
    <dgm:pt modelId="{9A235B74-5FFC-4E8B-B2A5-C24D935068A0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市區公車之站牌資料</a:t>
          </a:r>
          <a:endParaRPr lang="zh-TW" altLang="en-US" sz="1800" dirty="0">
            <a:solidFill>
              <a:srgbClr val="FF0000"/>
            </a:solidFill>
          </a:endParaRPr>
        </a:p>
      </dgm:t>
    </dgm:pt>
    <dgm:pt modelId="{8E8E5686-E4A1-4B7C-AB0A-9A50AB4E273E}" type="par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40502620-BD38-4741-8B22-FC272A902EF3}" type="sibTrans" cxnId="{66294F11-2795-40AA-92AE-BE509CA0CDC9}">
      <dgm:prSet/>
      <dgm:spPr/>
      <dgm:t>
        <a:bodyPr/>
        <a:lstStyle/>
        <a:p>
          <a:endParaRPr lang="zh-TW" altLang="en-US" sz="2000"/>
        </a:p>
      </dgm:t>
    </dgm:pt>
    <dgm:pt modelId="{37724259-C117-4DD2-98E8-1FA1D415142D}">
      <dgm:prSet phldrT="[文字]" custT="1"/>
      <dgm:spPr/>
      <dgm:t>
        <a:bodyPr/>
        <a:lstStyle/>
        <a:p>
          <a:r>
            <a:rPr lang="zh-TW" altLang="en-US" sz="1800" b="1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dirty="0" smtClean="0"/>
            <a:t>平台</a:t>
          </a:r>
          <a:endParaRPr lang="zh-TW" altLang="en-US" sz="1800" b="1" dirty="0"/>
        </a:p>
      </dgm:t>
    </dgm:pt>
    <dgm:pt modelId="{23F98A8D-B78B-473D-9555-9C0CFCED9BA7}" type="par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8A974644-5796-4F62-84B4-47092DFE96FE}" type="sibTrans" cxnId="{3046AA4E-0269-44B3-8E0D-5B2495A02E98}">
      <dgm:prSet/>
      <dgm:spPr/>
      <dgm:t>
        <a:bodyPr/>
        <a:lstStyle/>
        <a:p>
          <a:endParaRPr lang="zh-TW" altLang="en-US" sz="2000"/>
        </a:p>
      </dgm:t>
    </dgm:pt>
    <dgm:pt modelId="{39ACA4CD-38D4-45C3-94FD-8059B523BA88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景點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zh-TW" altLang="en-US" sz="1600" dirty="0">
            <a:solidFill>
              <a:srgbClr val="FF0000"/>
            </a:solidFill>
          </a:endParaRPr>
        </a:p>
      </dgm:t>
    </dgm:pt>
    <dgm:pt modelId="{AECCA207-60E7-4F82-863B-9DEE208E32B2}" type="par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E743FF0B-5146-41EF-A6F2-53ADB26CA624}" type="sibTrans" cxnId="{9F68F759-7F94-4B7D-BA60-D72134601545}">
      <dgm:prSet/>
      <dgm:spPr/>
      <dgm:t>
        <a:bodyPr/>
        <a:lstStyle/>
        <a:p>
          <a:endParaRPr lang="zh-TW" altLang="en-US" sz="2000"/>
        </a:p>
      </dgm:t>
    </dgm:pt>
    <dgm:pt modelId="{8230A4CE-74F6-48E7-B8A8-A1618537F3A3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餐飲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en-US" altLang="zh-TW" sz="1600" dirty="0" smtClean="0">
            <a:solidFill>
              <a:srgbClr val="FF0000"/>
            </a:solidFill>
          </a:endParaRPr>
        </a:p>
      </dgm:t>
    </dgm:pt>
    <dgm:pt modelId="{95CF832B-71EB-41EA-BEF9-576E685B3651}" type="par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660965D5-592C-4BC2-AAB8-C40C7B7D7428}" type="sibTrans" cxnId="{4CF86334-10EF-49EC-BFFD-143F1AB07DD0}">
      <dgm:prSet/>
      <dgm:spPr/>
      <dgm:t>
        <a:bodyPr/>
        <a:lstStyle/>
        <a:p>
          <a:endParaRPr lang="zh-TW" altLang="en-US" sz="2000"/>
        </a:p>
      </dgm:t>
    </dgm:pt>
    <dgm:pt modelId="{5404A29E-45BE-4076-B2EA-A1A24FCDFF38}">
      <dgm:prSet custT="1"/>
      <dgm:spPr/>
      <dgm:t>
        <a:bodyPr/>
        <a:lstStyle/>
        <a:p>
          <a:r>
            <a:rPr lang="zh-TW" altLang="zh-TW" sz="1600" b="1" dirty="0" smtClean="0">
              <a:solidFill>
                <a:srgbClr val="FF0000"/>
              </a:solidFill>
            </a:rPr>
            <a:t>活動</a:t>
          </a:r>
          <a:r>
            <a:rPr lang="en-US" altLang="zh-TW" sz="1600" dirty="0" smtClean="0">
              <a:solidFill>
                <a:srgbClr val="FF0000"/>
              </a:solidFill>
            </a:rPr>
            <a:t> - </a:t>
          </a:r>
          <a:r>
            <a:rPr lang="zh-TW" altLang="zh-TW" sz="1600" dirty="0" smtClean="0">
              <a:solidFill>
                <a:srgbClr val="FF0000"/>
              </a:solidFill>
            </a:rPr>
            <a:t>觀光資訊資料庫</a:t>
          </a:r>
          <a:endParaRPr lang="en-US" altLang="zh-TW" sz="1600" dirty="0" smtClean="0">
            <a:solidFill>
              <a:srgbClr val="FF0000"/>
            </a:solidFill>
          </a:endParaRPr>
        </a:p>
      </dgm:t>
    </dgm:pt>
    <dgm:pt modelId="{775E0E21-F466-42E5-9654-BAF87A52299C}" type="par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6EAAAD32-F0AB-4D5C-9C60-4945EE7AC187}" type="sibTrans" cxnId="{AC19CCC2-3BD2-457E-A7D4-41BCA24190B6}">
      <dgm:prSet/>
      <dgm:spPr/>
      <dgm:t>
        <a:bodyPr/>
        <a:lstStyle/>
        <a:p>
          <a:endParaRPr lang="zh-TW" altLang="en-US" sz="2000"/>
        </a:p>
      </dgm:t>
    </dgm:pt>
    <dgm:pt modelId="{D8B32EF1-48C4-4DA1-B097-4AA2F890C884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25ACC8EB-A7D3-47C1-850E-1FE53C05A2B6}" type="par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315F7C4D-D32E-4E31-97F1-6613ECE57AD8}" type="sibTrans" cxnId="{EBF98DAB-D984-41F1-BD08-E7668CBEE5D9}">
      <dgm:prSet/>
      <dgm:spPr/>
      <dgm:t>
        <a:bodyPr/>
        <a:lstStyle/>
        <a:p>
          <a:endParaRPr lang="zh-TW" altLang="en-US" sz="2000"/>
        </a:p>
      </dgm:t>
    </dgm:pt>
    <dgm:pt modelId="{87371E9C-F6CF-4000-9471-EB8A09695182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80830FFA-9E11-438F-A30B-7285D1D18670}" type="par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B9779EB8-AAE0-4062-B25D-F9625BACD50E}" type="sibTrans" cxnId="{7F3714AD-D364-4084-9173-85CA59028DB8}">
      <dgm:prSet/>
      <dgm:spPr/>
      <dgm:t>
        <a:bodyPr/>
        <a:lstStyle/>
        <a:p>
          <a:endParaRPr lang="zh-TW" altLang="en-US" sz="2000"/>
        </a:p>
      </dgm:t>
    </dgm:pt>
    <dgm:pt modelId="{94F54011-7D09-4D3E-9E35-B3E00B07CAF2}">
      <dgm:prSet custT="1"/>
      <dgm:spPr/>
      <dgm:t>
        <a:bodyPr/>
        <a:lstStyle/>
        <a:p>
          <a:r>
            <a:rPr lang="en-US" altLang="zh-TW" sz="1600" dirty="0" err="1" smtClean="0"/>
            <a:t>iTaiwan</a:t>
          </a:r>
          <a:r>
            <a:rPr lang="zh-TW" altLang="zh-TW" sz="1600" dirty="0" smtClean="0"/>
            <a:t>中央行政機關室內公共區域免費無線上網熱點查詢服務</a:t>
          </a:r>
          <a:endParaRPr lang="en-US" altLang="zh-TW" sz="1600" dirty="0" smtClean="0"/>
        </a:p>
      </dgm:t>
    </dgm:pt>
    <dgm:pt modelId="{2203F19E-0347-46CE-A053-714E48A04E3E}" type="parTrans" cxnId="{5E57BE5A-0F7A-41EB-84A1-457DF721BF33}">
      <dgm:prSet/>
      <dgm:spPr/>
      <dgm:t>
        <a:bodyPr/>
        <a:lstStyle/>
        <a:p>
          <a:endParaRPr lang="zh-TW" altLang="en-US"/>
        </a:p>
      </dgm:t>
    </dgm:pt>
    <dgm:pt modelId="{6E84FCB3-7347-48CF-A924-B0E0BC7DE6FE}" type="sibTrans" cxnId="{5E57BE5A-0F7A-41EB-84A1-457DF721BF33}">
      <dgm:prSet/>
      <dgm:spPr/>
      <dgm:t>
        <a:bodyPr/>
        <a:lstStyle/>
        <a:p>
          <a:endParaRPr lang="zh-TW" altLang="en-US"/>
        </a:p>
      </dgm:t>
    </dgm:pt>
    <dgm:pt modelId="{E226A521-0712-4C28-9637-364CBB411017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觀光景點清單</a:t>
          </a:r>
        </a:p>
      </dgm:t>
    </dgm:pt>
    <dgm:pt modelId="{5973EF85-7589-431E-9784-B4AD9EE7D270}" type="parTrans" cxnId="{2AEE88C1-FB76-4728-A6C5-FC0482C050AF}">
      <dgm:prSet/>
      <dgm:spPr/>
      <dgm:t>
        <a:bodyPr/>
        <a:lstStyle/>
        <a:p>
          <a:endParaRPr lang="zh-TW" altLang="en-US"/>
        </a:p>
      </dgm:t>
    </dgm:pt>
    <dgm:pt modelId="{4DD91526-4DBB-4263-B1DF-D32D22A20D54}" type="sibTrans" cxnId="{2AEE88C1-FB76-4728-A6C5-FC0482C050AF}">
      <dgm:prSet/>
      <dgm:spPr/>
      <dgm:t>
        <a:bodyPr/>
        <a:lstStyle/>
        <a:p>
          <a:endParaRPr lang="zh-TW" altLang="en-US"/>
        </a:p>
      </dgm:t>
    </dgm:pt>
    <dgm:pt modelId="{8457A175-40EA-47A7-9223-ABF67E3CB789}">
      <dgm:prSet custT="1"/>
      <dgm:spPr/>
      <dgm:t>
        <a:bodyPr/>
        <a:lstStyle/>
        <a:p>
          <a:r>
            <a:rPr lang="zh-TW" altLang="en-US" sz="1800" b="1" strike="noStrike" dirty="0">
              <a:solidFill>
                <a:srgbClr val="FF0000"/>
              </a:solidFill>
            </a:rPr>
            <a:t>公車站牌資訊</a:t>
          </a:r>
        </a:p>
      </dgm:t>
    </dgm:pt>
    <dgm:pt modelId="{24E6FC41-A569-44D2-B4BC-67D63B598D49}" type="parTrans" cxnId="{8ED430C5-E285-4351-95BC-7F24BC5FBDC5}">
      <dgm:prSet/>
      <dgm:spPr/>
      <dgm:t>
        <a:bodyPr/>
        <a:lstStyle/>
        <a:p>
          <a:endParaRPr lang="zh-TW" altLang="en-US"/>
        </a:p>
      </dgm:t>
    </dgm:pt>
    <dgm:pt modelId="{D855CEBF-7944-441A-A824-13ABCA56F349}" type="sibTrans" cxnId="{8ED430C5-E285-4351-95BC-7F24BC5FBDC5}">
      <dgm:prSet/>
      <dgm:spPr/>
      <dgm:t>
        <a:bodyPr/>
        <a:lstStyle/>
        <a:p>
          <a:endParaRPr lang="zh-TW" altLang="en-US"/>
        </a:p>
      </dgm:t>
    </dgm:pt>
    <dgm:pt modelId="{B37C92D5-1444-4379-A439-36C633E49C11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合法旅館資料名冊</a:t>
          </a:r>
        </a:p>
      </dgm:t>
    </dgm:pt>
    <dgm:pt modelId="{E86C17F3-7528-4478-B302-8CF2055796D9}" type="parTrans" cxnId="{0B31BD34-0F3A-44E8-84B8-A00575382F7C}">
      <dgm:prSet/>
      <dgm:spPr/>
      <dgm:t>
        <a:bodyPr/>
        <a:lstStyle/>
        <a:p>
          <a:endParaRPr lang="zh-TW" altLang="en-US"/>
        </a:p>
      </dgm:t>
    </dgm:pt>
    <dgm:pt modelId="{3CA20671-6790-409B-8266-532405CA0212}" type="sibTrans" cxnId="{0B31BD34-0F3A-44E8-84B8-A00575382F7C}">
      <dgm:prSet/>
      <dgm:spPr/>
      <dgm:t>
        <a:bodyPr/>
        <a:lstStyle/>
        <a:p>
          <a:endParaRPr lang="zh-TW" altLang="en-US"/>
        </a:p>
      </dgm:t>
    </dgm:pt>
    <dgm:pt modelId="{0C5AC5D0-1A6A-4703-AB87-29FD162112B3}">
      <dgm:prSet custT="1"/>
      <dgm:spPr/>
      <dgm:t>
        <a:bodyPr/>
        <a:lstStyle/>
        <a:p>
          <a:r>
            <a:rPr lang="zh-TW" altLang="en-US" sz="1800" strike="noStrike" dirty="0">
              <a:solidFill>
                <a:srgbClr val="00B050"/>
              </a:solidFill>
            </a:rPr>
            <a:t>環保旅店資訊</a:t>
          </a:r>
        </a:p>
      </dgm:t>
    </dgm:pt>
    <dgm:pt modelId="{21BB9F90-1D2A-43CA-BC61-5BE33A01BB01}" type="parTrans" cxnId="{1041B38E-9236-4469-BE97-0E9AE495F77D}">
      <dgm:prSet/>
      <dgm:spPr/>
      <dgm:t>
        <a:bodyPr/>
        <a:lstStyle/>
        <a:p>
          <a:endParaRPr lang="zh-TW" altLang="en-US"/>
        </a:p>
      </dgm:t>
    </dgm:pt>
    <dgm:pt modelId="{4E075F3A-E197-43D8-AE74-451B65C88F5D}" type="sibTrans" cxnId="{1041B38E-9236-4469-BE97-0E9AE495F77D}">
      <dgm:prSet/>
      <dgm:spPr/>
      <dgm:t>
        <a:bodyPr/>
        <a:lstStyle/>
        <a:p>
          <a:endParaRPr lang="zh-TW" altLang="en-US"/>
        </a:p>
      </dgm:t>
    </dgm:pt>
    <dgm:pt modelId="{BF7D5C6E-1405-437B-9060-AB1D3C55807D}">
      <dgm:prSet custT="1"/>
      <dgm:spPr/>
      <dgm:t>
        <a:bodyPr/>
        <a:lstStyle/>
        <a:p>
          <a:r>
            <a:rPr lang="zh-TW" altLang="en-US" sz="1600" dirty="0" smtClean="0"/>
            <a:t>歷史交通事故資料</a:t>
          </a:r>
          <a:endParaRPr lang="en-US" altLang="zh-TW" sz="1600" dirty="0" smtClean="0"/>
        </a:p>
      </dgm:t>
    </dgm:pt>
    <dgm:pt modelId="{C4E522C8-B9BF-468A-94ED-7746E2F41334}" type="parTrans" cxnId="{48CF4FDA-9A8D-4A7E-A90A-564345C55F27}">
      <dgm:prSet/>
      <dgm:spPr/>
      <dgm:t>
        <a:bodyPr/>
        <a:lstStyle/>
        <a:p>
          <a:endParaRPr lang="zh-TW" altLang="en-US"/>
        </a:p>
      </dgm:t>
    </dgm:pt>
    <dgm:pt modelId="{0B3317D5-9D51-4229-AA5F-1F0CF2ADEDD0}" type="sibTrans" cxnId="{48CF4FDA-9A8D-4A7E-A90A-564345C55F27}">
      <dgm:prSet/>
      <dgm:spPr/>
      <dgm:t>
        <a:bodyPr/>
        <a:lstStyle/>
        <a:p>
          <a:endParaRPr lang="zh-TW" altLang="en-US"/>
        </a:p>
      </dgm:t>
    </dgm:pt>
    <dgm:pt modelId="{2AAD3D5F-1913-4B8E-A86E-575C2DEEFE9C}">
      <dgm:prSet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市區公車之路線</a:t>
          </a:r>
          <a:r>
            <a:rPr lang="en-US" altLang="zh-TW" sz="1800" b="1" dirty="0" smtClean="0">
              <a:solidFill>
                <a:srgbClr val="FF0000"/>
              </a:solidFill>
            </a:rPr>
            <a:t>+</a:t>
          </a:r>
          <a:r>
            <a:rPr lang="zh-TW" altLang="en-US" sz="1800" b="1" dirty="0" smtClean="0">
              <a:solidFill>
                <a:srgbClr val="FF0000"/>
              </a:solidFill>
            </a:rPr>
            <a:t>站牌資料</a:t>
          </a:r>
          <a:endParaRPr lang="zh-TW" altLang="en-US" sz="1800" dirty="0"/>
        </a:p>
      </dgm:t>
    </dgm:pt>
    <dgm:pt modelId="{0CF11D81-3439-4FC2-9A98-722E4A3256EC}" type="parTrans" cxnId="{14C80380-E75A-48C6-B54E-807E65E55ECB}">
      <dgm:prSet/>
      <dgm:spPr/>
      <dgm:t>
        <a:bodyPr/>
        <a:lstStyle/>
        <a:p>
          <a:endParaRPr lang="zh-TW" altLang="en-US"/>
        </a:p>
      </dgm:t>
    </dgm:pt>
    <dgm:pt modelId="{6D26AE53-DE2D-4098-A3CE-7D2285780137}" type="sibTrans" cxnId="{14C80380-E75A-48C6-B54E-807E65E55ECB}">
      <dgm:prSet/>
      <dgm:spPr/>
      <dgm:t>
        <a:bodyPr/>
        <a:lstStyle/>
        <a:p>
          <a:endParaRPr lang="zh-TW" altLang="en-US"/>
        </a:p>
      </dgm:t>
    </dgm:pt>
    <dgm:pt modelId="{F08326BF-2D93-4955-BBAD-47453F1A421D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A27AEF76-D77B-456B-8406-502921270B8C}" type="parTrans" cxnId="{AEE432B2-43DF-44E2-BF27-714BF5C49504}">
      <dgm:prSet/>
      <dgm:spPr/>
      <dgm:t>
        <a:bodyPr/>
        <a:lstStyle/>
        <a:p>
          <a:endParaRPr lang="zh-TW" altLang="en-US"/>
        </a:p>
      </dgm:t>
    </dgm:pt>
    <dgm:pt modelId="{B4FDDC59-D423-4771-82F4-84DF4449ABE2}" type="sibTrans" cxnId="{AEE432B2-43DF-44E2-BF27-714BF5C49504}">
      <dgm:prSet/>
      <dgm:spPr/>
      <dgm:t>
        <a:bodyPr/>
        <a:lstStyle/>
        <a:p>
          <a:endParaRPr lang="zh-TW" altLang="en-US"/>
        </a:p>
      </dgm:t>
    </dgm:pt>
    <dgm:pt modelId="{10930054-CF4C-47F3-B6C6-6E3C0C1733EF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F8D70C77-FEB1-4D2E-BD31-73BF5D4EE6F0}" type="parTrans" cxnId="{5E573B87-FE84-432F-B93F-6CA2ED7FF036}">
      <dgm:prSet/>
      <dgm:spPr/>
      <dgm:t>
        <a:bodyPr/>
        <a:lstStyle/>
        <a:p>
          <a:endParaRPr lang="zh-TW" altLang="en-US"/>
        </a:p>
      </dgm:t>
    </dgm:pt>
    <dgm:pt modelId="{5E1A7D7C-2625-4D13-9B2F-EF733F771C36}" type="sibTrans" cxnId="{5E573B87-FE84-432F-B93F-6CA2ED7FF036}">
      <dgm:prSet/>
      <dgm:spPr/>
      <dgm:t>
        <a:bodyPr/>
        <a:lstStyle/>
        <a:p>
          <a:endParaRPr lang="zh-TW" altLang="en-US"/>
        </a:p>
      </dgm:t>
    </dgm:pt>
    <dgm:pt modelId="{70E40FBF-A917-4910-88D0-4DB0E7FD9E65}">
      <dgm:prSet custT="1"/>
      <dgm:spPr/>
      <dgm:t>
        <a:bodyPr/>
        <a:lstStyle/>
        <a:p>
          <a:r>
            <a:rPr lang="zh-TW" altLang="en-US" sz="1800" b="1" dirty="0" smtClean="0">
              <a:solidFill>
                <a:srgbClr val="FF0000"/>
              </a:solidFill>
            </a:rPr>
            <a:t>市區公車之路線資料</a:t>
          </a:r>
          <a:endParaRPr lang="zh-TW" altLang="en-US" sz="1800" dirty="0"/>
        </a:p>
      </dgm:t>
    </dgm:pt>
    <dgm:pt modelId="{ABEB5880-AE5B-4831-92F3-EBFA46116F43}" type="parTrans" cxnId="{FEA177D9-090A-4561-851D-8D20FD5FC565}">
      <dgm:prSet/>
      <dgm:spPr/>
      <dgm:t>
        <a:bodyPr/>
        <a:lstStyle/>
        <a:p>
          <a:endParaRPr lang="zh-TW" altLang="en-US"/>
        </a:p>
      </dgm:t>
    </dgm:pt>
    <dgm:pt modelId="{3C3EF3A2-153E-4A9B-8A6F-7F0015CBB5B7}" type="sibTrans" cxnId="{FEA177D9-090A-4561-851D-8D20FD5FC565}">
      <dgm:prSet/>
      <dgm:spPr/>
      <dgm:t>
        <a:bodyPr/>
        <a:lstStyle/>
        <a:p>
          <a:endParaRPr lang="zh-TW" altLang="en-US"/>
        </a:p>
      </dgm:t>
    </dgm:pt>
    <dgm:pt modelId="{04F5FE20-8F4C-41A8-8DBF-7C0DB8831BD4}">
      <dgm:prSet custT="1"/>
      <dgm:spPr/>
      <dgm:t>
        <a:bodyPr/>
        <a:lstStyle/>
        <a:p>
          <a:r>
            <a:rPr lang="zh-TW" altLang="zh-TW" sz="1800" dirty="0" smtClean="0"/>
            <a:t>新竹縣</a:t>
          </a:r>
          <a:endParaRPr lang="zh-TW" altLang="zh-TW" sz="1800" dirty="0"/>
        </a:p>
      </dgm:t>
    </dgm:pt>
    <dgm:pt modelId="{3F9063C0-E278-4252-9530-A4023E9D2CC1}" type="parTrans" cxnId="{C5496279-F463-4303-80F5-7A3F0043903C}">
      <dgm:prSet/>
      <dgm:spPr/>
      <dgm:t>
        <a:bodyPr/>
        <a:lstStyle/>
        <a:p>
          <a:endParaRPr lang="zh-TW" altLang="en-US"/>
        </a:p>
      </dgm:t>
    </dgm:pt>
    <dgm:pt modelId="{A403EB47-6F14-4B8F-919C-0465E1F554C8}" type="sibTrans" cxnId="{C5496279-F463-4303-80F5-7A3F0043903C}">
      <dgm:prSet/>
      <dgm:spPr/>
      <dgm:t>
        <a:bodyPr/>
        <a:lstStyle/>
        <a:p>
          <a:endParaRPr lang="zh-TW" altLang="en-US"/>
        </a:p>
      </dgm:t>
    </dgm:pt>
    <dgm:pt modelId="{D36B179F-9417-4BF9-A278-275F4D8BBA40}">
      <dgm:prSet custT="1"/>
      <dgm:spPr/>
      <dgm:t>
        <a:bodyPr/>
        <a:lstStyle/>
        <a:p>
          <a:r>
            <a:rPr lang="zh-TW" altLang="en-US" sz="1800" dirty="0" smtClean="0"/>
            <a:t>新竹市</a:t>
          </a:r>
          <a:endParaRPr lang="zh-TW" altLang="en-US" sz="1800" dirty="0"/>
        </a:p>
      </dgm:t>
    </dgm:pt>
    <dgm:pt modelId="{A4BE4985-0424-4386-AF6F-4B0B3E9F22C9}" type="parTrans" cxnId="{A59EBBB2-779F-4053-B7EE-D592DE3E5389}">
      <dgm:prSet/>
      <dgm:spPr/>
      <dgm:t>
        <a:bodyPr/>
        <a:lstStyle/>
        <a:p>
          <a:endParaRPr lang="zh-TW" altLang="en-US"/>
        </a:p>
      </dgm:t>
    </dgm:pt>
    <dgm:pt modelId="{470E2C27-8063-4AB7-96FE-CB6B2F0A37D5}" type="sibTrans" cxnId="{A59EBBB2-779F-4053-B7EE-D592DE3E5389}">
      <dgm:prSet/>
      <dgm:spPr/>
      <dgm:t>
        <a:bodyPr/>
        <a:lstStyle/>
        <a:p>
          <a:endParaRPr lang="zh-TW" altLang="en-US"/>
        </a:p>
      </dgm:t>
    </dgm:pt>
    <dgm:pt modelId="{52091BB8-06C8-481D-8394-0BE1732D0601}">
      <dgm:prSet custT="1"/>
      <dgm:spPr/>
      <dgm:t>
        <a:bodyPr/>
        <a:lstStyle/>
        <a:p>
          <a:r>
            <a:rPr lang="zh-TW" altLang="en-US" sz="1800" b="0" strike="noStrike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新竹市免費公車預估到站時刻表</a:t>
          </a:r>
          <a:endParaRPr lang="zh-TW" altLang="en-US" sz="1800" b="0" strike="noStrike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6410CD-7D20-4B06-AC75-683591A1C4CF}" type="parTrans" cxnId="{7F007074-26A5-4865-8981-C609556F55A7}">
      <dgm:prSet/>
      <dgm:spPr/>
    </dgm:pt>
    <dgm:pt modelId="{169AD379-C805-4AD2-BE4D-5846EC8EAA3E}" type="sibTrans" cxnId="{7F007074-26A5-4865-8981-C609556F55A7}">
      <dgm:prSet/>
      <dgm:spPr/>
    </dgm:pt>
    <dgm:pt modelId="{8A432F4E-1557-4C59-9073-A10CDE9ED560}" type="pres">
      <dgm:prSet presAssocID="{34D76ABD-6E91-4D6B-A323-BB02F5A13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F80C131-ACB0-46B2-A3ED-B5D2607CE685}" type="pres">
      <dgm:prSet presAssocID="{65242F45-0697-4604-8447-902C47F2446D}" presName="composite" presStyleCnt="0"/>
      <dgm:spPr/>
    </dgm:pt>
    <dgm:pt modelId="{2921CDDA-F6D4-459B-8E40-4A9F0793A08C}" type="pres">
      <dgm:prSet presAssocID="{65242F45-0697-4604-8447-902C47F2446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6BB3B63-6B10-4300-A0FA-4F702A86E4AE}" type="pres">
      <dgm:prSet presAssocID="{65242F45-0697-4604-8447-902C47F2446D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1DC4D8-A036-4BA5-9B3B-7D21F923A949}" type="pres">
      <dgm:prSet presAssocID="{6D78C261-8924-422A-A756-A0305169B027}" presName="space" presStyleCnt="0"/>
      <dgm:spPr/>
    </dgm:pt>
    <dgm:pt modelId="{30C27745-FE53-441D-8567-AF47B127D60A}" type="pres">
      <dgm:prSet presAssocID="{5CF0E908-E64E-4B4F-8AFD-A20AAD9580F2}" presName="composite" presStyleCnt="0"/>
      <dgm:spPr/>
    </dgm:pt>
    <dgm:pt modelId="{B79990C0-37B8-421B-B5B8-8AE0DD884977}" type="pres">
      <dgm:prSet presAssocID="{5CF0E908-E64E-4B4F-8AFD-A20AAD9580F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D0C70CC-30FE-4125-999B-05F30130F378}" type="pres">
      <dgm:prSet presAssocID="{5CF0E908-E64E-4B4F-8AFD-A20AAD9580F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7188E41-ECB5-4654-9219-E586E5B6CF5D}" type="pres">
      <dgm:prSet presAssocID="{EEC996C3-B094-4624-93AA-4CDA9C7B8F27}" presName="space" presStyleCnt="0"/>
      <dgm:spPr/>
    </dgm:pt>
    <dgm:pt modelId="{3D5EA534-0EF2-43A1-8B9B-E98F554C0246}" type="pres">
      <dgm:prSet presAssocID="{4D2FD0BD-8914-40B5-BC9B-C9779951158D}" presName="composite" presStyleCnt="0"/>
      <dgm:spPr/>
    </dgm:pt>
    <dgm:pt modelId="{4DF33D99-C7D4-4236-A7D4-F73BFB8D8D58}" type="pres">
      <dgm:prSet presAssocID="{4D2FD0BD-8914-40B5-BC9B-C9779951158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C45FF0-45A8-41C3-825A-0223BBE7B1A8}" type="pres">
      <dgm:prSet presAssocID="{4D2FD0BD-8914-40B5-BC9B-C9779951158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71AB05-DC6E-4A96-B167-93FA808B803B}" type="pres">
      <dgm:prSet presAssocID="{A5B33A90-D84A-42DB-92E2-E9545596389A}" presName="space" presStyleCnt="0"/>
      <dgm:spPr/>
    </dgm:pt>
    <dgm:pt modelId="{90CEB039-6E92-4A5E-92E4-DEE6F8B300F7}" type="pres">
      <dgm:prSet presAssocID="{37724259-C117-4DD2-98E8-1FA1D415142D}" presName="composite" presStyleCnt="0"/>
      <dgm:spPr/>
    </dgm:pt>
    <dgm:pt modelId="{D6358515-60C3-4D90-8884-8923AAC38028}" type="pres">
      <dgm:prSet presAssocID="{37724259-C117-4DD2-98E8-1FA1D415142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CBDA6E-1781-4006-AF7B-468583AFA423}" type="pres">
      <dgm:prSet presAssocID="{37724259-C117-4DD2-98E8-1FA1D415142D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041B38E-9236-4469-BE97-0E9AE495F77D}" srcId="{65242F45-0697-4604-8447-902C47F2446D}" destId="{0C5AC5D0-1A6A-4703-AB87-29FD162112B3}" srcOrd="4" destOrd="0" parTransId="{21BB9F90-1D2A-43CA-BC61-5BE33A01BB01}" sibTransId="{4E075F3A-E197-43D8-AE74-451B65C88F5D}"/>
    <dgm:cxn modelId="{01BFB0F5-9321-4737-9862-6609DAC1CAAD}" type="presOf" srcId="{E226A521-0712-4C28-9637-364CBB411017}" destId="{26BB3B63-6B10-4300-A0FA-4F702A86E4AE}" srcOrd="0" destOrd="1" presId="urn:microsoft.com/office/officeart/2005/8/layout/hList1"/>
    <dgm:cxn modelId="{FEA177D9-090A-4561-851D-8D20FD5FC565}" srcId="{37724259-C117-4DD2-98E8-1FA1D415142D}" destId="{70E40FBF-A917-4910-88D0-4DB0E7FD9E65}" srcOrd="2" destOrd="0" parTransId="{ABEB5880-AE5B-4831-92F3-EBFA46116F43}" sibTransId="{3C3EF3A2-153E-4A9B-8A6F-7F0015CBB5B7}"/>
    <dgm:cxn modelId="{941F93B5-1DEC-475D-9AE9-81628C4839D5}" type="presOf" srcId="{0C5AC5D0-1A6A-4703-AB87-29FD162112B3}" destId="{26BB3B63-6B10-4300-A0FA-4F702A86E4AE}" srcOrd="0" destOrd="4" presId="urn:microsoft.com/office/officeart/2005/8/layout/hList1"/>
    <dgm:cxn modelId="{0B31BD34-0F3A-44E8-84B8-A00575382F7C}" srcId="{65242F45-0697-4604-8447-902C47F2446D}" destId="{B37C92D5-1444-4379-A439-36C633E49C11}" srcOrd="3" destOrd="0" parTransId="{E86C17F3-7528-4478-B302-8CF2055796D9}" sibTransId="{3CA20671-6790-409B-8266-532405CA0212}"/>
    <dgm:cxn modelId="{AF6A300F-6E88-4535-AAE2-BE6C3AC014B2}" type="presOf" srcId="{2AAD3D5F-1913-4B8E-A86E-575C2DEEFE9C}" destId="{1CCBDA6E-1781-4006-AF7B-468583AFA423}" srcOrd="0" destOrd="3" presId="urn:microsoft.com/office/officeart/2005/8/layout/hList1"/>
    <dgm:cxn modelId="{5EE6858D-ACAF-4228-95C0-52CDE3A34C0F}" srcId="{34D76ABD-6E91-4D6B-A323-BB02F5A13B95}" destId="{5CF0E908-E64E-4B4F-8AFD-A20AAD9580F2}" srcOrd="1" destOrd="0" parTransId="{8E3C0E31-70C3-4560-8065-6076D6A643CD}" sibTransId="{EEC996C3-B094-4624-93AA-4CDA9C7B8F27}"/>
    <dgm:cxn modelId="{00058EA8-6904-4B29-B6D7-23E6FDEDE9A1}" type="presOf" srcId="{70E40FBF-A917-4910-88D0-4DB0E7FD9E65}" destId="{1CCBDA6E-1781-4006-AF7B-468583AFA423}" srcOrd="0" destOrd="6" presId="urn:microsoft.com/office/officeart/2005/8/layout/hList1"/>
    <dgm:cxn modelId="{5523475E-4F5A-4C63-8A1D-17B2A110AB94}" srcId="{5CF0E908-E64E-4B4F-8AFD-A20AAD9580F2}" destId="{CACE130E-04EA-400B-BA1F-F97BF7CEEFD4}" srcOrd="0" destOrd="0" parTransId="{CC7B2DDA-C3EF-412D-8E8C-0667A45CCCD6}" sibTransId="{DD3F5466-3018-413E-A174-23B1E607AAC6}"/>
    <dgm:cxn modelId="{392894E3-0141-47AA-A5AF-3842E80B99BE}" type="presOf" srcId="{7BAE363B-BB51-47CC-8116-2662C8339962}" destId="{26BB3B63-6B10-4300-A0FA-4F702A86E4AE}" srcOrd="0" destOrd="0" presId="urn:microsoft.com/office/officeart/2005/8/layout/hList1"/>
    <dgm:cxn modelId="{54AD4C16-5E54-46E2-A276-4F4333C36907}" type="presOf" srcId="{5CF0E908-E64E-4B4F-8AFD-A20AAD9580F2}" destId="{B79990C0-37B8-421B-B5B8-8AE0DD884977}" srcOrd="0" destOrd="0" presId="urn:microsoft.com/office/officeart/2005/8/layout/hList1"/>
    <dgm:cxn modelId="{3B3A60C9-E911-4299-9D10-B07FAED7BAD7}" type="presOf" srcId="{10930054-CF4C-47F3-B6C6-6E3C0C1733EF}" destId="{1CCBDA6E-1781-4006-AF7B-468583AFA423}" srcOrd="0" destOrd="5" presId="urn:microsoft.com/office/officeart/2005/8/layout/hList1"/>
    <dgm:cxn modelId="{2BC49659-6FE3-424A-854E-C4836D4E4134}" type="presOf" srcId="{8457A175-40EA-47A7-9223-ABF67E3CB789}" destId="{26BB3B63-6B10-4300-A0FA-4F702A86E4AE}" srcOrd="0" destOrd="2" presId="urn:microsoft.com/office/officeart/2005/8/layout/hList1"/>
    <dgm:cxn modelId="{6A70F91A-181A-4F29-B492-FB808F767E5A}" type="presOf" srcId="{39ACA4CD-38D4-45C3-94FD-8059B523BA88}" destId="{ACC45FF0-45A8-41C3-825A-0223BBE7B1A8}" srcOrd="0" destOrd="0" presId="urn:microsoft.com/office/officeart/2005/8/layout/hList1"/>
    <dgm:cxn modelId="{3046AA4E-0269-44B3-8E0D-5B2495A02E98}" srcId="{34D76ABD-6E91-4D6B-A323-BB02F5A13B95}" destId="{37724259-C117-4DD2-98E8-1FA1D415142D}" srcOrd="3" destOrd="0" parTransId="{23F98A8D-B78B-473D-9555-9C0CFCED9BA7}" sibTransId="{8A974644-5796-4F62-84B4-47092DFE96FE}"/>
    <dgm:cxn modelId="{C7814974-EC68-4395-B168-4FA8D7BC70A1}" type="presOf" srcId="{4D2FD0BD-8914-40B5-BC9B-C9779951158D}" destId="{4DF33D99-C7D4-4236-A7D4-F73BFB8D8D58}" srcOrd="0" destOrd="0" presId="urn:microsoft.com/office/officeart/2005/8/layout/hList1"/>
    <dgm:cxn modelId="{EBF98DAB-D984-41F1-BD08-E7668CBEE5D9}" srcId="{9A235B74-5FFC-4E8B-B2A5-C24D935068A0}" destId="{D8B32EF1-48C4-4DA1-B097-4AA2F890C884}" srcOrd="0" destOrd="0" parTransId="{25ACC8EB-A7D3-47C1-850E-1FE53C05A2B6}" sibTransId="{315F7C4D-D32E-4E31-97F1-6613ECE57AD8}"/>
    <dgm:cxn modelId="{4CF86334-10EF-49EC-BFFD-143F1AB07DD0}" srcId="{4D2FD0BD-8914-40B5-BC9B-C9779951158D}" destId="{8230A4CE-74F6-48E7-B8A8-A1618537F3A3}" srcOrd="1" destOrd="0" parTransId="{95CF832B-71EB-41EA-BEF9-576E685B3651}" sibTransId="{660965D5-592C-4BC2-AAB8-C40C7B7D7428}"/>
    <dgm:cxn modelId="{2AEE88C1-FB76-4728-A6C5-FC0482C050AF}" srcId="{65242F45-0697-4604-8447-902C47F2446D}" destId="{E226A521-0712-4C28-9637-364CBB411017}" srcOrd="1" destOrd="0" parTransId="{5973EF85-7589-431E-9784-B4AD9EE7D270}" sibTransId="{4DD91526-4DBB-4263-B1DF-D32D22A20D54}"/>
    <dgm:cxn modelId="{AC19CCC2-3BD2-457E-A7D4-41BCA24190B6}" srcId="{4D2FD0BD-8914-40B5-BC9B-C9779951158D}" destId="{5404A29E-45BE-4076-B2EA-A1A24FCDFF38}" srcOrd="2" destOrd="0" parTransId="{775E0E21-F466-42E5-9654-BAF87A52299C}" sibTransId="{6EAAAD32-F0AB-4D5C-9C60-4945EE7AC187}"/>
    <dgm:cxn modelId="{7E420A80-23D0-437F-82DE-4532E1F9E254}" type="presOf" srcId="{F08326BF-2D93-4955-BBAD-47453F1A421D}" destId="{1CCBDA6E-1781-4006-AF7B-468583AFA423}" srcOrd="0" destOrd="4" presId="urn:microsoft.com/office/officeart/2005/8/layout/hList1"/>
    <dgm:cxn modelId="{AEE432B2-43DF-44E2-BF27-714BF5C49504}" srcId="{2AAD3D5F-1913-4B8E-A86E-575C2DEEFE9C}" destId="{F08326BF-2D93-4955-BBAD-47453F1A421D}" srcOrd="0" destOrd="0" parTransId="{A27AEF76-D77B-456B-8406-502921270B8C}" sibTransId="{B4FDDC59-D423-4771-82F4-84DF4449ABE2}"/>
    <dgm:cxn modelId="{ADCE67E5-2783-4CDA-A3DC-2EF0688C526D}" type="presOf" srcId="{04F5FE20-8F4C-41A8-8DBF-7C0DB8831BD4}" destId="{1CCBDA6E-1781-4006-AF7B-468583AFA423}" srcOrd="0" destOrd="7" presId="urn:microsoft.com/office/officeart/2005/8/layout/hList1"/>
    <dgm:cxn modelId="{C43FF82E-D58A-4036-A571-32FD3E30398F}" type="presOf" srcId="{D8B32EF1-48C4-4DA1-B097-4AA2F890C884}" destId="{1CCBDA6E-1781-4006-AF7B-468583AFA423}" srcOrd="0" destOrd="1" presId="urn:microsoft.com/office/officeart/2005/8/layout/hList1"/>
    <dgm:cxn modelId="{7A7189D7-78FD-43CA-B394-09CC44C69E55}" type="presOf" srcId="{CACE130E-04EA-400B-BA1F-F97BF7CEEFD4}" destId="{9D0C70CC-30FE-4125-999B-05F30130F378}" srcOrd="0" destOrd="0" presId="urn:microsoft.com/office/officeart/2005/8/layout/hList1"/>
    <dgm:cxn modelId="{B47587B1-B8FD-4849-986C-16F4ACDE99A0}" srcId="{34D76ABD-6E91-4D6B-A323-BB02F5A13B95}" destId="{4D2FD0BD-8914-40B5-BC9B-C9779951158D}" srcOrd="2" destOrd="0" parTransId="{A8F60D33-0570-4860-ACB3-8ABEDF28F6FB}" sibTransId="{A5B33A90-D84A-42DB-92E2-E9545596389A}"/>
    <dgm:cxn modelId="{A1CCF8F8-B2CF-452B-8875-A9892AEFC922}" srcId="{65242F45-0697-4604-8447-902C47F2446D}" destId="{7BAE363B-BB51-47CC-8116-2662C8339962}" srcOrd="0" destOrd="0" parTransId="{E9E95F6A-C7DB-452C-8EE2-A47FEA00259A}" sibTransId="{B7B57DF4-0E86-4B6A-BB3C-6122EDCF2396}"/>
    <dgm:cxn modelId="{66294F11-2795-40AA-92AE-BE509CA0CDC9}" srcId="{37724259-C117-4DD2-98E8-1FA1D415142D}" destId="{9A235B74-5FFC-4E8B-B2A5-C24D935068A0}" srcOrd="0" destOrd="0" parTransId="{8E8E5686-E4A1-4B7C-AB0A-9A50AB4E273E}" sibTransId="{40502620-BD38-4741-8B22-FC272A902EF3}"/>
    <dgm:cxn modelId="{B752D464-7115-4130-9EDF-C635AC22478E}" type="presOf" srcId="{87371E9C-F6CF-4000-9471-EB8A09695182}" destId="{1CCBDA6E-1781-4006-AF7B-468583AFA423}" srcOrd="0" destOrd="2" presId="urn:microsoft.com/office/officeart/2005/8/layout/hList1"/>
    <dgm:cxn modelId="{86B29A94-4CDA-4B98-9D3F-73EDB3399C64}" type="presOf" srcId="{B37C92D5-1444-4379-A439-36C633E49C11}" destId="{26BB3B63-6B10-4300-A0FA-4F702A86E4AE}" srcOrd="0" destOrd="3" presId="urn:microsoft.com/office/officeart/2005/8/layout/hList1"/>
    <dgm:cxn modelId="{9F68F759-7F94-4B7D-BA60-D72134601545}" srcId="{4D2FD0BD-8914-40B5-BC9B-C9779951158D}" destId="{39ACA4CD-38D4-45C3-94FD-8059B523BA88}" srcOrd="0" destOrd="0" parTransId="{AECCA207-60E7-4F82-863B-9DEE208E32B2}" sibTransId="{E743FF0B-5146-41EF-A6F2-53ADB26CA624}"/>
    <dgm:cxn modelId="{7159F5A0-A70A-4A5E-845C-72EF86FF905D}" type="presOf" srcId="{94F54011-7D09-4D3E-9E35-B3E00B07CAF2}" destId="{ACC45FF0-45A8-41C3-825A-0223BBE7B1A8}" srcOrd="0" destOrd="3" presId="urn:microsoft.com/office/officeart/2005/8/layout/hList1"/>
    <dgm:cxn modelId="{8ED430C5-E285-4351-95BC-7F24BC5FBDC5}" srcId="{65242F45-0697-4604-8447-902C47F2446D}" destId="{8457A175-40EA-47A7-9223-ABF67E3CB789}" srcOrd="2" destOrd="0" parTransId="{24E6FC41-A569-44D2-B4BC-67D63B598D49}" sibTransId="{D855CEBF-7944-441A-A824-13ABCA56F349}"/>
    <dgm:cxn modelId="{4171061E-D7C8-406B-BB78-705FDBD6171C}" srcId="{34D76ABD-6E91-4D6B-A323-BB02F5A13B95}" destId="{65242F45-0697-4604-8447-902C47F2446D}" srcOrd="0" destOrd="0" parTransId="{0D44A2B3-86CB-4D42-90EF-9C4D187158DB}" sibTransId="{6D78C261-8924-422A-A756-A0305169B027}"/>
    <dgm:cxn modelId="{CE283583-1B15-4DC8-89AF-06005C151D9A}" type="presOf" srcId="{8230A4CE-74F6-48E7-B8A8-A1618537F3A3}" destId="{ACC45FF0-45A8-41C3-825A-0223BBE7B1A8}" srcOrd="0" destOrd="1" presId="urn:microsoft.com/office/officeart/2005/8/layout/hList1"/>
    <dgm:cxn modelId="{FC268A78-E89B-47B6-A4CE-1495312B9E8A}" type="presOf" srcId="{5404A29E-45BE-4076-B2EA-A1A24FCDFF38}" destId="{ACC45FF0-45A8-41C3-825A-0223BBE7B1A8}" srcOrd="0" destOrd="2" presId="urn:microsoft.com/office/officeart/2005/8/layout/hList1"/>
    <dgm:cxn modelId="{14C80380-E75A-48C6-B54E-807E65E55ECB}" srcId="{37724259-C117-4DD2-98E8-1FA1D415142D}" destId="{2AAD3D5F-1913-4B8E-A86E-575C2DEEFE9C}" srcOrd="1" destOrd="0" parTransId="{0CF11D81-3439-4FC2-9A98-722E4A3256EC}" sibTransId="{6D26AE53-DE2D-4098-A3CE-7D2285780137}"/>
    <dgm:cxn modelId="{5E57BE5A-0F7A-41EB-84A1-457DF721BF33}" srcId="{4D2FD0BD-8914-40B5-BC9B-C9779951158D}" destId="{94F54011-7D09-4D3E-9E35-B3E00B07CAF2}" srcOrd="3" destOrd="0" parTransId="{2203F19E-0347-46CE-A053-714E48A04E3E}" sibTransId="{6E84FCB3-7347-48CF-A924-B0E0BC7DE6FE}"/>
    <dgm:cxn modelId="{EA27D2C7-0724-4341-9727-E36B485BBCCA}" type="presOf" srcId="{34D76ABD-6E91-4D6B-A323-BB02F5A13B95}" destId="{8A432F4E-1557-4C59-9073-A10CDE9ED560}" srcOrd="0" destOrd="0" presId="urn:microsoft.com/office/officeart/2005/8/layout/hList1"/>
    <dgm:cxn modelId="{C5496279-F463-4303-80F5-7A3F0043903C}" srcId="{70E40FBF-A917-4910-88D0-4DB0E7FD9E65}" destId="{04F5FE20-8F4C-41A8-8DBF-7C0DB8831BD4}" srcOrd="0" destOrd="0" parTransId="{3F9063C0-E278-4252-9530-A4023E9D2CC1}" sibTransId="{A403EB47-6F14-4B8F-919C-0465E1F554C8}"/>
    <dgm:cxn modelId="{5E573B87-FE84-432F-B93F-6CA2ED7FF036}" srcId="{2AAD3D5F-1913-4B8E-A86E-575C2DEEFE9C}" destId="{10930054-CF4C-47F3-B6C6-6E3C0C1733EF}" srcOrd="1" destOrd="0" parTransId="{F8D70C77-FEB1-4D2E-BD31-73BF5D4EE6F0}" sibTransId="{5E1A7D7C-2625-4D13-9B2F-EF733F771C36}"/>
    <dgm:cxn modelId="{7F3714AD-D364-4084-9173-85CA59028DB8}" srcId="{9A235B74-5FFC-4E8B-B2A5-C24D935068A0}" destId="{87371E9C-F6CF-4000-9471-EB8A09695182}" srcOrd="1" destOrd="0" parTransId="{80830FFA-9E11-438F-A30B-7285D1D18670}" sibTransId="{B9779EB8-AAE0-4062-B25D-F9625BACD50E}"/>
    <dgm:cxn modelId="{1EB37D09-A778-4106-A981-C8C0190EC808}" type="presOf" srcId="{BF7D5C6E-1405-437B-9060-AB1D3C55807D}" destId="{ACC45FF0-45A8-41C3-825A-0223BBE7B1A8}" srcOrd="0" destOrd="4" presId="urn:microsoft.com/office/officeart/2005/8/layout/hList1"/>
    <dgm:cxn modelId="{51DE30FC-DC66-4C4C-849F-BD3FBA85DD78}" type="presOf" srcId="{65242F45-0697-4604-8447-902C47F2446D}" destId="{2921CDDA-F6D4-459B-8E40-4A9F0793A08C}" srcOrd="0" destOrd="0" presId="urn:microsoft.com/office/officeart/2005/8/layout/hList1"/>
    <dgm:cxn modelId="{E20CD8AB-EB63-487C-9D1B-4F22D96BDF83}" type="presOf" srcId="{37724259-C117-4DD2-98E8-1FA1D415142D}" destId="{D6358515-60C3-4D90-8884-8923AAC38028}" srcOrd="0" destOrd="0" presId="urn:microsoft.com/office/officeart/2005/8/layout/hList1"/>
    <dgm:cxn modelId="{7F007074-26A5-4865-8981-C609556F55A7}" srcId="{65242F45-0697-4604-8447-902C47F2446D}" destId="{52091BB8-06C8-481D-8394-0BE1732D0601}" srcOrd="5" destOrd="0" parTransId="{616410CD-7D20-4B06-AC75-683591A1C4CF}" sibTransId="{169AD379-C805-4AD2-BE4D-5846EC8EAA3E}"/>
    <dgm:cxn modelId="{48CF4FDA-9A8D-4A7E-A90A-564345C55F27}" srcId="{4D2FD0BD-8914-40B5-BC9B-C9779951158D}" destId="{BF7D5C6E-1405-437B-9060-AB1D3C55807D}" srcOrd="4" destOrd="0" parTransId="{C4E522C8-B9BF-468A-94ED-7746E2F41334}" sibTransId="{0B3317D5-9D51-4229-AA5F-1F0CF2ADEDD0}"/>
    <dgm:cxn modelId="{F0263064-2CC2-4F7C-940A-967AD749D760}" type="presOf" srcId="{52091BB8-06C8-481D-8394-0BE1732D0601}" destId="{26BB3B63-6B10-4300-A0FA-4F702A86E4AE}" srcOrd="0" destOrd="5" presId="urn:microsoft.com/office/officeart/2005/8/layout/hList1"/>
    <dgm:cxn modelId="{28BF2D6F-4CE2-4806-B9A2-1CDCF7A28296}" type="presOf" srcId="{D36B179F-9417-4BF9-A278-275F4D8BBA40}" destId="{1CCBDA6E-1781-4006-AF7B-468583AFA423}" srcOrd="0" destOrd="8" presId="urn:microsoft.com/office/officeart/2005/8/layout/hList1"/>
    <dgm:cxn modelId="{538C7CA8-4639-441A-95C8-4A35995F9892}" type="presOf" srcId="{9A235B74-5FFC-4E8B-B2A5-C24D935068A0}" destId="{1CCBDA6E-1781-4006-AF7B-468583AFA423}" srcOrd="0" destOrd="0" presId="urn:microsoft.com/office/officeart/2005/8/layout/hList1"/>
    <dgm:cxn modelId="{A59EBBB2-779F-4053-B7EE-D592DE3E5389}" srcId="{70E40FBF-A917-4910-88D0-4DB0E7FD9E65}" destId="{D36B179F-9417-4BF9-A278-275F4D8BBA40}" srcOrd="1" destOrd="0" parTransId="{A4BE4985-0424-4386-AF6F-4B0B3E9F22C9}" sibTransId="{470E2C27-8063-4AB7-96FE-CB6B2F0A37D5}"/>
    <dgm:cxn modelId="{556FBC73-2B55-4F49-A4EE-699E6F6A4E68}" type="presParOf" srcId="{8A432F4E-1557-4C59-9073-A10CDE9ED560}" destId="{0F80C131-ACB0-46B2-A3ED-B5D2607CE685}" srcOrd="0" destOrd="0" presId="urn:microsoft.com/office/officeart/2005/8/layout/hList1"/>
    <dgm:cxn modelId="{F6B39E26-511D-4FBB-A6F3-4D67B3444724}" type="presParOf" srcId="{0F80C131-ACB0-46B2-A3ED-B5D2607CE685}" destId="{2921CDDA-F6D4-459B-8E40-4A9F0793A08C}" srcOrd="0" destOrd="0" presId="urn:microsoft.com/office/officeart/2005/8/layout/hList1"/>
    <dgm:cxn modelId="{7121F602-0A6D-4A64-A62E-6D89553AE276}" type="presParOf" srcId="{0F80C131-ACB0-46B2-A3ED-B5D2607CE685}" destId="{26BB3B63-6B10-4300-A0FA-4F702A86E4AE}" srcOrd="1" destOrd="0" presId="urn:microsoft.com/office/officeart/2005/8/layout/hList1"/>
    <dgm:cxn modelId="{1FEF4C31-9D64-4471-A9C4-510DF487EFB7}" type="presParOf" srcId="{8A432F4E-1557-4C59-9073-A10CDE9ED560}" destId="{751DC4D8-A036-4BA5-9B3B-7D21F923A949}" srcOrd="1" destOrd="0" presId="urn:microsoft.com/office/officeart/2005/8/layout/hList1"/>
    <dgm:cxn modelId="{15DF8336-2808-479D-AB38-E4265A187539}" type="presParOf" srcId="{8A432F4E-1557-4C59-9073-A10CDE9ED560}" destId="{30C27745-FE53-441D-8567-AF47B127D60A}" srcOrd="2" destOrd="0" presId="urn:microsoft.com/office/officeart/2005/8/layout/hList1"/>
    <dgm:cxn modelId="{335F5F44-194B-44CC-B44F-C97C414117A3}" type="presParOf" srcId="{30C27745-FE53-441D-8567-AF47B127D60A}" destId="{B79990C0-37B8-421B-B5B8-8AE0DD884977}" srcOrd="0" destOrd="0" presId="urn:microsoft.com/office/officeart/2005/8/layout/hList1"/>
    <dgm:cxn modelId="{3BD5E5B0-59AE-4DD5-B430-532C1D6BE5B1}" type="presParOf" srcId="{30C27745-FE53-441D-8567-AF47B127D60A}" destId="{9D0C70CC-30FE-4125-999B-05F30130F378}" srcOrd="1" destOrd="0" presId="urn:microsoft.com/office/officeart/2005/8/layout/hList1"/>
    <dgm:cxn modelId="{12C76E4B-5295-4DCD-ADCB-32D34094DF74}" type="presParOf" srcId="{8A432F4E-1557-4C59-9073-A10CDE9ED560}" destId="{87188E41-ECB5-4654-9219-E586E5B6CF5D}" srcOrd="3" destOrd="0" presId="urn:microsoft.com/office/officeart/2005/8/layout/hList1"/>
    <dgm:cxn modelId="{8D1286F6-10CB-4474-8868-D1913BB658CC}" type="presParOf" srcId="{8A432F4E-1557-4C59-9073-A10CDE9ED560}" destId="{3D5EA534-0EF2-43A1-8B9B-E98F554C0246}" srcOrd="4" destOrd="0" presId="urn:microsoft.com/office/officeart/2005/8/layout/hList1"/>
    <dgm:cxn modelId="{BF6E5A56-0964-46ED-8478-783B36ECF62F}" type="presParOf" srcId="{3D5EA534-0EF2-43A1-8B9B-E98F554C0246}" destId="{4DF33D99-C7D4-4236-A7D4-F73BFB8D8D58}" srcOrd="0" destOrd="0" presId="urn:microsoft.com/office/officeart/2005/8/layout/hList1"/>
    <dgm:cxn modelId="{BA7377BA-DFCC-4A37-A504-48348A63819D}" type="presParOf" srcId="{3D5EA534-0EF2-43A1-8B9B-E98F554C0246}" destId="{ACC45FF0-45A8-41C3-825A-0223BBE7B1A8}" srcOrd="1" destOrd="0" presId="urn:microsoft.com/office/officeart/2005/8/layout/hList1"/>
    <dgm:cxn modelId="{07CD9CF8-76BD-4EFB-9CAE-450AF107C03D}" type="presParOf" srcId="{8A432F4E-1557-4C59-9073-A10CDE9ED560}" destId="{ED71AB05-DC6E-4A96-B167-93FA808B803B}" srcOrd="5" destOrd="0" presId="urn:microsoft.com/office/officeart/2005/8/layout/hList1"/>
    <dgm:cxn modelId="{6FF05574-CDDC-4946-BFB2-F234B27AB9A2}" type="presParOf" srcId="{8A432F4E-1557-4C59-9073-A10CDE9ED560}" destId="{90CEB039-6E92-4A5E-92E4-DEE6F8B300F7}" srcOrd="6" destOrd="0" presId="urn:microsoft.com/office/officeart/2005/8/layout/hList1"/>
    <dgm:cxn modelId="{59E30CB7-AC60-4D98-88AE-3F052B0A3862}" type="presParOf" srcId="{90CEB039-6E92-4A5E-92E4-DEE6F8B300F7}" destId="{D6358515-60C3-4D90-8884-8923AAC38028}" srcOrd="0" destOrd="0" presId="urn:microsoft.com/office/officeart/2005/8/layout/hList1"/>
    <dgm:cxn modelId="{30B279F8-3CE8-4C3A-BE9D-4BF0C7291F48}" type="presParOf" srcId="{90CEB039-6E92-4A5E-92E4-DEE6F8B300F7}" destId="{1CCBDA6E-1781-4006-AF7B-468583AFA42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1CDDA-F6D4-459B-8E40-4A9F0793A08C}">
      <dsp:nvSpPr>
        <dsp:cNvPr id="0" name=""/>
        <dsp:cNvSpPr/>
      </dsp:nvSpPr>
      <dsp:spPr>
        <a:xfrm>
          <a:off x="3302" y="286241"/>
          <a:ext cx="1986056" cy="7944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新竹市政府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資料開放平台</a:t>
          </a:r>
          <a:endParaRPr lang="zh-TW" altLang="en-US" sz="1800" kern="1200" dirty="0"/>
        </a:p>
      </dsp:txBody>
      <dsp:txXfrm>
        <a:off x="3302" y="286241"/>
        <a:ext cx="1986056" cy="794422"/>
      </dsp:txXfrm>
    </dsp:sp>
    <dsp:sp modelId="{26BB3B63-6B10-4300-A0FA-4F702A86E4AE}">
      <dsp:nvSpPr>
        <dsp:cNvPr id="0" name=""/>
        <dsp:cNvSpPr/>
      </dsp:nvSpPr>
      <dsp:spPr>
        <a:xfrm>
          <a:off x="3302" y="1080663"/>
          <a:ext cx="1986056" cy="38176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 smtClean="0">
              <a:solidFill>
                <a:srgbClr val="00B050"/>
              </a:solidFill>
            </a:rPr>
            <a:t>古蹟一覽表</a:t>
          </a:r>
          <a:endParaRPr lang="zh-TW" altLang="en-US" sz="1800" strike="noStrike" kern="1200" dirty="0">
            <a:solidFill>
              <a:srgbClr val="00B05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觀光景點清單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strike="noStrike" kern="1200" dirty="0">
              <a:solidFill>
                <a:srgbClr val="FF0000"/>
              </a:solidFill>
            </a:rPr>
            <a:t>公車站牌資訊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合法旅館資料名冊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strike="noStrike" kern="1200" dirty="0">
              <a:solidFill>
                <a:srgbClr val="00B050"/>
              </a:solidFill>
            </a:rPr>
            <a:t>環保旅店資訊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0" strike="noStrike" kern="1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新竹市免費公車預估到站時刻表</a:t>
          </a:r>
          <a:endParaRPr lang="zh-TW" altLang="en-US" sz="1800" b="0" strike="noStrike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02" y="1080663"/>
        <a:ext cx="1986056" cy="3817671"/>
      </dsp:txXfrm>
    </dsp:sp>
    <dsp:sp modelId="{B79990C0-37B8-421B-B5B8-8AE0DD884977}">
      <dsp:nvSpPr>
        <dsp:cNvPr id="0" name=""/>
        <dsp:cNvSpPr/>
      </dsp:nvSpPr>
      <dsp:spPr>
        <a:xfrm>
          <a:off x="2267407" y="286241"/>
          <a:ext cx="1986056" cy="7944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新竹縣政府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開放資料平台</a:t>
          </a:r>
          <a:endParaRPr lang="zh-TW" altLang="en-US" sz="1800" kern="1200" dirty="0"/>
        </a:p>
      </dsp:txBody>
      <dsp:txXfrm>
        <a:off x="2267407" y="286241"/>
        <a:ext cx="1986056" cy="794422"/>
      </dsp:txXfrm>
    </dsp:sp>
    <dsp:sp modelId="{9D0C70CC-30FE-4125-999B-05F30130F378}">
      <dsp:nvSpPr>
        <dsp:cNvPr id="0" name=""/>
        <dsp:cNvSpPr/>
      </dsp:nvSpPr>
      <dsp:spPr>
        <a:xfrm>
          <a:off x="2267407" y="1080663"/>
          <a:ext cx="1986056" cy="38176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>
              <a:solidFill>
                <a:srgbClr val="00B050"/>
              </a:solidFill>
            </a:rPr>
            <a:t>新竹縣合法旅館</a:t>
          </a:r>
          <a:endParaRPr lang="zh-TW" altLang="en-US" sz="1800" kern="1200" dirty="0">
            <a:solidFill>
              <a:srgbClr val="00B050"/>
            </a:solidFill>
          </a:endParaRPr>
        </a:p>
      </dsp:txBody>
      <dsp:txXfrm>
        <a:off x="2267407" y="1080663"/>
        <a:ext cx="1986056" cy="3817671"/>
      </dsp:txXfrm>
    </dsp:sp>
    <dsp:sp modelId="{4DF33D99-C7D4-4236-A7D4-F73BFB8D8D58}">
      <dsp:nvSpPr>
        <dsp:cNvPr id="0" name=""/>
        <dsp:cNvSpPr/>
      </dsp:nvSpPr>
      <dsp:spPr>
        <a:xfrm>
          <a:off x="4531511" y="286241"/>
          <a:ext cx="1986056" cy="7944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政府資料</a:t>
          </a:r>
          <a:endParaRPr lang="en-US" altLang="zh-TW" sz="1800" b="1" kern="1200" dirty="0" smtClean="0">
            <a:solidFill>
              <a:srgbClr val="0070C0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/>
            <a:t>開放平臺</a:t>
          </a:r>
          <a:endParaRPr lang="zh-TW" altLang="en-US" sz="1800" b="1" kern="1200" dirty="0"/>
        </a:p>
      </dsp:txBody>
      <dsp:txXfrm>
        <a:off x="4531511" y="286241"/>
        <a:ext cx="1986056" cy="794422"/>
      </dsp:txXfrm>
    </dsp:sp>
    <dsp:sp modelId="{ACC45FF0-45A8-41C3-825A-0223BBE7B1A8}">
      <dsp:nvSpPr>
        <dsp:cNvPr id="0" name=""/>
        <dsp:cNvSpPr/>
      </dsp:nvSpPr>
      <dsp:spPr>
        <a:xfrm>
          <a:off x="4531511" y="1080663"/>
          <a:ext cx="1986056" cy="3817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景點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zh-TW" altLang="en-US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餐飲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en-US" altLang="zh-TW" sz="1600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600" b="1" kern="1200" dirty="0" smtClean="0">
              <a:solidFill>
                <a:srgbClr val="FF0000"/>
              </a:solidFill>
            </a:rPr>
            <a:t>活動</a:t>
          </a:r>
          <a:r>
            <a:rPr lang="en-US" altLang="zh-TW" sz="1600" kern="1200" dirty="0" smtClean="0">
              <a:solidFill>
                <a:srgbClr val="FF0000"/>
              </a:solidFill>
            </a:rPr>
            <a:t> - </a:t>
          </a:r>
          <a:r>
            <a:rPr lang="zh-TW" altLang="zh-TW" sz="1600" kern="1200" dirty="0" smtClean="0">
              <a:solidFill>
                <a:srgbClr val="FF0000"/>
              </a:solidFill>
            </a:rPr>
            <a:t>觀光資訊資料庫</a:t>
          </a:r>
          <a:endParaRPr lang="en-US" altLang="zh-TW" sz="1600" kern="1200" dirty="0" smtClean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600" kern="1200" dirty="0" err="1" smtClean="0"/>
            <a:t>iTaiwan</a:t>
          </a:r>
          <a:r>
            <a:rPr lang="zh-TW" altLang="zh-TW" sz="1600" kern="1200" dirty="0" smtClean="0"/>
            <a:t>中央行政機關室內公共區域免費無線上網熱點查詢服務</a:t>
          </a:r>
          <a:endParaRPr lang="en-US" altLang="zh-TW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kern="1200" dirty="0" smtClean="0"/>
            <a:t>歷史交通事故資料</a:t>
          </a:r>
          <a:endParaRPr lang="en-US" altLang="zh-TW" sz="1600" kern="1200" dirty="0" smtClean="0"/>
        </a:p>
      </dsp:txBody>
      <dsp:txXfrm>
        <a:off x="4531511" y="1080663"/>
        <a:ext cx="1986056" cy="3817671"/>
      </dsp:txXfrm>
    </dsp:sp>
    <dsp:sp modelId="{D6358515-60C3-4D90-8884-8923AAC38028}">
      <dsp:nvSpPr>
        <dsp:cNvPr id="0" name=""/>
        <dsp:cNvSpPr/>
      </dsp:nvSpPr>
      <dsp:spPr>
        <a:xfrm>
          <a:off x="6795616" y="286241"/>
          <a:ext cx="1986056" cy="7944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b="1" kern="1200" dirty="0" smtClean="0">
              <a:solidFill>
                <a:srgbClr val="0070C0"/>
              </a:solidFill>
            </a:rPr>
            <a:t>公共運輸整合資訊流通服務</a:t>
          </a:r>
          <a:r>
            <a:rPr lang="zh-TW" altLang="en-US" sz="1800" b="1" kern="1200" dirty="0" smtClean="0"/>
            <a:t>平台</a:t>
          </a:r>
          <a:endParaRPr lang="zh-TW" altLang="en-US" sz="1800" b="1" kern="1200" dirty="0"/>
        </a:p>
      </dsp:txBody>
      <dsp:txXfrm>
        <a:off x="6795616" y="286241"/>
        <a:ext cx="1986056" cy="794422"/>
      </dsp:txXfrm>
    </dsp:sp>
    <dsp:sp modelId="{1CCBDA6E-1781-4006-AF7B-468583AFA423}">
      <dsp:nvSpPr>
        <dsp:cNvPr id="0" name=""/>
        <dsp:cNvSpPr/>
      </dsp:nvSpPr>
      <dsp:spPr>
        <a:xfrm>
          <a:off x="6795616" y="1080663"/>
          <a:ext cx="1986056" cy="3817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市區公車之站牌資料</a:t>
          </a:r>
          <a:endParaRPr lang="zh-TW" altLang="en-US" sz="1800" kern="1200" dirty="0">
            <a:solidFill>
              <a:srgbClr val="FF0000"/>
            </a:solidFill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市區公車之路線</a:t>
          </a:r>
          <a:r>
            <a:rPr lang="en-US" altLang="zh-TW" sz="1800" b="1" kern="1200" dirty="0" smtClean="0">
              <a:solidFill>
                <a:srgbClr val="FF0000"/>
              </a:solidFill>
            </a:rPr>
            <a:t>+</a:t>
          </a:r>
          <a:r>
            <a:rPr lang="zh-TW" altLang="en-US" sz="1800" b="1" kern="1200" dirty="0" smtClean="0">
              <a:solidFill>
                <a:srgbClr val="FF0000"/>
              </a:solidFill>
            </a:rPr>
            <a:t>站牌資料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b="1" kern="1200" dirty="0" smtClean="0">
              <a:solidFill>
                <a:srgbClr val="FF0000"/>
              </a:solidFill>
            </a:rPr>
            <a:t>市區公車之路線資料</a:t>
          </a:r>
          <a:endParaRPr lang="zh-TW" alt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zh-TW" sz="1800" kern="1200" dirty="0" smtClean="0"/>
            <a:t>新竹縣</a:t>
          </a:r>
          <a:endParaRPr lang="zh-TW" altLang="zh-TW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800" kern="1200" dirty="0" smtClean="0"/>
            <a:t>新竹市</a:t>
          </a:r>
          <a:endParaRPr lang="zh-TW" altLang="en-US" sz="1800" kern="1200" dirty="0"/>
        </a:p>
      </dsp:txBody>
      <dsp:txXfrm>
        <a:off x="6795616" y="1080663"/>
        <a:ext cx="1986056" cy="3817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416" y="1772816"/>
            <a:ext cx="4588416" cy="2808312"/>
          </a:xfrm>
          <a:solidFill>
            <a:schemeClr val="accent5"/>
          </a:solidFill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888" y="4712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9" y="758607"/>
            <a:ext cx="977109" cy="84242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36512" y="0"/>
            <a:ext cx="9180512" cy="332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altLang="zh-TW" b="1" smtClean="0">
                <a:effectLst/>
              </a:defRPr>
            </a:lvl1pPr>
          </a:lstStyle>
          <a:p>
            <a:r>
              <a:rPr lang="en-US" altLang="zh-TW" dirty="0" smtClean="0"/>
              <a:t>2017 </a:t>
            </a:r>
            <a:r>
              <a:rPr lang="zh-TW" altLang="en-US" dirty="0" smtClean="0"/>
              <a:t>新竹黑客松</a:t>
            </a:r>
            <a:endParaRPr lang="zh-TW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zh-TW" altLang="en-US" b="1" dirty="0" smtClean="0"/>
              <a:t>地方開放資料黑客</a:t>
            </a:r>
            <a:endParaRPr lang="zh-TW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9617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2017 </a:t>
            </a:r>
            <a:r>
              <a:rPr lang="zh-TW" altLang="en-US" smtClean="0"/>
              <a:t>新竹黑客松</a:t>
            </a:r>
            <a:endParaRPr lang="zh-TW" altLang="en-US" dirty="0"/>
          </a:p>
        </p:txBody>
      </p:sp>
      <p:sp>
        <p:nvSpPr>
          <p:cNvPr id="13" name="頁尾版面配置區 1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mtClean="0"/>
              <a:t>地方開放資料黑客</a:t>
            </a:r>
            <a:endParaRPr lang="zh-TW" altLang="en-US" dirty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846A34A-7674-4092-A087-C1717190C01B}" type="slidenum">
              <a:rPr lang="zh-TW" altLang="en-US" smtClean="0"/>
              <a:t>‹#›</a:t>
            </a:fld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5886B0EC-9905-44F6-96E2-0CDE090AA072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AC52C37-4BC5-4F33-BBA8-E9DB7295B9A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691863" y="6423839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FF00"/>
                </a:solidFill>
              </a:rPr>
              <a:t>豐富科技股份有限公司</a:t>
            </a:r>
            <a:endParaRPr lang="zh-TW" altLang="en-US" sz="14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6579" y="-27384"/>
            <a:ext cx="2345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TW" altLang="en-US" sz="1800" b="1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新竹黑客松 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  <p:grpSp>
        <p:nvGrpSpPr>
          <p:cNvPr id="4" name="群組 3"/>
          <p:cNvGrpSpPr/>
          <p:nvPr userDrawn="1"/>
        </p:nvGrpSpPr>
        <p:grpSpPr>
          <a:xfrm>
            <a:off x="0" y="6525344"/>
            <a:ext cx="9180512" cy="360040"/>
            <a:chOff x="0" y="6525344"/>
            <a:chExt cx="9180512" cy="360040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6525344"/>
              <a:ext cx="9180512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Slide Number Placeholder 5"/>
            <p:cNvSpPr txBox="1">
              <a:spLocks/>
            </p:cNvSpPr>
            <p:nvPr userDrawn="1"/>
          </p:nvSpPr>
          <p:spPr>
            <a:xfrm>
              <a:off x="8077200" y="6525344"/>
              <a:ext cx="10668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400" b="1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dirty="0" smtClean="0"/>
                <a:t>豐富科技</a:t>
              </a:r>
              <a:endParaRPr lang="zh-TW" altLang="en-US" dirty="0"/>
            </a:p>
          </p:txBody>
        </p:sp>
        <p:sp>
          <p:nvSpPr>
            <p:cNvPr id="16" name="Date Placeholder 3"/>
            <p:cNvSpPr txBox="1">
              <a:spLocks/>
            </p:cNvSpPr>
            <p:nvPr userDrawn="1"/>
          </p:nvSpPr>
          <p:spPr>
            <a:xfrm>
              <a:off x="107504" y="6556200"/>
              <a:ext cx="2895600" cy="32918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200" kern="1200">
                  <a:solidFill>
                    <a:srgbClr val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 smtClean="0"/>
                <a:t>2017/11/26</a:t>
              </a:r>
              <a:endParaRPr lang="zh-TW" altLang="en-US" b="1" dirty="0"/>
            </a:p>
          </p:txBody>
        </p:sp>
      </p:grpSp>
      <p:pic>
        <p:nvPicPr>
          <p:cNvPr id="17" name="圖片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08" y="6500686"/>
            <a:ext cx="362684" cy="312690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5940152" y="-34246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1" kern="1200" dirty="0" smtClean="0">
                <a:solidFill>
                  <a:srgbClr val="FFFF00"/>
                </a:solidFill>
                <a:effectLst/>
                <a:latin typeface="+mn-lt"/>
                <a:ea typeface="+mn-ea"/>
                <a:cs typeface="+mn-cs"/>
              </a:rPr>
              <a:t>地方開放資料黑客松</a:t>
            </a:r>
            <a:endParaRPr lang="zh-TW" altLang="en-US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7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地方開放資料黑客松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zh-TW" dirty="0" smtClean="0">
                <a:solidFill>
                  <a:srgbClr val="FFFF00"/>
                </a:solidFill>
              </a:rPr>
              <a:t>交通</a:t>
            </a:r>
            <a:r>
              <a:rPr lang="zh-TW" altLang="zh-TW" dirty="0">
                <a:solidFill>
                  <a:srgbClr val="FFFF00"/>
                </a:solidFill>
              </a:rPr>
              <a:t>與</a:t>
            </a:r>
            <a:r>
              <a:rPr lang="zh-TW" altLang="zh-TW" dirty="0" smtClean="0">
                <a:solidFill>
                  <a:srgbClr val="FFFF00"/>
                </a:solidFill>
              </a:rPr>
              <a:t>觀光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mtClean="0"/>
          </a:p>
          <a:p>
            <a:r>
              <a:rPr lang="en-US" altLang="zh-TW" smtClean="0"/>
              <a:t>『</a:t>
            </a:r>
            <a:r>
              <a:rPr lang="zh-TW" altLang="en-US" dirty="0"/>
              <a:t>遊輪式公車</a:t>
            </a:r>
            <a:r>
              <a:rPr lang="en-US" altLang="zh-TW" dirty="0" smtClean="0"/>
              <a:t>』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5696" y="692696"/>
            <a:ext cx="61206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dirty="0" smtClean="0">
                <a:solidFill>
                  <a:schemeClr val="tx1"/>
                </a:solidFill>
              </a:rPr>
              <a:t>豐富科技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20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539552" y="5229200"/>
            <a:ext cx="2736304" cy="1123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簡報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人：李家豐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成  員：李巧云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Picture 2" descr="C:\Users\sking\Desktop\9d12ef246b0e4a93b93d69f4dca1a3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72816"/>
            <a:ext cx="45720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32656"/>
            <a:ext cx="9144000" cy="61926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173" y="0"/>
            <a:ext cx="5307654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區域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5576" y="4149080"/>
            <a:ext cx="2031325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新竹市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317557" y="4077072"/>
            <a:ext cx="2031325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accent1"/>
                </a:solidFill>
              </a:rPr>
              <a:t>新竹縣</a:t>
            </a:r>
            <a:endParaRPr lang="zh-TW" alt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使用的資料集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419629"/>
              </p:ext>
            </p:extLst>
          </p:nvPr>
        </p:nvGraphicFramePr>
        <p:xfrm>
          <a:off x="179512" y="1124744"/>
          <a:ext cx="87849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22553" y="1484784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公車帶您遊新竹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『</a:t>
            </a:r>
            <a:r>
              <a:rPr lang="zh-TW" altLang="en-US" sz="3600" dirty="0"/>
              <a:t>遊輪式公車</a:t>
            </a:r>
            <a:r>
              <a:rPr lang="en-US" altLang="zh-TW" sz="3600" dirty="0"/>
              <a:t>』</a:t>
            </a:r>
            <a:endParaRPr lang="zh-TW" altLang="en-US" sz="3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833431" y="2930161"/>
            <a:ext cx="2584232" cy="3095048"/>
            <a:chOff x="2592000" y="909000"/>
            <a:chExt cx="3960000" cy="497986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flipH="1">
              <a:off x="2592000" y="909000"/>
              <a:ext cx="3960000" cy="4979866"/>
            </a:xfrm>
            <a:custGeom>
              <a:avLst/>
              <a:gdLst>
                <a:gd name="T0" fmla="*/ 561 w 1359"/>
                <a:gd name="T1" fmla="*/ 10 h 1709"/>
                <a:gd name="T2" fmla="*/ 423 w 1359"/>
                <a:gd name="T3" fmla="*/ 46 h 1709"/>
                <a:gd name="T4" fmla="*/ 310 w 1359"/>
                <a:gd name="T5" fmla="*/ 112 h 1709"/>
                <a:gd name="T6" fmla="*/ 226 w 1359"/>
                <a:gd name="T7" fmla="*/ 206 h 1709"/>
                <a:gd name="T8" fmla="*/ 159 w 1359"/>
                <a:gd name="T9" fmla="*/ 347 h 1709"/>
                <a:gd name="T10" fmla="*/ 119 w 1359"/>
                <a:gd name="T11" fmla="*/ 477 h 1709"/>
                <a:gd name="T12" fmla="*/ 106 w 1359"/>
                <a:gd name="T13" fmla="*/ 576 h 1709"/>
                <a:gd name="T14" fmla="*/ 107 w 1359"/>
                <a:gd name="T15" fmla="*/ 629 h 1709"/>
                <a:gd name="T16" fmla="*/ 122 w 1359"/>
                <a:gd name="T17" fmla="*/ 666 h 1709"/>
                <a:gd name="T18" fmla="*/ 138 w 1359"/>
                <a:gd name="T19" fmla="*/ 704 h 1709"/>
                <a:gd name="T20" fmla="*/ 146 w 1359"/>
                <a:gd name="T21" fmla="*/ 721 h 1709"/>
                <a:gd name="T22" fmla="*/ 135 w 1359"/>
                <a:gd name="T23" fmla="*/ 739 h 1709"/>
                <a:gd name="T24" fmla="*/ 106 w 1359"/>
                <a:gd name="T25" fmla="*/ 786 h 1709"/>
                <a:gd name="T26" fmla="*/ 70 w 1359"/>
                <a:gd name="T27" fmla="*/ 848 h 1709"/>
                <a:gd name="T28" fmla="*/ 34 w 1359"/>
                <a:gd name="T29" fmla="*/ 913 h 1709"/>
                <a:gd name="T30" fmla="*/ 8 w 1359"/>
                <a:gd name="T31" fmla="*/ 969 h 1709"/>
                <a:gd name="T32" fmla="*/ 0 w 1359"/>
                <a:gd name="T33" fmla="*/ 1004 h 1709"/>
                <a:gd name="T34" fmla="*/ 28 w 1359"/>
                <a:gd name="T35" fmla="*/ 1032 h 1709"/>
                <a:gd name="T36" fmla="*/ 74 w 1359"/>
                <a:gd name="T37" fmla="*/ 1051 h 1709"/>
                <a:gd name="T38" fmla="*/ 111 w 1359"/>
                <a:gd name="T39" fmla="*/ 1061 h 1709"/>
                <a:gd name="T40" fmla="*/ 118 w 1359"/>
                <a:gd name="T41" fmla="*/ 1066 h 1709"/>
                <a:gd name="T42" fmla="*/ 118 w 1359"/>
                <a:gd name="T43" fmla="*/ 1098 h 1709"/>
                <a:gd name="T44" fmla="*/ 104 w 1359"/>
                <a:gd name="T45" fmla="*/ 1152 h 1709"/>
                <a:gd name="T46" fmla="*/ 115 w 1359"/>
                <a:gd name="T47" fmla="*/ 1206 h 1709"/>
                <a:gd name="T48" fmla="*/ 144 w 1359"/>
                <a:gd name="T49" fmla="*/ 1254 h 1709"/>
                <a:gd name="T50" fmla="*/ 164 w 1359"/>
                <a:gd name="T51" fmla="*/ 1281 h 1709"/>
                <a:gd name="T52" fmla="*/ 160 w 1359"/>
                <a:gd name="T53" fmla="*/ 1316 h 1709"/>
                <a:gd name="T54" fmla="*/ 150 w 1359"/>
                <a:gd name="T55" fmla="*/ 1361 h 1709"/>
                <a:gd name="T56" fmla="*/ 151 w 1359"/>
                <a:gd name="T57" fmla="*/ 1403 h 1709"/>
                <a:gd name="T58" fmla="*/ 190 w 1359"/>
                <a:gd name="T59" fmla="*/ 1448 h 1709"/>
                <a:gd name="T60" fmla="*/ 260 w 1359"/>
                <a:gd name="T61" fmla="*/ 1476 h 1709"/>
                <a:gd name="T62" fmla="*/ 344 w 1359"/>
                <a:gd name="T63" fmla="*/ 1470 h 1709"/>
                <a:gd name="T64" fmla="*/ 429 w 1359"/>
                <a:gd name="T65" fmla="*/ 1455 h 1709"/>
                <a:gd name="T66" fmla="*/ 496 w 1359"/>
                <a:gd name="T67" fmla="*/ 1444 h 1709"/>
                <a:gd name="T68" fmla="*/ 525 w 1359"/>
                <a:gd name="T69" fmla="*/ 1507 h 1709"/>
                <a:gd name="T70" fmla="*/ 518 w 1359"/>
                <a:gd name="T71" fmla="*/ 1581 h 1709"/>
                <a:gd name="T72" fmla="*/ 490 w 1359"/>
                <a:gd name="T73" fmla="*/ 1637 h 1709"/>
                <a:gd name="T74" fmla="*/ 451 w 1359"/>
                <a:gd name="T75" fmla="*/ 1678 h 1709"/>
                <a:gd name="T76" fmla="*/ 419 w 1359"/>
                <a:gd name="T77" fmla="*/ 1701 h 1709"/>
                <a:gd name="T78" fmla="*/ 405 w 1359"/>
                <a:gd name="T79" fmla="*/ 1709 h 1709"/>
                <a:gd name="T80" fmla="*/ 1350 w 1359"/>
                <a:gd name="T81" fmla="*/ 1701 h 1709"/>
                <a:gd name="T82" fmla="*/ 1313 w 1359"/>
                <a:gd name="T83" fmla="*/ 1668 h 1709"/>
                <a:gd name="T84" fmla="*/ 1259 w 1359"/>
                <a:gd name="T85" fmla="*/ 1612 h 1709"/>
                <a:gd name="T86" fmla="*/ 1198 w 1359"/>
                <a:gd name="T87" fmla="*/ 1537 h 1709"/>
                <a:gd name="T88" fmla="*/ 1142 w 1359"/>
                <a:gd name="T89" fmla="*/ 1448 h 1709"/>
                <a:gd name="T90" fmla="*/ 1101 w 1359"/>
                <a:gd name="T91" fmla="*/ 1348 h 1709"/>
                <a:gd name="T92" fmla="*/ 1087 w 1359"/>
                <a:gd name="T93" fmla="*/ 1242 h 1709"/>
                <a:gd name="T94" fmla="*/ 1104 w 1359"/>
                <a:gd name="T95" fmla="*/ 1179 h 1709"/>
                <a:gd name="T96" fmla="*/ 1146 w 1359"/>
                <a:gd name="T97" fmla="*/ 1107 h 1709"/>
                <a:gd name="T98" fmla="*/ 1202 w 1359"/>
                <a:gd name="T99" fmla="*/ 1025 h 1709"/>
                <a:gd name="T100" fmla="*/ 1261 w 1359"/>
                <a:gd name="T101" fmla="*/ 927 h 1709"/>
                <a:gd name="T102" fmla="*/ 1312 w 1359"/>
                <a:gd name="T103" fmla="*/ 812 h 1709"/>
                <a:gd name="T104" fmla="*/ 1346 w 1359"/>
                <a:gd name="T105" fmla="*/ 675 h 1709"/>
                <a:gd name="T106" fmla="*/ 1353 w 1359"/>
                <a:gd name="T107" fmla="*/ 531 h 1709"/>
                <a:gd name="T108" fmla="*/ 1331 w 1359"/>
                <a:gd name="T109" fmla="*/ 424 h 1709"/>
                <a:gd name="T110" fmla="*/ 1279 w 1359"/>
                <a:gd name="T111" fmla="*/ 310 h 1709"/>
                <a:gd name="T112" fmla="*/ 1200 w 1359"/>
                <a:gd name="T113" fmla="*/ 200 h 1709"/>
                <a:gd name="T114" fmla="*/ 1097 w 1359"/>
                <a:gd name="T115" fmla="*/ 105 h 1709"/>
                <a:gd name="T116" fmla="*/ 968 w 1359"/>
                <a:gd name="T117" fmla="*/ 38 h 1709"/>
                <a:gd name="T118" fmla="*/ 811 w 1359"/>
                <a:gd name="T119" fmla="*/ 5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59" h="1709">
                  <a:moveTo>
                    <a:pt x="680" y="0"/>
                  </a:moveTo>
                  <a:lnTo>
                    <a:pt x="639" y="2"/>
                  </a:lnTo>
                  <a:lnTo>
                    <a:pt x="600" y="5"/>
                  </a:lnTo>
                  <a:lnTo>
                    <a:pt x="561" y="10"/>
                  </a:lnTo>
                  <a:lnTo>
                    <a:pt x="524" y="17"/>
                  </a:lnTo>
                  <a:lnTo>
                    <a:pt x="489" y="25"/>
                  </a:lnTo>
                  <a:lnTo>
                    <a:pt x="455" y="35"/>
                  </a:lnTo>
                  <a:lnTo>
                    <a:pt x="423" y="46"/>
                  </a:lnTo>
                  <a:lnTo>
                    <a:pt x="392" y="60"/>
                  </a:lnTo>
                  <a:lnTo>
                    <a:pt x="363" y="75"/>
                  </a:lnTo>
                  <a:lnTo>
                    <a:pt x="336" y="93"/>
                  </a:lnTo>
                  <a:lnTo>
                    <a:pt x="310" y="112"/>
                  </a:lnTo>
                  <a:lnTo>
                    <a:pt x="287" y="132"/>
                  </a:lnTo>
                  <a:lnTo>
                    <a:pt x="265" y="155"/>
                  </a:lnTo>
                  <a:lnTo>
                    <a:pt x="245" y="180"/>
                  </a:lnTo>
                  <a:lnTo>
                    <a:pt x="226" y="206"/>
                  </a:lnTo>
                  <a:lnTo>
                    <a:pt x="210" y="234"/>
                  </a:lnTo>
                  <a:lnTo>
                    <a:pt x="191" y="273"/>
                  </a:lnTo>
                  <a:lnTo>
                    <a:pt x="174" y="311"/>
                  </a:lnTo>
                  <a:lnTo>
                    <a:pt x="159" y="347"/>
                  </a:lnTo>
                  <a:lnTo>
                    <a:pt x="146" y="382"/>
                  </a:lnTo>
                  <a:lnTo>
                    <a:pt x="136" y="416"/>
                  </a:lnTo>
                  <a:lnTo>
                    <a:pt x="127" y="447"/>
                  </a:lnTo>
                  <a:lnTo>
                    <a:pt x="119" y="477"/>
                  </a:lnTo>
                  <a:lnTo>
                    <a:pt x="114" y="505"/>
                  </a:lnTo>
                  <a:lnTo>
                    <a:pt x="110" y="531"/>
                  </a:lnTo>
                  <a:lnTo>
                    <a:pt x="107" y="555"/>
                  </a:lnTo>
                  <a:lnTo>
                    <a:pt x="106" y="576"/>
                  </a:lnTo>
                  <a:lnTo>
                    <a:pt x="105" y="593"/>
                  </a:lnTo>
                  <a:lnTo>
                    <a:pt x="105" y="609"/>
                  </a:lnTo>
                  <a:lnTo>
                    <a:pt x="106" y="620"/>
                  </a:lnTo>
                  <a:lnTo>
                    <a:pt x="107" y="629"/>
                  </a:lnTo>
                  <a:lnTo>
                    <a:pt x="111" y="636"/>
                  </a:lnTo>
                  <a:lnTo>
                    <a:pt x="114" y="646"/>
                  </a:lnTo>
                  <a:lnTo>
                    <a:pt x="118" y="656"/>
                  </a:lnTo>
                  <a:lnTo>
                    <a:pt x="122" y="666"/>
                  </a:lnTo>
                  <a:lnTo>
                    <a:pt x="126" y="676"/>
                  </a:lnTo>
                  <a:lnTo>
                    <a:pt x="131" y="686"/>
                  </a:lnTo>
                  <a:lnTo>
                    <a:pt x="135" y="695"/>
                  </a:lnTo>
                  <a:lnTo>
                    <a:pt x="138" y="704"/>
                  </a:lnTo>
                  <a:lnTo>
                    <a:pt x="142" y="711"/>
                  </a:lnTo>
                  <a:lnTo>
                    <a:pt x="144" y="717"/>
                  </a:lnTo>
                  <a:lnTo>
                    <a:pt x="146" y="720"/>
                  </a:lnTo>
                  <a:lnTo>
                    <a:pt x="146" y="721"/>
                  </a:lnTo>
                  <a:lnTo>
                    <a:pt x="146" y="723"/>
                  </a:lnTo>
                  <a:lnTo>
                    <a:pt x="143" y="726"/>
                  </a:lnTo>
                  <a:lnTo>
                    <a:pt x="140" y="732"/>
                  </a:lnTo>
                  <a:lnTo>
                    <a:pt x="135" y="739"/>
                  </a:lnTo>
                  <a:lnTo>
                    <a:pt x="129" y="749"/>
                  </a:lnTo>
                  <a:lnTo>
                    <a:pt x="122" y="760"/>
                  </a:lnTo>
                  <a:lnTo>
                    <a:pt x="115" y="772"/>
                  </a:lnTo>
                  <a:lnTo>
                    <a:pt x="106" y="786"/>
                  </a:lnTo>
                  <a:lnTo>
                    <a:pt x="98" y="800"/>
                  </a:lnTo>
                  <a:lnTo>
                    <a:pt x="89" y="816"/>
                  </a:lnTo>
                  <a:lnTo>
                    <a:pt x="79" y="832"/>
                  </a:lnTo>
                  <a:lnTo>
                    <a:pt x="70" y="848"/>
                  </a:lnTo>
                  <a:lnTo>
                    <a:pt x="61" y="864"/>
                  </a:lnTo>
                  <a:lnTo>
                    <a:pt x="51" y="881"/>
                  </a:lnTo>
                  <a:lnTo>
                    <a:pt x="42" y="897"/>
                  </a:lnTo>
                  <a:lnTo>
                    <a:pt x="34" y="913"/>
                  </a:lnTo>
                  <a:lnTo>
                    <a:pt x="26" y="928"/>
                  </a:lnTo>
                  <a:lnTo>
                    <a:pt x="19" y="943"/>
                  </a:lnTo>
                  <a:lnTo>
                    <a:pt x="13" y="957"/>
                  </a:lnTo>
                  <a:lnTo>
                    <a:pt x="8" y="969"/>
                  </a:lnTo>
                  <a:lnTo>
                    <a:pt x="4" y="980"/>
                  </a:lnTo>
                  <a:lnTo>
                    <a:pt x="2" y="990"/>
                  </a:lnTo>
                  <a:lnTo>
                    <a:pt x="0" y="998"/>
                  </a:lnTo>
                  <a:lnTo>
                    <a:pt x="0" y="1004"/>
                  </a:lnTo>
                  <a:lnTo>
                    <a:pt x="4" y="1012"/>
                  </a:lnTo>
                  <a:lnTo>
                    <a:pt x="10" y="1019"/>
                  </a:lnTo>
                  <a:lnTo>
                    <a:pt x="18" y="1026"/>
                  </a:lnTo>
                  <a:lnTo>
                    <a:pt x="28" y="1032"/>
                  </a:lnTo>
                  <a:lnTo>
                    <a:pt x="39" y="1038"/>
                  </a:lnTo>
                  <a:lnTo>
                    <a:pt x="51" y="1043"/>
                  </a:lnTo>
                  <a:lnTo>
                    <a:pt x="62" y="1048"/>
                  </a:lnTo>
                  <a:lnTo>
                    <a:pt x="74" y="1051"/>
                  </a:lnTo>
                  <a:lnTo>
                    <a:pt x="86" y="1055"/>
                  </a:lnTo>
                  <a:lnTo>
                    <a:pt x="96" y="1058"/>
                  </a:lnTo>
                  <a:lnTo>
                    <a:pt x="105" y="1060"/>
                  </a:lnTo>
                  <a:lnTo>
                    <a:pt x="111" y="1061"/>
                  </a:lnTo>
                  <a:lnTo>
                    <a:pt x="116" y="1062"/>
                  </a:lnTo>
                  <a:lnTo>
                    <a:pt x="117" y="1062"/>
                  </a:lnTo>
                  <a:lnTo>
                    <a:pt x="117" y="1063"/>
                  </a:lnTo>
                  <a:lnTo>
                    <a:pt x="118" y="1066"/>
                  </a:lnTo>
                  <a:lnTo>
                    <a:pt x="119" y="1071"/>
                  </a:lnTo>
                  <a:lnTo>
                    <a:pt x="119" y="1078"/>
                  </a:lnTo>
                  <a:lnTo>
                    <a:pt x="119" y="1087"/>
                  </a:lnTo>
                  <a:lnTo>
                    <a:pt x="118" y="1098"/>
                  </a:lnTo>
                  <a:lnTo>
                    <a:pt x="116" y="1111"/>
                  </a:lnTo>
                  <a:lnTo>
                    <a:pt x="113" y="1124"/>
                  </a:lnTo>
                  <a:lnTo>
                    <a:pt x="107" y="1140"/>
                  </a:lnTo>
                  <a:lnTo>
                    <a:pt x="104" y="1152"/>
                  </a:lnTo>
                  <a:lnTo>
                    <a:pt x="104" y="1166"/>
                  </a:lnTo>
                  <a:lnTo>
                    <a:pt x="106" y="1179"/>
                  </a:lnTo>
                  <a:lnTo>
                    <a:pt x="109" y="1192"/>
                  </a:lnTo>
                  <a:lnTo>
                    <a:pt x="115" y="1206"/>
                  </a:lnTo>
                  <a:lnTo>
                    <a:pt x="122" y="1219"/>
                  </a:lnTo>
                  <a:lnTo>
                    <a:pt x="129" y="1231"/>
                  </a:lnTo>
                  <a:lnTo>
                    <a:pt x="136" y="1243"/>
                  </a:lnTo>
                  <a:lnTo>
                    <a:pt x="144" y="1254"/>
                  </a:lnTo>
                  <a:lnTo>
                    <a:pt x="151" y="1263"/>
                  </a:lnTo>
                  <a:lnTo>
                    <a:pt x="156" y="1270"/>
                  </a:lnTo>
                  <a:lnTo>
                    <a:pt x="161" y="1276"/>
                  </a:lnTo>
                  <a:lnTo>
                    <a:pt x="164" y="1281"/>
                  </a:lnTo>
                  <a:lnTo>
                    <a:pt x="164" y="1288"/>
                  </a:lnTo>
                  <a:lnTo>
                    <a:pt x="164" y="1297"/>
                  </a:lnTo>
                  <a:lnTo>
                    <a:pt x="163" y="1306"/>
                  </a:lnTo>
                  <a:lnTo>
                    <a:pt x="160" y="1316"/>
                  </a:lnTo>
                  <a:lnTo>
                    <a:pt x="158" y="1327"/>
                  </a:lnTo>
                  <a:lnTo>
                    <a:pt x="155" y="1338"/>
                  </a:lnTo>
                  <a:lnTo>
                    <a:pt x="152" y="1349"/>
                  </a:lnTo>
                  <a:lnTo>
                    <a:pt x="150" y="1361"/>
                  </a:lnTo>
                  <a:lnTo>
                    <a:pt x="148" y="1372"/>
                  </a:lnTo>
                  <a:lnTo>
                    <a:pt x="148" y="1383"/>
                  </a:lnTo>
                  <a:lnTo>
                    <a:pt x="149" y="1393"/>
                  </a:lnTo>
                  <a:lnTo>
                    <a:pt x="151" y="1403"/>
                  </a:lnTo>
                  <a:lnTo>
                    <a:pt x="157" y="1415"/>
                  </a:lnTo>
                  <a:lnTo>
                    <a:pt x="166" y="1426"/>
                  </a:lnTo>
                  <a:lnTo>
                    <a:pt x="176" y="1437"/>
                  </a:lnTo>
                  <a:lnTo>
                    <a:pt x="190" y="1448"/>
                  </a:lnTo>
                  <a:lnTo>
                    <a:pt x="205" y="1457"/>
                  </a:lnTo>
                  <a:lnTo>
                    <a:pt x="222" y="1466"/>
                  </a:lnTo>
                  <a:lnTo>
                    <a:pt x="240" y="1472"/>
                  </a:lnTo>
                  <a:lnTo>
                    <a:pt x="260" y="1476"/>
                  </a:lnTo>
                  <a:lnTo>
                    <a:pt x="281" y="1477"/>
                  </a:lnTo>
                  <a:lnTo>
                    <a:pt x="302" y="1476"/>
                  </a:lnTo>
                  <a:lnTo>
                    <a:pt x="323" y="1473"/>
                  </a:lnTo>
                  <a:lnTo>
                    <a:pt x="344" y="1470"/>
                  </a:lnTo>
                  <a:lnTo>
                    <a:pt x="366" y="1467"/>
                  </a:lnTo>
                  <a:lnTo>
                    <a:pt x="387" y="1462"/>
                  </a:lnTo>
                  <a:lnTo>
                    <a:pt x="409" y="1459"/>
                  </a:lnTo>
                  <a:lnTo>
                    <a:pt x="429" y="1455"/>
                  </a:lnTo>
                  <a:lnTo>
                    <a:pt x="449" y="1452"/>
                  </a:lnTo>
                  <a:lnTo>
                    <a:pt x="467" y="1448"/>
                  </a:lnTo>
                  <a:lnTo>
                    <a:pt x="483" y="1446"/>
                  </a:lnTo>
                  <a:lnTo>
                    <a:pt x="496" y="1444"/>
                  </a:lnTo>
                  <a:lnTo>
                    <a:pt x="507" y="1442"/>
                  </a:lnTo>
                  <a:lnTo>
                    <a:pt x="515" y="1465"/>
                  </a:lnTo>
                  <a:lnTo>
                    <a:pt x="522" y="1487"/>
                  </a:lnTo>
                  <a:lnTo>
                    <a:pt x="525" y="1507"/>
                  </a:lnTo>
                  <a:lnTo>
                    <a:pt x="526" y="1527"/>
                  </a:lnTo>
                  <a:lnTo>
                    <a:pt x="526" y="1546"/>
                  </a:lnTo>
                  <a:lnTo>
                    <a:pt x="523" y="1564"/>
                  </a:lnTo>
                  <a:lnTo>
                    <a:pt x="518" y="1581"/>
                  </a:lnTo>
                  <a:lnTo>
                    <a:pt x="513" y="1596"/>
                  </a:lnTo>
                  <a:lnTo>
                    <a:pt x="506" y="1611"/>
                  </a:lnTo>
                  <a:lnTo>
                    <a:pt x="498" y="1624"/>
                  </a:lnTo>
                  <a:lnTo>
                    <a:pt x="490" y="1637"/>
                  </a:lnTo>
                  <a:lnTo>
                    <a:pt x="481" y="1648"/>
                  </a:lnTo>
                  <a:lnTo>
                    <a:pt x="471" y="1659"/>
                  </a:lnTo>
                  <a:lnTo>
                    <a:pt x="461" y="1668"/>
                  </a:lnTo>
                  <a:lnTo>
                    <a:pt x="451" y="1678"/>
                  </a:lnTo>
                  <a:lnTo>
                    <a:pt x="443" y="1685"/>
                  </a:lnTo>
                  <a:lnTo>
                    <a:pt x="434" y="1691"/>
                  </a:lnTo>
                  <a:lnTo>
                    <a:pt x="426" y="1697"/>
                  </a:lnTo>
                  <a:lnTo>
                    <a:pt x="419" y="1701"/>
                  </a:lnTo>
                  <a:lnTo>
                    <a:pt x="413" y="1705"/>
                  </a:lnTo>
                  <a:lnTo>
                    <a:pt x="408" y="1708"/>
                  </a:lnTo>
                  <a:lnTo>
                    <a:pt x="406" y="1709"/>
                  </a:lnTo>
                  <a:lnTo>
                    <a:pt x="405" y="1709"/>
                  </a:lnTo>
                  <a:lnTo>
                    <a:pt x="1359" y="1709"/>
                  </a:lnTo>
                  <a:lnTo>
                    <a:pt x="1358" y="1709"/>
                  </a:lnTo>
                  <a:lnTo>
                    <a:pt x="1355" y="1705"/>
                  </a:lnTo>
                  <a:lnTo>
                    <a:pt x="1350" y="1701"/>
                  </a:lnTo>
                  <a:lnTo>
                    <a:pt x="1343" y="1695"/>
                  </a:lnTo>
                  <a:lnTo>
                    <a:pt x="1334" y="1688"/>
                  </a:lnTo>
                  <a:lnTo>
                    <a:pt x="1324" y="1679"/>
                  </a:lnTo>
                  <a:lnTo>
                    <a:pt x="1313" y="1668"/>
                  </a:lnTo>
                  <a:lnTo>
                    <a:pt x="1301" y="1656"/>
                  </a:lnTo>
                  <a:lnTo>
                    <a:pt x="1287" y="1642"/>
                  </a:lnTo>
                  <a:lnTo>
                    <a:pt x="1273" y="1628"/>
                  </a:lnTo>
                  <a:lnTo>
                    <a:pt x="1259" y="1612"/>
                  </a:lnTo>
                  <a:lnTo>
                    <a:pt x="1244" y="1595"/>
                  </a:lnTo>
                  <a:lnTo>
                    <a:pt x="1228" y="1576"/>
                  </a:lnTo>
                  <a:lnTo>
                    <a:pt x="1213" y="1557"/>
                  </a:lnTo>
                  <a:lnTo>
                    <a:pt x="1198" y="1537"/>
                  </a:lnTo>
                  <a:lnTo>
                    <a:pt x="1183" y="1516"/>
                  </a:lnTo>
                  <a:lnTo>
                    <a:pt x="1169" y="1494"/>
                  </a:lnTo>
                  <a:lnTo>
                    <a:pt x="1155" y="1472"/>
                  </a:lnTo>
                  <a:lnTo>
                    <a:pt x="1142" y="1448"/>
                  </a:lnTo>
                  <a:lnTo>
                    <a:pt x="1130" y="1424"/>
                  </a:lnTo>
                  <a:lnTo>
                    <a:pt x="1119" y="1400"/>
                  </a:lnTo>
                  <a:lnTo>
                    <a:pt x="1109" y="1374"/>
                  </a:lnTo>
                  <a:lnTo>
                    <a:pt x="1101" y="1348"/>
                  </a:lnTo>
                  <a:lnTo>
                    <a:pt x="1094" y="1322"/>
                  </a:lnTo>
                  <a:lnTo>
                    <a:pt x="1090" y="1296"/>
                  </a:lnTo>
                  <a:lnTo>
                    <a:pt x="1087" y="1269"/>
                  </a:lnTo>
                  <a:lnTo>
                    <a:pt x="1087" y="1242"/>
                  </a:lnTo>
                  <a:lnTo>
                    <a:pt x="1088" y="1227"/>
                  </a:lnTo>
                  <a:lnTo>
                    <a:pt x="1091" y="1211"/>
                  </a:lnTo>
                  <a:lnTo>
                    <a:pt x="1097" y="1195"/>
                  </a:lnTo>
                  <a:lnTo>
                    <a:pt x="1104" y="1179"/>
                  </a:lnTo>
                  <a:lnTo>
                    <a:pt x="1113" y="1162"/>
                  </a:lnTo>
                  <a:lnTo>
                    <a:pt x="1123" y="1144"/>
                  </a:lnTo>
                  <a:lnTo>
                    <a:pt x="1134" y="1126"/>
                  </a:lnTo>
                  <a:lnTo>
                    <a:pt x="1146" y="1107"/>
                  </a:lnTo>
                  <a:lnTo>
                    <a:pt x="1159" y="1088"/>
                  </a:lnTo>
                  <a:lnTo>
                    <a:pt x="1173" y="1068"/>
                  </a:lnTo>
                  <a:lnTo>
                    <a:pt x="1187" y="1046"/>
                  </a:lnTo>
                  <a:lnTo>
                    <a:pt x="1202" y="1025"/>
                  </a:lnTo>
                  <a:lnTo>
                    <a:pt x="1216" y="1002"/>
                  </a:lnTo>
                  <a:lnTo>
                    <a:pt x="1232" y="978"/>
                  </a:lnTo>
                  <a:lnTo>
                    <a:pt x="1247" y="953"/>
                  </a:lnTo>
                  <a:lnTo>
                    <a:pt x="1261" y="927"/>
                  </a:lnTo>
                  <a:lnTo>
                    <a:pt x="1275" y="901"/>
                  </a:lnTo>
                  <a:lnTo>
                    <a:pt x="1288" y="872"/>
                  </a:lnTo>
                  <a:lnTo>
                    <a:pt x="1301" y="842"/>
                  </a:lnTo>
                  <a:lnTo>
                    <a:pt x="1312" y="812"/>
                  </a:lnTo>
                  <a:lnTo>
                    <a:pt x="1323" y="780"/>
                  </a:lnTo>
                  <a:lnTo>
                    <a:pt x="1332" y="746"/>
                  </a:lnTo>
                  <a:lnTo>
                    <a:pt x="1340" y="711"/>
                  </a:lnTo>
                  <a:lnTo>
                    <a:pt x="1346" y="675"/>
                  </a:lnTo>
                  <a:lnTo>
                    <a:pt x="1351" y="636"/>
                  </a:lnTo>
                  <a:lnTo>
                    <a:pt x="1354" y="597"/>
                  </a:lnTo>
                  <a:lnTo>
                    <a:pt x="1354" y="556"/>
                  </a:lnTo>
                  <a:lnTo>
                    <a:pt x="1353" y="531"/>
                  </a:lnTo>
                  <a:lnTo>
                    <a:pt x="1351" y="506"/>
                  </a:lnTo>
                  <a:lnTo>
                    <a:pt x="1346" y="479"/>
                  </a:lnTo>
                  <a:lnTo>
                    <a:pt x="1339" y="452"/>
                  </a:lnTo>
                  <a:lnTo>
                    <a:pt x="1331" y="424"/>
                  </a:lnTo>
                  <a:lnTo>
                    <a:pt x="1321" y="396"/>
                  </a:lnTo>
                  <a:lnTo>
                    <a:pt x="1309" y="367"/>
                  </a:lnTo>
                  <a:lnTo>
                    <a:pt x="1295" y="339"/>
                  </a:lnTo>
                  <a:lnTo>
                    <a:pt x="1279" y="310"/>
                  </a:lnTo>
                  <a:lnTo>
                    <a:pt x="1262" y="281"/>
                  </a:lnTo>
                  <a:lnTo>
                    <a:pt x="1243" y="254"/>
                  </a:lnTo>
                  <a:lnTo>
                    <a:pt x="1222" y="227"/>
                  </a:lnTo>
                  <a:lnTo>
                    <a:pt x="1200" y="200"/>
                  </a:lnTo>
                  <a:lnTo>
                    <a:pt x="1177" y="174"/>
                  </a:lnTo>
                  <a:lnTo>
                    <a:pt x="1152" y="150"/>
                  </a:lnTo>
                  <a:lnTo>
                    <a:pt x="1125" y="127"/>
                  </a:lnTo>
                  <a:lnTo>
                    <a:pt x="1097" y="105"/>
                  </a:lnTo>
                  <a:lnTo>
                    <a:pt x="1067" y="85"/>
                  </a:lnTo>
                  <a:lnTo>
                    <a:pt x="1036" y="68"/>
                  </a:lnTo>
                  <a:lnTo>
                    <a:pt x="1002" y="51"/>
                  </a:lnTo>
                  <a:lnTo>
                    <a:pt x="968" y="38"/>
                  </a:lnTo>
                  <a:lnTo>
                    <a:pt x="933" y="26"/>
                  </a:lnTo>
                  <a:lnTo>
                    <a:pt x="896" y="17"/>
                  </a:lnTo>
                  <a:lnTo>
                    <a:pt x="857" y="11"/>
                  </a:lnTo>
                  <a:lnTo>
                    <a:pt x="811" y="5"/>
                  </a:lnTo>
                  <a:lnTo>
                    <a:pt x="766" y="2"/>
                  </a:lnTo>
                  <a:lnTo>
                    <a:pt x="723" y="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7" name="手繪多邊形 6"/>
            <p:cNvSpPr/>
            <p:nvPr/>
          </p:nvSpPr>
          <p:spPr>
            <a:xfrm rot="5400000">
              <a:off x="2959248" y="1265359"/>
              <a:ext cx="1252531" cy="1252530"/>
            </a:xfrm>
            <a:custGeom>
              <a:avLst/>
              <a:gdLst>
                <a:gd name="connsiteX0" fmla="*/ 0 w 2095305"/>
                <a:gd name="connsiteY0" fmla="*/ 0 h 2095304"/>
                <a:gd name="connsiteX1" fmla="*/ 2095305 w 2095305"/>
                <a:gd name="connsiteY1" fmla="*/ 0 h 2095304"/>
                <a:gd name="connsiteX2" fmla="*/ 2095305 w 2095305"/>
                <a:gd name="connsiteY2" fmla="*/ 2095304 h 2095304"/>
                <a:gd name="connsiteX3" fmla="*/ 1936277 w 2095305"/>
                <a:gd name="connsiteY3" fmla="*/ 2087274 h 2095304"/>
                <a:gd name="connsiteX4" fmla="*/ 8030 w 2095305"/>
                <a:gd name="connsiteY4" fmla="*/ 159027 h 2095304"/>
                <a:gd name="connsiteX5" fmla="*/ 0 w 2095305"/>
                <a:gd name="connsiteY5" fmla="*/ 0 h 209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5" h="2095304">
                  <a:moveTo>
                    <a:pt x="0" y="0"/>
                  </a:moveTo>
                  <a:lnTo>
                    <a:pt x="2095305" y="0"/>
                  </a:lnTo>
                  <a:lnTo>
                    <a:pt x="2095305" y="2095304"/>
                  </a:lnTo>
                  <a:lnTo>
                    <a:pt x="1936277" y="2087274"/>
                  </a:lnTo>
                  <a:cubicBezTo>
                    <a:pt x="919568" y="1984021"/>
                    <a:pt x="111283" y="1175736"/>
                    <a:pt x="8030" y="159027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交通</a:t>
              </a:r>
              <a:endParaRPr lang="zh-TW" altLang="en-US" dirty="0"/>
            </a:p>
          </p:txBody>
        </p:sp>
        <p:sp>
          <p:nvSpPr>
            <p:cNvPr id="8" name="手繪多邊形 7"/>
            <p:cNvSpPr/>
            <p:nvPr/>
          </p:nvSpPr>
          <p:spPr>
            <a:xfrm rot="5400000">
              <a:off x="4285723" y="1265360"/>
              <a:ext cx="1252530" cy="1252529"/>
            </a:xfrm>
            <a:custGeom>
              <a:avLst/>
              <a:gdLst>
                <a:gd name="connsiteX0" fmla="*/ 0 w 2095304"/>
                <a:gd name="connsiteY0" fmla="*/ 2095302 h 2095302"/>
                <a:gd name="connsiteX1" fmla="*/ 8029 w 2095304"/>
                <a:gd name="connsiteY1" fmla="*/ 1936277 h 2095302"/>
                <a:gd name="connsiteX2" fmla="*/ 1936276 w 2095304"/>
                <a:gd name="connsiteY2" fmla="*/ 8030 h 2095302"/>
                <a:gd name="connsiteX3" fmla="*/ 2095304 w 2095304"/>
                <a:gd name="connsiteY3" fmla="*/ 0 h 2095302"/>
                <a:gd name="connsiteX4" fmla="*/ 2095304 w 2095304"/>
                <a:gd name="connsiteY4" fmla="*/ 2095302 h 2095302"/>
                <a:gd name="connsiteX5" fmla="*/ 0 w 2095304"/>
                <a:gd name="connsiteY5" fmla="*/ 2095302 h 209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4" h="2095302">
                  <a:moveTo>
                    <a:pt x="0" y="2095302"/>
                  </a:moveTo>
                  <a:lnTo>
                    <a:pt x="8029" y="1936277"/>
                  </a:lnTo>
                  <a:cubicBezTo>
                    <a:pt x="111282" y="919567"/>
                    <a:pt x="919567" y="111283"/>
                    <a:pt x="1936276" y="8030"/>
                  </a:cubicBezTo>
                  <a:lnTo>
                    <a:pt x="2095304" y="0"/>
                  </a:lnTo>
                  <a:lnTo>
                    <a:pt x="2095304" y="2095302"/>
                  </a:lnTo>
                  <a:lnTo>
                    <a:pt x="0" y="2095302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景點</a:t>
              </a:r>
              <a:endParaRPr lang="zh-TW" altLang="en-US" dirty="0"/>
            </a:p>
          </p:txBody>
        </p:sp>
        <p:sp>
          <p:nvSpPr>
            <p:cNvPr id="9" name="手繪多邊形 8"/>
            <p:cNvSpPr/>
            <p:nvPr/>
          </p:nvSpPr>
          <p:spPr>
            <a:xfrm rot="5400000">
              <a:off x="2959250" y="2591834"/>
              <a:ext cx="1252529" cy="1252530"/>
            </a:xfrm>
            <a:custGeom>
              <a:avLst/>
              <a:gdLst>
                <a:gd name="connsiteX0" fmla="*/ 0 w 2095302"/>
                <a:gd name="connsiteY0" fmla="*/ 2095303 h 2095303"/>
                <a:gd name="connsiteX1" fmla="*/ 0 w 2095302"/>
                <a:gd name="connsiteY1" fmla="*/ 0 h 2095303"/>
                <a:gd name="connsiteX2" fmla="*/ 2095302 w 2095302"/>
                <a:gd name="connsiteY2" fmla="*/ 0 h 2095303"/>
                <a:gd name="connsiteX3" fmla="*/ 2087272 w 2095302"/>
                <a:gd name="connsiteY3" fmla="*/ 159027 h 2095303"/>
                <a:gd name="connsiteX4" fmla="*/ 159025 w 2095302"/>
                <a:gd name="connsiteY4" fmla="*/ 2087274 h 2095303"/>
                <a:gd name="connsiteX5" fmla="*/ 0 w 2095302"/>
                <a:gd name="connsiteY5" fmla="*/ 2095303 h 2095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2" h="2095303">
                  <a:moveTo>
                    <a:pt x="0" y="2095303"/>
                  </a:moveTo>
                  <a:lnTo>
                    <a:pt x="0" y="0"/>
                  </a:lnTo>
                  <a:lnTo>
                    <a:pt x="2095302" y="0"/>
                  </a:lnTo>
                  <a:lnTo>
                    <a:pt x="2087272" y="159027"/>
                  </a:lnTo>
                  <a:cubicBezTo>
                    <a:pt x="1984019" y="1175736"/>
                    <a:pt x="1175734" y="1984021"/>
                    <a:pt x="159025" y="2087274"/>
                  </a:cubicBezTo>
                  <a:lnTo>
                    <a:pt x="0" y="2095303"/>
                  </a:lnTo>
                  <a:close/>
                </a:path>
              </a:pathLst>
            </a:cu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餐廳</a:t>
              </a:r>
              <a:endParaRPr lang="zh-TW" altLang="en-US" dirty="0"/>
            </a:p>
          </p:txBody>
        </p:sp>
        <p:sp>
          <p:nvSpPr>
            <p:cNvPr id="10" name="手繪多邊形 9"/>
            <p:cNvSpPr/>
            <p:nvPr/>
          </p:nvSpPr>
          <p:spPr>
            <a:xfrm rot="5400000">
              <a:off x="4285724" y="2591834"/>
              <a:ext cx="1252529" cy="1252529"/>
            </a:xfrm>
            <a:custGeom>
              <a:avLst/>
              <a:gdLst>
                <a:gd name="connsiteX0" fmla="*/ 0 w 2095302"/>
                <a:gd name="connsiteY0" fmla="*/ 2095302 h 2095302"/>
                <a:gd name="connsiteX1" fmla="*/ 0 w 2095302"/>
                <a:gd name="connsiteY1" fmla="*/ 0 h 2095302"/>
                <a:gd name="connsiteX2" fmla="*/ 159025 w 2095302"/>
                <a:gd name="connsiteY2" fmla="*/ 8030 h 2095302"/>
                <a:gd name="connsiteX3" fmla="*/ 2087272 w 2095302"/>
                <a:gd name="connsiteY3" fmla="*/ 1936277 h 2095302"/>
                <a:gd name="connsiteX4" fmla="*/ 2095302 w 2095302"/>
                <a:gd name="connsiteY4" fmla="*/ 2095302 h 2095302"/>
                <a:gd name="connsiteX5" fmla="*/ 0 w 2095302"/>
                <a:gd name="connsiteY5" fmla="*/ 2095302 h 209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302" h="2095302">
                  <a:moveTo>
                    <a:pt x="0" y="2095302"/>
                  </a:moveTo>
                  <a:lnTo>
                    <a:pt x="0" y="0"/>
                  </a:lnTo>
                  <a:lnTo>
                    <a:pt x="159025" y="8030"/>
                  </a:lnTo>
                  <a:cubicBezTo>
                    <a:pt x="1175734" y="111283"/>
                    <a:pt x="1984019" y="919567"/>
                    <a:pt x="2087272" y="1936277"/>
                  </a:cubicBezTo>
                  <a:lnTo>
                    <a:pt x="2095302" y="2095302"/>
                  </a:lnTo>
                  <a:lnTo>
                    <a:pt x="0" y="2095302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dirty="0" smtClean="0"/>
                <a:t>旅館</a:t>
              </a:r>
              <a:endParaRPr lang="zh-TW" altLang="en-US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1691680" y="4941168"/>
            <a:ext cx="742543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如果改搭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公車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 到目標</a:t>
            </a:r>
            <a:r>
              <a:rPr lang="zh-TW" altLang="en-US" sz="2800" b="1" dirty="0" smtClean="0">
                <a:solidFill>
                  <a:schemeClr val="tx1"/>
                </a:solidFill>
              </a:rPr>
              <a:t>景點 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沿路還有什麼選擇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344977" cy="3988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72" y="4262388"/>
            <a:ext cx="337944" cy="390747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8" y="4283070"/>
            <a:ext cx="375103" cy="43371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69" y="3284984"/>
            <a:ext cx="331447" cy="38323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993" y="4517343"/>
            <a:ext cx="344977" cy="39888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557932"/>
            <a:ext cx="331447" cy="383236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5" y="4559152"/>
            <a:ext cx="337944" cy="39074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53" y="4558512"/>
            <a:ext cx="330946" cy="38265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549201"/>
            <a:ext cx="331447" cy="38323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03" y="4550421"/>
            <a:ext cx="337944" cy="39074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01" y="4549781"/>
            <a:ext cx="330946" cy="3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分析方法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假設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=111</a:t>
            </a:r>
            <a:r>
              <a:rPr lang="zh-TW" altLang="en-US" dirty="0" smtClean="0"/>
              <a:t>公里   </a:t>
            </a:r>
            <a:r>
              <a:rPr lang="en-US" altLang="zh-TW" dirty="0" smtClean="0"/>
              <a:t>0.005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555</a:t>
            </a:r>
            <a:r>
              <a:rPr lang="zh-TW" altLang="en-US" dirty="0" smtClean="0"/>
              <a:t>公尺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中心點為站牌 找 景點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找出站點對旅遊的價值</a:t>
            </a:r>
            <a:endParaRPr lang="en-US" altLang="zh-TW" dirty="0" smtClean="0"/>
          </a:p>
          <a:p>
            <a:r>
              <a:rPr lang="zh-TW" altLang="en-US" dirty="0"/>
              <a:t>中心點</a:t>
            </a:r>
            <a:r>
              <a:rPr lang="zh-TW" altLang="en-US" dirty="0" smtClean="0"/>
              <a:t>為景點 找 站牌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找出景點的交通便利性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182563" indent="0">
              <a:buNone/>
            </a:pPr>
            <a:r>
              <a:rPr lang="zh-TW" altLang="en-US" dirty="0" smtClean="0"/>
              <a:t>                                       </a:t>
            </a:r>
            <a:endParaRPr lang="en-US" altLang="zh-TW" dirty="0" smtClean="0"/>
          </a:p>
        </p:txBody>
      </p:sp>
      <p:sp>
        <p:nvSpPr>
          <p:cNvPr id="3" name="矩形 2"/>
          <p:cNvSpPr/>
          <p:nvPr/>
        </p:nvSpPr>
        <p:spPr>
          <a:xfrm>
            <a:off x="6444208" y="1268760"/>
            <a:ext cx="1095533" cy="8640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5868144" y="170080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020271" y="908720"/>
            <a:ext cx="1" cy="1393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868144" y="133481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1.1</a:t>
            </a:r>
            <a:r>
              <a:rPr lang="zh-TW" altLang="en-US" b="1" dirty="0" smtClean="0">
                <a:solidFill>
                  <a:srgbClr val="FF0000"/>
                </a:solidFill>
              </a:rPr>
              <a:t>公里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500802" y="21173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1.1</a:t>
            </a:r>
            <a:r>
              <a:rPr lang="zh-TW" altLang="en-US" b="1" dirty="0" smtClean="0">
                <a:solidFill>
                  <a:srgbClr val="FF0000"/>
                </a:solidFill>
              </a:rPr>
              <a:t>公里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948264" y="1628800"/>
            <a:ext cx="144016" cy="14401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92258"/>
              </p:ext>
            </p:extLst>
          </p:nvPr>
        </p:nvGraphicFramePr>
        <p:xfrm>
          <a:off x="683568" y="3861048"/>
          <a:ext cx="2520280" cy="200214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76064"/>
                <a:gridCol w="733872"/>
                <a:gridCol w="1210344"/>
              </a:tblGrid>
              <a:tr h="3336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#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景點數</a:t>
                      </a:r>
                      <a:endParaRPr lang="zh-TW" altLang="en-US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站名</a:t>
                      </a:r>
                    </a:p>
                  </a:txBody>
                  <a:tcPr marL="71505" marR="71505" marT="35753" marB="35753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effectLst/>
                        </a:rPr>
                        <a:t>22</a:t>
                      </a:r>
                      <a:endParaRPr lang="en-US" altLang="zh-TW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 smtClean="0">
                          <a:effectLst/>
                        </a:rPr>
                        <a:t>東門市場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17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廣和宮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15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內灣大橋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altLang="en-US" sz="140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>
                          <a:effectLst/>
                        </a:rPr>
                        <a:t>新竹高商</a:t>
                      </a:r>
                      <a:endParaRPr lang="zh-TW" altLang="en-US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  <a:tr h="3336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altLang="en-US" sz="1400" dirty="0">
                        <a:solidFill>
                          <a:srgbClr val="FF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>
                          <a:effectLst/>
                        </a:rPr>
                        <a:t>11</a:t>
                      </a:r>
                      <a:endParaRPr lang="en-US" altLang="zh-TW" sz="140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北埔</a:t>
                      </a:r>
                      <a:endParaRPr lang="zh-TW" altLang="en-US" sz="1400" dirty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 marL="71505" marR="71505" marT="59588" marB="59588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95081"/>
              </p:ext>
            </p:extLst>
          </p:nvPr>
        </p:nvGraphicFramePr>
        <p:xfrm>
          <a:off x="5652120" y="3627362"/>
          <a:ext cx="2304256" cy="23277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43367"/>
                <a:gridCol w="708761"/>
                <a:gridCol w="1152128"/>
              </a:tblGrid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#</a:t>
                      </a:r>
                      <a:endParaRPr lang="en-US" altLang="zh-TW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餐廳數</a:t>
                      </a:r>
                      <a:endParaRPr lang="zh-TW" altLang="en-US" sz="1400" b="1" kern="1200" dirty="0">
                        <a:solidFill>
                          <a:schemeClr val="bg1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 smtClean="0">
                          <a:solidFill>
                            <a:schemeClr val="bg1"/>
                          </a:solidFill>
                          <a:effectLst/>
                          <a:latin typeface="Roboto"/>
                          <a:ea typeface="+mn-ea"/>
                          <a:cs typeface="+mn-cs"/>
                        </a:rPr>
                        <a:t>站名</a:t>
                      </a:r>
                    </a:p>
                  </a:txBody>
                  <a:tcPr marL="71505" marR="71505" marT="35753" marB="35753">
                    <a:solidFill>
                      <a:srgbClr val="00B0F0"/>
                    </a:solidFill>
                  </a:tcPr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TW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 smtClean="0">
                          <a:effectLst/>
                        </a:rPr>
                        <a:t>17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kern="1200" dirty="0" smtClean="0">
                          <a:effectLst/>
                        </a:rPr>
                        <a:t>廣和宮</a:t>
                      </a:r>
                      <a:endParaRPr lang="zh-TW" altLang="en-US" sz="1400" kern="1200" dirty="0" smtClean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35753" marB="35753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15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內灣大橋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11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北埔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11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新竹高商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9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獅山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  <a:tr h="24945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effectLst/>
                        </a:rPr>
                        <a:t>9</a:t>
                      </a:r>
                      <a:endParaRPr lang="en-US" altLang="zh-TW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effectLst/>
                        </a:rPr>
                        <a:t>黃帝神宮</a:t>
                      </a:r>
                      <a:endParaRPr lang="zh-TW" altLang="en-US" sz="1400" kern="1200" dirty="0">
                        <a:solidFill>
                          <a:srgbClr val="000000"/>
                        </a:solidFill>
                        <a:effectLst/>
                        <a:latin typeface="Roboto"/>
                        <a:ea typeface="+mn-ea"/>
                        <a:cs typeface="+mn-cs"/>
                      </a:endParaRPr>
                    </a:p>
                  </a:txBody>
                  <a:tcPr marL="71505" marR="71505" marT="59588" marB="59588"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043608" y="5939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站牌景點</a:t>
            </a:r>
            <a:r>
              <a:rPr lang="zh-TW" altLang="en-US" dirty="0" smtClean="0"/>
              <a:t>排名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26676" y="59890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站牌餐廳排名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611560" y="3429000"/>
            <a:ext cx="7569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景點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273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餐廳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旅館</a:t>
            </a:r>
            <a:r>
              <a:rPr lang="en-US" altLang="zh-TW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73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離站</a:t>
            </a:r>
            <a:r>
              <a:rPr lang="zh-TW" altLang="en-US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牌要一公里以上</a:t>
            </a:r>
            <a:endParaRPr lang="zh-TW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9632" y="815225"/>
            <a:ext cx="6532764" cy="5537884"/>
            <a:chOff x="1271" y="847"/>
            <a:chExt cx="3165" cy="2683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gray">
            <a:xfrm>
              <a:off x="2167" y="1560"/>
              <a:ext cx="1449" cy="1253"/>
            </a:xfrm>
            <a:prstGeom prst="flowChartPreparation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遊輪式公車</a:t>
              </a:r>
              <a:endParaRPr lang="en-US" altLang="zh-TW" sz="24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2527" y="847"/>
              <a:ext cx="665" cy="408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公車載客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率</a:t>
              </a:r>
              <a:endParaRPr lang="en-US" altLang="zh-TW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TW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交通</a:t>
              </a:r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endParaRPr lang="zh-TW" altLang="en-US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gray">
            <a:xfrm>
              <a:off x="2528" y="3122"/>
              <a:ext cx="732" cy="408"/>
            </a:xfrm>
            <a:prstGeom prst="rect">
              <a:avLst/>
            </a:prstGeom>
            <a:ln/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旅客回遊</a:t>
              </a:r>
              <a:r>
                <a:rPr lang="zh-TW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率</a:t>
              </a:r>
              <a:endParaRPr lang="en-US" altLang="zh-TW" b="1" dirty="0" smtClean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algn="ctr"/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TW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觀光</a:t>
              </a:r>
              <a:r>
                <a:rPr lang="en-US" altLang="zh-TW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endParaRPr lang="zh-TW" altLang="en-US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gray">
            <a:xfrm rot="19744618">
              <a:off x="3771" y="1296"/>
              <a:ext cx="665" cy="408"/>
            </a:xfrm>
            <a:prstGeom prst="rect">
              <a:avLst/>
            </a:prstGeom>
            <a:ln/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j-ea"/>
                  <a:ea typeface="+mj-ea"/>
                </a:rPr>
                <a:t>站牌週邊景</a:t>
              </a:r>
              <a:r>
                <a:rPr lang="zh-TW" altLang="en-US" dirty="0">
                  <a:latin typeface="+mj-ea"/>
                  <a:ea typeface="+mj-ea"/>
                </a:rPr>
                <a:t>點</a:t>
              </a:r>
              <a:r>
                <a:rPr lang="zh-TW" altLang="en-US" dirty="0" smtClean="0">
                  <a:latin typeface="+mj-ea"/>
                  <a:ea typeface="+mj-ea"/>
                </a:rPr>
                <a:t>等資訊</a:t>
              </a:r>
              <a:r>
                <a:rPr lang="en-US" altLang="zh-TW" dirty="0" smtClean="0">
                  <a:latin typeface="+mj-ea"/>
                  <a:ea typeface="+mj-ea"/>
                </a:rPr>
                <a:t>?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 rot="1855382" flipH="1">
              <a:off x="1271" y="1296"/>
              <a:ext cx="665" cy="408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空污及旅遊交通意外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gray">
            <a:xfrm rot="1855382">
              <a:off x="3758" y="2750"/>
              <a:ext cx="665" cy="359"/>
            </a:xfrm>
            <a:prstGeom prst="rect">
              <a:avLst/>
            </a:prstGeom>
            <a:ln/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公車旅遊</a:t>
              </a:r>
              <a:r>
                <a:rPr lang="zh-TW" altLang="en-US" dirty="0">
                  <a:latin typeface="+mn-ea"/>
                  <a:ea typeface="+mn-ea"/>
                </a:rPr>
                <a:t>路線規劃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19744618" flipH="1">
              <a:off x="1293" y="2669"/>
              <a:ext cx="665" cy="392"/>
            </a:xfrm>
            <a:prstGeom prst="rect">
              <a:avLst/>
            </a:prstGeom>
            <a:ln/>
            <a:ex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45720" tIns="44450" rIns="45720" bIns="44450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zh-TW" altLang="en-US" dirty="0" smtClean="0">
                  <a:latin typeface="+mn-ea"/>
                  <a:ea typeface="+mn-ea"/>
                </a:rPr>
                <a:t>景點週邊停車位不足</a:t>
              </a:r>
              <a:r>
                <a:rPr lang="en-US" altLang="zh-TW" dirty="0" smtClean="0">
                  <a:latin typeface="+mn-ea"/>
                  <a:ea typeface="+mn-ea"/>
                </a:rPr>
                <a:t>?</a:t>
              </a:r>
              <a:endParaRPr lang="zh-TW" altLang="en-US" dirty="0">
                <a:latin typeface="+mn-ea"/>
                <a:ea typeface="+mn-ea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>
              <a:off x="2753" y="127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16200000" flipV="1">
              <a:off x="2753" y="283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19602221" flipV="1">
              <a:off x="2045" y="2405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997779" flipH="1" flipV="1">
              <a:off x="3434" y="2469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 rot="1997779">
              <a:off x="2064" y="1670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 rot="19602221" flipH="1">
              <a:off x="3442" y="1661"/>
              <a:ext cx="272" cy="272"/>
            </a:xfrm>
            <a:prstGeom prst="rightArrow">
              <a:avLst>
                <a:gd name="adj1" fmla="val 39944"/>
                <a:gd name="adj2" fmla="val 47657"/>
              </a:avLst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+mn-cs"/>
                </a:defRPr>
              </a:lvl9pPr>
            </a:lstStyle>
            <a:p>
              <a:endParaRPr lang="zh-TW" altLang="en-US">
                <a:latin typeface="+mn-ea"/>
                <a:ea typeface="+mn-ea"/>
              </a:endParaRPr>
            </a:p>
          </p:txBody>
        </p:sp>
      </p:grp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zh-TW" altLang="en-US" dirty="0"/>
              <a:t>解決方案</a:t>
            </a:r>
          </a:p>
        </p:txBody>
      </p:sp>
    </p:spTree>
    <p:extLst>
      <p:ext uri="{BB962C8B-B14F-4D97-AF65-F5344CB8AC3E}">
        <p14:creationId xmlns:p14="http://schemas.microsoft.com/office/powerpoint/2010/main" val="149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</a:rPr>
              <a:t>『</a:t>
            </a:r>
            <a:r>
              <a:rPr lang="zh-TW" altLang="en-US" dirty="0">
                <a:latin typeface="+mn-ea"/>
              </a:rPr>
              <a:t>遊輪式公車</a:t>
            </a:r>
            <a:r>
              <a:rPr lang="en-US" altLang="zh-TW" dirty="0">
                <a:latin typeface="+mn-ea"/>
              </a:rPr>
              <a:t>』</a:t>
            </a:r>
            <a:endParaRPr lang="zh-TW" altLang="en-US" dirty="0"/>
          </a:p>
        </p:txBody>
      </p:sp>
      <p:pic>
        <p:nvPicPr>
          <p:cNvPr id="1026" name="Picture 2" descr="C:\Users\sking\Downloads\screencapture-localhost-82-hj2-www-index-php-15116744462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608387" cy="1613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9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sz="5400" dirty="0" smtClean="0">
                <a:solidFill>
                  <a:srgbClr val="C00000"/>
                </a:solidFill>
                <a:latin typeface="+mn-ea"/>
              </a:rPr>
              <a:t>恭請指導</a:t>
            </a:r>
            <a:endParaRPr lang="en-US" altLang="zh-TW" sz="5400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7450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FFIT">
      <a:dk1>
        <a:sysClr val="windowText" lastClr="000000"/>
      </a:dk1>
      <a:lt1>
        <a:sysClr val="window" lastClr="FFFFFF"/>
      </a:lt1>
      <a:dk2>
        <a:srgbClr val="775F55"/>
      </a:dk2>
      <a:lt2>
        <a:srgbClr val="EAF1DD"/>
      </a:lt2>
      <a:accent1>
        <a:srgbClr val="36688D"/>
      </a:accent1>
      <a:accent2>
        <a:srgbClr val="F3CD05"/>
      </a:accent2>
      <a:accent3>
        <a:srgbClr val="F49F05"/>
      </a:accent3>
      <a:accent4>
        <a:srgbClr val="F18904"/>
      </a:accent4>
      <a:accent5>
        <a:srgbClr val="BDA589"/>
      </a:accent5>
      <a:accent6>
        <a:srgbClr val="92D050"/>
      </a:accent6>
      <a:hlink>
        <a:srgbClr val="F7B615"/>
      </a:hlink>
      <a:folHlink>
        <a:srgbClr val="704404"/>
      </a:folHlink>
    </a:clrScheme>
    <a:fontScheme name="od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148</TotalTime>
  <Words>346</Words>
  <Application>Microsoft Office PowerPoint</Application>
  <PresentationFormat>如螢幕大小 (4:3)</PresentationFormat>
  <Paragraphs>118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地方開放資料黑客松 交通與觀光</vt:lpstr>
      <vt:lpstr>區域</vt:lpstr>
      <vt:lpstr>使用的資料集</vt:lpstr>
      <vt:lpstr>解決問題</vt:lpstr>
      <vt:lpstr>分析方法…假設….</vt:lpstr>
      <vt:lpstr>解決方案</vt:lpstr>
      <vt:lpstr>『遊輪式公車』</vt:lpstr>
      <vt:lpstr>Q &amp; A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地方開放資料黑客松</dc:title>
  <dc:creator>Sking Lee [TSC]</dc:creator>
  <cp:lastModifiedBy>Sking Lee [TSC]</cp:lastModifiedBy>
  <cp:revision>40</cp:revision>
  <dcterms:created xsi:type="dcterms:W3CDTF">2017-11-17T00:30:19Z</dcterms:created>
  <dcterms:modified xsi:type="dcterms:W3CDTF">2017-11-26T06:46:55Z</dcterms:modified>
</cp:coreProperties>
</file>