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7" r:id="rId6"/>
    <p:sldId id="261" r:id="rId7"/>
    <p:sldId id="275" r:id="rId8"/>
    <p:sldId id="272" r:id="rId9"/>
    <p:sldId id="273" r:id="rId10"/>
    <p:sldId id="274" r:id="rId11"/>
    <p:sldId id="268" r:id="rId12"/>
    <p:sldId id="259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24A"/>
    <a:srgbClr val="94894A"/>
    <a:srgbClr val="6C4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413" autoAdjust="0"/>
  </p:normalViewPr>
  <p:slideViewPr>
    <p:cSldViewPr snapToGrid="0">
      <p:cViewPr>
        <p:scale>
          <a:sx n="66" d="100"/>
          <a:sy n="66" d="100"/>
        </p:scale>
        <p:origin x="1704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589D4-FBA4-4621-8144-D18B0E55EB91}" type="doc">
      <dgm:prSet loTypeId="urn:microsoft.com/office/officeart/2005/8/layout/funnel1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3A96002F-11B6-4827-BB1C-A38A7C52E9A4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TW" altLang="en-US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  <a:endParaRPr lang="zh-TW" altLang="en-US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82F875-9029-4BFB-AAEB-FD85A2B6B58C}" type="parTrans" cxnId="{744ACF1D-628B-46CE-8579-E34D4CFA45E2}">
      <dgm:prSet/>
      <dgm:spPr/>
      <dgm:t>
        <a:bodyPr/>
        <a:lstStyle/>
        <a:p>
          <a:endParaRPr lang="zh-TW" altLang="en-US"/>
        </a:p>
      </dgm:t>
    </dgm:pt>
    <dgm:pt modelId="{CFD772E2-E093-460B-A762-4E72B817D12E}" type="sibTrans" cxnId="{744ACF1D-628B-46CE-8579-E34D4CFA45E2}">
      <dgm:prSet/>
      <dgm:spPr/>
      <dgm:t>
        <a:bodyPr/>
        <a:lstStyle/>
        <a:p>
          <a:endParaRPr lang="zh-TW" altLang="en-US"/>
        </a:p>
      </dgm:t>
    </dgm:pt>
    <dgm:pt modelId="{6DB68B21-C82E-47F7-B0A4-F0D5B47222E8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洗鍊</a:t>
          </a:r>
          <a:endParaRPr lang="zh-TW" altLang="en-US" sz="2400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723B4A-A7DA-41F6-83BF-970F1D6AF1A2}" type="parTrans" cxnId="{43A62C85-F5EA-4634-AC63-812EB12C3C7C}">
      <dgm:prSet/>
      <dgm:spPr/>
      <dgm:t>
        <a:bodyPr/>
        <a:lstStyle/>
        <a:p>
          <a:endParaRPr lang="zh-TW" altLang="en-US"/>
        </a:p>
      </dgm:t>
    </dgm:pt>
    <dgm:pt modelId="{D4933D21-581C-442D-A96E-0D660B6E4032}" type="sibTrans" cxnId="{43A62C85-F5EA-4634-AC63-812EB12C3C7C}">
      <dgm:prSet/>
      <dgm:spPr/>
      <dgm:t>
        <a:bodyPr/>
        <a:lstStyle/>
        <a:p>
          <a:endParaRPr lang="zh-TW" altLang="en-US"/>
        </a:p>
      </dgm:t>
    </dgm:pt>
    <dgm:pt modelId="{BADB1F1F-1CAC-41CA-89B5-D61C182E0DD5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TW" altLang="en-US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</a:t>
          </a:r>
          <a:endParaRPr lang="zh-TW" altLang="en-US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3DE28A-30F3-46C2-9D30-4EE87A1B1814}" type="parTrans" cxnId="{A08B49BE-08B3-407B-A67A-7857014992D3}">
      <dgm:prSet/>
      <dgm:spPr/>
      <dgm:t>
        <a:bodyPr/>
        <a:lstStyle/>
        <a:p>
          <a:endParaRPr lang="zh-TW" altLang="en-US"/>
        </a:p>
      </dgm:t>
    </dgm:pt>
    <dgm:pt modelId="{299A0BDD-7565-47AF-84F9-07E15F25CD89}" type="sibTrans" cxnId="{A08B49BE-08B3-407B-A67A-7857014992D3}">
      <dgm:prSet/>
      <dgm:spPr/>
      <dgm:t>
        <a:bodyPr/>
        <a:lstStyle/>
        <a:p>
          <a:endParaRPr lang="zh-TW" altLang="en-US"/>
        </a:p>
      </dgm:t>
    </dgm:pt>
    <dgm:pt modelId="{38D74C40-1FEE-489E-98A5-B490C09CEB41}">
      <dgm:prSet phldrT="[文字]" phldr="1"/>
      <dgm:spPr/>
      <dgm:t>
        <a:bodyPr/>
        <a:lstStyle/>
        <a:p>
          <a:endParaRPr lang="zh-TW" altLang="en-US" dirty="0"/>
        </a:p>
      </dgm:t>
    </dgm:pt>
    <dgm:pt modelId="{CFA82A5A-92A4-4A34-93B9-048BE6BB6A08}" type="sibTrans" cxnId="{21720617-F955-4FBF-99F5-082DF61560BB}">
      <dgm:prSet/>
      <dgm:spPr/>
      <dgm:t>
        <a:bodyPr/>
        <a:lstStyle/>
        <a:p>
          <a:endParaRPr lang="zh-TW" altLang="en-US"/>
        </a:p>
      </dgm:t>
    </dgm:pt>
    <dgm:pt modelId="{B80807CE-452E-43AA-8FD6-4C4956F6006D}" type="parTrans" cxnId="{21720617-F955-4FBF-99F5-082DF61560BB}">
      <dgm:prSet/>
      <dgm:spPr/>
      <dgm:t>
        <a:bodyPr/>
        <a:lstStyle/>
        <a:p>
          <a:endParaRPr lang="zh-TW" altLang="en-US"/>
        </a:p>
      </dgm:t>
    </dgm:pt>
    <dgm:pt modelId="{0F4B7111-3D78-4049-A387-296831171855}" type="pres">
      <dgm:prSet presAssocID="{6CB589D4-FBA4-4621-8144-D18B0E55EB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37E989A-56F3-494B-857C-55D79E26E4B8}" type="pres">
      <dgm:prSet presAssocID="{6CB589D4-FBA4-4621-8144-D18B0E55EB91}" presName="ellipse" presStyleLbl="trBgShp" presStyleIdx="0" presStyleCnt="1"/>
      <dgm:spPr/>
    </dgm:pt>
    <dgm:pt modelId="{89F61731-BE6C-4B29-9F0A-93D07C618658}" type="pres">
      <dgm:prSet presAssocID="{6CB589D4-FBA4-4621-8144-D18B0E55EB91}" presName="arrow1" presStyleLbl="fgShp" presStyleIdx="0" presStyleCnt="1" custScaleY="151244" custLinFactNeighborX="-2803" custLinFactNeighborY="41273"/>
      <dgm:spPr>
        <a:solidFill>
          <a:srgbClr val="C0000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gm:spPr>
      <dgm:t>
        <a:bodyPr/>
        <a:lstStyle/>
        <a:p>
          <a:endParaRPr lang="zh-TW" altLang="en-US"/>
        </a:p>
      </dgm:t>
    </dgm:pt>
    <dgm:pt modelId="{FF14C8BE-E1EE-488D-89E5-B7F17B7C2162}" type="pres">
      <dgm:prSet presAssocID="{6CB589D4-FBA4-4621-8144-D18B0E55EB9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8F98D7-9A66-468D-B557-6B7AF3ADE7CC}" type="pres">
      <dgm:prSet presAssocID="{6DB68B21-C82E-47F7-B0A4-F0D5B47222E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89F6D6-1B6B-4BFD-910E-07D4D8817B94}" type="pres">
      <dgm:prSet presAssocID="{BADB1F1F-1CAC-41CA-89B5-D61C182E0DD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D63E-09B7-4775-8E18-65622C1ECB4D}" type="pres">
      <dgm:prSet presAssocID="{38D74C40-1FEE-489E-98A5-B490C09CEB4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E5728E-7A1F-48E7-99C5-8614E06C41E6}" type="pres">
      <dgm:prSet presAssocID="{6CB589D4-FBA4-4621-8144-D18B0E55EB91}" presName="funnel" presStyleLbl="trAlignAcc1" presStyleIdx="0" presStyleCnt="1" custLinFactNeighborX="86" custLinFactNeighborY="377"/>
      <dgm:spPr/>
    </dgm:pt>
  </dgm:ptLst>
  <dgm:cxnLst>
    <dgm:cxn modelId="{CBD2F14A-6686-4B46-868B-5CF2121E4DB4}" type="presOf" srcId="{6DB68B21-C82E-47F7-B0A4-F0D5B47222E8}" destId="{D889F6D6-1B6B-4BFD-910E-07D4D8817B94}" srcOrd="0" destOrd="0" presId="urn:microsoft.com/office/officeart/2005/8/layout/funnel1"/>
    <dgm:cxn modelId="{744ACF1D-628B-46CE-8579-E34D4CFA45E2}" srcId="{6CB589D4-FBA4-4621-8144-D18B0E55EB91}" destId="{3A96002F-11B6-4827-BB1C-A38A7C52E9A4}" srcOrd="0" destOrd="0" parTransId="{BF82F875-9029-4BFB-AAEB-FD85A2B6B58C}" sibTransId="{CFD772E2-E093-460B-A762-4E72B817D12E}"/>
    <dgm:cxn modelId="{494105C0-28DA-481F-BDF4-2D0F4F1774AF}" type="presOf" srcId="{3A96002F-11B6-4827-BB1C-A38A7C52E9A4}" destId="{A195D63E-09B7-4775-8E18-65622C1ECB4D}" srcOrd="0" destOrd="0" presId="urn:microsoft.com/office/officeart/2005/8/layout/funnel1"/>
    <dgm:cxn modelId="{A08B49BE-08B3-407B-A67A-7857014992D3}" srcId="{6CB589D4-FBA4-4621-8144-D18B0E55EB91}" destId="{BADB1F1F-1CAC-41CA-89B5-D61C182E0DD5}" srcOrd="2" destOrd="0" parTransId="{383DE28A-30F3-46C2-9D30-4EE87A1B1814}" sibTransId="{299A0BDD-7565-47AF-84F9-07E15F25CD89}"/>
    <dgm:cxn modelId="{C84187BE-9573-4EB6-9D44-C91D3B280CCB}" type="presOf" srcId="{38D74C40-1FEE-489E-98A5-B490C09CEB41}" destId="{FF14C8BE-E1EE-488D-89E5-B7F17B7C2162}" srcOrd="0" destOrd="0" presId="urn:microsoft.com/office/officeart/2005/8/layout/funnel1"/>
    <dgm:cxn modelId="{43A62C85-F5EA-4634-AC63-812EB12C3C7C}" srcId="{6CB589D4-FBA4-4621-8144-D18B0E55EB91}" destId="{6DB68B21-C82E-47F7-B0A4-F0D5B47222E8}" srcOrd="1" destOrd="0" parTransId="{5E723B4A-A7DA-41F6-83BF-970F1D6AF1A2}" sibTransId="{D4933D21-581C-442D-A96E-0D660B6E4032}"/>
    <dgm:cxn modelId="{E6B4336B-4413-455C-92F0-5F762B70B70D}" type="presOf" srcId="{6CB589D4-FBA4-4621-8144-D18B0E55EB91}" destId="{0F4B7111-3D78-4049-A387-296831171855}" srcOrd="0" destOrd="0" presId="urn:microsoft.com/office/officeart/2005/8/layout/funnel1"/>
    <dgm:cxn modelId="{BB102D8A-317B-4F1B-B2EA-703EF3E15F22}" type="presOf" srcId="{BADB1F1F-1CAC-41CA-89B5-D61C182E0DD5}" destId="{AD8F98D7-9A66-468D-B557-6B7AF3ADE7CC}" srcOrd="0" destOrd="0" presId="urn:microsoft.com/office/officeart/2005/8/layout/funnel1"/>
    <dgm:cxn modelId="{21720617-F955-4FBF-99F5-082DF61560BB}" srcId="{6CB589D4-FBA4-4621-8144-D18B0E55EB91}" destId="{38D74C40-1FEE-489E-98A5-B490C09CEB41}" srcOrd="3" destOrd="0" parTransId="{B80807CE-452E-43AA-8FD6-4C4956F6006D}" sibTransId="{CFA82A5A-92A4-4A34-93B9-048BE6BB6A08}"/>
    <dgm:cxn modelId="{1C77117B-3E1D-4661-A9B5-BB4C610150D3}" type="presParOf" srcId="{0F4B7111-3D78-4049-A387-296831171855}" destId="{837E989A-56F3-494B-857C-55D79E26E4B8}" srcOrd="0" destOrd="0" presId="urn:microsoft.com/office/officeart/2005/8/layout/funnel1"/>
    <dgm:cxn modelId="{84B29821-5F07-4C4E-AD40-F616AC308C2B}" type="presParOf" srcId="{0F4B7111-3D78-4049-A387-296831171855}" destId="{89F61731-BE6C-4B29-9F0A-93D07C618658}" srcOrd="1" destOrd="0" presId="urn:microsoft.com/office/officeart/2005/8/layout/funnel1"/>
    <dgm:cxn modelId="{74DBCC18-305B-47AC-83FF-AADC813B0FDA}" type="presParOf" srcId="{0F4B7111-3D78-4049-A387-296831171855}" destId="{FF14C8BE-E1EE-488D-89E5-B7F17B7C2162}" srcOrd="2" destOrd="0" presId="urn:microsoft.com/office/officeart/2005/8/layout/funnel1"/>
    <dgm:cxn modelId="{895F15C8-3622-49C7-AA70-C0434C463940}" type="presParOf" srcId="{0F4B7111-3D78-4049-A387-296831171855}" destId="{AD8F98D7-9A66-468D-B557-6B7AF3ADE7CC}" srcOrd="3" destOrd="0" presId="urn:microsoft.com/office/officeart/2005/8/layout/funnel1"/>
    <dgm:cxn modelId="{2BA7E9F8-6AEE-4772-8CC8-43F569CDEB02}" type="presParOf" srcId="{0F4B7111-3D78-4049-A387-296831171855}" destId="{D889F6D6-1B6B-4BFD-910E-07D4D8817B94}" srcOrd="4" destOrd="0" presId="urn:microsoft.com/office/officeart/2005/8/layout/funnel1"/>
    <dgm:cxn modelId="{3F3ABAB2-F85A-4487-8CA9-B51FB8666AF2}" type="presParOf" srcId="{0F4B7111-3D78-4049-A387-296831171855}" destId="{A195D63E-09B7-4775-8E18-65622C1ECB4D}" srcOrd="5" destOrd="0" presId="urn:microsoft.com/office/officeart/2005/8/layout/funnel1"/>
    <dgm:cxn modelId="{23392FBD-923C-42E7-AC44-7EC490BCEBBD}" type="presParOf" srcId="{0F4B7111-3D78-4049-A387-296831171855}" destId="{5BE5728E-7A1F-48E7-99C5-8614E06C41E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E989A-56F3-494B-857C-55D79E26E4B8}">
      <dsp:nvSpPr>
        <dsp:cNvPr id="0" name=""/>
        <dsp:cNvSpPr/>
      </dsp:nvSpPr>
      <dsp:spPr>
        <a:xfrm>
          <a:off x="965831" y="137571"/>
          <a:ext cx="2730273" cy="94818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61731-BE6C-4B29-9F0A-93D07C618658}">
      <dsp:nvSpPr>
        <dsp:cNvPr id="0" name=""/>
        <dsp:cNvSpPr/>
      </dsp:nvSpPr>
      <dsp:spPr>
        <a:xfrm>
          <a:off x="2055808" y="2512363"/>
          <a:ext cx="529122" cy="512170"/>
        </a:xfrm>
        <a:prstGeom prst="downArrow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C8BE-E1EE-488D-89E5-B7F17B7C2162}">
      <dsp:nvSpPr>
        <dsp:cNvPr id="0" name=""/>
        <dsp:cNvSpPr/>
      </dsp:nvSpPr>
      <dsp:spPr>
        <a:xfrm>
          <a:off x="1065306" y="2730273"/>
          <a:ext cx="2539789" cy="63494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 dirty="0"/>
        </a:p>
      </dsp:txBody>
      <dsp:txXfrm>
        <a:off x="1065306" y="2730273"/>
        <a:ext cx="2539789" cy="634947"/>
      </dsp:txXfrm>
    </dsp:sp>
    <dsp:sp modelId="{AD8F98D7-9A66-468D-B557-6B7AF3ADE7CC}">
      <dsp:nvSpPr>
        <dsp:cNvPr id="0" name=""/>
        <dsp:cNvSpPr/>
      </dsp:nvSpPr>
      <dsp:spPr>
        <a:xfrm>
          <a:off x="1958466" y="1158990"/>
          <a:ext cx="952421" cy="952421"/>
        </a:xfrm>
        <a:prstGeom prst="ellipse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97945" y="1298469"/>
        <a:ext cx="673463" cy="673463"/>
      </dsp:txXfrm>
    </dsp:sp>
    <dsp:sp modelId="{D889F6D6-1B6B-4BFD-910E-07D4D8817B94}">
      <dsp:nvSpPr>
        <dsp:cNvPr id="0" name=""/>
        <dsp:cNvSpPr/>
      </dsp:nvSpPr>
      <dsp:spPr>
        <a:xfrm>
          <a:off x="1276955" y="444463"/>
          <a:ext cx="952421" cy="952421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洗鍊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16434" y="583942"/>
        <a:ext cx="673463" cy="673463"/>
      </dsp:txXfrm>
    </dsp:sp>
    <dsp:sp modelId="{A195D63E-09B7-4775-8E18-65622C1ECB4D}">
      <dsp:nvSpPr>
        <dsp:cNvPr id="0" name=""/>
        <dsp:cNvSpPr/>
      </dsp:nvSpPr>
      <dsp:spPr>
        <a:xfrm>
          <a:off x="2250541" y="214188"/>
          <a:ext cx="952421" cy="952421"/>
        </a:xfrm>
        <a:prstGeom prst="ellipse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90020" y="353667"/>
        <a:ext cx="673463" cy="673463"/>
      </dsp:txXfrm>
    </dsp:sp>
    <dsp:sp modelId="{5BE5728E-7A1F-48E7-99C5-8614E06C41E6}">
      <dsp:nvSpPr>
        <dsp:cNvPr id="0" name=""/>
        <dsp:cNvSpPr/>
      </dsp:nvSpPr>
      <dsp:spPr>
        <a:xfrm>
          <a:off x="856205" y="30101"/>
          <a:ext cx="2963087" cy="23704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0945F-2449-4076-B706-FB8DFDB30A40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C9C94-86D1-4B23-99A5-A561DF472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我們將使用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作為服務平台，針對民眾日常生活最普遍也是詢問度最高的醫療資訊需求含：找急救、找診所、找藥局、做癌篩、做健檢，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要哺乳，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的智慧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醫療資源查詢／聊天機器人服務。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C9C94-86D1-4B23-99A5-A561DF4721D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6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7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0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4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4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6BEA-FA7B-4538-A85B-72DEB0A43E7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CC8F-7C87-40B3-B6D2-F554D94B3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5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393"/>
          <p:cNvSpPr/>
          <p:nvPr/>
        </p:nvSpPr>
        <p:spPr>
          <a:xfrm>
            <a:off x="0" y="4867274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256976" y="6503825"/>
            <a:ext cx="171410" cy="172600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256976" y="6503825"/>
            <a:ext cx="171410" cy="172600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280783" y="6496683"/>
            <a:ext cx="126177" cy="182123"/>
          </a:xfrm>
          <a:custGeom>
            <a:avLst/>
            <a:gdLst>
              <a:gd name="T0" fmla="*/ 24 w 106"/>
              <a:gd name="T1" fmla="*/ 153 h 153"/>
              <a:gd name="T2" fmla="*/ 0 w 106"/>
              <a:gd name="T3" fmla="*/ 139 h 153"/>
              <a:gd name="T4" fmla="*/ 82 w 106"/>
              <a:gd name="T5" fmla="*/ 0 h 153"/>
              <a:gd name="T6" fmla="*/ 106 w 106"/>
              <a:gd name="T7" fmla="*/ 14 h 153"/>
              <a:gd name="T8" fmla="*/ 24 w 106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3">
                <a:moveTo>
                  <a:pt x="24" y="153"/>
                </a:moveTo>
                <a:lnTo>
                  <a:pt x="0" y="139"/>
                </a:lnTo>
                <a:lnTo>
                  <a:pt x="82" y="0"/>
                </a:lnTo>
                <a:lnTo>
                  <a:pt x="106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478381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4478381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516472" y="6491922"/>
            <a:ext cx="85705" cy="191646"/>
          </a:xfrm>
          <a:custGeom>
            <a:avLst/>
            <a:gdLst>
              <a:gd name="T0" fmla="*/ 72 w 72"/>
              <a:gd name="T1" fmla="*/ 153 h 161"/>
              <a:gd name="T2" fmla="*/ 46 w 72"/>
              <a:gd name="T3" fmla="*/ 161 h 161"/>
              <a:gd name="T4" fmla="*/ 0 w 72"/>
              <a:gd name="T5" fmla="*/ 8 h 161"/>
              <a:gd name="T6" fmla="*/ 26 w 72"/>
              <a:gd name="T7" fmla="*/ 0 h 161"/>
              <a:gd name="T8" fmla="*/ 72 w 72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61">
                <a:moveTo>
                  <a:pt x="72" y="153"/>
                </a:moveTo>
                <a:lnTo>
                  <a:pt x="46" y="161"/>
                </a:lnTo>
                <a:lnTo>
                  <a:pt x="0" y="8"/>
                </a:lnTo>
                <a:lnTo>
                  <a:pt x="26" y="0"/>
                </a:lnTo>
                <a:lnTo>
                  <a:pt x="72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/>
          <p:cNvSpPr>
            <a:spLocks/>
          </p:cNvSpPr>
          <p:nvPr/>
        </p:nvSpPr>
        <p:spPr bwMode="auto">
          <a:xfrm>
            <a:off x="3974863" y="6583578"/>
            <a:ext cx="119035" cy="92847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8"/>
          <p:cNvSpPr>
            <a:spLocks/>
          </p:cNvSpPr>
          <p:nvPr/>
        </p:nvSpPr>
        <p:spPr bwMode="auto">
          <a:xfrm>
            <a:off x="3858210" y="6583578"/>
            <a:ext cx="116654" cy="92847"/>
          </a:xfrm>
          <a:custGeom>
            <a:avLst/>
            <a:gdLst>
              <a:gd name="T0" fmla="*/ 20 w 49"/>
              <a:gd name="T1" fmla="*/ 0 h 39"/>
              <a:gd name="T2" fmla="*/ 49 w 49"/>
              <a:gd name="T3" fmla="*/ 0 h 39"/>
              <a:gd name="T4" fmla="*/ 49 w 49"/>
              <a:gd name="T5" fmla="*/ 39 h 39"/>
              <a:gd name="T6" fmla="*/ 20 w 49"/>
              <a:gd name="T7" fmla="*/ 39 h 39"/>
              <a:gd name="T8" fmla="*/ 0 w 49"/>
              <a:gd name="T9" fmla="*/ 19 h 39"/>
              <a:gd name="T10" fmla="*/ 20 w 49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0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39"/>
                  <a:pt x="49" y="39"/>
                  <a:pt x="4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4027239" y="6439546"/>
            <a:ext cx="119035" cy="92847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4146274" y="6439546"/>
            <a:ext cx="117844" cy="92847"/>
          </a:xfrm>
          <a:custGeom>
            <a:avLst/>
            <a:gdLst>
              <a:gd name="T0" fmla="*/ 29 w 49"/>
              <a:gd name="T1" fmla="*/ 39 h 39"/>
              <a:gd name="T2" fmla="*/ 0 w 49"/>
              <a:gd name="T3" fmla="*/ 39 h 39"/>
              <a:gd name="T4" fmla="*/ 0 w 49"/>
              <a:gd name="T5" fmla="*/ 0 h 39"/>
              <a:gd name="T6" fmla="*/ 29 w 49"/>
              <a:gd name="T7" fmla="*/ 0 h 39"/>
              <a:gd name="T8" fmla="*/ 49 w 49"/>
              <a:gd name="T9" fmla="*/ 19 h 39"/>
              <a:gd name="T10" fmla="*/ 29 w 49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9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0" y="0"/>
                  <a:pt x="49" y="9"/>
                  <a:pt x="49" y="19"/>
                </a:cubicBezTo>
                <a:cubicBezTo>
                  <a:pt x="49" y="30"/>
                  <a:pt x="40" y="39"/>
                  <a:pt x="2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1"/>
          <p:cNvSpPr>
            <a:spLocks/>
          </p:cNvSpPr>
          <p:nvPr/>
        </p:nvSpPr>
        <p:spPr bwMode="auto">
          <a:xfrm>
            <a:off x="3258273" y="6121723"/>
            <a:ext cx="221405" cy="227357"/>
          </a:xfrm>
          <a:custGeom>
            <a:avLst/>
            <a:gdLst>
              <a:gd name="T0" fmla="*/ 76 w 93"/>
              <a:gd name="T1" fmla="*/ 95 h 95"/>
              <a:gd name="T2" fmla="*/ 18 w 93"/>
              <a:gd name="T3" fmla="*/ 95 h 95"/>
              <a:gd name="T4" fmla="*/ 2 w 93"/>
              <a:gd name="T5" fmla="*/ 81 h 95"/>
              <a:gd name="T6" fmla="*/ 2 w 93"/>
              <a:gd name="T7" fmla="*/ 7 h 95"/>
              <a:gd name="T8" fmla="*/ 8 w 93"/>
              <a:gd name="T9" fmla="*/ 0 h 95"/>
              <a:gd name="T10" fmla="*/ 84 w 93"/>
              <a:gd name="T11" fmla="*/ 0 h 95"/>
              <a:gd name="T12" fmla="*/ 91 w 93"/>
              <a:gd name="T13" fmla="*/ 7 h 95"/>
              <a:gd name="T14" fmla="*/ 91 w 93"/>
              <a:gd name="T15" fmla="*/ 80 h 95"/>
              <a:gd name="T16" fmla="*/ 76 w 9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5">
                <a:moveTo>
                  <a:pt x="76" y="95"/>
                </a:moveTo>
                <a:cubicBezTo>
                  <a:pt x="59" y="95"/>
                  <a:pt x="37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1" y="3"/>
                  <a:pt x="91" y="7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80"/>
                  <a:pt x="93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241609" y="6095535"/>
            <a:ext cx="259496" cy="4523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348740" y="6188382"/>
            <a:ext cx="126177" cy="101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3377308" y="6250281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377308" y="6212189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280783" y="6064586"/>
            <a:ext cx="64279" cy="4047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295068" y="6097915"/>
            <a:ext cx="35710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252214" y="5624157"/>
            <a:ext cx="119035" cy="1666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4273641" y="5633679"/>
            <a:ext cx="78563" cy="7618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4306971" y="6121723"/>
            <a:ext cx="11903" cy="140461"/>
          </a:xfrm>
          <a:custGeom>
            <a:avLst/>
            <a:gdLst>
              <a:gd name="T0" fmla="*/ 10 w 10"/>
              <a:gd name="T1" fmla="*/ 104 h 118"/>
              <a:gd name="T2" fmla="*/ 4 w 10"/>
              <a:gd name="T3" fmla="*/ 118 h 118"/>
              <a:gd name="T4" fmla="*/ 0 w 10"/>
              <a:gd name="T5" fmla="*/ 104 h 118"/>
              <a:gd name="T6" fmla="*/ 0 w 10"/>
              <a:gd name="T7" fmla="*/ 0 h 118"/>
              <a:gd name="T8" fmla="*/ 10 w 10"/>
              <a:gd name="T9" fmla="*/ 0 h 118"/>
              <a:gd name="T10" fmla="*/ 10 w 10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18">
                <a:moveTo>
                  <a:pt x="10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10" y="0"/>
                </a:lnTo>
                <a:lnTo>
                  <a:pt x="10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254596" y="5717004"/>
            <a:ext cx="116654" cy="3594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268880" y="5901508"/>
            <a:ext cx="88086" cy="158316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235550" y="5707481"/>
            <a:ext cx="15474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302210" y="5728907"/>
            <a:ext cx="21426" cy="15831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268880" y="5887224"/>
            <a:ext cx="88086" cy="1428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418863" y="6214570"/>
            <a:ext cx="219024" cy="2178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7"/>
          <p:cNvSpPr>
            <a:spLocks/>
          </p:cNvSpPr>
          <p:nvPr/>
        </p:nvSpPr>
        <p:spPr bwMode="auto">
          <a:xfrm>
            <a:off x="4476000" y="5808661"/>
            <a:ext cx="104751" cy="526134"/>
          </a:xfrm>
          <a:custGeom>
            <a:avLst/>
            <a:gdLst>
              <a:gd name="T0" fmla="*/ 0 w 44"/>
              <a:gd name="T1" fmla="*/ 0 h 220"/>
              <a:gd name="T2" fmla="*/ 0 w 44"/>
              <a:gd name="T3" fmla="*/ 197 h 220"/>
              <a:gd name="T4" fmla="*/ 22 w 44"/>
              <a:gd name="T5" fmla="*/ 220 h 220"/>
              <a:gd name="T6" fmla="*/ 44 w 44"/>
              <a:gd name="T7" fmla="*/ 197 h 220"/>
              <a:gd name="T8" fmla="*/ 44 w 44"/>
              <a:gd name="T9" fmla="*/ 0 h 220"/>
              <a:gd name="T10" fmla="*/ 0 w 44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2" y="220"/>
                </a:cubicBezTo>
                <a:cubicBezTo>
                  <a:pt x="34" y="220"/>
                  <a:pt x="44" y="210"/>
                  <a:pt x="44" y="197"/>
                </a:cubicBezTo>
                <a:cubicBezTo>
                  <a:pt x="44" y="0"/>
                  <a:pt x="44" y="0"/>
                  <a:pt x="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38"/>
          <p:cNvSpPr>
            <a:spLocks noChangeArrowheads="1"/>
          </p:cNvSpPr>
          <p:nvPr/>
        </p:nvSpPr>
        <p:spPr bwMode="auto">
          <a:xfrm>
            <a:off x="4445051" y="6240758"/>
            <a:ext cx="164268" cy="16545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9"/>
          <p:cNvSpPr>
            <a:spLocks/>
          </p:cNvSpPr>
          <p:nvPr/>
        </p:nvSpPr>
        <p:spPr bwMode="auto">
          <a:xfrm>
            <a:off x="4499807" y="5958645"/>
            <a:ext cx="57137" cy="320204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5" y="134"/>
                  <a:pt x="12" y="134"/>
                </a:cubicBezTo>
                <a:cubicBezTo>
                  <a:pt x="18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>
            <a:off x="4521234" y="5449175"/>
            <a:ext cx="97609" cy="279732"/>
          </a:xfrm>
          <a:custGeom>
            <a:avLst/>
            <a:gdLst>
              <a:gd name="T0" fmla="*/ 0 w 41"/>
              <a:gd name="T1" fmla="*/ 0 h 117"/>
              <a:gd name="T2" fmla="*/ 0 w 41"/>
              <a:gd name="T3" fmla="*/ 78 h 117"/>
              <a:gd name="T4" fmla="*/ 15 w 41"/>
              <a:gd name="T5" fmla="*/ 98 h 117"/>
              <a:gd name="T6" fmla="*/ 16 w 41"/>
              <a:gd name="T7" fmla="*/ 113 h 117"/>
              <a:gd name="T8" fmla="*/ 21 w 41"/>
              <a:gd name="T9" fmla="*/ 117 h 117"/>
              <a:gd name="T10" fmla="*/ 24 w 41"/>
              <a:gd name="T11" fmla="*/ 116 h 117"/>
              <a:gd name="T12" fmla="*/ 25 w 41"/>
              <a:gd name="T13" fmla="*/ 112 h 117"/>
              <a:gd name="T14" fmla="*/ 24 w 41"/>
              <a:gd name="T15" fmla="*/ 98 h 117"/>
              <a:gd name="T16" fmla="*/ 35 w 41"/>
              <a:gd name="T17" fmla="*/ 92 h 117"/>
              <a:gd name="T18" fmla="*/ 41 w 41"/>
              <a:gd name="T19" fmla="*/ 77 h 117"/>
              <a:gd name="T20" fmla="*/ 41 w 41"/>
              <a:gd name="T21" fmla="*/ 5 h 117"/>
              <a:gd name="T22" fmla="*/ 0 w 41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6" y="95"/>
                  <a:pt x="15" y="98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5"/>
                  <a:pt x="18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5" y="114"/>
                  <a:pt x="25" y="112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7"/>
                  <a:pt x="32" y="95"/>
                  <a:pt x="35" y="92"/>
                </a:cubicBezTo>
                <a:cubicBezTo>
                  <a:pt x="39" y="88"/>
                  <a:pt x="41" y="83"/>
                  <a:pt x="41" y="77"/>
                </a:cubicBezTo>
                <a:cubicBezTo>
                  <a:pt x="41" y="5"/>
                  <a:pt x="41" y="5"/>
                  <a:pt x="41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4492665" y="5296811"/>
            <a:ext cx="152365" cy="169030"/>
          </a:xfrm>
          <a:custGeom>
            <a:avLst/>
            <a:gdLst>
              <a:gd name="T0" fmla="*/ 64 w 64"/>
              <a:gd name="T1" fmla="*/ 71 h 71"/>
              <a:gd name="T2" fmla="*/ 64 w 64"/>
              <a:gd name="T3" fmla="*/ 58 h 71"/>
              <a:gd name="T4" fmla="*/ 54 w 64"/>
              <a:gd name="T5" fmla="*/ 58 h 71"/>
              <a:gd name="T6" fmla="*/ 55 w 64"/>
              <a:gd name="T7" fmla="*/ 21 h 71"/>
              <a:gd name="T8" fmla="*/ 34 w 64"/>
              <a:gd name="T9" fmla="*/ 0 h 71"/>
              <a:gd name="T10" fmla="*/ 13 w 64"/>
              <a:gd name="T11" fmla="*/ 21 h 71"/>
              <a:gd name="T12" fmla="*/ 12 w 64"/>
              <a:gd name="T13" fmla="*/ 58 h 71"/>
              <a:gd name="T14" fmla="*/ 0 w 64"/>
              <a:gd name="T15" fmla="*/ 58 h 71"/>
              <a:gd name="T16" fmla="*/ 0 w 64"/>
              <a:gd name="T17" fmla="*/ 71 h 71"/>
              <a:gd name="T18" fmla="*/ 64 w 64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71">
                <a:moveTo>
                  <a:pt x="64" y="71"/>
                </a:moveTo>
                <a:cubicBezTo>
                  <a:pt x="64" y="58"/>
                  <a:pt x="64" y="58"/>
                  <a:pt x="6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0"/>
                  <a:pt x="45" y="0"/>
                  <a:pt x="34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4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42"/>
          <p:cNvSpPr>
            <a:spLocks noEditPoints="1"/>
          </p:cNvSpPr>
          <p:nvPr/>
        </p:nvSpPr>
        <p:spPr bwMode="auto">
          <a:xfrm>
            <a:off x="3310649" y="5746763"/>
            <a:ext cx="99989" cy="192837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2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3 w 42"/>
              <a:gd name="T29" fmla="*/ 68 h 81"/>
              <a:gd name="T30" fmla="*/ 39 w 42"/>
              <a:gd name="T31" fmla="*/ 41 h 81"/>
              <a:gd name="T32" fmla="*/ 33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6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6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1" y="7"/>
                  <a:pt x="8" y="14"/>
                </a:cubicBezTo>
                <a:cubicBezTo>
                  <a:pt x="4" y="21"/>
                  <a:pt x="2" y="30"/>
                  <a:pt x="2" y="41"/>
                </a:cubicBezTo>
                <a:cubicBezTo>
                  <a:pt x="2" y="51"/>
                  <a:pt x="4" y="61"/>
                  <a:pt x="8" y="68"/>
                </a:cubicBezTo>
                <a:cubicBezTo>
                  <a:pt x="11" y="75"/>
                  <a:pt x="16" y="79"/>
                  <a:pt x="21" y="79"/>
                </a:cubicBezTo>
                <a:cubicBezTo>
                  <a:pt x="25" y="79"/>
                  <a:pt x="30" y="75"/>
                  <a:pt x="33" y="68"/>
                </a:cubicBezTo>
                <a:cubicBezTo>
                  <a:pt x="37" y="61"/>
                  <a:pt x="39" y="51"/>
                  <a:pt x="39" y="41"/>
                </a:cubicBezTo>
                <a:cubicBezTo>
                  <a:pt x="39" y="30"/>
                  <a:pt x="37" y="21"/>
                  <a:pt x="33" y="14"/>
                </a:cubicBezTo>
                <a:cubicBezTo>
                  <a:pt x="30" y="7"/>
                  <a:pt x="25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43"/>
          <p:cNvSpPr>
            <a:spLocks noEditPoints="1"/>
          </p:cNvSpPr>
          <p:nvPr/>
        </p:nvSpPr>
        <p:spPr bwMode="auto">
          <a:xfrm>
            <a:off x="3270177" y="5765809"/>
            <a:ext cx="178552" cy="154745"/>
          </a:xfrm>
          <a:custGeom>
            <a:avLst/>
            <a:gdLst>
              <a:gd name="T0" fmla="*/ 56 w 75"/>
              <a:gd name="T1" fmla="*/ 65 h 65"/>
              <a:gd name="T2" fmla="*/ 23 w 75"/>
              <a:gd name="T3" fmla="*/ 48 h 65"/>
              <a:gd name="T4" fmla="*/ 9 w 75"/>
              <a:gd name="T5" fmla="*/ 4 h 65"/>
              <a:gd name="T6" fmla="*/ 19 w 75"/>
              <a:gd name="T7" fmla="*/ 0 h 65"/>
              <a:gd name="T8" fmla="*/ 53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5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3" y="48"/>
                </a:cubicBezTo>
                <a:cubicBezTo>
                  <a:pt x="6" y="32"/>
                  <a:pt x="0" y="12"/>
                  <a:pt x="9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3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6" y="3"/>
                  <a:pt x="13" y="4"/>
                  <a:pt x="11" y="6"/>
                </a:cubicBezTo>
                <a:cubicBezTo>
                  <a:pt x="4" y="13"/>
                  <a:pt x="11" y="31"/>
                  <a:pt x="25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60" y="62"/>
                  <a:pt x="62" y="61"/>
                  <a:pt x="64" y="59"/>
                </a:cubicBezTo>
                <a:cubicBezTo>
                  <a:pt x="71" y="52"/>
                  <a:pt x="65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44"/>
          <p:cNvSpPr>
            <a:spLocks noEditPoints="1"/>
          </p:cNvSpPr>
          <p:nvPr/>
        </p:nvSpPr>
        <p:spPr bwMode="auto">
          <a:xfrm>
            <a:off x="3270177" y="5765809"/>
            <a:ext cx="169030" cy="154745"/>
          </a:xfrm>
          <a:custGeom>
            <a:avLst/>
            <a:gdLst>
              <a:gd name="T0" fmla="*/ 19 w 71"/>
              <a:gd name="T1" fmla="*/ 65 h 65"/>
              <a:gd name="T2" fmla="*/ 9 w 71"/>
              <a:gd name="T3" fmla="*/ 62 h 65"/>
              <a:gd name="T4" fmla="*/ 23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9 w 71"/>
              <a:gd name="T11" fmla="*/ 24 h 65"/>
              <a:gd name="T12" fmla="*/ 53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5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9" y="62"/>
                </a:cubicBezTo>
                <a:cubicBezTo>
                  <a:pt x="0" y="53"/>
                  <a:pt x="6" y="34"/>
                  <a:pt x="23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1" y="8"/>
                  <a:pt x="71" y="15"/>
                  <a:pt x="69" y="24"/>
                </a:cubicBezTo>
                <a:cubicBezTo>
                  <a:pt x="66" y="32"/>
                  <a:pt x="60" y="40"/>
                  <a:pt x="53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5" y="20"/>
                </a:cubicBezTo>
                <a:cubicBezTo>
                  <a:pt x="11" y="34"/>
                  <a:pt x="4" y="52"/>
                  <a:pt x="11" y="59"/>
                </a:cubicBezTo>
                <a:cubicBezTo>
                  <a:pt x="13" y="61"/>
                  <a:pt x="16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8" y="38"/>
                  <a:pt x="63" y="30"/>
                  <a:pt x="65" y="22"/>
                </a:cubicBezTo>
                <a:cubicBezTo>
                  <a:pt x="68" y="15"/>
                  <a:pt x="67" y="9"/>
                  <a:pt x="64" y="6"/>
                </a:cubicBezTo>
                <a:cubicBezTo>
                  <a:pt x="62" y="4"/>
                  <a:pt x="60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263035" y="5794377"/>
            <a:ext cx="192837" cy="99989"/>
          </a:xfrm>
          <a:custGeom>
            <a:avLst/>
            <a:gdLst>
              <a:gd name="T0" fmla="*/ 41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1 w 81"/>
              <a:gd name="T9" fmla="*/ 0 h 42"/>
              <a:gd name="T10" fmla="*/ 69 w 81"/>
              <a:gd name="T11" fmla="*/ 6 h 42"/>
              <a:gd name="T12" fmla="*/ 81 w 81"/>
              <a:gd name="T13" fmla="*/ 21 h 42"/>
              <a:gd name="T14" fmla="*/ 69 w 81"/>
              <a:gd name="T15" fmla="*/ 36 h 42"/>
              <a:gd name="T16" fmla="*/ 41 w 81"/>
              <a:gd name="T17" fmla="*/ 42 h 42"/>
              <a:gd name="T18" fmla="*/ 41 w 81"/>
              <a:gd name="T19" fmla="*/ 2 h 42"/>
              <a:gd name="T20" fmla="*/ 14 w 81"/>
              <a:gd name="T21" fmla="*/ 8 h 42"/>
              <a:gd name="T22" fmla="*/ 3 w 81"/>
              <a:gd name="T23" fmla="*/ 21 h 42"/>
              <a:gd name="T24" fmla="*/ 14 w 81"/>
              <a:gd name="T25" fmla="*/ 34 h 42"/>
              <a:gd name="T26" fmla="*/ 41 w 81"/>
              <a:gd name="T27" fmla="*/ 39 h 42"/>
              <a:gd name="T28" fmla="*/ 68 w 81"/>
              <a:gd name="T29" fmla="*/ 34 h 42"/>
              <a:gd name="T30" fmla="*/ 78 w 81"/>
              <a:gd name="T31" fmla="*/ 21 h 42"/>
              <a:gd name="T32" fmla="*/ 68 w 81"/>
              <a:gd name="T33" fmla="*/ 8 h 42"/>
              <a:gd name="T34" fmla="*/ 41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1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5" y="32"/>
                  <a:pt x="0" y="26"/>
                  <a:pt x="0" y="21"/>
                </a:cubicBezTo>
                <a:cubicBezTo>
                  <a:pt x="0" y="15"/>
                  <a:pt x="5" y="10"/>
                  <a:pt x="12" y="6"/>
                </a:cubicBezTo>
                <a:cubicBezTo>
                  <a:pt x="20" y="2"/>
                  <a:pt x="30" y="0"/>
                  <a:pt x="41" y="0"/>
                </a:cubicBezTo>
                <a:cubicBezTo>
                  <a:pt x="51" y="0"/>
                  <a:pt x="61" y="2"/>
                  <a:pt x="69" y="6"/>
                </a:cubicBezTo>
                <a:cubicBezTo>
                  <a:pt x="77" y="10"/>
                  <a:pt x="81" y="15"/>
                  <a:pt x="81" y="21"/>
                </a:cubicBezTo>
                <a:cubicBezTo>
                  <a:pt x="81" y="26"/>
                  <a:pt x="77" y="32"/>
                  <a:pt x="69" y="36"/>
                </a:cubicBezTo>
                <a:cubicBezTo>
                  <a:pt x="61" y="40"/>
                  <a:pt x="51" y="42"/>
                  <a:pt x="41" y="42"/>
                </a:cubicBezTo>
                <a:close/>
                <a:moveTo>
                  <a:pt x="41" y="2"/>
                </a:moveTo>
                <a:cubicBezTo>
                  <a:pt x="30" y="2"/>
                  <a:pt x="21" y="4"/>
                  <a:pt x="14" y="8"/>
                </a:cubicBezTo>
                <a:cubicBezTo>
                  <a:pt x="7" y="11"/>
                  <a:pt x="3" y="16"/>
                  <a:pt x="3" y="21"/>
                </a:cubicBezTo>
                <a:cubicBezTo>
                  <a:pt x="3" y="25"/>
                  <a:pt x="7" y="30"/>
                  <a:pt x="14" y="34"/>
                </a:cubicBezTo>
                <a:cubicBezTo>
                  <a:pt x="21" y="37"/>
                  <a:pt x="30" y="39"/>
                  <a:pt x="41" y="39"/>
                </a:cubicBezTo>
                <a:cubicBezTo>
                  <a:pt x="51" y="39"/>
                  <a:pt x="61" y="37"/>
                  <a:pt x="68" y="34"/>
                </a:cubicBezTo>
                <a:cubicBezTo>
                  <a:pt x="75" y="30"/>
                  <a:pt x="78" y="25"/>
                  <a:pt x="78" y="21"/>
                </a:cubicBezTo>
                <a:cubicBezTo>
                  <a:pt x="78" y="16"/>
                  <a:pt x="75" y="11"/>
                  <a:pt x="68" y="8"/>
                </a:cubicBezTo>
                <a:cubicBezTo>
                  <a:pt x="61" y="4"/>
                  <a:pt x="51" y="2"/>
                  <a:pt x="41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3346359" y="5827707"/>
            <a:ext cx="30949" cy="30949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Oval 47"/>
          <p:cNvSpPr>
            <a:spLocks noChangeArrowheads="1"/>
          </p:cNvSpPr>
          <p:nvPr/>
        </p:nvSpPr>
        <p:spPr bwMode="auto">
          <a:xfrm>
            <a:off x="3317791" y="59015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3396354" y="5830088"/>
            <a:ext cx="21426" cy="2142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49"/>
          <p:cNvSpPr>
            <a:spLocks noChangeArrowheads="1"/>
          </p:cNvSpPr>
          <p:nvPr/>
        </p:nvSpPr>
        <p:spPr bwMode="auto">
          <a:xfrm>
            <a:off x="3329695" y="5787234"/>
            <a:ext cx="21426" cy="1904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3279700" y="57658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51"/>
          <p:cNvSpPr>
            <a:spLocks/>
          </p:cNvSpPr>
          <p:nvPr/>
        </p:nvSpPr>
        <p:spPr bwMode="auto">
          <a:xfrm>
            <a:off x="3396354" y="6482399"/>
            <a:ext cx="92847" cy="30949"/>
          </a:xfrm>
          <a:custGeom>
            <a:avLst/>
            <a:gdLst>
              <a:gd name="T0" fmla="*/ 78 w 78"/>
              <a:gd name="T1" fmla="*/ 26 h 26"/>
              <a:gd name="T2" fmla="*/ 78 w 78"/>
              <a:gd name="T3" fmla="*/ 0 h 26"/>
              <a:gd name="T4" fmla="*/ 0 w 78"/>
              <a:gd name="T5" fmla="*/ 0 h 26"/>
              <a:gd name="T6" fmla="*/ 0 w 78"/>
              <a:gd name="T7" fmla="*/ 24 h 26"/>
              <a:gd name="T8" fmla="*/ 78 w 78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6">
                <a:moveTo>
                  <a:pt x="78" y="26"/>
                </a:moveTo>
                <a:lnTo>
                  <a:pt x="78" y="0"/>
                </a:lnTo>
                <a:lnTo>
                  <a:pt x="0" y="0"/>
                </a:lnTo>
                <a:lnTo>
                  <a:pt x="0" y="24"/>
                </a:lnTo>
                <a:lnTo>
                  <a:pt x="78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52"/>
          <p:cNvSpPr>
            <a:spLocks/>
          </p:cNvSpPr>
          <p:nvPr/>
        </p:nvSpPr>
        <p:spPr bwMode="auto">
          <a:xfrm>
            <a:off x="3496343" y="6365744"/>
            <a:ext cx="271400" cy="274970"/>
          </a:xfrm>
          <a:custGeom>
            <a:avLst/>
            <a:gdLst>
              <a:gd name="T0" fmla="*/ 56 w 114"/>
              <a:gd name="T1" fmla="*/ 114 h 115"/>
              <a:gd name="T2" fmla="*/ 0 w 114"/>
              <a:gd name="T3" fmla="*/ 57 h 115"/>
              <a:gd name="T4" fmla="*/ 58 w 114"/>
              <a:gd name="T5" fmla="*/ 1 h 115"/>
              <a:gd name="T6" fmla="*/ 114 w 114"/>
              <a:gd name="T7" fmla="*/ 58 h 115"/>
              <a:gd name="T8" fmla="*/ 56 w 114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5">
                <a:moveTo>
                  <a:pt x="56" y="114"/>
                </a:moveTo>
                <a:cubicBezTo>
                  <a:pt x="25" y="114"/>
                  <a:pt x="0" y="88"/>
                  <a:pt x="0" y="57"/>
                </a:cubicBezTo>
                <a:cubicBezTo>
                  <a:pt x="0" y="25"/>
                  <a:pt x="26" y="0"/>
                  <a:pt x="58" y="1"/>
                </a:cubicBezTo>
                <a:cubicBezTo>
                  <a:pt x="89" y="1"/>
                  <a:pt x="114" y="27"/>
                  <a:pt x="114" y="58"/>
                </a:cubicBezTo>
                <a:cubicBezTo>
                  <a:pt x="113" y="90"/>
                  <a:pt x="88" y="115"/>
                  <a:pt x="56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53"/>
          <p:cNvSpPr>
            <a:spLocks noEditPoints="1"/>
          </p:cNvSpPr>
          <p:nvPr/>
        </p:nvSpPr>
        <p:spPr bwMode="auto">
          <a:xfrm>
            <a:off x="3467775" y="6339556"/>
            <a:ext cx="328536" cy="327346"/>
          </a:xfrm>
          <a:custGeom>
            <a:avLst/>
            <a:gdLst>
              <a:gd name="T0" fmla="*/ 21 w 138"/>
              <a:gd name="T1" fmla="*/ 19 h 137"/>
              <a:gd name="T2" fmla="*/ 70 w 138"/>
              <a:gd name="T3" fmla="*/ 0 h 137"/>
              <a:gd name="T4" fmla="*/ 138 w 138"/>
              <a:gd name="T5" fmla="*/ 69 h 137"/>
              <a:gd name="T6" fmla="*/ 117 w 138"/>
              <a:gd name="T7" fmla="*/ 118 h 137"/>
              <a:gd name="T8" fmla="*/ 68 w 138"/>
              <a:gd name="T9" fmla="*/ 137 h 137"/>
              <a:gd name="T10" fmla="*/ 0 w 138"/>
              <a:gd name="T11" fmla="*/ 68 h 137"/>
              <a:gd name="T12" fmla="*/ 21 w 138"/>
              <a:gd name="T13" fmla="*/ 19 h 137"/>
              <a:gd name="T14" fmla="*/ 101 w 138"/>
              <a:gd name="T15" fmla="*/ 101 h 137"/>
              <a:gd name="T16" fmla="*/ 114 w 138"/>
              <a:gd name="T17" fmla="*/ 69 h 137"/>
              <a:gd name="T18" fmla="*/ 70 w 138"/>
              <a:gd name="T19" fmla="*/ 23 h 137"/>
              <a:gd name="T20" fmla="*/ 37 w 138"/>
              <a:gd name="T21" fmla="*/ 36 h 137"/>
              <a:gd name="T22" fmla="*/ 24 w 138"/>
              <a:gd name="T23" fmla="*/ 68 h 137"/>
              <a:gd name="T24" fmla="*/ 68 w 138"/>
              <a:gd name="T25" fmla="*/ 114 h 137"/>
              <a:gd name="T26" fmla="*/ 101 w 138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37">
                <a:moveTo>
                  <a:pt x="21" y="19"/>
                </a:moveTo>
                <a:cubicBezTo>
                  <a:pt x="34" y="6"/>
                  <a:pt x="52" y="0"/>
                  <a:pt x="70" y="0"/>
                </a:cubicBezTo>
                <a:cubicBezTo>
                  <a:pt x="108" y="0"/>
                  <a:pt x="138" y="32"/>
                  <a:pt x="138" y="69"/>
                </a:cubicBezTo>
                <a:cubicBezTo>
                  <a:pt x="137" y="88"/>
                  <a:pt x="130" y="105"/>
                  <a:pt x="117" y="118"/>
                </a:cubicBezTo>
                <a:cubicBezTo>
                  <a:pt x="104" y="130"/>
                  <a:pt x="86" y="137"/>
                  <a:pt x="68" y="137"/>
                </a:cubicBezTo>
                <a:cubicBezTo>
                  <a:pt x="30" y="137"/>
                  <a:pt x="0" y="105"/>
                  <a:pt x="0" y="68"/>
                </a:cubicBezTo>
                <a:cubicBezTo>
                  <a:pt x="0" y="49"/>
                  <a:pt x="8" y="32"/>
                  <a:pt x="21" y="19"/>
                </a:cubicBezTo>
                <a:close/>
                <a:moveTo>
                  <a:pt x="101" y="101"/>
                </a:moveTo>
                <a:cubicBezTo>
                  <a:pt x="109" y="92"/>
                  <a:pt x="114" y="81"/>
                  <a:pt x="114" y="69"/>
                </a:cubicBezTo>
                <a:cubicBezTo>
                  <a:pt x="115" y="44"/>
                  <a:pt x="94" y="24"/>
                  <a:pt x="70" y="23"/>
                </a:cubicBezTo>
                <a:cubicBezTo>
                  <a:pt x="57" y="23"/>
                  <a:pt x="46" y="28"/>
                  <a:pt x="37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3" y="93"/>
                  <a:pt x="43" y="113"/>
                  <a:pt x="68" y="114"/>
                </a:cubicBezTo>
                <a:cubicBezTo>
                  <a:pt x="80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54"/>
          <p:cNvSpPr>
            <a:spLocks/>
          </p:cNvSpPr>
          <p:nvPr/>
        </p:nvSpPr>
        <p:spPr bwMode="auto">
          <a:xfrm>
            <a:off x="3178520" y="6458592"/>
            <a:ext cx="236880" cy="73802"/>
          </a:xfrm>
          <a:custGeom>
            <a:avLst/>
            <a:gdLst>
              <a:gd name="T0" fmla="*/ 15 w 99"/>
              <a:gd name="T1" fmla="*/ 30 h 31"/>
              <a:gd name="T2" fmla="*/ 16 w 99"/>
              <a:gd name="T3" fmla="*/ 1 h 31"/>
              <a:gd name="T4" fmla="*/ 99 w 99"/>
              <a:gd name="T5" fmla="*/ 1 h 31"/>
              <a:gd name="T6" fmla="*/ 99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6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55"/>
          <p:cNvSpPr>
            <a:spLocks/>
          </p:cNvSpPr>
          <p:nvPr/>
        </p:nvSpPr>
        <p:spPr bwMode="auto">
          <a:xfrm>
            <a:off x="3843925" y="6040779"/>
            <a:ext cx="321394" cy="322585"/>
          </a:xfrm>
          <a:custGeom>
            <a:avLst/>
            <a:gdLst>
              <a:gd name="T0" fmla="*/ 192 w 270"/>
              <a:gd name="T1" fmla="*/ 0 h 271"/>
              <a:gd name="T2" fmla="*/ 0 w 270"/>
              <a:gd name="T3" fmla="*/ 0 h 271"/>
              <a:gd name="T4" fmla="*/ 0 w 270"/>
              <a:gd name="T5" fmla="*/ 271 h 271"/>
              <a:gd name="T6" fmla="*/ 270 w 270"/>
              <a:gd name="T7" fmla="*/ 271 h 271"/>
              <a:gd name="T8" fmla="*/ 270 w 270"/>
              <a:gd name="T9" fmla="*/ 78 h 271"/>
              <a:gd name="T10" fmla="*/ 192 w 270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1">
                <a:moveTo>
                  <a:pt x="192" y="0"/>
                </a:moveTo>
                <a:lnTo>
                  <a:pt x="0" y="0"/>
                </a:lnTo>
                <a:lnTo>
                  <a:pt x="0" y="271"/>
                </a:lnTo>
                <a:lnTo>
                  <a:pt x="270" y="271"/>
                </a:lnTo>
                <a:lnTo>
                  <a:pt x="270" y="78"/>
                </a:lnTo>
                <a:lnTo>
                  <a:pt x="192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56"/>
          <p:cNvSpPr>
            <a:spLocks/>
          </p:cNvSpPr>
          <p:nvPr/>
        </p:nvSpPr>
        <p:spPr bwMode="auto">
          <a:xfrm>
            <a:off x="4072473" y="6040779"/>
            <a:ext cx="92847" cy="92847"/>
          </a:xfrm>
          <a:custGeom>
            <a:avLst/>
            <a:gdLst>
              <a:gd name="T0" fmla="*/ 0 w 78"/>
              <a:gd name="T1" fmla="*/ 78 h 78"/>
              <a:gd name="T2" fmla="*/ 0 w 78"/>
              <a:gd name="T3" fmla="*/ 0 h 78"/>
              <a:gd name="T4" fmla="*/ 78 w 78"/>
              <a:gd name="T5" fmla="*/ 78 h 78"/>
              <a:gd name="T6" fmla="*/ 0 w 78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0" y="0"/>
                </a:lnTo>
                <a:lnTo>
                  <a:pt x="78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57"/>
          <p:cNvSpPr>
            <a:spLocks/>
          </p:cNvSpPr>
          <p:nvPr/>
        </p:nvSpPr>
        <p:spPr bwMode="auto">
          <a:xfrm>
            <a:off x="2630959" y="5865797"/>
            <a:ext cx="235689" cy="265448"/>
          </a:xfrm>
          <a:custGeom>
            <a:avLst/>
            <a:gdLst>
              <a:gd name="T0" fmla="*/ 0 w 99"/>
              <a:gd name="T1" fmla="*/ 0 h 111"/>
              <a:gd name="T2" fmla="*/ 0 w 99"/>
              <a:gd name="T3" fmla="*/ 102 h 111"/>
              <a:gd name="T4" fmla="*/ 9 w 99"/>
              <a:gd name="T5" fmla="*/ 111 h 111"/>
              <a:gd name="T6" fmla="*/ 90 w 99"/>
              <a:gd name="T7" fmla="*/ 111 h 111"/>
              <a:gd name="T8" fmla="*/ 99 w 99"/>
              <a:gd name="T9" fmla="*/ 102 h 111"/>
              <a:gd name="T10" fmla="*/ 99 w 99"/>
              <a:gd name="T11" fmla="*/ 0 h 111"/>
              <a:gd name="T12" fmla="*/ 0 w 99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4" y="111"/>
                  <a:pt x="9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5" y="111"/>
                  <a:pt x="99" y="107"/>
                  <a:pt x="99" y="10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58"/>
          <p:cNvSpPr>
            <a:spLocks/>
          </p:cNvSpPr>
          <p:nvPr/>
        </p:nvSpPr>
        <p:spPr bwMode="auto">
          <a:xfrm>
            <a:off x="2652385" y="5984833"/>
            <a:ext cx="192837" cy="124986"/>
          </a:xfrm>
          <a:custGeom>
            <a:avLst/>
            <a:gdLst>
              <a:gd name="T0" fmla="*/ 0 w 81"/>
              <a:gd name="T1" fmla="*/ 0 h 52"/>
              <a:gd name="T2" fmla="*/ 0 w 81"/>
              <a:gd name="T3" fmla="*/ 44 h 52"/>
              <a:gd name="T4" fmla="*/ 8 w 81"/>
              <a:gd name="T5" fmla="*/ 52 h 52"/>
              <a:gd name="T6" fmla="*/ 73 w 81"/>
              <a:gd name="T7" fmla="*/ 52 h 52"/>
              <a:gd name="T8" fmla="*/ 81 w 81"/>
              <a:gd name="T9" fmla="*/ 44 h 52"/>
              <a:gd name="T10" fmla="*/ 81 w 81"/>
              <a:gd name="T11" fmla="*/ 0 h 52"/>
              <a:gd name="T12" fmla="*/ 0 w 81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2"/>
                  <a:pt x="8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7" y="52"/>
                  <a:pt x="81" y="49"/>
                  <a:pt x="81" y="44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2819034" y="5891986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2819034" y="592531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2819034" y="595864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Rectangle 62"/>
          <p:cNvSpPr>
            <a:spLocks noChangeArrowheads="1"/>
          </p:cNvSpPr>
          <p:nvPr/>
        </p:nvSpPr>
        <p:spPr bwMode="auto">
          <a:xfrm>
            <a:off x="2819034" y="599197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63"/>
          <p:cNvSpPr>
            <a:spLocks noChangeArrowheads="1"/>
          </p:cNvSpPr>
          <p:nvPr/>
        </p:nvSpPr>
        <p:spPr bwMode="auto">
          <a:xfrm>
            <a:off x="2819034" y="602649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2819034" y="6059825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2819034" y="6093154"/>
            <a:ext cx="30949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66"/>
          <p:cNvSpPr>
            <a:spLocks/>
          </p:cNvSpPr>
          <p:nvPr/>
        </p:nvSpPr>
        <p:spPr bwMode="auto">
          <a:xfrm>
            <a:off x="3867732" y="5690816"/>
            <a:ext cx="283303" cy="253545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59 w 119"/>
              <a:gd name="T5" fmla="*/ 11 h 106"/>
              <a:gd name="T6" fmla="*/ 59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3" y="0"/>
                  <a:pt x="85" y="0"/>
                </a:cubicBezTo>
                <a:cubicBezTo>
                  <a:pt x="75" y="0"/>
                  <a:pt x="66" y="5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53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4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4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67"/>
          <p:cNvSpPr>
            <a:spLocks noChangeArrowheads="1"/>
          </p:cNvSpPr>
          <p:nvPr/>
        </p:nvSpPr>
        <p:spPr bwMode="auto">
          <a:xfrm>
            <a:off x="3603474" y="5882462"/>
            <a:ext cx="23807" cy="170220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3603474" y="6052682"/>
            <a:ext cx="23807" cy="26188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69"/>
          <p:cNvSpPr>
            <a:spLocks noEditPoints="1"/>
          </p:cNvSpPr>
          <p:nvPr/>
        </p:nvSpPr>
        <p:spPr bwMode="auto">
          <a:xfrm>
            <a:off x="3541576" y="5621776"/>
            <a:ext cx="147603" cy="274971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70 w 124"/>
              <a:gd name="T11" fmla="*/ 229 h 231"/>
              <a:gd name="T12" fmla="*/ 64 w 124"/>
              <a:gd name="T13" fmla="*/ 225 h 231"/>
              <a:gd name="T14" fmla="*/ 54 w 124"/>
              <a:gd name="T15" fmla="*/ 231 h 231"/>
              <a:gd name="T16" fmla="*/ 18 w 124"/>
              <a:gd name="T17" fmla="*/ 147 h 231"/>
              <a:gd name="T18" fmla="*/ 62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8 w 124"/>
              <a:gd name="T25" fmla="*/ 20 h 231"/>
              <a:gd name="T26" fmla="*/ 18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70" y="229"/>
                </a:lnTo>
                <a:lnTo>
                  <a:pt x="64" y="225"/>
                </a:lnTo>
                <a:lnTo>
                  <a:pt x="54" y="231"/>
                </a:lnTo>
                <a:close/>
                <a:moveTo>
                  <a:pt x="18" y="147"/>
                </a:moveTo>
                <a:lnTo>
                  <a:pt x="62" y="211"/>
                </a:lnTo>
                <a:lnTo>
                  <a:pt x="106" y="145"/>
                </a:lnTo>
                <a:lnTo>
                  <a:pt x="106" y="18"/>
                </a:lnTo>
                <a:lnTo>
                  <a:pt x="18" y="20"/>
                </a:lnTo>
                <a:lnTo>
                  <a:pt x="18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Rectangle 70"/>
          <p:cNvSpPr>
            <a:spLocks noChangeArrowheads="1"/>
          </p:cNvSpPr>
          <p:nvPr/>
        </p:nvSpPr>
        <p:spPr bwMode="auto">
          <a:xfrm>
            <a:off x="3551099" y="5756286"/>
            <a:ext cx="128558" cy="21426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71"/>
          <p:cNvSpPr>
            <a:spLocks/>
          </p:cNvSpPr>
          <p:nvPr/>
        </p:nvSpPr>
        <p:spPr bwMode="auto">
          <a:xfrm>
            <a:off x="3541576" y="5586065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18 h 52"/>
              <a:gd name="T4" fmla="*/ 26 w 124"/>
              <a:gd name="T5" fmla="*/ 18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18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18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18"/>
                </a:lnTo>
                <a:lnTo>
                  <a:pt x="26" y="18"/>
                </a:lnTo>
                <a:lnTo>
                  <a:pt x="26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18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72"/>
          <p:cNvSpPr>
            <a:spLocks noChangeArrowheads="1"/>
          </p:cNvSpPr>
          <p:nvPr/>
        </p:nvSpPr>
        <p:spPr bwMode="auto">
          <a:xfrm>
            <a:off x="3677276" y="5970549"/>
            <a:ext cx="23807" cy="172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73"/>
          <p:cNvSpPr>
            <a:spLocks noChangeArrowheads="1"/>
          </p:cNvSpPr>
          <p:nvPr/>
        </p:nvSpPr>
        <p:spPr bwMode="auto">
          <a:xfrm>
            <a:off x="3677276" y="6143149"/>
            <a:ext cx="23807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74"/>
          <p:cNvSpPr>
            <a:spLocks noEditPoints="1"/>
          </p:cNvSpPr>
          <p:nvPr/>
        </p:nvSpPr>
        <p:spPr bwMode="auto">
          <a:xfrm>
            <a:off x="3615378" y="5712242"/>
            <a:ext cx="147603" cy="272590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4 w 124"/>
              <a:gd name="T13" fmla="*/ 223 h 229"/>
              <a:gd name="T14" fmla="*/ 54 w 124"/>
              <a:gd name="T15" fmla="*/ 229 h 229"/>
              <a:gd name="T16" fmla="*/ 18 w 124"/>
              <a:gd name="T17" fmla="*/ 145 h 229"/>
              <a:gd name="T18" fmla="*/ 62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8 w 124"/>
              <a:gd name="T25" fmla="*/ 18 h 229"/>
              <a:gd name="T26" fmla="*/ 18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4" y="223"/>
                </a:lnTo>
                <a:lnTo>
                  <a:pt x="54" y="229"/>
                </a:lnTo>
                <a:close/>
                <a:moveTo>
                  <a:pt x="18" y="145"/>
                </a:moveTo>
                <a:lnTo>
                  <a:pt x="62" y="209"/>
                </a:lnTo>
                <a:lnTo>
                  <a:pt x="106" y="145"/>
                </a:lnTo>
                <a:lnTo>
                  <a:pt x="106" y="18"/>
                </a:lnTo>
                <a:lnTo>
                  <a:pt x="18" y="18"/>
                </a:lnTo>
                <a:lnTo>
                  <a:pt x="18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3624901" y="5846752"/>
            <a:ext cx="128558" cy="21426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76"/>
          <p:cNvSpPr>
            <a:spLocks/>
          </p:cNvSpPr>
          <p:nvPr/>
        </p:nvSpPr>
        <p:spPr bwMode="auto">
          <a:xfrm>
            <a:off x="3615378" y="5674151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77"/>
          <p:cNvSpPr>
            <a:spLocks noChangeArrowheads="1"/>
          </p:cNvSpPr>
          <p:nvPr/>
        </p:nvSpPr>
        <p:spPr bwMode="auto">
          <a:xfrm>
            <a:off x="3011870" y="5906269"/>
            <a:ext cx="104751" cy="24640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78"/>
          <p:cNvSpPr>
            <a:spLocks noChangeArrowheads="1"/>
          </p:cNvSpPr>
          <p:nvPr/>
        </p:nvSpPr>
        <p:spPr bwMode="auto">
          <a:xfrm>
            <a:off x="3035677" y="5989594"/>
            <a:ext cx="57137" cy="82134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9"/>
          <p:cNvSpPr>
            <a:spLocks noChangeArrowheads="1"/>
          </p:cNvSpPr>
          <p:nvPr/>
        </p:nvSpPr>
        <p:spPr bwMode="auto">
          <a:xfrm>
            <a:off x="2940450" y="5977690"/>
            <a:ext cx="248783" cy="103560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80"/>
          <p:cNvSpPr>
            <a:spLocks noChangeArrowheads="1"/>
          </p:cNvSpPr>
          <p:nvPr/>
        </p:nvSpPr>
        <p:spPr bwMode="auto">
          <a:xfrm>
            <a:off x="3023774" y="6001498"/>
            <a:ext cx="80944" cy="5832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81"/>
          <p:cNvSpPr>
            <a:spLocks noEditPoints="1"/>
          </p:cNvSpPr>
          <p:nvPr/>
        </p:nvSpPr>
        <p:spPr bwMode="auto">
          <a:xfrm>
            <a:off x="2664289" y="6219331"/>
            <a:ext cx="307110" cy="220215"/>
          </a:xfrm>
          <a:custGeom>
            <a:avLst/>
            <a:gdLst>
              <a:gd name="T0" fmla="*/ 258 w 258"/>
              <a:gd name="T1" fmla="*/ 185 h 185"/>
              <a:gd name="T2" fmla="*/ 0 w 258"/>
              <a:gd name="T3" fmla="*/ 185 h 185"/>
              <a:gd name="T4" fmla="*/ 0 w 258"/>
              <a:gd name="T5" fmla="*/ 0 h 185"/>
              <a:gd name="T6" fmla="*/ 258 w 258"/>
              <a:gd name="T7" fmla="*/ 0 h 185"/>
              <a:gd name="T8" fmla="*/ 258 w 258"/>
              <a:gd name="T9" fmla="*/ 185 h 185"/>
              <a:gd name="T10" fmla="*/ 36 w 258"/>
              <a:gd name="T11" fmla="*/ 149 h 185"/>
              <a:gd name="T12" fmla="*/ 222 w 258"/>
              <a:gd name="T13" fmla="*/ 149 h 185"/>
              <a:gd name="T14" fmla="*/ 222 w 258"/>
              <a:gd name="T15" fmla="*/ 36 h 185"/>
              <a:gd name="T16" fmla="*/ 36 w 258"/>
              <a:gd name="T17" fmla="*/ 36 h 185"/>
              <a:gd name="T18" fmla="*/ 36 w 258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185">
                <a:moveTo>
                  <a:pt x="258" y="185"/>
                </a:moveTo>
                <a:lnTo>
                  <a:pt x="0" y="185"/>
                </a:lnTo>
                <a:lnTo>
                  <a:pt x="0" y="0"/>
                </a:lnTo>
                <a:lnTo>
                  <a:pt x="258" y="0"/>
                </a:lnTo>
                <a:lnTo>
                  <a:pt x="258" y="185"/>
                </a:lnTo>
                <a:close/>
                <a:moveTo>
                  <a:pt x="36" y="149"/>
                </a:moveTo>
                <a:lnTo>
                  <a:pt x="222" y="149"/>
                </a:lnTo>
                <a:lnTo>
                  <a:pt x="222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82"/>
          <p:cNvSpPr>
            <a:spLocks noChangeArrowheads="1"/>
          </p:cNvSpPr>
          <p:nvPr/>
        </p:nvSpPr>
        <p:spPr bwMode="auto">
          <a:xfrm>
            <a:off x="2542873" y="6325273"/>
            <a:ext cx="549941" cy="3463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Oval 83"/>
          <p:cNvSpPr>
            <a:spLocks noChangeArrowheads="1"/>
          </p:cNvSpPr>
          <p:nvPr/>
        </p:nvSpPr>
        <p:spPr bwMode="auto">
          <a:xfrm>
            <a:off x="2711903" y="6394313"/>
            <a:ext cx="211882" cy="210691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84"/>
          <p:cNvSpPr>
            <a:spLocks/>
          </p:cNvSpPr>
          <p:nvPr/>
        </p:nvSpPr>
        <p:spPr bwMode="auto">
          <a:xfrm>
            <a:off x="2754755" y="6437165"/>
            <a:ext cx="126177" cy="129748"/>
          </a:xfrm>
          <a:custGeom>
            <a:avLst/>
            <a:gdLst>
              <a:gd name="T0" fmla="*/ 106 w 106"/>
              <a:gd name="T1" fmla="*/ 38 h 109"/>
              <a:gd name="T2" fmla="*/ 68 w 106"/>
              <a:gd name="T3" fmla="*/ 38 h 109"/>
              <a:gd name="T4" fmla="*/ 68 w 106"/>
              <a:gd name="T5" fmla="*/ 0 h 109"/>
              <a:gd name="T6" fmla="*/ 36 w 106"/>
              <a:gd name="T7" fmla="*/ 0 h 109"/>
              <a:gd name="T8" fmla="*/ 36 w 106"/>
              <a:gd name="T9" fmla="*/ 38 h 109"/>
              <a:gd name="T10" fmla="*/ 0 w 106"/>
              <a:gd name="T11" fmla="*/ 38 h 109"/>
              <a:gd name="T12" fmla="*/ 0 w 106"/>
              <a:gd name="T13" fmla="*/ 70 h 109"/>
              <a:gd name="T14" fmla="*/ 36 w 106"/>
              <a:gd name="T15" fmla="*/ 70 h 109"/>
              <a:gd name="T16" fmla="*/ 36 w 106"/>
              <a:gd name="T17" fmla="*/ 109 h 109"/>
              <a:gd name="T18" fmla="*/ 68 w 106"/>
              <a:gd name="T19" fmla="*/ 109 h 109"/>
              <a:gd name="T20" fmla="*/ 68 w 106"/>
              <a:gd name="T21" fmla="*/ 70 h 109"/>
              <a:gd name="T22" fmla="*/ 106 w 106"/>
              <a:gd name="T23" fmla="*/ 70 h 109"/>
              <a:gd name="T24" fmla="*/ 106 w 106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9">
                <a:moveTo>
                  <a:pt x="106" y="38"/>
                </a:moveTo>
                <a:lnTo>
                  <a:pt x="68" y="38"/>
                </a:lnTo>
                <a:lnTo>
                  <a:pt x="68" y="0"/>
                </a:lnTo>
                <a:lnTo>
                  <a:pt x="36" y="0"/>
                </a:lnTo>
                <a:lnTo>
                  <a:pt x="36" y="38"/>
                </a:lnTo>
                <a:lnTo>
                  <a:pt x="0" y="38"/>
                </a:lnTo>
                <a:lnTo>
                  <a:pt x="0" y="70"/>
                </a:lnTo>
                <a:lnTo>
                  <a:pt x="36" y="70"/>
                </a:lnTo>
                <a:lnTo>
                  <a:pt x="36" y="109"/>
                </a:lnTo>
                <a:lnTo>
                  <a:pt x="68" y="109"/>
                </a:lnTo>
                <a:lnTo>
                  <a:pt x="68" y="70"/>
                </a:lnTo>
                <a:lnTo>
                  <a:pt x="106" y="70"/>
                </a:lnTo>
                <a:lnTo>
                  <a:pt x="10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" name="Group 416"/>
          <p:cNvGrpSpPr>
            <a:grpSpLocks/>
          </p:cNvGrpSpPr>
          <p:nvPr/>
        </p:nvGrpSpPr>
        <p:grpSpPr bwMode="auto">
          <a:xfrm>
            <a:off x="2034594" y="6047921"/>
            <a:ext cx="434477" cy="623743"/>
            <a:chOff x="669" y="2548"/>
            <a:chExt cx="365" cy="524"/>
          </a:xfrm>
        </p:grpSpPr>
        <p:sp>
          <p:nvSpPr>
            <p:cNvPr id="79" name="Freeform 85"/>
            <p:cNvSpPr>
              <a:spLocks/>
            </p:cNvSpPr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/>
            <p:cNvSpPr>
              <a:spLocks/>
            </p:cNvSpPr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91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92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4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95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96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Rectangle 97"/>
          <p:cNvSpPr>
            <a:spLocks noChangeArrowheads="1"/>
          </p:cNvSpPr>
          <p:nvPr/>
        </p:nvSpPr>
        <p:spPr bwMode="auto">
          <a:xfrm>
            <a:off x="1648921" y="6083631"/>
            <a:ext cx="133319" cy="59517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98"/>
          <p:cNvSpPr>
            <a:spLocks noChangeArrowheads="1"/>
          </p:cNvSpPr>
          <p:nvPr/>
        </p:nvSpPr>
        <p:spPr bwMode="auto">
          <a:xfrm>
            <a:off x="1648921" y="6155052"/>
            <a:ext cx="133319" cy="54756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1696535" y="6422881"/>
            <a:ext cx="40472" cy="194027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Rectangle 100"/>
          <p:cNvSpPr>
            <a:spLocks noChangeArrowheads="1"/>
          </p:cNvSpPr>
          <p:nvPr/>
        </p:nvSpPr>
        <p:spPr bwMode="auto">
          <a:xfrm>
            <a:off x="1598926" y="6202666"/>
            <a:ext cx="49995" cy="473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Rectangle 101"/>
          <p:cNvSpPr>
            <a:spLocks noChangeArrowheads="1"/>
          </p:cNvSpPr>
          <p:nvPr/>
        </p:nvSpPr>
        <p:spPr bwMode="auto">
          <a:xfrm>
            <a:off x="1598926" y="6257422"/>
            <a:ext cx="49995" cy="2975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Rectangle 102"/>
          <p:cNvSpPr>
            <a:spLocks noChangeArrowheads="1"/>
          </p:cNvSpPr>
          <p:nvPr/>
        </p:nvSpPr>
        <p:spPr bwMode="auto">
          <a:xfrm>
            <a:off x="1598926" y="6308608"/>
            <a:ext cx="4999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103"/>
          <p:cNvSpPr>
            <a:spLocks/>
          </p:cNvSpPr>
          <p:nvPr/>
        </p:nvSpPr>
        <p:spPr bwMode="auto">
          <a:xfrm>
            <a:off x="1853661" y="6195524"/>
            <a:ext cx="269019" cy="289255"/>
          </a:xfrm>
          <a:custGeom>
            <a:avLst/>
            <a:gdLst>
              <a:gd name="T0" fmla="*/ 102 w 113"/>
              <a:gd name="T1" fmla="*/ 101 h 121"/>
              <a:gd name="T2" fmla="*/ 69 w 113"/>
              <a:gd name="T3" fmla="*/ 45 h 121"/>
              <a:gd name="T4" fmla="*/ 69 w 113"/>
              <a:gd name="T5" fmla="*/ 0 h 121"/>
              <a:gd name="T6" fmla="*/ 44 w 113"/>
              <a:gd name="T7" fmla="*/ 0 h 121"/>
              <a:gd name="T8" fmla="*/ 44 w 113"/>
              <a:gd name="T9" fmla="*/ 45 h 121"/>
              <a:gd name="T10" fmla="*/ 10 w 113"/>
              <a:gd name="T11" fmla="*/ 101 h 121"/>
              <a:gd name="T12" fmla="*/ 19 w 113"/>
              <a:gd name="T13" fmla="*/ 121 h 121"/>
              <a:gd name="T14" fmla="*/ 94 w 113"/>
              <a:gd name="T15" fmla="*/ 121 h 121"/>
              <a:gd name="T16" fmla="*/ 102 w 113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21">
                <a:moveTo>
                  <a:pt x="102" y="101"/>
                </a:moveTo>
                <a:cubicBezTo>
                  <a:pt x="92" y="82"/>
                  <a:pt x="69" y="53"/>
                  <a:pt x="69" y="45"/>
                </a:cubicBezTo>
                <a:cubicBezTo>
                  <a:pt x="69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5" y="110"/>
                  <a:pt x="0" y="121"/>
                  <a:pt x="19" y="121"/>
                </a:cubicBezTo>
                <a:cubicBezTo>
                  <a:pt x="26" y="121"/>
                  <a:pt x="86" y="121"/>
                  <a:pt x="94" y="121"/>
                </a:cubicBezTo>
                <a:cubicBezTo>
                  <a:pt x="113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104"/>
          <p:cNvSpPr>
            <a:spLocks/>
          </p:cNvSpPr>
          <p:nvPr/>
        </p:nvSpPr>
        <p:spPr bwMode="auto">
          <a:xfrm>
            <a:off x="1884610" y="6363363"/>
            <a:ext cx="207121" cy="104751"/>
          </a:xfrm>
          <a:custGeom>
            <a:avLst/>
            <a:gdLst>
              <a:gd name="T0" fmla="*/ 62 w 87"/>
              <a:gd name="T1" fmla="*/ 3 h 44"/>
              <a:gd name="T2" fmla="*/ 42 w 87"/>
              <a:gd name="T3" fmla="*/ 2 h 44"/>
              <a:gd name="T4" fmla="*/ 26 w 87"/>
              <a:gd name="T5" fmla="*/ 0 h 44"/>
              <a:gd name="T6" fmla="*/ 8 w 87"/>
              <a:gd name="T7" fmla="*/ 28 h 44"/>
              <a:gd name="T8" fmla="*/ 15 w 87"/>
              <a:gd name="T9" fmla="*/ 44 h 44"/>
              <a:gd name="T10" fmla="*/ 72 w 87"/>
              <a:gd name="T11" fmla="*/ 44 h 44"/>
              <a:gd name="T12" fmla="*/ 79 w 87"/>
              <a:gd name="T13" fmla="*/ 28 h 44"/>
              <a:gd name="T14" fmla="*/ 62 w 8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44">
                <a:moveTo>
                  <a:pt x="62" y="3"/>
                </a:moveTo>
                <a:cubicBezTo>
                  <a:pt x="55" y="3"/>
                  <a:pt x="49" y="2"/>
                  <a:pt x="42" y="2"/>
                </a:cubicBezTo>
                <a:cubicBezTo>
                  <a:pt x="37" y="1"/>
                  <a:pt x="32" y="0"/>
                  <a:pt x="26" y="0"/>
                </a:cubicBezTo>
                <a:cubicBezTo>
                  <a:pt x="21" y="9"/>
                  <a:pt x="13" y="20"/>
                  <a:pt x="8" y="28"/>
                </a:cubicBezTo>
                <a:cubicBezTo>
                  <a:pt x="4" y="36"/>
                  <a:pt x="0" y="44"/>
                  <a:pt x="15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7" y="44"/>
                  <a:pt x="83" y="36"/>
                  <a:pt x="79" y="28"/>
                </a:cubicBezTo>
                <a:cubicBezTo>
                  <a:pt x="74" y="21"/>
                  <a:pt x="67" y="11"/>
                  <a:pt x="62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Oval 105"/>
          <p:cNvSpPr>
            <a:spLocks noChangeArrowheads="1"/>
          </p:cNvSpPr>
          <p:nvPr/>
        </p:nvSpPr>
        <p:spPr bwMode="auto">
          <a:xfrm>
            <a:off x="1963173" y="6394313"/>
            <a:ext cx="21426" cy="2142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Oval 106"/>
          <p:cNvSpPr>
            <a:spLocks noChangeArrowheads="1"/>
          </p:cNvSpPr>
          <p:nvPr/>
        </p:nvSpPr>
        <p:spPr bwMode="auto">
          <a:xfrm>
            <a:off x="1977458" y="6437165"/>
            <a:ext cx="2142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Oval 107"/>
          <p:cNvSpPr>
            <a:spLocks noChangeArrowheads="1"/>
          </p:cNvSpPr>
          <p:nvPr/>
        </p:nvSpPr>
        <p:spPr bwMode="auto">
          <a:xfrm>
            <a:off x="1994123" y="6410978"/>
            <a:ext cx="1190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Oval 108"/>
          <p:cNvSpPr>
            <a:spLocks noChangeArrowheads="1"/>
          </p:cNvSpPr>
          <p:nvPr/>
        </p:nvSpPr>
        <p:spPr bwMode="auto">
          <a:xfrm>
            <a:off x="1984600" y="6380029"/>
            <a:ext cx="1190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Rectangle 109"/>
          <p:cNvSpPr>
            <a:spLocks noChangeArrowheads="1"/>
          </p:cNvSpPr>
          <p:nvPr/>
        </p:nvSpPr>
        <p:spPr bwMode="auto">
          <a:xfrm>
            <a:off x="1953651" y="6193144"/>
            <a:ext cx="69040" cy="16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110"/>
          <p:cNvSpPr>
            <a:spLocks/>
          </p:cNvSpPr>
          <p:nvPr/>
        </p:nvSpPr>
        <p:spPr bwMode="auto">
          <a:xfrm>
            <a:off x="3927249" y="5107544"/>
            <a:ext cx="351153" cy="438049"/>
          </a:xfrm>
          <a:custGeom>
            <a:avLst/>
            <a:gdLst>
              <a:gd name="T0" fmla="*/ 94 w 147"/>
              <a:gd name="T1" fmla="*/ 63 h 183"/>
              <a:gd name="T2" fmla="*/ 95 w 147"/>
              <a:gd name="T3" fmla="*/ 0 h 183"/>
              <a:gd name="T4" fmla="*/ 82 w 147"/>
              <a:gd name="T5" fmla="*/ 0 h 183"/>
              <a:gd name="T6" fmla="*/ 82 w 147"/>
              <a:gd name="T7" fmla="*/ 0 h 183"/>
              <a:gd name="T8" fmla="*/ 53 w 147"/>
              <a:gd name="T9" fmla="*/ 0 h 183"/>
              <a:gd name="T10" fmla="*/ 52 w 147"/>
              <a:gd name="T11" fmla="*/ 63 h 183"/>
              <a:gd name="T12" fmla="*/ 0 w 147"/>
              <a:gd name="T13" fmla="*/ 133 h 183"/>
              <a:gd name="T14" fmla="*/ 20 w 147"/>
              <a:gd name="T15" fmla="*/ 183 h 183"/>
              <a:gd name="T16" fmla="*/ 73 w 147"/>
              <a:gd name="T17" fmla="*/ 183 h 183"/>
              <a:gd name="T18" fmla="*/ 127 w 147"/>
              <a:gd name="T19" fmla="*/ 183 h 183"/>
              <a:gd name="T20" fmla="*/ 147 w 147"/>
              <a:gd name="T21" fmla="*/ 133 h 183"/>
              <a:gd name="T22" fmla="*/ 94 w 147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20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7" y="183"/>
                  <a:pt x="127" y="183"/>
                  <a:pt x="127" y="183"/>
                </a:cubicBezTo>
                <a:cubicBezTo>
                  <a:pt x="139" y="170"/>
                  <a:pt x="147" y="152"/>
                  <a:pt x="147" y="133"/>
                </a:cubicBezTo>
                <a:cubicBezTo>
                  <a:pt x="147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111"/>
          <p:cNvSpPr>
            <a:spLocks/>
          </p:cNvSpPr>
          <p:nvPr/>
        </p:nvSpPr>
        <p:spPr bwMode="auto">
          <a:xfrm>
            <a:off x="3962960" y="5370612"/>
            <a:ext cx="279732" cy="141651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8 w 117"/>
              <a:gd name="T9" fmla="*/ 59 h 59"/>
              <a:gd name="T10" fmla="*/ 106 w 117"/>
              <a:gd name="T11" fmla="*/ 59 h 59"/>
              <a:gd name="T12" fmla="*/ 117 w 117"/>
              <a:gd name="T13" fmla="*/ 25 h 59"/>
              <a:gd name="T14" fmla="*/ 111 w 117"/>
              <a:gd name="T15" fmla="*/ 0 h 59"/>
              <a:gd name="T16" fmla="*/ 66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5" y="8"/>
                  <a:pt x="4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1" y="0"/>
                </a:cubicBezTo>
                <a:cubicBezTo>
                  <a:pt x="96" y="0"/>
                  <a:pt x="81" y="2"/>
                  <a:pt x="66" y="4"/>
                </a:cubicBezTo>
                <a:cubicBezTo>
                  <a:pt x="46" y="7"/>
                  <a:pt x="26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Oval 112"/>
          <p:cNvSpPr>
            <a:spLocks noChangeArrowheads="1"/>
          </p:cNvSpPr>
          <p:nvPr/>
        </p:nvSpPr>
        <p:spPr bwMode="auto">
          <a:xfrm>
            <a:off x="4091518" y="5415846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Oval 113"/>
          <p:cNvSpPr>
            <a:spLocks noChangeArrowheads="1"/>
          </p:cNvSpPr>
          <p:nvPr/>
        </p:nvSpPr>
        <p:spPr bwMode="auto">
          <a:xfrm>
            <a:off x="4112944" y="5456317"/>
            <a:ext cx="28568" cy="32139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Oval 114"/>
          <p:cNvSpPr>
            <a:spLocks noChangeArrowheads="1"/>
          </p:cNvSpPr>
          <p:nvPr/>
        </p:nvSpPr>
        <p:spPr bwMode="auto">
          <a:xfrm>
            <a:off x="4134370" y="5420607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Oval 115"/>
          <p:cNvSpPr>
            <a:spLocks noChangeArrowheads="1"/>
          </p:cNvSpPr>
          <p:nvPr/>
        </p:nvSpPr>
        <p:spPr bwMode="auto">
          <a:xfrm>
            <a:off x="4051046" y="5449176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Oval 116"/>
          <p:cNvSpPr>
            <a:spLocks noChangeArrowheads="1"/>
          </p:cNvSpPr>
          <p:nvPr/>
        </p:nvSpPr>
        <p:spPr bwMode="auto">
          <a:xfrm>
            <a:off x="4008193" y="5406323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Rectangle 117"/>
          <p:cNvSpPr>
            <a:spLocks noChangeArrowheads="1"/>
          </p:cNvSpPr>
          <p:nvPr/>
        </p:nvSpPr>
        <p:spPr bwMode="auto">
          <a:xfrm>
            <a:off x="4041523" y="5105164"/>
            <a:ext cx="121416" cy="21426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Freeform 118"/>
          <p:cNvSpPr>
            <a:spLocks/>
          </p:cNvSpPr>
          <p:nvPr/>
        </p:nvSpPr>
        <p:spPr bwMode="auto">
          <a:xfrm>
            <a:off x="1627494" y="5671771"/>
            <a:ext cx="309491" cy="327346"/>
          </a:xfrm>
          <a:custGeom>
            <a:avLst/>
            <a:gdLst>
              <a:gd name="T0" fmla="*/ 87 w 130"/>
              <a:gd name="T1" fmla="*/ 1 h 137"/>
              <a:gd name="T2" fmla="*/ 67 w 130"/>
              <a:gd name="T3" fmla="*/ 4 h 137"/>
              <a:gd name="T4" fmla="*/ 65 w 130"/>
              <a:gd name="T5" fmla="*/ 5 h 137"/>
              <a:gd name="T6" fmla="*/ 62 w 130"/>
              <a:gd name="T7" fmla="*/ 4 h 137"/>
              <a:gd name="T8" fmla="*/ 43 w 130"/>
              <a:gd name="T9" fmla="*/ 1 h 137"/>
              <a:gd name="T10" fmla="*/ 27 w 130"/>
              <a:gd name="T11" fmla="*/ 55 h 137"/>
              <a:gd name="T12" fmla="*/ 33 w 130"/>
              <a:gd name="T13" fmla="*/ 76 h 137"/>
              <a:gd name="T14" fmla="*/ 57 w 130"/>
              <a:gd name="T15" fmla="*/ 137 h 137"/>
              <a:gd name="T16" fmla="*/ 65 w 130"/>
              <a:gd name="T17" fmla="*/ 90 h 137"/>
              <a:gd name="T18" fmla="*/ 73 w 130"/>
              <a:gd name="T19" fmla="*/ 137 h 137"/>
              <a:gd name="T20" fmla="*/ 97 w 130"/>
              <a:gd name="T21" fmla="*/ 76 h 137"/>
              <a:gd name="T22" fmla="*/ 103 w 130"/>
              <a:gd name="T23" fmla="*/ 55 h 137"/>
              <a:gd name="T24" fmla="*/ 87 w 130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37">
                <a:moveTo>
                  <a:pt x="87" y="1"/>
                </a:moveTo>
                <a:cubicBezTo>
                  <a:pt x="87" y="1"/>
                  <a:pt x="74" y="0"/>
                  <a:pt x="67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0"/>
                  <a:pt x="43" y="1"/>
                  <a:pt x="43" y="1"/>
                </a:cubicBezTo>
                <a:cubicBezTo>
                  <a:pt x="0" y="3"/>
                  <a:pt x="27" y="55"/>
                  <a:pt x="27" y="55"/>
                </a:cubicBezTo>
                <a:cubicBezTo>
                  <a:pt x="33" y="63"/>
                  <a:pt x="33" y="76"/>
                  <a:pt x="33" y="76"/>
                </a:cubicBezTo>
                <a:cubicBezTo>
                  <a:pt x="25" y="125"/>
                  <a:pt x="57" y="137"/>
                  <a:pt x="57" y="137"/>
                </a:cubicBezTo>
                <a:cubicBezTo>
                  <a:pt x="51" y="103"/>
                  <a:pt x="60" y="93"/>
                  <a:pt x="65" y="90"/>
                </a:cubicBezTo>
                <a:cubicBezTo>
                  <a:pt x="70" y="93"/>
                  <a:pt x="79" y="103"/>
                  <a:pt x="73" y="137"/>
                </a:cubicBezTo>
                <a:cubicBezTo>
                  <a:pt x="73" y="137"/>
                  <a:pt x="105" y="125"/>
                  <a:pt x="97" y="76"/>
                </a:cubicBezTo>
                <a:cubicBezTo>
                  <a:pt x="97" y="76"/>
                  <a:pt x="96" y="63"/>
                  <a:pt x="103" y="55"/>
                </a:cubicBezTo>
                <a:cubicBezTo>
                  <a:pt x="103" y="55"/>
                  <a:pt x="130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Rectangle 119"/>
          <p:cNvSpPr>
            <a:spLocks noChangeArrowheads="1"/>
          </p:cNvSpPr>
          <p:nvPr/>
        </p:nvSpPr>
        <p:spPr bwMode="auto">
          <a:xfrm>
            <a:off x="2440503" y="5738430"/>
            <a:ext cx="45233" cy="21783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120"/>
          <p:cNvSpPr>
            <a:spLocks noChangeArrowheads="1"/>
          </p:cNvSpPr>
          <p:nvPr/>
        </p:nvSpPr>
        <p:spPr bwMode="auto">
          <a:xfrm>
            <a:off x="2380986" y="5851514"/>
            <a:ext cx="164268" cy="4523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Oval 121"/>
          <p:cNvSpPr>
            <a:spLocks noChangeArrowheads="1"/>
          </p:cNvSpPr>
          <p:nvPr/>
        </p:nvSpPr>
        <p:spPr bwMode="auto">
          <a:xfrm>
            <a:off x="2361940" y="5559877"/>
            <a:ext cx="204740" cy="2059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Freeform 122"/>
          <p:cNvSpPr>
            <a:spLocks noEditPoints="1"/>
          </p:cNvSpPr>
          <p:nvPr/>
        </p:nvSpPr>
        <p:spPr bwMode="auto">
          <a:xfrm>
            <a:off x="2340513" y="5538451"/>
            <a:ext cx="247593" cy="248783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6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3" y="104"/>
                  <a:pt x="0" y="81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80" y="0"/>
                  <a:pt x="104" y="23"/>
                  <a:pt x="104" y="52"/>
                </a:cubicBezTo>
                <a:cubicBezTo>
                  <a:pt x="104" y="81"/>
                  <a:pt x="80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6" y="71"/>
                  <a:pt x="86" y="52"/>
                </a:cubicBezTo>
                <a:cubicBezTo>
                  <a:pt x="86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Freeform 123"/>
          <p:cNvSpPr>
            <a:spLocks/>
          </p:cNvSpPr>
          <p:nvPr/>
        </p:nvSpPr>
        <p:spPr bwMode="auto">
          <a:xfrm>
            <a:off x="4418863" y="5093260"/>
            <a:ext cx="133319" cy="134510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Rectangle 124"/>
          <p:cNvSpPr>
            <a:spLocks noChangeArrowheads="1"/>
          </p:cNvSpPr>
          <p:nvPr/>
        </p:nvSpPr>
        <p:spPr bwMode="auto">
          <a:xfrm>
            <a:off x="4426006" y="5071834"/>
            <a:ext cx="147603" cy="3333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Rectangle 125"/>
          <p:cNvSpPr>
            <a:spLocks noChangeArrowheads="1"/>
          </p:cNvSpPr>
          <p:nvPr/>
        </p:nvSpPr>
        <p:spPr bwMode="auto">
          <a:xfrm>
            <a:off x="4540279" y="5078976"/>
            <a:ext cx="33330" cy="136891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Freeform 126"/>
          <p:cNvSpPr>
            <a:spLocks/>
          </p:cNvSpPr>
          <p:nvPr/>
        </p:nvSpPr>
        <p:spPr bwMode="auto">
          <a:xfrm>
            <a:off x="4309351" y="5171824"/>
            <a:ext cx="161888" cy="16307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Freeform 127"/>
          <p:cNvSpPr>
            <a:spLocks noEditPoints="1"/>
          </p:cNvSpPr>
          <p:nvPr/>
        </p:nvSpPr>
        <p:spPr bwMode="auto">
          <a:xfrm>
            <a:off x="4292686" y="5155159"/>
            <a:ext cx="195217" cy="196408"/>
          </a:xfrm>
          <a:custGeom>
            <a:avLst/>
            <a:gdLst>
              <a:gd name="T0" fmla="*/ 68 w 82"/>
              <a:gd name="T1" fmla="*/ 15 h 82"/>
              <a:gd name="T2" fmla="*/ 68 w 82"/>
              <a:gd name="T3" fmla="*/ 68 h 82"/>
              <a:gd name="T4" fmla="*/ 15 w 82"/>
              <a:gd name="T5" fmla="*/ 68 h 82"/>
              <a:gd name="T6" fmla="*/ 15 w 82"/>
              <a:gd name="T7" fmla="*/ 15 h 82"/>
              <a:gd name="T8" fmla="*/ 68 w 82"/>
              <a:gd name="T9" fmla="*/ 15 h 82"/>
              <a:gd name="T10" fmla="*/ 24 w 82"/>
              <a:gd name="T11" fmla="*/ 59 h 82"/>
              <a:gd name="T12" fmla="*/ 59 w 82"/>
              <a:gd name="T13" fmla="*/ 59 h 82"/>
              <a:gd name="T14" fmla="*/ 59 w 82"/>
              <a:gd name="T15" fmla="*/ 24 h 82"/>
              <a:gd name="T16" fmla="*/ 24 w 82"/>
              <a:gd name="T17" fmla="*/ 24 h 82"/>
              <a:gd name="T18" fmla="*/ 24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8" y="15"/>
                </a:moveTo>
                <a:cubicBezTo>
                  <a:pt x="82" y="29"/>
                  <a:pt x="82" y="53"/>
                  <a:pt x="68" y="68"/>
                </a:cubicBezTo>
                <a:cubicBezTo>
                  <a:pt x="53" y="82"/>
                  <a:pt x="29" y="82"/>
                  <a:pt x="15" y="68"/>
                </a:cubicBezTo>
                <a:cubicBezTo>
                  <a:pt x="0" y="53"/>
                  <a:pt x="0" y="29"/>
                  <a:pt x="15" y="15"/>
                </a:cubicBezTo>
                <a:cubicBezTo>
                  <a:pt x="29" y="0"/>
                  <a:pt x="53" y="0"/>
                  <a:pt x="68" y="15"/>
                </a:cubicBezTo>
                <a:close/>
                <a:moveTo>
                  <a:pt x="24" y="59"/>
                </a:moveTo>
                <a:cubicBezTo>
                  <a:pt x="33" y="68"/>
                  <a:pt x="49" y="68"/>
                  <a:pt x="59" y="59"/>
                </a:cubicBezTo>
                <a:cubicBezTo>
                  <a:pt x="68" y="49"/>
                  <a:pt x="68" y="33"/>
                  <a:pt x="59" y="24"/>
                </a:cubicBezTo>
                <a:cubicBezTo>
                  <a:pt x="49" y="14"/>
                  <a:pt x="33" y="14"/>
                  <a:pt x="24" y="24"/>
                </a:cubicBezTo>
                <a:cubicBezTo>
                  <a:pt x="14" y="33"/>
                  <a:pt x="14" y="49"/>
                  <a:pt x="24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Freeform 128"/>
          <p:cNvSpPr>
            <a:spLocks/>
          </p:cNvSpPr>
          <p:nvPr/>
        </p:nvSpPr>
        <p:spPr bwMode="auto">
          <a:xfrm>
            <a:off x="2816654" y="5490837"/>
            <a:ext cx="479711" cy="334489"/>
          </a:xfrm>
          <a:custGeom>
            <a:avLst/>
            <a:gdLst>
              <a:gd name="T0" fmla="*/ 89 w 201"/>
              <a:gd name="T1" fmla="*/ 140 h 140"/>
              <a:gd name="T2" fmla="*/ 89 w 201"/>
              <a:gd name="T3" fmla="*/ 140 h 140"/>
              <a:gd name="T4" fmla="*/ 84 w 201"/>
              <a:gd name="T5" fmla="*/ 136 h 140"/>
              <a:gd name="T6" fmla="*/ 76 w 201"/>
              <a:gd name="T7" fmla="*/ 48 h 140"/>
              <a:gd name="T8" fmla="*/ 67 w 201"/>
              <a:gd name="T9" fmla="*/ 116 h 140"/>
              <a:gd name="T10" fmla="*/ 63 w 201"/>
              <a:gd name="T11" fmla="*/ 121 h 140"/>
              <a:gd name="T12" fmla="*/ 58 w 201"/>
              <a:gd name="T13" fmla="*/ 117 h 140"/>
              <a:gd name="T14" fmla="*/ 47 w 201"/>
              <a:gd name="T15" fmla="*/ 54 h 140"/>
              <a:gd name="T16" fmla="*/ 44 w 201"/>
              <a:gd name="T17" fmla="*/ 72 h 140"/>
              <a:gd name="T18" fmla="*/ 39 w 201"/>
              <a:gd name="T19" fmla="*/ 76 h 140"/>
              <a:gd name="T20" fmla="*/ 5 w 201"/>
              <a:gd name="T21" fmla="*/ 76 h 140"/>
              <a:gd name="T22" fmla="*/ 0 w 201"/>
              <a:gd name="T23" fmla="*/ 71 h 140"/>
              <a:gd name="T24" fmla="*/ 5 w 201"/>
              <a:gd name="T25" fmla="*/ 66 h 140"/>
              <a:gd name="T26" fmla="*/ 35 w 201"/>
              <a:gd name="T27" fmla="*/ 66 h 140"/>
              <a:gd name="T28" fmla="*/ 42 w 201"/>
              <a:gd name="T29" fmla="*/ 24 h 140"/>
              <a:gd name="T30" fmla="*/ 47 w 201"/>
              <a:gd name="T31" fmla="*/ 20 h 140"/>
              <a:gd name="T32" fmla="*/ 47 w 201"/>
              <a:gd name="T33" fmla="*/ 20 h 140"/>
              <a:gd name="T34" fmla="*/ 52 w 201"/>
              <a:gd name="T35" fmla="*/ 24 h 140"/>
              <a:gd name="T36" fmla="*/ 62 w 201"/>
              <a:gd name="T37" fmla="*/ 83 h 140"/>
              <a:gd name="T38" fmla="*/ 72 w 201"/>
              <a:gd name="T39" fmla="*/ 4 h 140"/>
              <a:gd name="T40" fmla="*/ 77 w 201"/>
              <a:gd name="T41" fmla="*/ 0 h 140"/>
              <a:gd name="T42" fmla="*/ 82 w 201"/>
              <a:gd name="T43" fmla="*/ 4 h 140"/>
              <a:gd name="T44" fmla="*/ 91 w 201"/>
              <a:gd name="T45" fmla="*/ 97 h 140"/>
              <a:gd name="T46" fmla="*/ 102 w 201"/>
              <a:gd name="T47" fmla="*/ 25 h 140"/>
              <a:gd name="T48" fmla="*/ 107 w 201"/>
              <a:gd name="T49" fmla="*/ 21 h 140"/>
              <a:gd name="T50" fmla="*/ 112 w 201"/>
              <a:gd name="T51" fmla="*/ 25 h 140"/>
              <a:gd name="T52" fmla="*/ 120 w 201"/>
              <a:gd name="T53" fmla="*/ 86 h 140"/>
              <a:gd name="T54" fmla="*/ 130 w 201"/>
              <a:gd name="T55" fmla="*/ 53 h 140"/>
              <a:gd name="T56" fmla="*/ 135 w 201"/>
              <a:gd name="T57" fmla="*/ 50 h 140"/>
              <a:gd name="T58" fmla="*/ 139 w 201"/>
              <a:gd name="T59" fmla="*/ 54 h 140"/>
              <a:gd name="T60" fmla="*/ 142 w 201"/>
              <a:gd name="T61" fmla="*/ 68 h 140"/>
              <a:gd name="T62" fmla="*/ 197 w 201"/>
              <a:gd name="T63" fmla="*/ 68 h 140"/>
              <a:gd name="T64" fmla="*/ 201 w 201"/>
              <a:gd name="T65" fmla="*/ 73 h 140"/>
              <a:gd name="T66" fmla="*/ 197 w 201"/>
              <a:gd name="T67" fmla="*/ 78 h 140"/>
              <a:gd name="T68" fmla="*/ 138 w 201"/>
              <a:gd name="T69" fmla="*/ 78 h 140"/>
              <a:gd name="T70" fmla="*/ 134 w 201"/>
              <a:gd name="T71" fmla="*/ 75 h 140"/>
              <a:gd name="T72" fmla="*/ 123 w 201"/>
              <a:gd name="T73" fmla="*/ 111 h 140"/>
              <a:gd name="T74" fmla="*/ 118 w 201"/>
              <a:gd name="T75" fmla="*/ 115 h 140"/>
              <a:gd name="T76" fmla="*/ 114 w 201"/>
              <a:gd name="T77" fmla="*/ 111 h 140"/>
              <a:gd name="T78" fmla="*/ 107 w 201"/>
              <a:gd name="T79" fmla="*/ 59 h 140"/>
              <a:gd name="T80" fmla="*/ 94 w 201"/>
              <a:gd name="T81" fmla="*/ 136 h 140"/>
              <a:gd name="T82" fmla="*/ 89 w 201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" h="140">
                <a:moveTo>
                  <a:pt x="89" y="140"/>
                </a:moveTo>
                <a:cubicBezTo>
                  <a:pt x="89" y="140"/>
                  <a:pt x="89" y="140"/>
                  <a:pt x="89" y="140"/>
                </a:cubicBezTo>
                <a:cubicBezTo>
                  <a:pt x="87" y="140"/>
                  <a:pt x="85" y="138"/>
                  <a:pt x="84" y="136"/>
                </a:cubicBezTo>
                <a:cubicBezTo>
                  <a:pt x="76" y="48"/>
                  <a:pt x="76" y="48"/>
                  <a:pt x="76" y="48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7" y="119"/>
                  <a:pt x="65" y="121"/>
                  <a:pt x="63" y="121"/>
                </a:cubicBezTo>
                <a:cubicBezTo>
                  <a:pt x="60" y="121"/>
                  <a:pt x="58" y="119"/>
                  <a:pt x="58" y="117"/>
                </a:cubicBezTo>
                <a:cubicBezTo>
                  <a:pt x="47" y="54"/>
                  <a:pt x="47" y="54"/>
                  <a:pt x="47" y="54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4"/>
                  <a:pt x="42" y="76"/>
                  <a:pt x="3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4"/>
                  <a:pt x="0" y="71"/>
                </a:cubicBezTo>
                <a:cubicBezTo>
                  <a:pt x="0" y="68"/>
                  <a:pt x="2" y="66"/>
                  <a:pt x="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2"/>
                  <a:pt x="45" y="20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9" y="20"/>
                  <a:pt x="51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5" y="0"/>
                  <a:pt x="77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3" y="23"/>
                  <a:pt x="105" y="21"/>
                  <a:pt x="107" y="21"/>
                </a:cubicBezTo>
                <a:cubicBezTo>
                  <a:pt x="110" y="21"/>
                  <a:pt x="112" y="23"/>
                  <a:pt x="112" y="2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2" y="50"/>
                  <a:pt x="135" y="50"/>
                </a:cubicBezTo>
                <a:cubicBezTo>
                  <a:pt x="137" y="50"/>
                  <a:pt x="139" y="51"/>
                  <a:pt x="139" y="54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9" y="68"/>
                  <a:pt x="201" y="70"/>
                  <a:pt x="201" y="73"/>
                </a:cubicBezTo>
                <a:cubicBezTo>
                  <a:pt x="201" y="76"/>
                  <a:pt x="199" y="78"/>
                  <a:pt x="19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6" y="78"/>
                  <a:pt x="135" y="77"/>
                  <a:pt x="134" y="7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3"/>
                  <a:pt x="121" y="115"/>
                  <a:pt x="118" y="115"/>
                </a:cubicBezTo>
                <a:cubicBezTo>
                  <a:pt x="116" y="115"/>
                  <a:pt x="114" y="113"/>
                  <a:pt x="114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8"/>
                  <a:pt x="92" y="140"/>
                  <a:pt x="89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129"/>
          <p:cNvSpPr>
            <a:spLocks/>
          </p:cNvSpPr>
          <p:nvPr/>
        </p:nvSpPr>
        <p:spPr bwMode="auto">
          <a:xfrm>
            <a:off x="1996503" y="5906269"/>
            <a:ext cx="119035" cy="222595"/>
          </a:xfrm>
          <a:custGeom>
            <a:avLst/>
            <a:gdLst>
              <a:gd name="T0" fmla="*/ 28 w 50"/>
              <a:gd name="T1" fmla="*/ 43 h 93"/>
              <a:gd name="T2" fmla="*/ 28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8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8" y="43"/>
                </a:move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3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8" y="66"/>
                  <a:pt x="28" y="56"/>
                  <a:pt x="28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Rectangle 130"/>
          <p:cNvSpPr>
            <a:spLocks noChangeArrowheads="1"/>
          </p:cNvSpPr>
          <p:nvPr/>
        </p:nvSpPr>
        <p:spPr bwMode="auto">
          <a:xfrm>
            <a:off x="1996502" y="5870560"/>
            <a:ext cx="66660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Rectangle 131"/>
          <p:cNvSpPr>
            <a:spLocks noChangeArrowheads="1"/>
          </p:cNvSpPr>
          <p:nvPr/>
        </p:nvSpPr>
        <p:spPr bwMode="auto">
          <a:xfrm>
            <a:off x="2167913" y="5870560"/>
            <a:ext cx="67850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Freeform 132"/>
          <p:cNvSpPr>
            <a:spLocks/>
          </p:cNvSpPr>
          <p:nvPr/>
        </p:nvSpPr>
        <p:spPr bwMode="auto">
          <a:xfrm>
            <a:off x="2115538" y="5906269"/>
            <a:ext cx="120225" cy="222595"/>
          </a:xfrm>
          <a:custGeom>
            <a:avLst/>
            <a:gdLst>
              <a:gd name="T0" fmla="*/ 22 w 50"/>
              <a:gd name="T1" fmla="*/ 0 h 93"/>
              <a:gd name="T2" fmla="*/ 22 w 50"/>
              <a:gd name="T3" fmla="*/ 43 h 93"/>
              <a:gd name="T4" fmla="*/ 0 w 50"/>
              <a:gd name="T5" fmla="*/ 66 h 93"/>
              <a:gd name="T6" fmla="*/ 0 w 50"/>
              <a:gd name="T7" fmla="*/ 93 h 93"/>
              <a:gd name="T8" fmla="*/ 50 w 50"/>
              <a:gd name="T9" fmla="*/ 43 h 93"/>
              <a:gd name="T10" fmla="*/ 50 w 50"/>
              <a:gd name="T11" fmla="*/ 0 h 93"/>
              <a:gd name="T12" fmla="*/ 22 w 50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50" y="70"/>
                  <a:pt x="50" y="43"/>
                </a:cubicBezTo>
                <a:cubicBezTo>
                  <a:pt x="50" y="0"/>
                  <a:pt x="50" y="0"/>
                  <a:pt x="50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7" name="Group 417"/>
          <p:cNvGrpSpPr>
            <a:grpSpLocks/>
          </p:cNvGrpSpPr>
          <p:nvPr/>
        </p:nvGrpSpPr>
        <p:grpSpPr bwMode="auto">
          <a:xfrm>
            <a:off x="2034594" y="5474172"/>
            <a:ext cx="163077" cy="413052"/>
            <a:chOff x="669" y="2066"/>
            <a:chExt cx="137" cy="347"/>
          </a:xfrm>
        </p:grpSpPr>
        <p:sp>
          <p:nvSpPr>
            <p:cNvPr id="128" name="Freeform 133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134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Rectangle 135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36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137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138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39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140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41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42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3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44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45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146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Rectangle 147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148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Rectangle 149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150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51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5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15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15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55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Group 414"/>
          <p:cNvGrpSpPr>
            <a:grpSpLocks/>
          </p:cNvGrpSpPr>
          <p:nvPr/>
        </p:nvGrpSpPr>
        <p:grpSpPr bwMode="auto">
          <a:xfrm>
            <a:off x="1587023" y="5048028"/>
            <a:ext cx="328536" cy="488043"/>
            <a:chOff x="293" y="1708"/>
            <a:chExt cx="276" cy="410"/>
          </a:xfrm>
        </p:grpSpPr>
        <p:sp>
          <p:nvSpPr>
            <p:cNvPr id="152" name="Rectangle 156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157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8"/>
            <p:cNvSpPr>
              <a:spLocks/>
            </p:cNvSpPr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Oval 159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60"/>
            <p:cNvSpPr>
              <a:spLocks/>
            </p:cNvSpPr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Oval 161"/>
          <p:cNvSpPr>
            <a:spLocks noChangeArrowheads="1"/>
          </p:cNvSpPr>
          <p:nvPr/>
        </p:nvSpPr>
        <p:spPr bwMode="auto">
          <a:xfrm>
            <a:off x="3570145" y="5119448"/>
            <a:ext cx="314252" cy="31544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Oval 162"/>
          <p:cNvSpPr>
            <a:spLocks noChangeArrowheads="1"/>
          </p:cNvSpPr>
          <p:nvPr/>
        </p:nvSpPr>
        <p:spPr bwMode="auto">
          <a:xfrm>
            <a:off x="3598713" y="5148017"/>
            <a:ext cx="257115" cy="2583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Rectangle 163"/>
          <p:cNvSpPr>
            <a:spLocks noChangeArrowheads="1"/>
          </p:cNvSpPr>
          <p:nvPr/>
        </p:nvSpPr>
        <p:spPr bwMode="auto">
          <a:xfrm>
            <a:off x="3722509" y="5162301"/>
            <a:ext cx="9523" cy="309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Rectangle 164"/>
          <p:cNvSpPr>
            <a:spLocks noChangeArrowheads="1"/>
          </p:cNvSpPr>
          <p:nvPr/>
        </p:nvSpPr>
        <p:spPr bwMode="auto">
          <a:xfrm>
            <a:off x="3722509" y="5363470"/>
            <a:ext cx="9523" cy="2856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Rectangle 165"/>
          <p:cNvSpPr>
            <a:spLocks noChangeArrowheads="1"/>
          </p:cNvSpPr>
          <p:nvPr/>
        </p:nvSpPr>
        <p:spPr bwMode="auto">
          <a:xfrm>
            <a:off x="3812976" y="5273003"/>
            <a:ext cx="28568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Rectangle 166"/>
          <p:cNvSpPr>
            <a:spLocks noChangeArrowheads="1"/>
          </p:cNvSpPr>
          <p:nvPr/>
        </p:nvSpPr>
        <p:spPr bwMode="auto">
          <a:xfrm>
            <a:off x="3612998" y="5273003"/>
            <a:ext cx="30949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167"/>
          <p:cNvSpPr>
            <a:spLocks/>
          </p:cNvSpPr>
          <p:nvPr/>
        </p:nvSpPr>
        <p:spPr bwMode="auto">
          <a:xfrm>
            <a:off x="3810595" y="5213486"/>
            <a:ext cx="16665" cy="1666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168"/>
          <p:cNvSpPr>
            <a:spLocks/>
          </p:cNvSpPr>
          <p:nvPr/>
        </p:nvSpPr>
        <p:spPr bwMode="auto">
          <a:xfrm>
            <a:off x="3627282" y="5327760"/>
            <a:ext cx="16665" cy="14284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169"/>
          <p:cNvSpPr>
            <a:spLocks/>
          </p:cNvSpPr>
          <p:nvPr/>
        </p:nvSpPr>
        <p:spPr bwMode="auto">
          <a:xfrm>
            <a:off x="3772504" y="5174204"/>
            <a:ext cx="14284" cy="16665"/>
          </a:xfrm>
          <a:custGeom>
            <a:avLst/>
            <a:gdLst>
              <a:gd name="T0" fmla="*/ 6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6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6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6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Freeform 170"/>
          <p:cNvSpPr>
            <a:spLocks/>
          </p:cNvSpPr>
          <p:nvPr/>
        </p:nvSpPr>
        <p:spPr bwMode="auto">
          <a:xfrm>
            <a:off x="3667754" y="5363470"/>
            <a:ext cx="16665" cy="1666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Freeform 171"/>
          <p:cNvSpPr>
            <a:spLocks/>
          </p:cNvSpPr>
          <p:nvPr/>
        </p:nvSpPr>
        <p:spPr bwMode="auto">
          <a:xfrm>
            <a:off x="3774885" y="5361089"/>
            <a:ext cx="14284" cy="19046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Freeform 172"/>
          <p:cNvSpPr>
            <a:spLocks/>
          </p:cNvSpPr>
          <p:nvPr/>
        </p:nvSpPr>
        <p:spPr bwMode="auto">
          <a:xfrm>
            <a:off x="3665373" y="5176585"/>
            <a:ext cx="14284" cy="1666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6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6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Freeform 173"/>
          <p:cNvSpPr>
            <a:spLocks/>
          </p:cNvSpPr>
          <p:nvPr/>
        </p:nvSpPr>
        <p:spPr bwMode="auto">
          <a:xfrm>
            <a:off x="3812976" y="5322999"/>
            <a:ext cx="16665" cy="16665"/>
          </a:xfrm>
          <a:custGeom>
            <a:avLst/>
            <a:gdLst>
              <a:gd name="T0" fmla="*/ 0 w 14"/>
              <a:gd name="T1" fmla="*/ 8 h 14"/>
              <a:gd name="T2" fmla="*/ 4 w 14"/>
              <a:gd name="T3" fmla="*/ 0 h 14"/>
              <a:gd name="T4" fmla="*/ 14 w 14"/>
              <a:gd name="T5" fmla="*/ 6 h 14"/>
              <a:gd name="T6" fmla="*/ 10 w 14"/>
              <a:gd name="T7" fmla="*/ 14 h 14"/>
              <a:gd name="T8" fmla="*/ 0 w 14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0"/>
                </a:lnTo>
                <a:lnTo>
                  <a:pt x="14" y="6"/>
                </a:lnTo>
                <a:lnTo>
                  <a:pt x="10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Freeform 174"/>
          <p:cNvSpPr>
            <a:spLocks/>
          </p:cNvSpPr>
          <p:nvPr/>
        </p:nvSpPr>
        <p:spPr bwMode="auto">
          <a:xfrm>
            <a:off x="3624901" y="5218248"/>
            <a:ext cx="16665" cy="14284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175"/>
          <p:cNvSpPr>
            <a:spLocks/>
          </p:cNvSpPr>
          <p:nvPr/>
        </p:nvSpPr>
        <p:spPr bwMode="auto">
          <a:xfrm>
            <a:off x="3696322" y="5263481"/>
            <a:ext cx="92847" cy="80944"/>
          </a:xfrm>
          <a:custGeom>
            <a:avLst/>
            <a:gdLst>
              <a:gd name="T0" fmla="*/ 22 w 78"/>
              <a:gd name="T1" fmla="*/ 2 h 68"/>
              <a:gd name="T2" fmla="*/ 0 w 78"/>
              <a:gd name="T3" fmla="*/ 68 h 68"/>
              <a:gd name="T4" fmla="*/ 34 w 78"/>
              <a:gd name="T5" fmla="*/ 18 h 68"/>
              <a:gd name="T6" fmla="*/ 78 w 78"/>
              <a:gd name="T7" fmla="*/ 0 h 68"/>
              <a:gd name="T8" fmla="*/ 22 w 78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68">
                <a:moveTo>
                  <a:pt x="22" y="2"/>
                </a:moveTo>
                <a:lnTo>
                  <a:pt x="0" y="68"/>
                </a:lnTo>
                <a:lnTo>
                  <a:pt x="34" y="18"/>
                </a:lnTo>
                <a:lnTo>
                  <a:pt x="78" y="0"/>
                </a:lnTo>
                <a:lnTo>
                  <a:pt x="22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Freeform 176"/>
          <p:cNvSpPr>
            <a:spLocks/>
          </p:cNvSpPr>
          <p:nvPr/>
        </p:nvSpPr>
        <p:spPr bwMode="auto">
          <a:xfrm>
            <a:off x="2300042" y="5083737"/>
            <a:ext cx="373770" cy="372580"/>
          </a:xfrm>
          <a:custGeom>
            <a:avLst/>
            <a:gdLst>
              <a:gd name="T0" fmla="*/ 58 w 157"/>
              <a:gd name="T1" fmla="*/ 0 h 156"/>
              <a:gd name="T2" fmla="*/ 75 w 157"/>
              <a:gd name="T3" fmla="*/ 0 h 156"/>
              <a:gd name="T4" fmla="*/ 91 w 157"/>
              <a:gd name="T5" fmla="*/ 31 h 156"/>
              <a:gd name="T6" fmla="*/ 131 w 157"/>
              <a:gd name="T7" fmla="*/ 30 h 156"/>
              <a:gd name="T8" fmla="*/ 138 w 157"/>
              <a:gd name="T9" fmla="*/ 102 h 156"/>
              <a:gd name="T10" fmla="*/ 47 w 157"/>
              <a:gd name="T11" fmla="*/ 120 h 156"/>
              <a:gd name="T12" fmla="*/ 18 w 157"/>
              <a:gd name="T13" fmla="*/ 143 h 156"/>
              <a:gd name="T14" fmla="*/ 1 w 157"/>
              <a:gd name="T15" fmla="*/ 143 h 156"/>
              <a:gd name="T16" fmla="*/ 29 w 157"/>
              <a:gd name="T17" fmla="*/ 97 h 156"/>
              <a:gd name="T18" fmla="*/ 84 w 157"/>
              <a:gd name="T19" fmla="*/ 73 h 156"/>
              <a:gd name="T20" fmla="*/ 71 w 157"/>
              <a:gd name="T21" fmla="*/ 46 h 156"/>
              <a:gd name="T22" fmla="*/ 58 w 157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6">
                <a:moveTo>
                  <a:pt x="58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100" y="25"/>
                  <a:pt x="114" y="15"/>
                  <a:pt x="131" y="30"/>
                </a:cubicBezTo>
                <a:cubicBezTo>
                  <a:pt x="145" y="42"/>
                  <a:pt x="157" y="61"/>
                  <a:pt x="138" y="102"/>
                </a:cubicBezTo>
                <a:cubicBezTo>
                  <a:pt x="128" y="123"/>
                  <a:pt x="96" y="156"/>
                  <a:pt x="47" y="120"/>
                </a:cubicBezTo>
                <a:cubicBezTo>
                  <a:pt x="39" y="114"/>
                  <a:pt x="20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9" y="108"/>
                  <a:pt x="84" y="73"/>
                </a:cubicBezTo>
                <a:cubicBezTo>
                  <a:pt x="85" y="65"/>
                  <a:pt x="89" y="56"/>
                  <a:pt x="71" y="46"/>
                </a:cubicBezTo>
                <a:cubicBezTo>
                  <a:pt x="64" y="41"/>
                  <a:pt x="57" y="37"/>
                  <a:pt x="58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Freeform 177"/>
          <p:cNvSpPr>
            <a:spLocks/>
          </p:cNvSpPr>
          <p:nvPr/>
        </p:nvSpPr>
        <p:spPr bwMode="auto">
          <a:xfrm>
            <a:off x="2044116" y="5093261"/>
            <a:ext cx="265448" cy="201169"/>
          </a:xfrm>
          <a:custGeom>
            <a:avLst/>
            <a:gdLst>
              <a:gd name="T0" fmla="*/ 107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3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3 w 111"/>
              <a:gd name="T17" fmla="*/ 0 h 84"/>
              <a:gd name="T18" fmla="*/ 107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7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7" y="84"/>
                </a:moveTo>
                <a:cubicBezTo>
                  <a:pt x="105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5" y="84"/>
                  <a:pt x="3" y="84"/>
                </a:cubicBezTo>
                <a:cubicBezTo>
                  <a:pt x="1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09" y="84"/>
                  <a:pt x="10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Freeform 178"/>
          <p:cNvSpPr>
            <a:spLocks/>
          </p:cNvSpPr>
          <p:nvPr/>
        </p:nvSpPr>
        <p:spPr bwMode="auto">
          <a:xfrm>
            <a:off x="2008406" y="5273004"/>
            <a:ext cx="327346" cy="26188"/>
          </a:xfrm>
          <a:custGeom>
            <a:avLst/>
            <a:gdLst>
              <a:gd name="T0" fmla="*/ 137 w 137"/>
              <a:gd name="T1" fmla="*/ 11 h 11"/>
              <a:gd name="T2" fmla="*/ 0 w 137"/>
              <a:gd name="T3" fmla="*/ 11 h 11"/>
              <a:gd name="T4" fmla="*/ 11 w 137"/>
              <a:gd name="T5" fmla="*/ 0 h 11"/>
              <a:gd name="T6" fmla="*/ 125 w 137"/>
              <a:gd name="T7" fmla="*/ 0 h 11"/>
              <a:gd name="T8" fmla="*/ 137 w 137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">
                <a:moveTo>
                  <a:pt x="137" y="11"/>
                </a:moveTo>
                <a:cubicBezTo>
                  <a:pt x="113" y="11"/>
                  <a:pt x="62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7" y="5"/>
                  <a:pt x="13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Oval 179"/>
          <p:cNvSpPr>
            <a:spLocks noChangeArrowheads="1"/>
          </p:cNvSpPr>
          <p:nvPr/>
        </p:nvSpPr>
        <p:spPr bwMode="auto">
          <a:xfrm>
            <a:off x="2110777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Rectangle 180"/>
          <p:cNvSpPr>
            <a:spLocks noChangeArrowheads="1"/>
          </p:cNvSpPr>
          <p:nvPr/>
        </p:nvSpPr>
        <p:spPr bwMode="auto">
          <a:xfrm>
            <a:off x="2129822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Freeform 181"/>
          <p:cNvSpPr>
            <a:spLocks/>
          </p:cNvSpPr>
          <p:nvPr/>
        </p:nvSpPr>
        <p:spPr bwMode="auto">
          <a:xfrm>
            <a:off x="1984599" y="5157540"/>
            <a:ext cx="52375" cy="51185"/>
          </a:xfrm>
          <a:custGeom>
            <a:avLst/>
            <a:gdLst>
              <a:gd name="T0" fmla="*/ 17 w 22"/>
              <a:gd name="T1" fmla="*/ 18 h 21"/>
              <a:gd name="T2" fmla="*/ 4 w 22"/>
              <a:gd name="T3" fmla="*/ 16 h 21"/>
              <a:gd name="T4" fmla="*/ 5 w 22"/>
              <a:gd name="T5" fmla="*/ 3 h 21"/>
              <a:gd name="T6" fmla="*/ 18 w 22"/>
              <a:gd name="T7" fmla="*/ 4 h 21"/>
              <a:gd name="T8" fmla="*/ 17 w 22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7" y="18"/>
                </a:moveTo>
                <a:cubicBezTo>
                  <a:pt x="13" y="21"/>
                  <a:pt x="7" y="20"/>
                  <a:pt x="4" y="16"/>
                </a:cubicBezTo>
                <a:cubicBezTo>
                  <a:pt x="0" y="12"/>
                  <a:pt x="1" y="6"/>
                  <a:pt x="5" y="3"/>
                </a:cubicBezTo>
                <a:cubicBezTo>
                  <a:pt x="9" y="0"/>
                  <a:pt x="15" y="0"/>
                  <a:pt x="18" y="4"/>
                </a:cubicBezTo>
                <a:cubicBezTo>
                  <a:pt x="22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Freeform 182"/>
          <p:cNvSpPr>
            <a:spLocks/>
          </p:cNvSpPr>
          <p:nvPr/>
        </p:nvSpPr>
        <p:spPr bwMode="auto">
          <a:xfrm>
            <a:off x="2022691" y="5102783"/>
            <a:ext cx="83324" cy="71421"/>
          </a:xfrm>
          <a:custGeom>
            <a:avLst/>
            <a:gdLst>
              <a:gd name="T0" fmla="*/ 4 w 70"/>
              <a:gd name="T1" fmla="*/ 60 h 60"/>
              <a:gd name="T2" fmla="*/ 0 w 70"/>
              <a:gd name="T3" fmla="*/ 54 h 60"/>
              <a:gd name="T4" fmla="*/ 66 w 70"/>
              <a:gd name="T5" fmla="*/ 0 h 60"/>
              <a:gd name="T6" fmla="*/ 70 w 70"/>
              <a:gd name="T7" fmla="*/ 4 h 60"/>
              <a:gd name="T8" fmla="*/ 4 w 7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60">
                <a:moveTo>
                  <a:pt x="4" y="60"/>
                </a:moveTo>
                <a:lnTo>
                  <a:pt x="0" y="54"/>
                </a:lnTo>
                <a:lnTo>
                  <a:pt x="66" y="0"/>
                </a:lnTo>
                <a:lnTo>
                  <a:pt x="70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Oval 183"/>
          <p:cNvSpPr>
            <a:spLocks noChangeArrowheads="1"/>
          </p:cNvSpPr>
          <p:nvPr/>
        </p:nvSpPr>
        <p:spPr bwMode="auto">
          <a:xfrm>
            <a:off x="2156010" y="5208725"/>
            <a:ext cx="4642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Rectangle 184"/>
          <p:cNvSpPr>
            <a:spLocks noChangeArrowheads="1"/>
          </p:cNvSpPr>
          <p:nvPr/>
        </p:nvSpPr>
        <p:spPr bwMode="auto">
          <a:xfrm>
            <a:off x="2172675" y="5109926"/>
            <a:ext cx="1071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Oval 185"/>
          <p:cNvSpPr>
            <a:spLocks noChangeArrowheads="1"/>
          </p:cNvSpPr>
          <p:nvPr/>
        </p:nvSpPr>
        <p:spPr bwMode="auto">
          <a:xfrm>
            <a:off x="2202433" y="5208725"/>
            <a:ext cx="4285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Rectangle 186"/>
          <p:cNvSpPr>
            <a:spLocks noChangeArrowheads="1"/>
          </p:cNvSpPr>
          <p:nvPr/>
        </p:nvSpPr>
        <p:spPr bwMode="auto">
          <a:xfrm>
            <a:off x="2219098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Oval 187"/>
          <p:cNvSpPr>
            <a:spLocks noChangeArrowheads="1"/>
          </p:cNvSpPr>
          <p:nvPr/>
        </p:nvSpPr>
        <p:spPr bwMode="auto">
          <a:xfrm>
            <a:off x="2245286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188"/>
          <p:cNvSpPr>
            <a:spLocks noChangeArrowheads="1"/>
          </p:cNvSpPr>
          <p:nvPr/>
        </p:nvSpPr>
        <p:spPr bwMode="auto">
          <a:xfrm>
            <a:off x="2264331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189"/>
          <p:cNvSpPr>
            <a:spLocks/>
          </p:cNvSpPr>
          <p:nvPr/>
        </p:nvSpPr>
        <p:spPr bwMode="auto">
          <a:xfrm>
            <a:off x="2704761" y="5102783"/>
            <a:ext cx="249973" cy="428526"/>
          </a:xfrm>
          <a:custGeom>
            <a:avLst/>
            <a:gdLst>
              <a:gd name="T0" fmla="*/ 30 w 210"/>
              <a:gd name="T1" fmla="*/ 356 h 360"/>
              <a:gd name="T2" fmla="*/ 0 w 210"/>
              <a:gd name="T3" fmla="*/ 360 h 360"/>
              <a:gd name="T4" fmla="*/ 186 w 210"/>
              <a:gd name="T5" fmla="*/ 0 h 360"/>
              <a:gd name="T6" fmla="*/ 210 w 210"/>
              <a:gd name="T7" fmla="*/ 12 h 360"/>
              <a:gd name="T8" fmla="*/ 30 w 210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360">
                <a:moveTo>
                  <a:pt x="30" y="356"/>
                </a:moveTo>
                <a:lnTo>
                  <a:pt x="0" y="360"/>
                </a:lnTo>
                <a:lnTo>
                  <a:pt x="186" y="0"/>
                </a:lnTo>
                <a:lnTo>
                  <a:pt x="210" y="12"/>
                </a:lnTo>
                <a:lnTo>
                  <a:pt x="30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190"/>
          <p:cNvSpPr>
            <a:spLocks/>
          </p:cNvSpPr>
          <p:nvPr/>
        </p:nvSpPr>
        <p:spPr bwMode="auto">
          <a:xfrm>
            <a:off x="2807130" y="5119449"/>
            <a:ext cx="166649" cy="170220"/>
          </a:xfrm>
          <a:custGeom>
            <a:avLst/>
            <a:gdLst>
              <a:gd name="T0" fmla="*/ 62 w 70"/>
              <a:gd name="T1" fmla="*/ 50 h 71"/>
              <a:gd name="T2" fmla="*/ 21 w 70"/>
              <a:gd name="T3" fmla="*/ 63 h 71"/>
              <a:gd name="T4" fmla="*/ 8 w 70"/>
              <a:gd name="T5" fmla="*/ 21 h 71"/>
              <a:gd name="T6" fmla="*/ 49 w 70"/>
              <a:gd name="T7" fmla="*/ 8 h 71"/>
              <a:gd name="T8" fmla="*/ 62 w 70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1">
                <a:moveTo>
                  <a:pt x="62" y="50"/>
                </a:moveTo>
                <a:cubicBezTo>
                  <a:pt x="54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4" y="0"/>
                  <a:pt x="49" y="8"/>
                </a:cubicBezTo>
                <a:cubicBezTo>
                  <a:pt x="64" y="16"/>
                  <a:pt x="70" y="35"/>
                  <a:pt x="62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Freeform 191"/>
          <p:cNvSpPr>
            <a:spLocks/>
          </p:cNvSpPr>
          <p:nvPr/>
        </p:nvSpPr>
        <p:spPr bwMode="auto">
          <a:xfrm>
            <a:off x="2749993" y="5265861"/>
            <a:ext cx="142842" cy="142842"/>
          </a:xfrm>
          <a:custGeom>
            <a:avLst/>
            <a:gdLst>
              <a:gd name="T0" fmla="*/ 53 w 60"/>
              <a:gd name="T1" fmla="*/ 42 h 60"/>
              <a:gd name="T2" fmla="*/ 18 w 60"/>
              <a:gd name="T3" fmla="*/ 53 h 60"/>
              <a:gd name="T4" fmla="*/ 7 w 60"/>
              <a:gd name="T5" fmla="*/ 18 h 60"/>
              <a:gd name="T6" fmla="*/ 42 w 60"/>
              <a:gd name="T7" fmla="*/ 7 h 60"/>
              <a:gd name="T8" fmla="*/ 53 w 60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53" y="42"/>
                </a:moveTo>
                <a:cubicBezTo>
                  <a:pt x="46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3" y="5"/>
                  <a:pt x="29" y="0"/>
                  <a:pt x="42" y="7"/>
                </a:cubicBezTo>
                <a:cubicBezTo>
                  <a:pt x="55" y="13"/>
                  <a:pt x="60" y="29"/>
                  <a:pt x="53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192"/>
          <p:cNvSpPr>
            <a:spLocks/>
          </p:cNvSpPr>
          <p:nvPr/>
        </p:nvSpPr>
        <p:spPr bwMode="auto">
          <a:xfrm>
            <a:off x="2697618" y="5387277"/>
            <a:ext cx="126177" cy="129748"/>
          </a:xfrm>
          <a:custGeom>
            <a:avLst/>
            <a:gdLst>
              <a:gd name="T0" fmla="*/ 47 w 53"/>
              <a:gd name="T1" fmla="*/ 38 h 54"/>
              <a:gd name="T2" fmla="*/ 16 w 53"/>
              <a:gd name="T3" fmla="*/ 48 h 54"/>
              <a:gd name="T4" fmla="*/ 6 w 53"/>
              <a:gd name="T5" fmla="*/ 16 h 54"/>
              <a:gd name="T6" fmla="*/ 37 w 53"/>
              <a:gd name="T7" fmla="*/ 6 h 54"/>
              <a:gd name="T8" fmla="*/ 47 w 53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54">
                <a:moveTo>
                  <a:pt x="47" y="38"/>
                </a:moveTo>
                <a:cubicBezTo>
                  <a:pt x="41" y="50"/>
                  <a:pt x="27" y="54"/>
                  <a:pt x="16" y="48"/>
                </a:cubicBezTo>
                <a:cubicBezTo>
                  <a:pt x="4" y="42"/>
                  <a:pt x="0" y="28"/>
                  <a:pt x="6" y="16"/>
                </a:cubicBezTo>
                <a:cubicBezTo>
                  <a:pt x="12" y="5"/>
                  <a:pt x="26" y="0"/>
                  <a:pt x="37" y="6"/>
                </a:cubicBezTo>
                <a:cubicBezTo>
                  <a:pt x="49" y="12"/>
                  <a:pt x="53" y="27"/>
                  <a:pt x="47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9" name="Group 415"/>
          <p:cNvGrpSpPr>
            <a:grpSpLocks/>
          </p:cNvGrpSpPr>
          <p:nvPr/>
        </p:nvGrpSpPr>
        <p:grpSpPr bwMode="auto">
          <a:xfrm>
            <a:off x="3047581" y="5143255"/>
            <a:ext cx="429717" cy="359486"/>
            <a:chOff x="1520" y="1788"/>
            <a:chExt cx="361" cy="302"/>
          </a:xfrm>
        </p:grpSpPr>
        <p:sp>
          <p:nvSpPr>
            <p:cNvPr id="190" name="Freeform 193"/>
            <p:cNvSpPr>
              <a:spLocks/>
            </p:cNvSpPr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4"/>
            <p:cNvSpPr>
              <a:spLocks/>
            </p:cNvSpPr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95"/>
            <p:cNvSpPr>
              <a:spLocks/>
            </p:cNvSpPr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96"/>
            <p:cNvSpPr>
              <a:spLocks/>
            </p:cNvSpPr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197"/>
            <p:cNvSpPr>
              <a:spLocks/>
            </p:cNvSpPr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198"/>
            <p:cNvSpPr>
              <a:spLocks/>
            </p:cNvSpPr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199"/>
            <p:cNvSpPr>
              <a:spLocks/>
            </p:cNvSpPr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00"/>
            <p:cNvSpPr>
              <a:spLocks/>
            </p:cNvSpPr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201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Rectangle 202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Rectangle 203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" name="Freeform 204"/>
          <p:cNvSpPr>
            <a:spLocks/>
          </p:cNvSpPr>
          <p:nvPr/>
        </p:nvSpPr>
        <p:spPr bwMode="auto">
          <a:xfrm>
            <a:off x="7364979" y="6503825"/>
            <a:ext cx="169030" cy="172600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Freeform 205"/>
          <p:cNvSpPr>
            <a:spLocks/>
          </p:cNvSpPr>
          <p:nvPr/>
        </p:nvSpPr>
        <p:spPr bwMode="auto">
          <a:xfrm>
            <a:off x="7364979" y="6503825"/>
            <a:ext cx="169030" cy="172600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Freeform 206"/>
          <p:cNvSpPr>
            <a:spLocks/>
          </p:cNvSpPr>
          <p:nvPr/>
        </p:nvSpPr>
        <p:spPr bwMode="auto">
          <a:xfrm>
            <a:off x="7388786" y="6496683"/>
            <a:ext cx="123796" cy="182123"/>
          </a:xfrm>
          <a:custGeom>
            <a:avLst/>
            <a:gdLst>
              <a:gd name="T0" fmla="*/ 24 w 104"/>
              <a:gd name="T1" fmla="*/ 153 h 153"/>
              <a:gd name="T2" fmla="*/ 0 w 104"/>
              <a:gd name="T3" fmla="*/ 139 h 153"/>
              <a:gd name="T4" fmla="*/ 80 w 104"/>
              <a:gd name="T5" fmla="*/ 0 h 153"/>
              <a:gd name="T6" fmla="*/ 104 w 104"/>
              <a:gd name="T7" fmla="*/ 14 h 153"/>
              <a:gd name="T8" fmla="*/ 24 w 104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53">
                <a:moveTo>
                  <a:pt x="24" y="153"/>
                </a:moveTo>
                <a:lnTo>
                  <a:pt x="0" y="139"/>
                </a:lnTo>
                <a:lnTo>
                  <a:pt x="80" y="0"/>
                </a:lnTo>
                <a:lnTo>
                  <a:pt x="104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Freeform 208"/>
          <p:cNvSpPr>
            <a:spLocks/>
          </p:cNvSpPr>
          <p:nvPr/>
        </p:nvSpPr>
        <p:spPr bwMode="auto">
          <a:xfrm>
            <a:off x="7584003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Freeform 209"/>
          <p:cNvSpPr>
            <a:spLocks/>
          </p:cNvSpPr>
          <p:nvPr/>
        </p:nvSpPr>
        <p:spPr bwMode="auto">
          <a:xfrm>
            <a:off x="7584003" y="6506206"/>
            <a:ext cx="166649" cy="167839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Freeform 210"/>
          <p:cNvSpPr>
            <a:spLocks/>
          </p:cNvSpPr>
          <p:nvPr/>
        </p:nvSpPr>
        <p:spPr bwMode="auto">
          <a:xfrm>
            <a:off x="7622094" y="6491922"/>
            <a:ext cx="88086" cy="191646"/>
          </a:xfrm>
          <a:custGeom>
            <a:avLst/>
            <a:gdLst>
              <a:gd name="T0" fmla="*/ 74 w 74"/>
              <a:gd name="T1" fmla="*/ 153 h 161"/>
              <a:gd name="T2" fmla="*/ 48 w 74"/>
              <a:gd name="T3" fmla="*/ 161 h 161"/>
              <a:gd name="T4" fmla="*/ 0 w 74"/>
              <a:gd name="T5" fmla="*/ 8 h 161"/>
              <a:gd name="T6" fmla="*/ 28 w 74"/>
              <a:gd name="T7" fmla="*/ 0 h 161"/>
              <a:gd name="T8" fmla="*/ 74 w 74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61">
                <a:moveTo>
                  <a:pt x="74" y="153"/>
                </a:moveTo>
                <a:lnTo>
                  <a:pt x="48" y="161"/>
                </a:lnTo>
                <a:lnTo>
                  <a:pt x="0" y="8"/>
                </a:lnTo>
                <a:lnTo>
                  <a:pt x="28" y="0"/>
                </a:lnTo>
                <a:lnTo>
                  <a:pt x="7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" name="Freeform 215"/>
          <p:cNvSpPr>
            <a:spLocks/>
          </p:cNvSpPr>
          <p:nvPr/>
        </p:nvSpPr>
        <p:spPr bwMode="auto">
          <a:xfrm>
            <a:off x="7080485" y="6583578"/>
            <a:ext cx="119035" cy="92847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Freeform 216"/>
          <p:cNvSpPr>
            <a:spLocks/>
          </p:cNvSpPr>
          <p:nvPr/>
        </p:nvSpPr>
        <p:spPr bwMode="auto">
          <a:xfrm>
            <a:off x="6966211" y="6583578"/>
            <a:ext cx="114274" cy="92847"/>
          </a:xfrm>
          <a:custGeom>
            <a:avLst/>
            <a:gdLst>
              <a:gd name="T0" fmla="*/ 20 w 48"/>
              <a:gd name="T1" fmla="*/ 0 h 39"/>
              <a:gd name="T2" fmla="*/ 48 w 48"/>
              <a:gd name="T3" fmla="*/ 0 h 39"/>
              <a:gd name="T4" fmla="*/ 48 w 48"/>
              <a:gd name="T5" fmla="*/ 39 h 39"/>
              <a:gd name="T6" fmla="*/ 20 w 48"/>
              <a:gd name="T7" fmla="*/ 39 h 39"/>
              <a:gd name="T8" fmla="*/ 0 w 48"/>
              <a:gd name="T9" fmla="*/ 19 h 39"/>
              <a:gd name="T10" fmla="*/ 20 w 48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0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39"/>
                  <a:pt x="48" y="39"/>
                  <a:pt x="4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Freeform 217"/>
          <p:cNvSpPr>
            <a:spLocks/>
          </p:cNvSpPr>
          <p:nvPr/>
        </p:nvSpPr>
        <p:spPr bwMode="auto">
          <a:xfrm>
            <a:off x="7135240" y="6439546"/>
            <a:ext cx="120226" cy="92847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" name="Freeform 218"/>
          <p:cNvSpPr>
            <a:spLocks/>
          </p:cNvSpPr>
          <p:nvPr/>
        </p:nvSpPr>
        <p:spPr bwMode="auto">
          <a:xfrm>
            <a:off x="7255466" y="6439546"/>
            <a:ext cx="114274" cy="92847"/>
          </a:xfrm>
          <a:custGeom>
            <a:avLst/>
            <a:gdLst>
              <a:gd name="T0" fmla="*/ 28 w 48"/>
              <a:gd name="T1" fmla="*/ 39 h 39"/>
              <a:gd name="T2" fmla="*/ 0 w 48"/>
              <a:gd name="T3" fmla="*/ 39 h 39"/>
              <a:gd name="T4" fmla="*/ 0 w 48"/>
              <a:gd name="T5" fmla="*/ 0 h 39"/>
              <a:gd name="T6" fmla="*/ 28 w 48"/>
              <a:gd name="T7" fmla="*/ 0 h 39"/>
              <a:gd name="T8" fmla="*/ 48 w 48"/>
              <a:gd name="T9" fmla="*/ 19 h 39"/>
              <a:gd name="T10" fmla="*/ 28 w 48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8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0"/>
                  <a:pt x="48" y="9"/>
                  <a:pt x="48" y="19"/>
                </a:cubicBezTo>
                <a:cubicBezTo>
                  <a:pt x="48" y="30"/>
                  <a:pt x="39" y="39"/>
                  <a:pt x="2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Freeform 219"/>
          <p:cNvSpPr>
            <a:spLocks/>
          </p:cNvSpPr>
          <p:nvPr/>
        </p:nvSpPr>
        <p:spPr bwMode="auto">
          <a:xfrm>
            <a:off x="6366275" y="6121723"/>
            <a:ext cx="219024" cy="227357"/>
          </a:xfrm>
          <a:custGeom>
            <a:avLst/>
            <a:gdLst>
              <a:gd name="T0" fmla="*/ 76 w 92"/>
              <a:gd name="T1" fmla="*/ 95 h 95"/>
              <a:gd name="T2" fmla="*/ 18 w 92"/>
              <a:gd name="T3" fmla="*/ 95 h 95"/>
              <a:gd name="T4" fmla="*/ 2 w 92"/>
              <a:gd name="T5" fmla="*/ 81 h 95"/>
              <a:gd name="T6" fmla="*/ 2 w 92"/>
              <a:gd name="T7" fmla="*/ 7 h 95"/>
              <a:gd name="T8" fmla="*/ 8 w 92"/>
              <a:gd name="T9" fmla="*/ 0 h 95"/>
              <a:gd name="T10" fmla="*/ 84 w 92"/>
              <a:gd name="T11" fmla="*/ 0 h 95"/>
              <a:gd name="T12" fmla="*/ 90 w 92"/>
              <a:gd name="T13" fmla="*/ 7 h 95"/>
              <a:gd name="T14" fmla="*/ 90 w 92"/>
              <a:gd name="T15" fmla="*/ 80 h 95"/>
              <a:gd name="T16" fmla="*/ 76 w 92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5">
                <a:moveTo>
                  <a:pt x="76" y="95"/>
                </a:moveTo>
                <a:cubicBezTo>
                  <a:pt x="59" y="95"/>
                  <a:pt x="36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0" y="3"/>
                  <a:pt x="90" y="7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2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" name="Rectangle 220"/>
          <p:cNvSpPr>
            <a:spLocks noChangeArrowheads="1"/>
          </p:cNvSpPr>
          <p:nvPr/>
        </p:nvSpPr>
        <p:spPr bwMode="auto">
          <a:xfrm>
            <a:off x="6347229" y="6095535"/>
            <a:ext cx="261877" cy="4523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Rectangle 221"/>
          <p:cNvSpPr>
            <a:spLocks noChangeArrowheads="1"/>
          </p:cNvSpPr>
          <p:nvPr/>
        </p:nvSpPr>
        <p:spPr bwMode="auto">
          <a:xfrm>
            <a:off x="6456742" y="6188382"/>
            <a:ext cx="123796" cy="101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Rectangle 222"/>
          <p:cNvSpPr>
            <a:spLocks noChangeArrowheads="1"/>
          </p:cNvSpPr>
          <p:nvPr/>
        </p:nvSpPr>
        <p:spPr bwMode="auto">
          <a:xfrm>
            <a:off x="6482929" y="6250281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Rectangle 223"/>
          <p:cNvSpPr>
            <a:spLocks noChangeArrowheads="1"/>
          </p:cNvSpPr>
          <p:nvPr/>
        </p:nvSpPr>
        <p:spPr bwMode="auto">
          <a:xfrm>
            <a:off x="6482929" y="6212189"/>
            <a:ext cx="97609" cy="1190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Rectangle 224"/>
          <p:cNvSpPr>
            <a:spLocks noChangeArrowheads="1"/>
          </p:cNvSpPr>
          <p:nvPr/>
        </p:nvSpPr>
        <p:spPr bwMode="auto">
          <a:xfrm>
            <a:off x="7386405" y="6064586"/>
            <a:ext cx="66660" cy="4047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Rectangle 225"/>
          <p:cNvSpPr>
            <a:spLocks noChangeArrowheads="1"/>
          </p:cNvSpPr>
          <p:nvPr/>
        </p:nvSpPr>
        <p:spPr bwMode="auto">
          <a:xfrm>
            <a:off x="7400689" y="6097915"/>
            <a:ext cx="38091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Rectangle 226"/>
          <p:cNvSpPr>
            <a:spLocks noChangeArrowheads="1"/>
          </p:cNvSpPr>
          <p:nvPr/>
        </p:nvSpPr>
        <p:spPr bwMode="auto">
          <a:xfrm>
            <a:off x="7360217" y="5624157"/>
            <a:ext cx="119035" cy="1666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Rectangle 227"/>
          <p:cNvSpPr>
            <a:spLocks noChangeArrowheads="1"/>
          </p:cNvSpPr>
          <p:nvPr/>
        </p:nvSpPr>
        <p:spPr bwMode="auto">
          <a:xfrm>
            <a:off x="7381644" y="5633679"/>
            <a:ext cx="76182" cy="7618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Freeform 228"/>
          <p:cNvSpPr>
            <a:spLocks/>
          </p:cNvSpPr>
          <p:nvPr/>
        </p:nvSpPr>
        <p:spPr bwMode="auto">
          <a:xfrm>
            <a:off x="7414973" y="6121723"/>
            <a:ext cx="9523" cy="140461"/>
          </a:xfrm>
          <a:custGeom>
            <a:avLst/>
            <a:gdLst>
              <a:gd name="T0" fmla="*/ 8 w 8"/>
              <a:gd name="T1" fmla="*/ 104 h 118"/>
              <a:gd name="T2" fmla="*/ 4 w 8"/>
              <a:gd name="T3" fmla="*/ 118 h 118"/>
              <a:gd name="T4" fmla="*/ 0 w 8"/>
              <a:gd name="T5" fmla="*/ 104 h 118"/>
              <a:gd name="T6" fmla="*/ 0 w 8"/>
              <a:gd name="T7" fmla="*/ 0 h 118"/>
              <a:gd name="T8" fmla="*/ 8 w 8"/>
              <a:gd name="T9" fmla="*/ 0 h 118"/>
              <a:gd name="T10" fmla="*/ 8 w 8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18">
                <a:moveTo>
                  <a:pt x="8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8" y="0"/>
                </a:lnTo>
                <a:lnTo>
                  <a:pt x="8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Rectangle 229"/>
          <p:cNvSpPr>
            <a:spLocks noChangeArrowheads="1"/>
          </p:cNvSpPr>
          <p:nvPr/>
        </p:nvSpPr>
        <p:spPr bwMode="auto">
          <a:xfrm>
            <a:off x="7362598" y="5717004"/>
            <a:ext cx="114274" cy="3594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Rectangle 230"/>
          <p:cNvSpPr>
            <a:spLocks noChangeArrowheads="1"/>
          </p:cNvSpPr>
          <p:nvPr/>
        </p:nvSpPr>
        <p:spPr bwMode="auto">
          <a:xfrm>
            <a:off x="7374501" y="5901508"/>
            <a:ext cx="90467" cy="158316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Rectangle 231"/>
          <p:cNvSpPr>
            <a:spLocks noChangeArrowheads="1"/>
          </p:cNvSpPr>
          <p:nvPr/>
        </p:nvSpPr>
        <p:spPr bwMode="auto">
          <a:xfrm>
            <a:off x="7343552" y="5707481"/>
            <a:ext cx="15236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Rectangle 232"/>
          <p:cNvSpPr>
            <a:spLocks noChangeArrowheads="1"/>
          </p:cNvSpPr>
          <p:nvPr/>
        </p:nvSpPr>
        <p:spPr bwMode="auto">
          <a:xfrm>
            <a:off x="7410212" y="5728907"/>
            <a:ext cx="19046" cy="15831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Rectangle 233"/>
          <p:cNvSpPr>
            <a:spLocks noChangeArrowheads="1"/>
          </p:cNvSpPr>
          <p:nvPr/>
        </p:nvSpPr>
        <p:spPr bwMode="auto">
          <a:xfrm>
            <a:off x="7374501" y="5887224"/>
            <a:ext cx="90467" cy="1428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Oval 234"/>
          <p:cNvSpPr>
            <a:spLocks noChangeArrowheads="1"/>
          </p:cNvSpPr>
          <p:nvPr/>
        </p:nvSpPr>
        <p:spPr bwMode="auto">
          <a:xfrm>
            <a:off x="7526866" y="6214570"/>
            <a:ext cx="216644" cy="21783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" name="Freeform 235"/>
          <p:cNvSpPr>
            <a:spLocks/>
          </p:cNvSpPr>
          <p:nvPr/>
        </p:nvSpPr>
        <p:spPr bwMode="auto">
          <a:xfrm>
            <a:off x="7581623" y="5808661"/>
            <a:ext cx="107131" cy="526134"/>
          </a:xfrm>
          <a:custGeom>
            <a:avLst/>
            <a:gdLst>
              <a:gd name="T0" fmla="*/ 0 w 45"/>
              <a:gd name="T1" fmla="*/ 0 h 220"/>
              <a:gd name="T2" fmla="*/ 0 w 45"/>
              <a:gd name="T3" fmla="*/ 197 h 220"/>
              <a:gd name="T4" fmla="*/ 23 w 45"/>
              <a:gd name="T5" fmla="*/ 220 h 220"/>
              <a:gd name="T6" fmla="*/ 45 w 45"/>
              <a:gd name="T7" fmla="*/ 197 h 220"/>
              <a:gd name="T8" fmla="*/ 45 w 45"/>
              <a:gd name="T9" fmla="*/ 0 h 220"/>
              <a:gd name="T10" fmla="*/ 0 w 45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3" y="220"/>
                </a:cubicBezTo>
                <a:cubicBezTo>
                  <a:pt x="35" y="220"/>
                  <a:pt x="45" y="210"/>
                  <a:pt x="45" y="197"/>
                </a:cubicBezTo>
                <a:cubicBezTo>
                  <a:pt x="45" y="0"/>
                  <a:pt x="45" y="0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Oval 236"/>
          <p:cNvSpPr>
            <a:spLocks noChangeArrowheads="1"/>
          </p:cNvSpPr>
          <p:nvPr/>
        </p:nvSpPr>
        <p:spPr bwMode="auto">
          <a:xfrm>
            <a:off x="7553054" y="6240758"/>
            <a:ext cx="164268" cy="16545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Freeform 237"/>
          <p:cNvSpPr>
            <a:spLocks/>
          </p:cNvSpPr>
          <p:nvPr/>
        </p:nvSpPr>
        <p:spPr bwMode="auto">
          <a:xfrm>
            <a:off x="7605429" y="5958645"/>
            <a:ext cx="57137" cy="320204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6" y="134"/>
                  <a:pt x="12" y="134"/>
                </a:cubicBezTo>
                <a:cubicBezTo>
                  <a:pt x="19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" name="Freeform 238"/>
          <p:cNvSpPr>
            <a:spLocks/>
          </p:cNvSpPr>
          <p:nvPr/>
        </p:nvSpPr>
        <p:spPr bwMode="auto">
          <a:xfrm>
            <a:off x="7626855" y="5449175"/>
            <a:ext cx="99989" cy="279732"/>
          </a:xfrm>
          <a:custGeom>
            <a:avLst/>
            <a:gdLst>
              <a:gd name="T0" fmla="*/ 0 w 42"/>
              <a:gd name="T1" fmla="*/ 0 h 117"/>
              <a:gd name="T2" fmla="*/ 0 w 42"/>
              <a:gd name="T3" fmla="*/ 78 h 117"/>
              <a:gd name="T4" fmla="*/ 16 w 42"/>
              <a:gd name="T5" fmla="*/ 98 h 117"/>
              <a:gd name="T6" fmla="*/ 17 w 42"/>
              <a:gd name="T7" fmla="*/ 113 h 117"/>
              <a:gd name="T8" fmla="*/ 21 w 42"/>
              <a:gd name="T9" fmla="*/ 117 h 117"/>
              <a:gd name="T10" fmla="*/ 24 w 42"/>
              <a:gd name="T11" fmla="*/ 116 h 117"/>
              <a:gd name="T12" fmla="*/ 26 w 42"/>
              <a:gd name="T13" fmla="*/ 112 h 117"/>
              <a:gd name="T14" fmla="*/ 25 w 42"/>
              <a:gd name="T15" fmla="*/ 98 h 117"/>
              <a:gd name="T16" fmla="*/ 36 w 42"/>
              <a:gd name="T17" fmla="*/ 92 h 117"/>
              <a:gd name="T18" fmla="*/ 42 w 42"/>
              <a:gd name="T19" fmla="*/ 77 h 117"/>
              <a:gd name="T20" fmla="*/ 42 w 42"/>
              <a:gd name="T21" fmla="*/ 5 h 117"/>
              <a:gd name="T22" fmla="*/ 0 w 42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7" y="95"/>
                  <a:pt x="16" y="98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7" y="115"/>
                  <a:pt x="19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6" y="114"/>
                  <a:pt x="26" y="112"/>
                </a:cubicBezTo>
                <a:cubicBezTo>
                  <a:pt x="25" y="98"/>
                  <a:pt x="25" y="98"/>
                  <a:pt x="25" y="98"/>
                </a:cubicBezTo>
                <a:cubicBezTo>
                  <a:pt x="29" y="97"/>
                  <a:pt x="33" y="95"/>
                  <a:pt x="36" y="92"/>
                </a:cubicBezTo>
                <a:cubicBezTo>
                  <a:pt x="40" y="88"/>
                  <a:pt x="42" y="83"/>
                  <a:pt x="42" y="77"/>
                </a:cubicBezTo>
                <a:cubicBezTo>
                  <a:pt x="42" y="5"/>
                  <a:pt x="42" y="5"/>
                  <a:pt x="42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Freeform 239"/>
          <p:cNvSpPr>
            <a:spLocks/>
          </p:cNvSpPr>
          <p:nvPr/>
        </p:nvSpPr>
        <p:spPr bwMode="auto">
          <a:xfrm>
            <a:off x="7600668" y="5296811"/>
            <a:ext cx="149984" cy="169030"/>
          </a:xfrm>
          <a:custGeom>
            <a:avLst/>
            <a:gdLst>
              <a:gd name="T0" fmla="*/ 63 w 63"/>
              <a:gd name="T1" fmla="*/ 71 h 71"/>
              <a:gd name="T2" fmla="*/ 63 w 63"/>
              <a:gd name="T3" fmla="*/ 58 h 71"/>
              <a:gd name="T4" fmla="*/ 53 w 63"/>
              <a:gd name="T5" fmla="*/ 58 h 71"/>
              <a:gd name="T6" fmla="*/ 54 w 63"/>
              <a:gd name="T7" fmla="*/ 21 h 71"/>
              <a:gd name="T8" fmla="*/ 33 w 63"/>
              <a:gd name="T9" fmla="*/ 0 h 71"/>
              <a:gd name="T10" fmla="*/ 13 w 63"/>
              <a:gd name="T11" fmla="*/ 21 h 71"/>
              <a:gd name="T12" fmla="*/ 12 w 63"/>
              <a:gd name="T13" fmla="*/ 58 h 71"/>
              <a:gd name="T14" fmla="*/ 0 w 63"/>
              <a:gd name="T15" fmla="*/ 58 h 71"/>
              <a:gd name="T16" fmla="*/ 0 w 63"/>
              <a:gd name="T17" fmla="*/ 71 h 71"/>
              <a:gd name="T18" fmla="*/ 63 w 63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71">
                <a:moveTo>
                  <a:pt x="63" y="71"/>
                </a:moveTo>
                <a:cubicBezTo>
                  <a:pt x="63" y="58"/>
                  <a:pt x="63" y="58"/>
                  <a:pt x="63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0"/>
                  <a:pt x="45" y="0"/>
                  <a:pt x="33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3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Freeform 240"/>
          <p:cNvSpPr>
            <a:spLocks noEditPoints="1"/>
          </p:cNvSpPr>
          <p:nvPr/>
        </p:nvSpPr>
        <p:spPr bwMode="auto">
          <a:xfrm>
            <a:off x="6416270" y="5746763"/>
            <a:ext cx="99989" cy="192837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3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4 w 42"/>
              <a:gd name="T29" fmla="*/ 68 h 81"/>
              <a:gd name="T30" fmla="*/ 40 w 42"/>
              <a:gd name="T31" fmla="*/ 41 h 81"/>
              <a:gd name="T32" fmla="*/ 34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7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7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2" y="7"/>
                  <a:pt x="8" y="14"/>
                </a:cubicBezTo>
                <a:cubicBezTo>
                  <a:pt x="5" y="21"/>
                  <a:pt x="3" y="30"/>
                  <a:pt x="3" y="41"/>
                </a:cubicBezTo>
                <a:cubicBezTo>
                  <a:pt x="3" y="51"/>
                  <a:pt x="5" y="61"/>
                  <a:pt x="8" y="68"/>
                </a:cubicBezTo>
                <a:cubicBezTo>
                  <a:pt x="12" y="75"/>
                  <a:pt x="16" y="79"/>
                  <a:pt x="21" y="79"/>
                </a:cubicBezTo>
                <a:cubicBezTo>
                  <a:pt x="26" y="79"/>
                  <a:pt x="31" y="75"/>
                  <a:pt x="34" y="68"/>
                </a:cubicBezTo>
                <a:cubicBezTo>
                  <a:pt x="38" y="61"/>
                  <a:pt x="40" y="51"/>
                  <a:pt x="40" y="41"/>
                </a:cubicBezTo>
                <a:cubicBezTo>
                  <a:pt x="40" y="30"/>
                  <a:pt x="38" y="21"/>
                  <a:pt x="34" y="14"/>
                </a:cubicBezTo>
                <a:cubicBezTo>
                  <a:pt x="31" y="7"/>
                  <a:pt x="26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Freeform 241"/>
          <p:cNvSpPr>
            <a:spLocks noEditPoints="1"/>
          </p:cNvSpPr>
          <p:nvPr/>
        </p:nvSpPr>
        <p:spPr bwMode="auto">
          <a:xfrm>
            <a:off x="6378179" y="5765809"/>
            <a:ext cx="178552" cy="154745"/>
          </a:xfrm>
          <a:custGeom>
            <a:avLst/>
            <a:gdLst>
              <a:gd name="T0" fmla="*/ 56 w 75"/>
              <a:gd name="T1" fmla="*/ 65 h 65"/>
              <a:gd name="T2" fmla="*/ 22 w 75"/>
              <a:gd name="T3" fmla="*/ 48 h 65"/>
              <a:gd name="T4" fmla="*/ 8 w 75"/>
              <a:gd name="T5" fmla="*/ 4 h 65"/>
              <a:gd name="T6" fmla="*/ 19 w 75"/>
              <a:gd name="T7" fmla="*/ 0 h 65"/>
              <a:gd name="T8" fmla="*/ 52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4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2" y="48"/>
                </a:cubicBezTo>
                <a:cubicBezTo>
                  <a:pt x="6" y="32"/>
                  <a:pt x="0" y="12"/>
                  <a:pt x="8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2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5" y="3"/>
                  <a:pt x="13" y="4"/>
                  <a:pt x="11" y="6"/>
                </a:cubicBezTo>
                <a:cubicBezTo>
                  <a:pt x="4" y="13"/>
                  <a:pt x="10" y="31"/>
                  <a:pt x="24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59" y="62"/>
                  <a:pt x="62" y="61"/>
                  <a:pt x="64" y="59"/>
                </a:cubicBezTo>
                <a:cubicBezTo>
                  <a:pt x="71" y="52"/>
                  <a:pt x="64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Freeform 242"/>
          <p:cNvSpPr>
            <a:spLocks noEditPoints="1"/>
          </p:cNvSpPr>
          <p:nvPr/>
        </p:nvSpPr>
        <p:spPr bwMode="auto">
          <a:xfrm>
            <a:off x="6378179" y="5765809"/>
            <a:ext cx="169030" cy="154745"/>
          </a:xfrm>
          <a:custGeom>
            <a:avLst/>
            <a:gdLst>
              <a:gd name="T0" fmla="*/ 19 w 71"/>
              <a:gd name="T1" fmla="*/ 65 h 65"/>
              <a:gd name="T2" fmla="*/ 8 w 71"/>
              <a:gd name="T3" fmla="*/ 62 h 65"/>
              <a:gd name="T4" fmla="*/ 22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8 w 71"/>
              <a:gd name="T11" fmla="*/ 24 h 65"/>
              <a:gd name="T12" fmla="*/ 52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4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8" y="62"/>
                </a:cubicBezTo>
                <a:cubicBezTo>
                  <a:pt x="0" y="53"/>
                  <a:pt x="6" y="34"/>
                  <a:pt x="22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0" y="8"/>
                  <a:pt x="71" y="15"/>
                  <a:pt x="68" y="24"/>
                </a:cubicBezTo>
                <a:cubicBezTo>
                  <a:pt x="66" y="32"/>
                  <a:pt x="60" y="40"/>
                  <a:pt x="52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4" y="20"/>
                </a:cubicBezTo>
                <a:cubicBezTo>
                  <a:pt x="10" y="34"/>
                  <a:pt x="4" y="52"/>
                  <a:pt x="11" y="59"/>
                </a:cubicBezTo>
                <a:cubicBezTo>
                  <a:pt x="13" y="61"/>
                  <a:pt x="15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7" y="38"/>
                  <a:pt x="63" y="30"/>
                  <a:pt x="65" y="22"/>
                </a:cubicBezTo>
                <a:cubicBezTo>
                  <a:pt x="67" y="15"/>
                  <a:pt x="67" y="9"/>
                  <a:pt x="64" y="6"/>
                </a:cubicBezTo>
                <a:cubicBezTo>
                  <a:pt x="62" y="4"/>
                  <a:pt x="59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Freeform 243"/>
          <p:cNvSpPr>
            <a:spLocks noEditPoints="1"/>
          </p:cNvSpPr>
          <p:nvPr/>
        </p:nvSpPr>
        <p:spPr bwMode="auto">
          <a:xfrm>
            <a:off x="6371037" y="5794377"/>
            <a:ext cx="192837" cy="99989"/>
          </a:xfrm>
          <a:custGeom>
            <a:avLst/>
            <a:gdLst>
              <a:gd name="T0" fmla="*/ 40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0 w 81"/>
              <a:gd name="T9" fmla="*/ 0 h 42"/>
              <a:gd name="T10" fmla="*/ 68 w 81"/>
              <a:gd name="T11" fmla="*/ 6 h 42"/>
              <a:gd name="T12" fmla="*/ 81 w 81"/>
              <a:gd name="T13" fmla="*/ 21 h 42"/>
              <a:gd name="T14" fmla="*/ 68 w 81"/>
              <a:gd name="T15" fmla="*/ 36 h 42"/>
              <a:gd name="T16" fmla="*/ 40 w 81"/>
              <a:gd name="T17" fmla="*/ 42 h 42"/>
              <a:gd name="T18" fmla="*/ 40 w 81"/>
              <a:gd name="T19" fmla="*/ 2 h 42"/>
              <a:gd name="T20" fmla="*/ 13 w 81"/>
              <a:gd name="T21" fmla="*/ 8 h 42"/>
              <a:gd name="T22" fmla="*/ 2 w 81"/>
              <a:gd name="T23" fmla="*/ 21 h 42"/>
              <a:gd name="T24" fmla="*/ 13 w 81"/>
              <a:gd name="T25" fmla="*/ 34 h 42"/>
              <a:gd name="T26" fmla="*/ 40 w 81"/>
              <a:gd name="T27" fmla="*/ 39 h 42"/>
              <a:gd name="T28" fmla="*/ 67 w 81"/>
              <a:gd name="T29" fmla="*/ 34 h 42"/>
              <a:gd name="T30" fmla="*/ 78 w 81"/>
              <a:gd name="T31" fmla="*/ 21 h 42"/>
              <a:gd name="T32" fmla="*/ 67 w 81"/>
              <a:gd name="T33" fmla="*/ 8 h 42"/>
              <a:gd name="T34" fmla="*/ 40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0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4" y="32"/>
                  <a:pt x="0" y="26"/>
                  <a:pt x="0" y="21"/>
                </a:cubicBezTo>
                <a:cubicBezTo>
                  <a:pt x="0" y="15"/>
                  <a:pt x="4" y="10"/>
                  <a:pt x="12" y="6"/>
                </a:cubicBezTo>
                <a:cubicBezTo>
                  <a:pt x="20" y="2"/>
                  <a:pt x="30" y="0"/>
                  <a:pt x="40" y="0"/>
                </a:cubicBezTo>
                <a:cubicBezTo>
                  <a:pt x="51" y="0"/>
                  <a:pt x="61" y="2"/>
                  <a:pt x="68" y="6"/>
                </a:cubicBezTo>
                <a:cubicBezTo>
                  <a:pt x="76" y="10"/>
                  <a:pt x="81" y="15"/>
                  <a:pt x="81" y="21"/>
                </a:cubicBezTo>
                <a:cubicBezTo>
                  <a:pt x="81" y="26"/>
                  <a:pt x="76" y="32"/>
                  <a:pt x="68" y="36"/>
                </a:cubicBezTo>
                <a:cubicBezTo>
                  <a:pt x="61" y="40"/>
                  <a:pt x="51" y="42"/>
                  <a:pt x="40" y="42"/>
                </a:cubicBezTo>
                <a:close/>
                <a:moveTo>
                  <a:pt x="40" y="2"/>
                </a:moveTo>
                <a:cubicBezTo>
                  <a:pt x="30" y="2"/>
                  <a:pt x="20" y="4"/>
                  <a:pt x="13" y="8"/>
                </a:cubicBezTo>
                <a:cubicBezTo>
                  <a:pt x="6" y="11"/>
                  <a:pt x="2" y="16"/>
                  <a:pt x="2" y="21"/>
                </a:cubicBezTo>
                <a:cubicBezTo>
                  <a:pt x="2" y="25"/>
                  <a:pt x="6" y="30"/>
                  <a:pt x="13" y="34"/>
                </a:cubicBezTo>
                <a:cubicBezTo>
                  <a:pt x="20" y="37"/>
                  <a:pt x="30" y="39"/>
                  <a:pt x="40" y="39"/>
                </a:cubicBezTo>
                <a:cubicBezTo>
                  <a:pt x="50" y="39"/>
                  <a:pt x="60" y="37"/>
                  <a:pt x="67" y="34"/>
                </a:cubicBezTo>
                <a:cubicBezTo>
                  <a:pt x="74" y="30"/>
                  <a:pt x="78" y="25"/>
                  <a:pt x="78" y="21"/>
                </a:cubicBezTo>
                <a:cubicBezTo>
                  <a:pt x="78" y="16"/>
                  <a:pt x="74" y="11"/>
                  <a:pt x="67" y="8"/>
                </a:cubicBezTo>
                <a:cubicBezTo>
                  <a:pt x="60" y="4"/>
                  <a:pt x="50" y="2"/>
                  <a:pt x="40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Oval 244"/>
          <p:cNvSpPr>
            <a:spLocks noChangeArrowheads="1"/>
          </p:cNvSpPr>
          <p:nvPr/>
        </p:nvSpPr>
        <p:spPr bwMode="auto">
          <a:xfrm>
            <a:off x="6451980" y="5827707"/>
            <a:ext cx="33330" cy="30949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Oval 245"/>
          <p:cNvSpPr>
            <a:spLocks noChangeArrowheads="1"/>
          </p:cNvSpPr>
          <p:nvPr/>
        </p:nvSpPr>
        <p:spPr bwMode="auto">
          <a:xfrm>
            <a:off x="6423412" y="59015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Oval 246"/>
          <p:cNvSpPr>
            <a:spLocks noChangeArrowheads="1"/>
          </p:cNvSpPr>
          <p:nvPr/>
        </p:nvSpPr>
        <p:spPr bwMode="auto">
          <a:xfrm>
            <a:off x="6504355" y="5830088"/>
            <a:ext cx="19046" cy="2142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Oval 247"/>
          <p:cNvSpPr>
            <a:spLocks noChangeArrowheads="1"/>
          </p:cNvSpPr>
          <p:nvPr/>
        </p:nvSpPr>
        <p:spPr bwMode="auto">
          <a:xfrm>
            <a:off x="6437696" y="5787234"/>
            <a:ext cx="21426" cy="19046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" name="Oval 248"/>
          <p:cNvSpPr>
            <a:spLocks noChangeArrowheads="1"/>
          </p:cNvSpPr>
          <p:nvPr/>
        </p:nvSpPr>
        <p:spPr bwMode="auto">
          <a:xfrm>
            <a:off x="6385321" y="5765808"/>
            <a:ext cx="26188" cy="261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Freeform 249"/>
          <p:cNvSpPr>
            <a:spLocks/>
          </p:cNvSpPr>
          <p:nvPr/>
        </p:nvSpPr>
        <p:spPr bwMode="auto">
          <a:xfrm>
            <a:off x="6501975" y="6482399"/>
            <a:ext cx="95228" cy="30949"/>
          </a:xfrm>
          <a:custGeom>
            <a:avLst/>
            <a:gdLst>
              <a:gd name="T0" fmla="*/ 80 w 80"/>
              <a:gd name="T1" fmla="*/ 26 h 26"/>
              <a:gd name="T2" fmla="*/ 80 w 80"/>
              <a:gd name="T3" fmla="*/ 0 h 26"/>
              <a:gd name="T4" fmla="*/ 2 w 80"/>
              <a:gd name="T5" fmla="*/ 0 h 26"/>
              <a:gd name="T6" fmla="*/ 0 w 80"/>
              <a:gd name="T7" fmla="*/ 24 h 26"/>
              <a:gd name="T8" fmla="*/ 80 w 80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26">
                <a:moveTo>
                  <a:pt x="80" y="26"/>
                </a:moveTo>
                <a:lnTo>
                  <a:pt x="80" y="0"/>
                </a:lnTo>
                <a:lnTo>
                  <a:pt x="2" y="0"/>
                </a:lnTo>
                <a:lnTo>
                  <a:pt x="0" y="24"/>
                </a:lnTo>
                <a:lnTo>
                  <a:pt x="80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" name="Freeform 250"/>
          <p:cNvSpPr>
            <a:spLocks/>
          </p:cNvSpPr>
          <p:nvPr/>
        </p:nvSpPr>
        <p:spPr bwMode="auto">
          <a:xfrm>
            <a:off x="6601965" y="6365744"/>
            <a:ext cx="273780" cy="274970"/>
          </a:xfrm>
          <a:custGeom>
            <a:avLst/>
            <a:gdLst>
              <a:gd name="T0" fmla="*/ 57 w 115"/>
              <a:gd name="T1" fmla="*/ 114 h 115"/>
              <a:gd name="T2" fmla="*/ 1 w 115"/>
              <a:gd name="T3" fmla="*/ 57 h 115"/>
              <a:gd name="T4" fmla="*/ 58 w 115"/>
              <a:gd name="T5" fmla="*/ 1 h 115"/>
              <a:gd name="T6" fmla="*/ 115 w 115"/>
              <a:gd name="T7" fmla="*/ 58 h 115"/>
              <a:gd name="T8" fmla="*/ 57 w 115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15">
                <a:moveTo>
                  <a:pt x="57" y="114"/>
                </a:moveTo>
                <a:cubicBezTo>
                  <a:pt x="25" y="114"/>
                  <a:pt x="0" y="88"/>
                  <a:pt x="1" y="57"/>
                </a:cubicBezTo>
                <a:cubicBezTo>
                  <a:pt x="1" y="25"/>
                  <a:pt x="27" y="0"/>
                  <a:pt x="58" y="1"/>
                </a:cubicBezTo>
                <a:cubicBezTo>
                  <a:pt x="90" y="1"/>
                  <a:pt x="115" y="27"/>
                  <a:pt x="115" y="58"/>
                </a:cubicBezTo>
                <a:cubicBezTo>
                  <a:pt x="114" y="90"/>
                  <a:pt x="88" y="115"/>
                  <a:pt x="57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" name="Freeform 251"/>
          <p:cNvSpPr>
            <a:spLocks noEditPoints="1"/>
          </p:cNvSpPr>
          <p:nvPr/>
        </p:nvSpPr>
        <p:spPr bwMode="auto">
          <a:xfrm>
            <a:off x="6573396" y="6339556"/>
            <a:ext cx="330917" cy="327346"/>
          </a:xfrm>
          <a:custGeom>
            <a:avLst/>
            <a:gdLst>
              <a:gd name="T0" fmla="*/ 22 w 139"/>
              <a:gd name="T1" fmla="*/ 19 h 137"/>
              <a:gd name="T2" fmla="*/ 70 w 139"/>
              <a:gd name="T3" fmla="*/ 0 h 137"/>
              <a:gd name="T4" fmla="*/ 138 w 139"/>
              <a:gd name="T5" fmla="*/ 69 h 137"/>
              <a:gd name="T6" fmla="*/ 117 w 139"/>
              <a:gd name="T7" fmla="*/ 118 h 137"/>
              <a:gd name="T8" fmla="*/ 69 w 139"/>
              <a:gd name="T9" fmla="*/ 137 h 137"/>
              <a:gd name="T10" fmla="*/ 1 w 139"/>
              <a:gd name="T11" fmla="*/ 68 h 137"/>
              <a:gd name="T12" fmla="*/ 22 w 139"/>
              <a:gd name="T13" fmla="*/ 19 h 137"/>
              <a:gd name="T14" fmla="*/ 101 w 139"/>
              <a:gd name="T15" fmla="*/ 101 h 137"/>
              <a:gd name="T16" fmla="*/ 115 w 139"/>
              <a:gd name="T17" fmla="*/ 69 h 137"/>
              <a:gd name="T18" fmla="*/ 70 w 139"/>
              <a:gd name="T19" fmla="*/ 23 h 137"/>
              <a:gd name="T20" fmla="*/ 38 w 139"/>
              <a:gd name="T21" fmla="*/ 36 h 137"/>
              <a:gd name="T22" fmla="*/ 24 w 139"/>
              <a:gd name="T23" fmla="*/ 68 h 137"/>
              <a:gd name="T24" fmla="*/ 69 w 139"/>
              <a:gd name="T25" fmla="*/ 114 h 137"/>
              <a:gd name="T26" fmla="*/ 101 w 139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37">
                <a:moveTo>
                  <a:pt x="22" y="19"/>
                </a:moveTo>
                <a:cubicBezTo>
                  <a:pt x="35" y="6"/>
                  <a:pt x="52" y="0"/>
                  <a:pt x="70" y="0"/>
                </a:cubicBezTo>
                <a:cubicBezTo>
                  <a:pt x="108" y="0"/>
                  <a:pt x="139" y="32"/>
                  <a:pt x="138" y="69"/>
                </a:cubicBezTo>
                <a:cubicBezTo>
                  <a:pt x="138" y="88"/>
                  <a:pt x="131" y="105"/>
                  <a:pt x="117" y="118"/>
                </a:cubicBezTo>
                <a:cubicBezTo>
                  <a:pt x="104" y="130"/>
                  <a:pt x="87" y="137"/>
                  <a:pt x="69" y="137"/>
                </a:cubicBezTo>
                <a:cubicBezTo>
                  <a:pt x="31" y="137"/>
                  <a:pt x="0" y="105"/>
                  <a:pt x="1" y="68"/>
                </a:cubicBezTo>
                <a:cubicBezTo>
                  <a:pt x="1" y="49"/>
                  <a:pt x="8" y="32"/>
                  <a:pt x="22" y="19"/>
                </a:cubicBezTo>
                <a:close/>
                <a:moveTo>
                  <a:pt x="101" y="101"/>
                </a:moveTo>
                <a:cubicBezTo>
                  <a:pt x="110" y="92"/>
                  <a:pt x="115" y="81"/>
                  <a:pt x="115" y="69"/>
                </a:cubicBezTo>
                <a:cubicBezTo>
                  <a:pt x="115" y="44"/>
                  <a:pt x="95" y="24"/>
                  <a:pt x="70" y="23"/>
                </a:cubicBezTo>
                <a:cubicBezTo>
                  <a:pt x="58" y="23"/>
                  <a:pt x="47" y="28"/>
                  <a:pt x="38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4" y="93"/>
                  <a:pt x="44" y="113"/>
                  <a:pt x="69" y="114"/>
                </a:cubicBezTo>
                <a:cubicBezTo>
                  <a:pt x="81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" name="Freeform 252"/>
          <p:cNvSpPr>
            <a:spLocks/>
          </p:cNvSpPr>
          <p:nvPr/>
        </p:nvSpPr>
        <p:spPr bwMode="auto">
          <a:xfrm>
            <a:off x="6287712" y="6458592"/>
            <a:ext cx="235689" cy="73802"/>
          </a:xfrm>
          <a:custGeom>
            <a:avLst/>
            <a:gdLst>
              <a:gd name="T0" fmla="*/ 15 w 99"/>
              <a:gd name="T1" fmla="*/ 30 h 31"/>
              <a:gd name="T2" fmla="*/ 15 w 99"/>
              <a:gd name="T3" fmla="*/ 1 h 31"/>
              <a:gd name="T4" fmla="*/ 99 w 99"/>
              <a:gd name="T5" fmla="*/ 1 h 31"/>
              <a:gd name="T6" fmla="*/ 98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5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Freeform 253"/>
          <p:cNvSpPr>
            <a:spLocks/>
          </p:cNvSpPr>
          <p:nvPr/>
        </p:nvSpPr>
        <p:spPr bwMode="auto">
          <a:xfrm>
            <a:off x="6951927" y="6040779"/>
            <a:ext cx="322585" cy="322585"/>
          </a:xfrm>
          <a:custGeom>
            <a:avLst/>
            <a:gdLst>
              <a:gd name="T0" fmla="*/ 190 w 271"/>
              <a:gd name="T1" fmla="*/ 0 h 271"/>
              <a:gd name="T2" fmla="*/ 0 w 271"/>
              <a:gd name="T3" fmla="*/ 0 h 271"/>
              <a:gd name="T4" fmla="*/ 0 w 271"/>
              <a:gd name="T5" fmla="*/ 271 h 271"/>
              <a:gd name="T6" fmla="*/ 271 w 271"/>
              <a:gd name="T7" fmla="*/ 271 h 271"/>
              <a:gd name="T8" fmla="*/ 271 w 271"/>
              <a:gd name="T9" fmla="*/ 78 h 271"/>
              <a:gd name="T10" fmla="*/ 190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90" y="0"/>
                </a:moveTo>
                <a:lnTo>
                  <a:pt x="0" y="0"/>
                </a:lnTo>
                <a:lnTo>
                  <a:pt x="0" y="271"/>
                </a:lnTo>
                <a:lnTo>
                  <a:pt x="271" y="271"/>
                </a:lnTo>
                <a:lnTo>
                  <a:pt x="271" y="78"/>
                </a:lnTo>
                <a:lnTo>
                  <a:pt x="190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" name="Freeform 254"/>
          <p:cNvSpPr>
            <a:spLocks/>
          </p:cNvSpPr>
          <p:nvPr/>
        </p:nvSpPr>
        <p:spPr bwMode="auto">
          <a:xfrm>
            <a:off x="7178093" y="6040779"/>
            <a:ext cx="96419" cy="92847"/>
          </a:xfrm>
          <a:custGeom>
            <a:avLst/>
            <a:gdLst>
              <a:gd name="T0" fmla="*/ 0 w 81"/>
              <a:gd name="T1" fmla="*/ 78 h 78"/>
              <a:gd name="T2" fmla="*/ 0 w 81"/>
              <a:gd name="T3" fmla="*/ 0 h 78"/>
              <a:gd name="T4" fmla="*/ 81 w 81"/>
              <a:gd name="T5" fmla="*/ 78 h 78"/>
              <a:gd name="T6" fmla="*/ 0 w 8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78">
                <a:moveTo>
                  <a:pt x="0" y="78"/>
                </a:moveTo>
                <a:lnTo>
                  <a:pt x="0" y="0"/>
                </a:lnTo>
                <a:lnTo>
                  <a:pt x="81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" name="Freeform 255"/>
          <p:cNvSpPr>
            <a:spLocks/>
          </p:cNvSpPr>
          <p:nvPr/>
        </p:nvSpPr>
        <p:spPr bwMode="auto">
          <a:xfrm>
            <a:off x="5736580" y="5865797"/>
            <a:ext cx="238070" cy="265448"/>
          </a:xfrm>
          <a:custGeom>
            <a:avLst/>
            <a:gdLst>
              <a:gd name="T0" fmla="*/ 0 w 100"/>
              <a:gd name="T1" fmla="*/ 0 h 111"/>
              <a:gd name="T2" fmla="*/ 0 w 100"/>
              <a:gd name="T3" fmla="*/ 102 h 111"/>
              <a:gd name="T4" fmla="*/ 10 w 100"/>
              <a:gd name="T5" fmla="*/ 111 h 111"/>
              <a:gd name="T6" fmla="*/ 90 w 100"/>
              <a:gd name="T7" fmla="*/ 111 h 111"/>
              <a:gd name="T8" fmla="*/ 100 w 100"/>
              <a:gd name="T9" fmla="*/ 102 h 111"/>
              <a:gd name="T10" fmla="*/ 100 w 100"/>
              <a:gd name="T11" fmla="*/ 0 h 111"/>
              <a:gd name="T12" fmla="*/ 0 w 100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5" y="111"/>
                  <a:pt x="1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6" y="111"/>
                  <a:pt x="100" y="107"/>
                  <a:pt x="100" y="102"/>
                </a:cubicBezTo>
                <a:cubicBezTo>
                  <a:pt x="100" y="0"/>
                  <a:pt x="100" y="0"/>
                  <a:pt x="1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" name="Freeform 256"/>
          <p:cNvSpPr>
            <a:spLocks/>
          </p:cNvSpPr>
          <p:nvPr/>
        </p:nvSpPr>
        <p:spPr bwMode="auto">
          <a:xfrm>
            <a:off x="5760387" y="5984833"/>
            <a:ext cx="190456" cy="124986"/>
          </a:xfrm>
          <a:custGeom>
            <a:avLst/>
            <a:gdLst>
              <a:gd name="T0" fmla="*/ 0 w 80"/>
              <a:gd name="T1" fmla="*/ 0 h 52"/>
              <a:gd name="T2" fmla="*/ 0 w 80"/>
              <a:gd name="T3" fmla="*/ 44 h 52"/>
              <a:gd name="T4" fmla="*/ 8 w 80"/>
              <a:gd name="T5" fmla="*/ 52 h 52"/>
              <a:gd name="T6" fmla="*/ 72 w 80"/>
              <a:gd name="T7" fmla="*/ 52 h 52"/>
              <a:gd name="T8" fmla="*/ 80 w 80"/>
              <a:gd name="T9" fmla="*/ 44 h 52"/>
              <a:gd name="T10" fmla="*/ 80 w 80"/>
              <a:gd name="T11" fmla="*/ 0 h 52"/>
              <a:gd name="T12" fmla="*/ 0 w 80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3" y="52"/>
                  <a:pt x="8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7" y="52"/>
                  <a:pt x="80" y="49"/>
                  <a:pt x="80" y="44"/>
                </a:cubicBezTo>
                <a:cubicBezTo>
                  <a:pt x="80" y="0"/>
                  <a:pt x="80" y="0"/>
                  <a:pt x="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" name="Rectangle 257"/>
          <p:cNvSpPr>
            <a:spLocks noChangeArrowheads="1"/>
          </p:cNvSpPr>
          <p:nvPr/>
        </p:nvSpPr>
        <p:spPr bwMode="auto">
          <a:xfrm>
            <a:off x="5924656" y="5891986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5924656" y="592531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5924656" y="595864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5924656" y="599197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924656" y="602649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5924656" y="6059825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" name="Rectangle 263"/>
          <p:cNvSpPr>
            <a:spLocks noChangeArrowheads="1"/>
          </p:cNvSpPr>
          <p:nvPr/>
        </p:nvSpPr>
        <p:spPr bwMode="auto">
          <a:xfrm>
            <a:off x="5924656" y="6093154"/>
            <a:ext cx="33330" cy="7142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" name="Freeform 264"/>
          <p:cNvSpPr>
            <a:spLocks/>
          </p:cNvSpPr>
          <p:nvPr/>
        </p:nvSpPr>
        <p:spPr bwMode="auto">
          <a:xfrm>
            <a:off x="6973353" y="5690816"/>
            <a:ext cx="284494" cy="253545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60 w 119"/>
              <a:gd name="T5" fmla="*/ 11 h 106"/>
              <a:gd name="T6" fmla="*/ 60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4" y="0"/>
                  <a:pt x="85" y="0"/>
                </a:cubicBezTo>
                <a:cubicBezTo>
                  <a:pt x="75" y="0"/>
                  <a:pt x="66" y="5"/>
                  <a:pt x="60" y="11"/>
                </a:cubicBezTo>
                <a:cubicBezTo>
                  <a:pt x="60" y="12"/>
                  <a:pt x="60" y="12"/>
                  <a:pt x="60" y="12"/>
                </a:cubicBezTo>
                <a:cubicBezTo>
                  <a:pt x="54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5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5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" name="Rectangle 265"/>
          <p:cNvSpPr>
            <a:spLocks noChangeArrowheads="1"/>
          </p:cNvSpPr>
          <p:nvPr/>
        </p:nvSpPr>
        <p:spPr bwMode="auto">
          <a:xfrm>
            <a:off x="6709096" y="5882462"/>
            <a:ext cx="26188" cy="170220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" name="Rectangle 266"/>
          <p:cNvSpPr>
            <a:spLocks noChangeArrowheads="1"/>
          </p:cNvSpPr>
          <p:nvPr/>
        </p:nvSpPr>
        <p:spPr bwMode="auto">
          <a:xfrm>
            <a:off x="6709096" y="6052682"/>
            <a:ext cx="26188" cy="26188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" name="Freeform 267"/>
          <p:cNvSpPr>
            <a:spLocks noEditPoints="1"/>
          </p:cNvSpPr>
          <p:nvPr/>
        </p:nvSpPr>
        <p:spPr bwMode="auto">
          <a:xfrm>
            <a:off x="6649578" y="5621776"/>
            <a:ext cx="147603" cy="274971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68 w 124"/>
              <a:gd name="T11" fmla="*/ 229 h 231"/>
              <a:gd name="T12" fmla="*/ 62 w 124"/>
              <a:gd name="T13" fmla="*/ 225 h 231"/>
              <a:gd name="T14" fmla="*/ 54 w 124"/>
              <a:gd name="T15" fmla="*/ 231 h 231"/>
              <a:gd name="T16" fmla="*/ 16 w 124"/>
              <a:gd name="T17" fmla="*/ 147 h 231"/>
              <a:gd name="T18" fmla="*/ 60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6 w 124"/>
              <a:gd name="T25" fmla="*/ 20 h 231"/>
              <a:gd name="T26" fmla="*/ 16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68" y="229"/>
                </a:lnTo>
                <a:lnTo>
                  <a:pt x="62" y="225"/>
                </a:lnTo>
                <a:lnTo>
                  <a:pt x="54" y="231"/>
                </a:lnTo>
                <a:close/>
                <a:moveTo>
                  <a:pt x="16" y="147"/>
                </a:moveTo>
                <a:lnTo>
                  <a:pt x="60" y="211"/>
                </a:lnTo>
                <a:lnTo>
                  <a:pt x="106" y="145"/>
                </a:lnTo>
                <a:lnTo>
                  <a:pt x="106" y="18"/>
                </a:lnTo>
                <a:lnTo>
                  <a:pt x="16" y="20"/>
                </a:lnTo>
                <a:lnTo>
                  <a:pt x="16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" name="Rectangle 268"/>
          <p:cNvSpPr>
            <a:spLocks noChangeArrowheads="1"/>
          </p:cNvSpPr>
          <p:nvPr/>
        </p:nvSpPr>
        <p:spPr bwMode="auto">
          <a:xfrm>
            <a:off x="6659101" y="5756286"/>
            <a:ext cx="126177" cy="21426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" name="Freeform 269"/>
          <p:cNvSpPr>
            <a:spLocks/>
          </p:cNvSpPr>
          <p:nvPr/>
        </p:nvSpPr>
        <p:spPr bwMode="auto">
          <a:xfrm>
            <a:off x="6647198" y="5586065"/>
            <a:ext cx="149984" cy="61898"/>
          </a:xfrm>
          <a:custGeom>
            <a:avLst/>
            <a:gdLst>
              <a:gd name="T0" fmla="*/ 98 w 126"/>
              <a:gd name="T1" fmla="*/ 0 h 52"/>
              <a:gd name="T2" fmla="*/ 98 w 126"/>
              <a:gd name="T3" fmla="*/ 18 h 52"/>
              <a:gd name="T4" fmla="*/ 28 w 126"/>
              <a:gd name="T5" fmla="*/ 18 h 52"/>
              <a:gd name="T6" fmla="*/ 28 w 126"/>
              <a:gd name="T7" fmla="*/ 0 h 52"/>
              <a:gd name="T8" fmla="*/ 0 w 126"/>
              <a:gd name="T9" fmla="*/ 0 h 52"/>
              <a:gd name="T10" fmla="*/ 0 w 126"/>
              <a:gd name="T11" fmla="*/ 18 h 52"/>
              <a:gd name="T12" fmla="*/ 0 w 126"/>
              <a:gd name="T13" fmla="*/ 52 h 52"/>
              <a:gd name="T14" fmla="*/ 28 w 126"/>
              <a:gd name="T15" fmla="*/ 52 h 52"/>
              <a:gd name="T16" fmla="*/ 98 w 126"/>
              <a:gd name="T17" fmla="*/ 52 h 52"/>
              <a:gd name="T18" fmla="*/ 126 w 126"/>
              <a:gd name="T19" fmla="*/ 52 h 52"/>
              <a:gd name="T20" fmla="*/ 126 w 126"/>
              <a:gd name="T21" fmla="*/ 18 h 52"/>
              <a:gd name="T22" fmla="*/ 126 w 126"/>
              <a:gd name="T23" fmla="*/ 0 h 52"/>
              <a:gd name="T24" fmla="*/ 98 w 126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52">
                <a:moveTo>
                  <a:pt x="98" y="0"/>
                </a:moveTo>
                <a:lnTo>
                  <a:pt x="98" y="18"/>
                </a:lnTo>
                <a:lnTo>
                  <a:pt x="28" y="18"/>
                </a:lnTo>
                <a:lnTo>
                  <a:pt x="28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8" y="52"/>
                </a:lnTo>
                <a:lnTo>
                  <a:pt x="98" y="52"/>
                </a:lnTo>
                <a:lnTo>
                  <a:pt x="126" y="52"/>
                </a:lnTo>
                <a:lnTo>
                  <a:pt x="126" y="18"/>
                </a:lnTo>
                <a:lnTo>
                  <a:pt x="126" y="0"/>
                </a:lnTo>
                <a:lnTo>
                  <a:pt x="98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Rectangle 270"/>
          <p:cNvSpPr>
            <a:spLocks noChangeArrowheads="1"/>
          </p:cNvSpPr>
          <p:nvPr/>
        </p:nvSpPr>
        <p:spPr bwMode="auto">
          <a:xfrm>
            <a:off x="6782897" y="5970549"/>
            <a:ext cx="26188" cy="172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Rectangle 271"/>
          <p:cNvSpPr>
            <a:spLocks noChangeArrowheads="1"/>
          </p:cNvSpPr>
          <p:nvPr/>
        </p:nvSpPr>
        <p:spPr bwMode="auto">
          <a:xfrm>
            <a:off x="6782897" y="6143149"/>
            <a:ext cx="26188" cy="23807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" name="Freeform 272"/>
          <p:cNvSpPr>
            <a:spLocks noEditPoints="1"/>
          </p:cNvSpPr>
          <p:nvPr/>
        </p:nvSpPr>
        <p:spPr bwMode="auto">
          <a:xfrm>
            <a:off x="6723380" y="5712242"/>
            <a:ext cx="147603" cy="272590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2 w 124"/>
              <a:gd name="T13" fmla="*/ 223 h 229"/>
              <a:gd name="T14" fmla="*/ 54 w 124"/>
              <a:gd name="T15" fmla="*/ 229 h 229"/>
              <a:gd name="T16" fmla="*/ 16 w 124"/>
              <a:gd name="T17" fmla="*/ 145 h 229"/>
              <a:gd name="T18" fmla="*/ 60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6 w 124"/>
              <a:gd name="T25" fmla="*/ 18 h 229"/>
              <a:gd name="T26" fmla="*/ 16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2" y="223"/>
                </a:lnTo>
                <a:lnTo>
                  <a:pt x="54" y="229"/>
                </a:lnTo>
                <a:close/>
                <a:moveTo>
                  <a:pt x="16" y="145"/>
                </a:moveTo>
                <a:lnTo>
                  <a:pt x="60" y="209"/>
                </a:lnTo>
                <a:lnTo>
                  <a:pt x="106" y="145"/>
                </a:lnTo>
                <a:lnTo>
                  <a:pt x="106" y="18"/>
                </a:lnTo>
                <a:lnTo>
                  <a:pt x="16" y="18"/>
                </a:lnTo>
                <a:lnTo>
                  <a:pt x="16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Rectangle 273"/>
          <p:cNvSpPr>
            <a:spLocks noChangeArrowheads="1"/>
          </p:cNvSpPr>
          <p:nvPr/>
        </p:nvSpPr>
        <p:spPr bwMode="auto">
          <a:xfrm>
            <a:off x="6732903" y="5846752"/>
            <a:ext cx="126177" cy="21426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Freeform 274"/>
          <p:cNvSpPr>
            <a:spLocks/>
          </p:cNvSpPr>
          <p:nvPr/>
        </p:nvSpPr>
        <p:spPr bwMode="auto">
          <a:xfrm>
            <a:off x="6723380" y="5674151"/>
            <a:ext cx="147603" cy="61898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Rectangle 275"/>
          <p:cNvSpPr>
            <a:spLocks noChangeArrowheads="1"/>
          </p:cNvSpPr>
          <p:nvPr/>
        </p:nvSpPr>
        <p:spPr bwMode="auto">
          <a:xfrm>
            <a:off x="6119873" y="5906269"/>
            <a:ext cx="103560" cy="24640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Rectangle 276"/>
          <p:cNvSpPr>
            <a:spLocks noChangeArrowheads="1"/>
          </p:cNvSpPr>
          <p:nvPr/>
        </p:nvSpPr>
        <p:spPr bwMode="auto">
          <a:xfrm>
            <a:off x="6143680" y="5989594"/>
            <a:ext cx="57137" cy="82134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Rectangle 277"/>
          <p:cNvSpPr>
            <a:spLocks noChangeArrowheads="1"/>
          </p:cNvSpPr>
          <p:nvPr/>
        </p:nvSpPr>
        <p:spPr bwMode="auto">
          <a:xfrm>
            <a:off x="6048452" y="5977690"/>
            <a:ext cx="248783" cy="103560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Rectangle 278"/>
          <p:cNvSpPr>
            <a:spLocks noChangeArrowheads="1"/>
          </p:cNvSpPr>
          <p:nvPr/>
        </p:nvSpPr>
        <p:spPr bwMode="auto">
          <a:xfrm>
            <a:off x="6131776" y="6001498"/>
            <a:ext cx="80944" cy="5832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Freeform 279"/>
          <p:cNvSpPr>
            <a:spLocks noEditPoints="1"/>
          </p:cNvSpPr>
          <p:nvPr/>
        </p:nvSpPr>
        <p:spPr bwMode="auto">
          <a:xfrm>
            <a:off x="5769910" y="6219331"/>
            <a:ext cx="309491" cy="220215"/>
          </a:xfrm>
          <a:custGeom>
            <a:avLst/>
            <a:gdLst>
              <a:gd name="T0" fmla="*/ 260 w 260"/>
              <a:gd name="T1" fmla="*/ 185 h 185"/>
              <a:gd name="T2" fmla="*/ 0 w 260"/>
              <a:gd name="T3" fmla="*/ 185 h 185"/>
              <a:gd name="T4" fmla="*/ 0 w 260"/>
              <a:gd name="T5" fmla="*/ 0 h 185"/>
              <a:gd name="T6" fmla="*/ 260 w 260"/>
              <a:gd name="T7" fmla="*/ 0 h 185"/>
              <a:gd name="T8" fmla="*/ 260 w 260"/>
              <a:gd name="T9" fmla="*/ 185 h 185"/>
              <a:gd name="T10" fmla="*/ 36 w 260"/>
              <a:gd name="T11" fmla="*/ 149 h 185"/>
              <a:gd name="T12" fmla="*/ 224 w 260"/>
              <a:gd name="T13" fmla="*/ 149 h 185"/>
              <a:gd name="T14" fmla="*/ 224 w 260"/>
              <a:gd name="T15" fmla="*/ 36 h 185"/>
              <a:gd name="T16" fmla="*/ 36 w 260"/>
              <a:gd name="T17" fmla="*/ 36 h 185"/>
              <a:gd name="T18" fmla="*/ 36 w 260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" h="185">
                <a:moveTo>
                  <a:pt x="260" y="185"/>
                </a:moveTo>
                <a:lnTo>
                  <a:pt x="0" y="185"/>
                </a:lnTo>
                <a:lnTo>
                  <a:pt x="0" y="0"/>
                </a:lnTo>
                <a:lnTo>
                  <a:pt x="260" y="0"/>
                </a:lnTo>
                <a:lnTo>
                  <a:pt x="260" y="185"/>
                </a:lnTo>
                <a:close/>
                <a:moveTo>
                  <a:pt x="36" y="149"/>
                </a:moveTo>
                <a:lnTo>
                  <a:pt x="224" y="149"/>
                </a:lnTo>
                <a:lnTo>
                  <a:pt x="224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Rectangle 280"/>
          <p:cNvSpPr>
            <a:spLocks noChangeArrowheads="1"/>
          </p:cNvSpPr>
          <p:nvPr/>
        </p:nvSpPr>
        <p:spPr bwMode="auto">
          <a:xfrm>
            <a:off x="5648495" y="6325273"/>
            <a:ext cx="552322" cy="3463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Oval 281"/>
          <p:cNvSpPr>
            <a:spLocks noChangeArrowheads="1"/>
          </p:cNvSpPr>
          <p:nvPr/>
        </p:nvSpPr>
        <p:spPr bwMode="auto">
          <a:xfrm>
            <a:off x="5819905" y="6394313"/>
            <a:ext cx="209501" cy="210691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282"/>
          <p:cNvSpPr>
            <a:spLocks/>
          </p:cNvSpPr>
          <p:nvPr/>
        </p:nvSpPr>
        <p:spPr bwMode="auto">
          <a:xfrm>
            <a:off x="5860377" y="6437165"/>
            <a:ext cx="128558" cy="129748"/>
          </a:xfrm>
          <a:custGeom>
            <a:avLst/>
            <a:gdLst>
              <a:gd name="T0" fmla="*/ 108 w 108"/>
              <a:gd name="T1" fmla="*/ 38 h 109"/>
              <a:gd name="T2" fmla="*/ 70 w 108"/>
              <a:gd name="T3" fmla="*/ 38 h 109"/>
              <a:gd name="T4" fmla="*/ 70 w 108"/>
              <a:gd name="T5" fmla="*/ 0 h 109"/>
              <a:gd name="T6" fmla="*/ 38 w 108"/>
              <a:gd name="T7" fmla="*/ 0 h 109"/>
              <a:gd name="T8" fmla="*/ 38 w 108"/>
              <a:gd name="T9" fmla="*/ 38 h 109"/>
              <a:gd name="T10" fmla="*/ 0 w 108"/>
              <a:gd name="T11" fmla="*/ 38 h 109"/>
              <a:gd name="T12" fmla="*/ 0 w 108"/>
              <a:gd name="T13" fmla="*/ 70 h 109"/>
              <a:gd name="T14" fmla="*/ 38 w 108"/>
              <a:gd name="T15" fmla="*/ 70 h 109"/>
              <a:gd name="T16" fmla="*/ 38 w 108"/>
              <a:gd name="T17" fmla="*/ 109 h 109"/>
              <a:gd name="T18" fmla="*/ 70 w 108"/>
              <a:gd name="T19" fmla="*/ 109 h 109"/>
              <a:gd name="T20" fmla="*/ 70 w 108"/>
              <a:gd name="T21" fmla="*/ 70 h 109"/>
              <a:gd name="T22" fmla="*/ 108 w 108"/>
              <a:gd name="T23" fmla="*/ 70 h 109"/>
              <a:gd name="T24" fmla="*/ 108 w 108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9">
                <a:moveTo>
                  <a:pt x="108" y="38"/>
                </a:moveTo>
                <a:lnTo>
                  <a:pt x="70" y="38"/>
                </a:lnTo>
                <a:lnTo>
                  <a:pt x="70" y="0"/>
                </a:ln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70"/>
                </a:lnTo>
                <a:lnTo>
                  <a:pt x="38" y="70"/>
                </a:lnTo>
                <a:lnTo>
                  <a:pt x="38" y="109"/>
                </a:lnTo>
                <a:lnTo>
                  <a:pt x="70" y="109"/>
                </a:lnTo>
                <a:lnTo>
                  <a:pt x="70" y="70"/>
                </a:lnTo>
                <a:lnTo>
                  <a:pt x="108" y="70"/>
                </a:lnTo>
                <a:lnTo>
                  <a:pt x="10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283"/>
          <p:cNvSpPr>
            <a:spLocks/>
          </p:cNvSpPr>
          <p:nvPr/>
        </p:nvSpPr>
        <p:spPr bwMode="auto">
          <a:xfrm>
            <a:off x="5298532" y="6389551"/>
            <a:ext cx="78563" cy="57137"/>
          </a:xfrm>
          <a:custGeom>
            <a:avLst/>
            <a:gdLst>
              <a:gd name="T0" fmla="*/ 28 w 33"/>
              <a:gd name="T1" fmla="*/ 24 h 24"/>
              <a:gd name="T2" fmla="*/ 1 w 33"/>
              <a:gd name="T3" fmla="*/ 12 h 24"/>
              <a:gd name="T4" fmla="*/ 4 w 33"/>
              <a:gd name="T5" fmla="*/ 4 h 24"/>
              <a:gd name="T6" fmla="*/ 12 w 33"/>
              <a:gd name="T7" fmla="*/ 1 h 24"/>
              <a:gd name="T8" fmla="*/ 29 w 33"/>
              <a:gd name="T9" fmla="*/ 9 h 24"/>
              <a:gd name="T10" fmla="*/ 31 w 33"/>
              <a:gd name="T11" fmla="*/ 16 h 24"/>
              <a:gd name="T12" fmla="*/ 28 w 33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">
                <a:moveTo>
                  <a:pt x="28" y="24"/>
                </a:moveTo>
                <a:cubicBezTo>
                  <a:pt x="28" y="24"/>
                  <a:pt x="0" y="11"/>
                  <a:pt x="1" y="12"/>
                </a:cubicBezTo>
                <a:cubicBezTo>
                  <a:pt x="1" y="13"/>
                  <a:pt x="4" y="4"/>
                  <a:pt x="4" y="4"/>
                </a:cubicBezTo>
                <a:cubicBezTo>
                  <a:pt x="5" y="1"/>
                  <a:pt x="9" y="0"/>
                  <a:pt x="12" y="1"/>
                </a:cubicBezTo>
                <a:cubicBezTo>
                  <a:pt x="29" y="9"/>
                  <a:pt x="29" y="9"/>
                  <a:pt x="29" y="9"/>
                </a:cubicBezTo>
                <a:cubicBezTo>
                  <a:pt x="31" y="10"/>
                  <a:pt x="33" y="13"/>
                  <a:pt x="31" y="16"/>
                </a:cubicBezTo>
                <a:lnTo>
                  <a:pt x="28" y="2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284"/>
          <p:cNvSpPr>
            <a:spLocks/>
          </p:cNvSpPr>
          <p:nvPr/>
        </p:nvSpPr>
        <p:spPr bwMode="auto">
          <a:xfrm>
            <a:off x="5419947" y="6047921"/>
            <a:ext cx="114274" cy="121416"/>
          </a:xfrm>
          <a:custGeom>
            <a:avLst/>
            <a:gdLst>
              <a:gd name="T0" fmla="*/ 34 w 48"/>
              <a:gd name="T1" fmla="*/ 47 h 51"/>
              <a:gd name="T2" fmla="*/ 28 w 48"/>
              <a:gd name="T3" fmla="*/ 50 h 51"/>
              <a:gd name="T4" fmla="*/ 4 w 48"/>
              <a:gd name="T5" fmla="*/ 39 h 51"/>
              <a:gd name="T6" fmla="*/ 1 w 48"/>
              <a:gd name="T7" fmla="*/ 33 h 51"/>
              <a:gd name="T8" fmla="*/ 16 w 48"/>
              <a:gd name="T9" fmla="*/ 0 h 51"/>
              <a:gd name="T10" fmla="*/ 48 w 48"/>
              <a:gd name="T11" fmla="*/ 14 h 51"/>
              <a:gd name="T12" fmla="*/ 34 w 48"/>
              <a:gd name="T13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51">
                <a:moveTo>
                  <a:pt x="34" y="47"/>
                </a:moveTo>
                <a:cubicBezTo>
                  <a:pt x="33" y="50"/>
                  <a:pt x="30" y="51"/>
                  <a:pt x="28" y="50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5"/>
                  <a:pt x="1" y="33"/>
                </a:cubicBezTo>
                <a:cubicBezTo>
                  <a:pt x="16" y="0"/>
                  <a:pt x="16" y="0"/>
                  <a:pt x="16" y="0"/>
                </a:cubicBezTo>
                <a:cubicBezTo>
                  <a:pt x="48" y="14"/>
                  <a:pt x="48" y="14"/>
                  <a:pt x="48" y="14"/>
                </a:cubicBezTo>
                <a:lnTo>
                  <a:pt x="34" y="47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Freeform 285"/>
          <p:cNvSpPr>
            <a:spLocks/>
          </p:cNvSpPr>
          <p:nvPr/>
        </p:nvSpPr>
        <p:spPr bwMode="auto">
          <a:xfrm>
            <a:off x="5303293" y="6102676"/>
            <a:ext cx="223786" cy="286875"/>
          </a:xfrm>
          <a:custGeom>
            <a:avLst/>
            <a:gdLst>
              <a:gd name="T0" fmla="*/ 53 w 94"/>
              <a:gd name="T1" fmla="*/ 116 h 120"/>
              <a:gd name="T2" fmla="*/ 45 w 94"/>
              <a:gd name="T3" fmla="*/ 119 h 120"/>
              <a:gd name="T4" fmla="*/ 4 w 94"/>
              <a:gd name="T5" fmla="*/ 101 h 120"/>
              <a:gd name="T6" fmla="*/ 1 w 94"/>
              <a:gd name="T7" fmla="*/ 93 h 120"/>
              <a:gd name="T8" fmla="*/ 41 w 94"/>
              <a:gd name="T9" fmla="*/ 4 h 120"/>
              <a:gd name="T10" fmla="*/ 49 w 94"/>
              <a:gd name="T11" fmla="*/ 1 h 120"/>
              <a:gd name="T12" fmla="*/ 90 w 94"/>
              <a:gd name="T13" fmla="*/ 20 h 120"/>
              <a:gd name="T14" fmla="*/ 93 w 94"/>
              <a:gd name="T15" fmla="*/ 27 h 120"/>
              <a:gd name="T16" fmla="*/ 53 w 94"/>
              <a:gd name="T17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20">
                <a:moveTo>
                  <a:pt x="53" y="116"/>
                </a:moveTo>
                <a:cubicBezTo>
                  <a:pt x="51" y="119"/>
                  <a:pt x="48" y="120"/>
                  <a:pt x="45" y="119"/>
                </a:cubicBezTo>
                <a:cubicBezTo>
                  <a:pt x="4" y="101"/>
                  <a:pt x="4" y="101"/>
                  <a:pt x="4" y="101"/>
                </a:cubicBezTo>
                <a:cubicBezTo>
                  <a:pt x="1" y="99"/>
                  <a:pt x="0" y="96"/>
                  <a:pt x="1" y="93"/>
                </a:cubicBezTo>
                <a:cubicBezTo>
                  <a:pt x="41" y="4"/>
                  <a:pt x="41" y="4"/>
                  <a:pt x="41" y="4"/>
                </a:cubicBezTo>
                <a:cubicBezTo>
                  <a:pt x="43" y="1"/>
                  <a:pt x="46" y="0"/>
                  <a:pt x="49" y="1"/>
                </a:cubicBezTo>
                <a:cubicBezTo>
                  <a:pt x="90" y="20"/>
                  <a:pt x="90" y="20"/>
                  <a:pt x="90" y="20"/>
                </a:cubicBezTo>
                <a:cubicBezTo>
                  <a:pt x="93" y="21"/>
                  <a:pt x="94" y="24"/>
                  <a:pt x="93" y="27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286"/>
          <p:cNvSpPr>
            <a:spLocks/>
          </p:cNvSpPr>
          <p:nvPr/>
        </p:nvSpPr>
        <p:spPr bwMode="auto">
          <a:xfrm>
            <a:off x="5281867" y="6325272"/>
            <a:ext cx="147603" cy="114274"/>
          </a:xfrm>
          <a:custGeom>
            <a:avLst/>
            <a:gdLst>
              <a:gd name="T0" fmla="*/ 52 w 62"/>
              <a:gd name="T1" fmla="*/ 44 h 48"/>
              <a:gd name="T2" fmla="*/ 45 w 62"/>
              <a:gd name="T3" fmla="*/ 47 h 48"/>
              <a:gd name="T4" fmla="*/ 4 w 62"/>
              <a:gd name="T5" fmla="*/ 29 h 48"/>
              <a:gd name="T6" fmla="*/ 1 w 62"/>
              <a:gd name="T7" fmla="*/ 21 h 48"/>
              <a:gd name="T8" fmla="*/ 11 w 62"/>
              <a:gd name="T9" fmla="*/ 0 h 48"/>
              <a:gd name="T10" fmla="*/ 62 w 62"/>
              <a:gd name="T11" fmla="*/ 23 h 48"/>
              <a:gd name="T12" fmla="*/ 52 w 62"/>
              <a:gd name="T1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8">
                <a:moveTo>
                  <a:pt x="52" y="44"/>
                </a:moveTo>
                <a:cubicBezTo>
                  <a:pt x="51" y="47"/>
                  <a:pt x="48" y="48"/>
                  <a:pt x="45" y="47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28"/>
                  <a:pt x="0" y="24"/>
                  <a:pt x="1" y="21"/>
                </a:cubicBezTo>
                <a:cubicBezTo>
                  <a:pt x="11" y="0"/>
                  <a:pt x="11" y="0"/>
                  <a:pt x="11" y="0"/>
                </a:cubicBezTo>
                <a:cubicBezTo>
                  <a:pt x="62" y="23"/>
                  <a:pt x="62" y="23"/>
                  <a:pt x="62" y="23"/>
                </a:cubicBezTo>
                <a:lnTo>
                  <a:pt x="52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287"/>
          <p:cNvSpPr>
            <a:spLocks/>
          </p:cNvSpPr>
          <p:nvPr/>
        </p:nvSpPr>
        <p:spPr bwMode="auto">
          <a:xfrm>
            <a:off x="5212827" y="6250280"/>
            <a:ext cx="361866" cy="342821"/>
          </a:xfrm>
          <a:custGeom>
            <a:avLst/>
            <a:gdLst>
              <a:gd name="T0" fmla="*/ 152 w 152"/>
              <a:gd name="T1" fmla="*/ 64 h 143"/>
              <a:gd name="T2" fmla="*/ 92 w 152"/>
              <a:gd name="T3" fmla="*/ 1 h 143"/>
              <a:gd name="T4" fmla="*/ 87 w 152"/>
              <a:gd name="T5" fmla="*/ 5 h 143"/>
              <a:gd name="T6" fmla="*/ 87 w 152"/>
              <a:gd name="T7" fmla="*/ 16 h 143"/>
              <a:gd name="T8" fmla="*/ 92 w 152"/>
              <a:gd name="T9" fmla="*/ 24 h 143"/>
              <a:gd name="T10" fmla="*/ 129 w 152"/>
              <a:gd name="T11" fmla="*/ 65 h 143"/>
              <a:gd name="T12" fmla="*/ 81 w 152"/>
              <a:gd name="T13" fmla="*/ 119 h 143"/>
              <a:gd name="T14" fmla="*/ 0 w 152"/>
              <a:gd name="T15" fmla="*/ 119 h 143"/>
              <a:gd name="T16" fmla="*/ 0 w 152"/>
              <a:gd name="T17" fmla="*/ 143 h 143"/>
              <a:gd name="T18" fmla="*/ 81 w 152"/>
              <a:gd name="T19" fmla="*/ 143 h 143"/>
              <a:gd name="T20" fmla="*/ 152 w 152"/>
              <a:gd name="T21" fmla="*/ 6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" h="143">
                <a:moveTo>
                  <a:pt x="152" y="64"/>
                </a:moveTo>
                <a:cubicBezTo>
                  <a:pt x="152" y="16"/>
                  <a:pt x="92" y="1"/>
                  <a:pt x="92" y="1"/>
                </a:cubicBezTo>
                <a:cubicBezTo>
                  <a:pt x="89" y="0"/>
                  <a:pt x="87" y="1"/>
                  <a:pt x="87" y="5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0"/>
                  <a:pt x="89" y="23"/>
                  <a:pt x="92" y="24"/>
                </a:cubicBezTo>
                <a:cubicBezTo>
                  <a:pt x="92" y="24"/>
                  <a:pt x="129" y="35"/>
                  <a:pt x="129" y="65"/>
                </a:cubicBezTo>
                <a:cubicBezTo>
                  <a:pt x="129" y="94"/>
                  <a:pt x="101" y="119"/>
                  <a:pt x="81" y="119"/>
                </a:cubicBezTo>
                <a:cubicBezTo>
                  <a:pt x="71" y="119"/>
                  <a:pt x="0" y="119"/>
                  <a:pt x="0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52" y="143"/>
                  <a:pt x="81" y="143"/>
                </a:cubicBezTo>
                <a:cubicBezTo>
                  <a:pt x="114" y="143"/>
                  <a:pt x="152" y="113"/>
                  <a:pt x="152" y="6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" name="Freeform 288"/>
          <p:cNvSpPr>
            <a:spLocks/>
          </p:cNvSpPr>
          <p:nvPr/>
        </p:nvSpPr>
        <p:spPr bwMode="auto">
          <a:xfrm>
            <a:off x="5142596" y="6640715"/>
            <a:ext cx="355915" cy="30949"/>
          </a:xfrm>
          <a:custGeom>
            <a:avLst/>
            <a:gdLst>
              <a:gd name="T0" fmla="*/ 149 w 149"/>
              <a:gd name="T1" fmla="*/ 8 h 13"/>
              <a:gd name="T2" fmla="*/ 143 w 149"/>
              <a:gd name="T3" fmla="*/ 13 h 13"/>
              <a:gd name="T4" fmla="*/ 0 w 149"/>
              <a:gd name="T5" fmla="*/ 13 h 13"/>
              <a:gd name="T6" fmla="*/ 0 w 149"/>
              <a:gd name="T7" fmla="*/ 0 h 13"/>
              <a:gd name="T8" fmla="*/ 143 w 149"/>
              <a:gd name="T9" fmla="*/ 0 h 13"/>
              <a:gd name="T10" fmla="*/ 149 w 149"/>
              <a:gd name="T11" fmla="*/ 6 h 13"/>
              <a:gd name="T12" fmla="*/ 149 w 149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3">
                <a:moveTo>
                  <a:pt x="149" y="8"/>
                </a:moveTo>
                <a:cubicBezTo>
                  <a:pt x="149" y="11"/>
                  <a:pt x="147" y="13"/>
                  <a:pt x="14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49" y="3"/>
                  <a:pt x="149" y="6"/>
                </a:cubicBezTo>
                <a:lnTo>
                  <a:pt x="149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Oval 289"/>
          <p:cNvSpPr>
            <a:spLocks noChangeArrowheads="1"/>
          </p:cNvSpPr>
          <p:nvPr/>
        </p:nvSpPr>
        <p:spPr bwMode="auto">
          <a:xfrm>
            <a:off x="5377095" y="6209809"/>
            <a:ext cx="121416" cy="122606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Oval 290"/>
          <p:cNvSpPr>
            <a:spLocks noChangeArrowheads="1"/>
          </p:cNvSpPr>
          <p:nvPr/>
        </p:nvSpPr>
        <p:spPr bwMode="auto">
          <a:xfrm>
            <a:off x="5396141" y="6228854"/>
            <a:ext cx="83324" cy="8451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" name="Freeform 291"/>
          <p:cNvSpPr>
            <a:spLocks/>
          </p:cNvSpPr>
          <p:nvPr/>
        </p:nvSpPr>
        <p:spPr bwMode="auto">
          <a:xfrm>
            <a:off x="5312817" y="6534774"/>
            <a:ext cx="211882" cy="136890"/>
          </a:xfrm>
          <a:custGeom>
            <a:avLst/>
            <a:gdLst>
              <a:gd name="T0" fmla="*/ 85 w 89"/>
              <a:gd name="T1" fmla="*/ 57 h 57"/>
              <a:gd name="T2" fmla="*/ 0 w 89"/>
              <a:gd name="T3" fmla="*/ 57 h 57"/>
              <a:gd name="T4" fmla="*/ 0 w 89"/>
              <a:gd name="T5" fmla="*/ 0 h 57"/>
              <a:gd name="T6" fmla="*/ 42 w 89"/>
              <a:gd name="T7" fmla="*/ 0 h 57"/>
              <a:gd name="T8" fmla="*/ 86 w 89"/>
              <a:gd name="T9" fmla="*/ 54 h 57"/>
              <a:gd name="T10" fmla="*/ 85 w 89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57">
                <a:moveTo>
                  <a:pt x="85" y="57"/>
                </a:moveTo>
                <a:cubicBezTo>
                  <a:pt x="81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9" y="57"/>
                  <a:pt x="85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" name="Oval 292"/>
          <p:cNvSpPr>
            <a:spLocks noChangeArrowheads="1"/>
          </p:cNvSpPr>
          <p:nvPr/>
        </p:nvSpPr>
        <p:spPr bwMode="auto">
          <a:xfrm>
            <a:off x="5415187" y="6247900"/>
            <a:ext cx="45233" cy="46424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" name="Oval 293"/>
          <p:cNvSpPr>
            <a:spLocks noChangeArrowheads="1"/>
          </p:cNvSpPr>
          <p:nvPr/>
        </p:nvSpPr>
        <p:spPr bwMode="auto">
          <a:xfrm>
            <a:off x="5336623" y="6553819"/>
            <a:ext cx="26188" cy="27378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" name="Oval 294"/>
          <p:cNvSpPr>
            <a:spLocks noChangeArrowheads="1"/>
          </p:cNvSpPr>
          <p:nvPr/>
        </p:nvSpPr>
        <p:spPr bwMode="auto">
          <a:xfrm>
            <a:off x="5331862" y="6640715"/>
            <a:ext cx="26188" cy="26188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" name="Rectangle 295"/>
          <p:cNvSpPr>
            <a:spLocks noChangeArrowheads="1"/>
          </p:cNvSpPr>
          <p:nvPr/>
        </p:nvSpPr>
        <p:spPr bwMode="auto">
          <a:xfrm>
            <a:off x="4756923" y="6083631"/>
            <a:ext cx="130938" cy="59517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" name="Rectangle 296"/>
          <p:cNvSpPr>
            <a:spLocks noChangeArrowheads="1"/>
          </p:cNvSpPr>
          <p:nvPr/>
        </p:nvSpPr>
        <p:spPr bwMode="auto">
          <a:xfrm>
            <a:off x="4756923" y="6155052"/>
            <a:ext cx="130938" cy="54756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9" name="Rectangle 297"/>
          <p:cNvSpPr>
            <a:spLocks noChangeArrowheads="1"/>
          </p:cNvSpPr>
          <p:nvPr/>
        </p:nvSpPr>
        <p:spPr bwMode="auto">
          <a:xfrm>
            <a:off x="4802156" y="6422881"/>
            <a:ext cx="40472" cy="194027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" name="Rectangle 298"/>
          <p:cNvSpPr>
            <a:spLocks noChangeArrowheads="1"/>
          </p:cNvSpPr>
          <p:nvPr/>
        </p:nvSpPr>
        <p:spPr bwMode="auto">
          <a:xfrm>
            <a:off x="4704547" y="6202666"/>
            <a:ext cx="52375" cy="473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" name="Rectangle 299"/>
          <p:cNvSpPr>
            <a:spLocks noChangeArrowheads="1"/>
          </p:cNvSpPr>
          <p:nvPr/>
        </p:nvSpPr>
        <p:spPr bwMode="auto">
          <a:xfrm>
            <a:off x="4704547" y="6257422"/>
            <a:ext cx="52375" cy="2975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" name="Rectangle 300"/>
          <p:cNvSpPr>
            <a:spLocks noChangeArrowheads="1"/>
          </p:cNvSpPr>
          <p:nvPr/>
        </p:nvSpPr>
        <p:spPr bwMode="auto">
          <a:xfrm>
            <a:off x="4704547" y="6308608"/>
            <a:ext cx="52375" cy="261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" name="Freeform 301"/>
          <p:cNvSpPr>
            <a:spLocks/>
          </p:cNvSpPr>
          <p:nvPr/>
        </p:nvSpPr>
        <p:spPr bwMode="auto">
          <a:xfrm>
            <a:off x="4961663" y="6195524"/>
            <a:ext cx="267829" cy="289255"/>
          </a:xfrm>
          <a:custGeom>
            <a:avLst/>
            <a:gdLst>
              <a:gd name="T0" fmla="*/ 102 w 112"/>
              <a:gd name="T1" fmla="*/ 101 h 121"/>
              <a:gd name="T2" fmla="*/ 68 w 112"/>
              <a:gd name="T3" fmla="*/ 45 h 121"/>
              <a:gd name="T4" fmla="*/ 69 w 112"/>
              <a:gd name="T5" fmla="*/ 0 h 121"/>
              <a:gd name="T6" fmla="*/ 44 w 112"/>
              <a:gd name="T7" fmla="*/ 0 h 121"/>
              <a:gd name="T8" fmla="*/ 44 w 112"/>
              <a:gd name="T9" fmla="*/ 45 h 121"/>
              <a:gd name="T10" fmla="*/ 10 w 112"/>
              <a:gd name="T11" fmla="*/ 101 h 121"/>
              <a:gd name="T12" fmla="*/ 19 w 112"/>
              <a:gd name="T13" fmla="*/ 121 h 121"/>
              <a:gd name="T14" fmla="*/ 93 w 112"/>
              <a:gd name="T15" fmla="*/ 121 h 121"/>
              <a:gd name="T16" fmla="*/ 102 w 112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21">
                <a:moveTo>
                  <a:pt x="102" y="101"/>
                </a:moveTo>
                <a:cubicBezTo>
                  <a:pt x="91" y="82"/>
                  <a:pt x="68" y="53"/>
                  <a:pt x="68" y="45"/>
                </a:cubicBezTo>
                <a:cubicBezTo>
                  <a:pt x="68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4" y="110"/>
                  <a:pt x="0" y="121"/>
                  <a:pt x="19" y="121"/>
                </a:cubicBezTo>
                <a:cubicBezTo>
                  <a:pt x="26" y="121"/>
                  <a:pt x="86" y="121"/>
                  <a:pt x="93" y="121"/>
                </a:cubicBezTo>
                <a:cubicBezTo>
                  <a:pt x="112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" name="Freeform 302"/>
          <p:cNvSpPr>
            <a:spLocks/>
          </p:cNvSpPr>
          <p:nvPr/>
        </p:nvSpPr>
        <p:spPr bwMode="auto">
          <a:xfrm>
            <a:off x="4992612" y="6363363"/>
            <a:ext cx="204740" cy="104751"/>
          </a:xfrm>
          <a:custGeom>
            <a:avLst/>
            <a:gdLst>
              <a:gd name="T0" fmla="*/ 61 w 86"/>
              <a:gd name="T1" fmla="*/ 3 h 44"/>
              <a:gd name="T2" fmla="*/ 42 w 86"/>
              <a:gd name="T3" fmla="*/ 2 h 44"/>
              <a:gd name="T4" fmla="*/ 26 w 86"/>
              <a:gd name="T5" fmla="*/ 0 h 44"/>
              <a:gd name="T6" fmla="*/ 8 w 86"/>
              <a:gd name="T7" fmla="*/ 28 h 44"/>
              <a:gd name="T8" fmla="*/ 14 w 86"/>
              <a:gd name="T9" fmla="*/ 44 h 44"/>
              <a:gd name="T10" fmla="*/ 72 w 86"/>
              <a:gd name="T11" fmla="*/ 44 h 44"/>
              <a:gd name="T12" fmla="*/ 78 w 86"/>
              <a:gd name="T13" fmla="*/ 28 h 44"/>
              <a:gd name="T14" fmla="*/ 61 w 86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61" y="3"/>
                </a:moveTo>
                <a:cubicBezTo>
                  <a:pt x="55" y="3"/>
                  <a:pt x="48" y="2"/>
                  <a:pt x="42" y="2"/>
                </a:cubicBezTo>
                <a:cubicBezTo>
                  <a:pt x="36" y="1"/>
                  <a:pt x="31" y="0"/>
                  <a:pt x="26" y="0"/>
                </a:cubicBezTo>
                <a:cubicBezTo>
                  <a:pt x="20" y="9"/>
                  <a:pt x="12" y="20"/>
                  <a:pt x="8" y="28"/>
                </a:cubicBezTo>
                <a:cubicBezTo>
                  <a:pt x="3" y="36"/>
                  <a:pt x="0" y="44"/>
                  <a:pt x="14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6" y="44"/>
                  <a:pt x="83" y="36"/>
                  <a:pt x="78" y="28"/>
                </a:cubicBezTo>
                <a:cubicBezTo>
                  <a:pt x="74" y="21"/>
                  <a:pt x="67" y="11"/>
                  <a:pt x="61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5" name="Oval 303"/>
          <p:cNvSpPr>
            <a:spLocks noChangeArrowheads="1"/>
          </p:cNvSpPr>
          <p:nvPr/>
        </p:nvSpPr>
        <p:spPr bwMode="auto">
          <a:xfrm>
            <a:off x="5071175" y="6394313"/>
            <a:ext cx="21426" cy="2142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" name="Oval 304"/>
          <p:cNvSpPr>
            <a:spLocks noChangeArrowheads="1"/>
          </p:cNvSpPr>
          <p:nvPr/>
        </p:nvSpPr>
        <p:spPr bwMode="auto">
          <a:xfrm>
            <a:off x="5085459" y="6437165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" name="Oval 305"/>
          <p:cNvSpPr>
            <a:spLocks noChangeArrowheads="1"/>
          </p:cNvSpPr>
          <p:nvPr/>
        </p:nvSpPr>
        <p:spPr bwMode="auto">
          <a:xfrm>
            <a:off x="5102124" y="6410978"/>
            <a:ext cx="952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" name="Oval 306"/>
          <p:cNvSpPr>
            <a:spLocks noChangeArrowheads="1"/>
          </p:cNvSpPr>
          <p:nvPr/>
        </p:nvSpPr>
        <p:spPr bwMode="auto">
          <a:xfrm>
            <a:off x="5092601" y="6380029"/>
            <a:ext cx="9523" cy="11903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" name="Rectangle 307"/>
          <p:cNvSpPr>
            <a:spLocks noChangeArrowheads="1"/>
          </p:cNvSpPr>
          <p:nvPr/>
        </p:nvSpPr>
        <p:spPr bwMode="auto">
          <a:xfrm>
            <a:off x="5059271" y="6193144"/>
            <a:ext cx="71421" cy="16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" name="Freeform 308"/>
          <p:cNvSpPr>
            <a:spLocks/>
          </p:cNvSpPr>
          <p:nvPr/>
        </p:nvSpPr>
        <p:spPr bwMode="auto">
          <a:xfrm>
            <a:off x="7035251" y="5107544"/>
            <a:ext cx="348773" cy="438049"/>
          </a:xfrm>
          <a:custGeom>
            <a:avLst/>
            <a:gdLst>
              <a:gd name="T0" fmla="*/ 94 w 146"/>
              <a:gd name="T1" fmla="*/ 63 h 183"/>
              <a:gd name="T2" fmla="*/ 95 w 146"/>
              <a:gd name="T3" fmla="*/ 0 h 183"/>
              <a:gd name="T4" fmla="*/ 82 w 146"/>
              <a:gd name="T5" fmla="*/ 0 h 183"/>
              <a:gd name="T6" fmla="*/ 82 w 146"/>
              <a:gd name="T7" fmla="*/ 0 h 183"/>
              <a:gd name="T8" fmla="*/ 52 w 146"/>
              <a:gd name="T9" fmla="*/ 0 h 183"/>
              <a:gd name="T10" fmla="*/ 52 w 146"/>
              <a:gd name="T11" fmla="*/ 63 h 183"/>
              <a:gd name="T12" fmla="*/ 0 w 146"/>
              <a:gd name="T13" fmla="*/ 133 h 183"/>
              <a:gd name="T14" fmla="*/ 19 w 146"/>
              <a:gd name="T15" fmla="*/ 183 h 183"/>
              <a:gd name="T16" fmla="*/ 73 w 146"/>
              <a:gd name="T17" fmla="*/ 183 h 183"/>
              <a:gd name="T18" fmla="*/ 126 w 146"/>
              <a:gd name="T19" fmla="*/ 183 h 183"/>
              <a:gd name="T20" fmla="*/ 146 w 146"/>
              <a:gd name="T21" fmla="*/ 133 h 183"/>
              <a:gd name="T22" fmla="*/ 94 w 146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1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9" y="170"/>
                  <a:pt x="146" y="152"/>
                  <a:pt x="146" y="133"/>
                </a:cubicBezTo>
                <a:cubicBezTo>
                  <a:pt x="146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" name="Freeform 309"/>
          <p:cNvSpPr>
            <a:spLocks/>
          </p:cNvSpPr>
          <p:nvPr/>
        </p:nvSpPr>
        <p:spPr bwMode="auto">
          <a:xfrm>
            <a:off x="7068582" y="5370612"/>
            <a:ext cx="279732" cy="141651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9 w 117"/>
              <a:gd name="T9" fmla="*/ 59 h 59"/>
              <a:gd name="T10" fmla="*/ 107 w 117"/>
              <a:gd name="T11" fmla="*/ 59 h 59"/>
              <a:gd name="T12" fmla="*/ 117 w 117"/>
              <a:gd name="T13" fmla="*/ 25 h 59"/>
              <a:gd name="T14" fmla="*/ 112 w 117"/>
              <a:gd name="T15" fmla="*/ 0 h 59"/>
              <a:gd name="T16" fmla="*/ 67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6" y="8"/>
                  <a:pt x="5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2" y="0"/>
                </a:cubicBezTo>
                <a:cubicBezTo>
                  <a:pt x="97" y="0"/>
                  <a:pt x="82" y="2"/>
                  <a:pt x="67" y="4"/>
                </a:cubicBezTo>
                <a:cubicBezTo>
                  <a:pt x="47" y="7"/>
                  <a:pt x="27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" name="Oval 310"/>
          <p:cNvSpPr>
            <a:spLocks noChangeArrowheads="1"/>
          </p:cNvSpPr>
          <p:nvPr/>
        </p:nvSpPr>
        <p:spPr bwMode="auto">
          <a:xfrm>
            <a:off x="7197139" y="5415846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" name="Oval 311"/>
          <p:cNvSpPr>
            <a:spLocks noChangeArrowheads="1"/>
          </p:cNvSpPr>
          <p:nvPr/>
        </p:nvSpPr>
        <p:spPr bwMode="auto">
          <a:xfrm>
            <a:off x="7220946" y="5456317"/>
            <a:ext cx="29759" cy="32139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" name="Oval 312"/>
          <p:cNvSpPr>
            <a:spLocks noChangeArrowheads="1"/>
          </p:cNvSpPr>
          <p:nvPr/>
        </p:nvSpPr>
        <p:spPr bwMode="auto">
          <a:xfrm>
            <a:off x="7243563" y="5420607"/>
            <a:ext cx="19046" cy="19046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" name="Oval 313"/>
          <p:cNvSpPr>
            <a:spLocks noChangeArrowheads="1"/>
          </p:cNvSpPr>
          <p:nvPr/>
        </p:nvSpPr>
        <p:spPr bwMode="auto">
          <a:xfrm>
            <a:off x="7156667" y="5449176"/>
            <a:ext cx="19046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" name="Oval 314"/>
          <p:cNvSpPr>
            <a:spLocks noChangeArrowheads="1"/>
          </p:cNvSpPr>
          <p:nvPr/>
        </p:nvSpPr>
        <p:spPr bwMode="auto">
          <a:xfrm>
            <a:off x="7116195" y="5406323"/>
            <a:ext cx="16665" cy="1666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" name="Rectangle 315"/>
          <p:cNvSpPr>
            <a:spLocks noChangeArrowheads="1"/>
          </p:cNvSpPr>
          <p:nvPr/>
        </p:nvSpPr>
        <p:spPr bwMode="auto">
          <a:xfrm>
            <a:off x="7147144" y="5105164"/>
            <a:ext cx="124987" cy="21426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" name="Freeform 316"/>
          <p:cNvSpPr>
            <a:spLocks/>
          </p:cNvSpPr>
          <p:nvPr/>
        </p:nvSpPr>
        <p:spPr bwMode="auto">
          <a:xfrm>
            <a:off x="4733116" y="5671771"/>
            <a:ext cx="311872" cy="327346"/>
          </a:xfrm>
          <a:custGeom>
            <a:avLst/>
            <a:gdLst>
              <a:gd name="T0" fmla="*/ 87 w 131"/>
              <a:gd name="T1" fmla="*/ 1 h 137"/>
              <a:gd name="T2" fmla="*/ 68 w 131"/>
              <a:gd name="T3" fmla="*/ 4 h 137"/>
              <a:gd name="T4" fmla="*/ 65 w 131"/>
              <a:gd name="T5" fmla="*/ 5 h 137"/>
              <a:gd name="T6" fmla="*/ 63 w 131"/>
              <a:gd name="T7" fmla="*/ 4 h 137"/>
              <a:gd name="T8" fmla="*/ 44 w 131"/>
              <a:gd name="T9" fmla="*/ 1 h 137"/>
              <a:gd name="T10" fmla="*/ 28 w 131"/>
              <a:gd name="T11" fmla="*/ 55 h 137"/>
              <a:gd name="T12" fmla="*/ 34 w 131"/>
              <a:gd name="T13" fmla="*/ 76 h 137"/>
              <a:gd name="T14" fmla="*/ 57 w 131"/>
              <a:gd name="T15" fmla="*/ 137 h 137"/>
              <a:gd name="T16" fmla="*/ 65 w 131"/>
              <a:gd name="T17" fmla="*/ 90 h 137"/>
              <a:gd name="T18" fmla="*/ 74 w 131"/>
              <a:gd name="T19" fmla="*/ 137 h 137"/>
              <a:gd name="T20" fmla="*/ 97 w 131"/>
              <a:gd name="T21" fmla="*/ 76 h 137"/>
              <a:gd name="T22" fmla="*/ 103 w 131"/>
              <a:gd name="T23" fmla="*/ 55 h 137"/>
              <a:gd name="T24" fmla="*/ 87 w 131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7">
                <a:moveTo>
                  <a:pt x="87" y="1"/>
                </a:moveTo>
                <a:cubicBezTo>
                  <a:pt x="87" y="1"/>
                  <a:pt x="75" y="0"/>
                  <a:pt x="68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3" y="4"/>
                  <a:pt x="63" y="4"/>
                  <a:pt x="63" y="4"/>
                </a:cubicBezTo>
                <a:cubicBezTo>
                  <a:pt x="56" y="0"/>
                  <a:pt x="44" y="1"/>
                  <a:pt x="44" y="1"/>
                </a:cubicBezTo>
                <a:cubicBezTo>
                  <a:pt x="0" y="3"/>
                  <a:pt x="28" y="55"/>
                  <a:pt x="28" y="55"/>
                </a:cubicBezTo>
                <a:cubicBezTo>
                  <a:pt x="34" y="63"/>
                  <a:pt x="34" y="76"/>
                  <a:pt x="34" y="76"/>
                </a:cubicBezTo>
                <a:cubicBezTo>
                  <a:pt x="26" y="125"/>
                  <a:pt x="57" y="137"/>
                  <a:pt x="57" y="137"/>
                </a:cubicBezTo>
                <a:cubicBezTo>
                  <a:pt x="52" y="103"/>
                  <a:pt x="61" y="93"/>
                  <a:pt x="65" y="90"/>
                </a:cubicBezTo>
                <a:cubicBezTo>
                  <a:pt x="70" y="93"/>
                  <a:pt x="79" y="103"/>
                  <a:pt x="74" y="137"/>
                </a:cubicBezTo>
                <a:cubicBezTo>
                  <a:pt x="74" y="137"/>
                  <a:pt x="105" y="125"/>
                  <a:pt x="97" y="76"/>
                </a:cubicBezTo>
                <a:cubicBezTo>
                  <a:pt x="97" y="76"/>
                  <a:pt x="97" y="63"/>
                  <a:pt x="103" y="55"/>
                </a:cubicBezTo>
                <a:cubicBezTo>
                  <a:pt x="103" y="55"/>
                  <a:pt x="131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" name="Rectangle 317"/>
          <p:cNvSpPr>
            <a:spLocks noChangeArrowheads="1"/>
          </p:cNvSpPr>
          <p:nvPr/>
        </p:nvSpPr>
        <p:spPr bwMode="auto">
          <a:xfrm>
            <a:off x="5548506" y="5738430"/>
            <a:ext cx="45233" cy="217834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" name="Rectangle 318"/>
          <p:cNvSpPr>
            <a:spLocks noChangeArrowheads="1"/>
          </p:cNvSpPr>
          <p:nvPr/>
        </p:nvSpPr>
        <p:spPr bwMode="auto">
          <a:xfrm>
            <a:off x="5488988" y="5851514"/>
            <a:ext cx="164268" cy="4523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" name="Oval 319"/>
          <p:cNvSpPr>
            <a:spLocks noChangeArrowheads="1"/>
          </p:cNvSpPr>
          <p:nvPr/>
        </p:nvSpPr>
        <p:spPr bwMode="auto">
          <a:xfrm>
            <a:off x="5467562" y="5559877"/>
            <a:ext cx="204740" cy="2059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" name="Freeform 320"/>
          <p:cNvSpPr>
            <a:spLocks noEditPoints="1"/>
          </p:cNvSpPr>
          <p:nvPr/>
        </p:nvSpPr>
        <p:spPr bwMode="auto">
          <a:xfrm>
            <a:off x="5446135" y="5538451"/>
            <a:ext cx="247593" cy="248783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7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4" y="104"/>
                  <a:pt x="0" y="81"/>
                  <a:pt x="0" y="52"/>
                </a:cubicBezTo>
                <a:cubicBezTo>
                  <a:pt x="0" y="23"/>
                  <a:pt x="24" y="0"/>
                  <a:pt x="52" y="0"/>
                </a:cubicBezTo>
                <a:cubicBezTo>
                  <a:pt x="81" y="0"/>
                  <a:pt x="104" y="23"/>
                  <a:pt x="104" y="52"/>
                </a:cubicBezTo>
                <a:cubicBezTo>
                  <a:pt x="104" y="81"/>
                  <a:pt x="81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7" y="71"/>
                  <a:pt x="87" y="52"/>
                </a:cubicBezTo>
                <a:cubicBezTo>
                  <a:pt x="87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" name="Freeform 321"/>
          <p:cNvSpPr>
            <a:spLocks/>
          </p:cNvSpPr>
          <p:nvPr/>
        </p:nvSpPr>
        <p:spPr bwMode="auto">
          <a:xfrm>
            <a:off x="7524485" y="5093260"/>
            <a:ext cx="133319" cy="134510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" name="Rectangle 322"/>
          <p:cNvSpPr>
            <a:spLocks noChangeArrowheads="1"/>
          </p:cNvSpPr>
          <p:nvPr/>
        </p:nvSpPr>
        <p:spPr bwMode="auto">
          <a:xfrm>
            <a:off x="7534008" y="5071834"/>
            <a:ext cx="147603" cy="3333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" name="Rectangle 323"/>
          <p:cNvSpPr>
            <a:spLocks noChangeArrowheads="1"/>
          </p:cNvSpPr>
          <p:nvPr/>
        </p:nvSpPr>
        <p:spPr bwMode="auto">
          <a:xfrm>
            <a:off x="7648281" y="5078976"/>
            <a:ext cx="33330" cy="136891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" name="Freeform 324"/>
          <p:cNvSpPr>
            <a:spLocks/>
          </p:cNvSpPr>
          <p:nvPr/>
        </p:nvSpPr>
        <p:spPr bwMode="auto">
          <a:xfrm>
            <a:off x="7417354" y="5171824"/>
            <a:ext cx="161888" cy="16307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" name="Freeform 325"/>
          <p:cNvSpPr>
            <a:spLocks noEditPoints="1"/>
          </p:cNvSpPr>
          <p:nvPr/>
        </p:nvSpPr>
        <p:spPr bwMode="auto">
          <a:xfrm>
            <a:off x="7400689" y="5155159"/>
            <a:ext cx="195217" cy="196408"/>
          </a:xfrm>
          <a:custGeom>
            <a:avLst/>
            <a:gdLst>
              <a:gd name="T0" fmla="*/ 67 w 82"/>
              <a:gd name="T1" fmla="*/ 15 h 82"/>
              <a:gd name="T2" fmla="*/ 67 w 82"/>
              <a:gd name="T3" fmla="*/ 68 h 82"/>
              <a:gd name="T4" fmla="*/ 14 w 82"/>
              <a:gd name="T5" fmla="*/ 68 h 82"/>
              <a:gd name="T6" fmla="*/ 14 w 82"/>
              <a:gd name="T7" fmla="*/ 15 h 82"/>
              <a:gd name="T8" fmla="*/ 67 w 82"/>
              <a:gd name="T9" fmla="*/ 15 h 82"/>
              <a:gd name="T10" fmla="*/ 23 w 82"/>
              <a:gd name="T11" fmla="*/ 59 h 82"/>
              <a:gd name="T12" fmla="*/ 58 w 82"/>
              <a:gd name="T13" fmla="*/ 59 h 82"/>
              <a:gd name="T14" fmla="*/ 58 w 82"/>
              <a:gd name="T15" fmla="*/ 24 h 82"/>
              <a:gd name="T16" fmla="*/ 23 w 82"/>
              <a:gd name="T17" fmla="*/ 24 h 82"/>
              <a:gd name="T18" fmla="*/ 23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7" y="15"/>
                </a:moveTo>
                <a:cubicBezTo>
                  <a:pt x="82" y="29"/>
                  <a:pt x="82" y="53"/>
                  <a:pt x="67" y="68"/>
                </a:cubicBezTo>
                <a:cubicBezTo>
                  <a:pt x="53" y="82"/>
                  <a:pt x="29" y="82"/>
                  <a:pt x="14" y="68"/>
                </a:cubicBezTo>
                <a:cubicBezTo>
                  <a:pt x="0" y="53"/>
                  <a:pt x="0" y="29"/>
                  <a:pt x="14" y="15"/>
                </a:cubicBezTo>
                <a:cubicBezTo>
                  <a:pt x="29" y="0"/>
                  <a:pt x="53" y="0"/>
                  <a:pt x="67" y="15"/>
                </a:cubicBezTo>
                <a:close/>
                <a:moveTo>
                  <a:pt x="23" y="59"/>
                </a:moveTo>
                <a:cubicBezTo>
                  <a:pt x="33" y="68"/>
                  <a:pt x="49" y="68"/>
                  <a:pt x="58" y="59"/>
                </a:cubicBezTo>
                <a:cubicBezTo>
                  <a:pt x="68" y="49"/>
                  <a:pt x="68" y="33"/>
                  <a:pt x="58" y="24"/>
                </a:cubicBezTo>
                <a:cubicBezTo>
                  <a:pt x="49" y="14"/>
                  <a:pt x="33" y="14"/>
                  <a:pt x="23" y="24"/>
                </a:cubicBezTo>
                <a:cubicBezTo>
                  <a:pt x="14" y="33"/>
                  <a:pt x="14" y="49"/>
                  <a:pt x="23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" name="Freeform 326"/>
          <p:cNvSpPr>
            <a:spLocks/>
          </p:cNvSpPr>
          <p:nvPr/>
        </p:nvSpPr>
        <p:spPr bwMode="auto">
          <a:xfrm>
            <a:off x="5922275" y="5490837"/>
            <a:ext cx="482091" cy="334489"/>
          </a:xfrm>
          <a:custGeom>
            <a:avLst/>
            <a:gdLst>
              <a:gd name="T0" fmla="*/ 90 w 202"/>
              <a:gd name="T1" fmla="*/ 140 h 140"/>
              <a:gd name="T2" fmla="*/ 90 w 202"/>
              <a:gd name="T3" fmla="*/ 140 h 140"/>
              <a:gd name="T4" fmla="*/ 85 w 202"/>
              <a:gd name="T5" fmla="*/ 136 h 140"/>
              <a:gd name="T6" fmla="*/ 77 w 202"/>
              <a:gd name="T7" fmla="*/ 48 h 140"/>
              <a:gd name="T8" fmla="*/ 68 w 202"/>
              <a:gd name="T9" fmla="*/ 116 h 140"/>
              <a:gd name="T10" fmla="*/ 63 w 202"/>
              <a:gd name="T11" fmla="*/ 121 h 140"/>
              <a:gd name="T12" fmla="*/ 58 w 202"/>
              <a:gd name="T13" fmla="*/ 117 h 140"/>
              <a:gd name="T14" fmla="*/ 48 w 202"/>
              <a:gd name="T15" fmla="*/ 54 h 140"/>
              <a:gd name="T16" fmla="*/ 45 w 202"/>
              <a:gd name="T17" fmla="*/ 72 h 140"/>
              <a:gd name="T18" fmla="*/ 40 w 202"/>
              <a:gd name="T19" fmla="*/ 76 h 140"/>
              <a:gd name="T20" fmla="*/ 5 w 202"/>
              <a:gd name="T21" fmla="*/ 76 h 140"/>
              <a:gd name="T22" fmla="*/ 0 w 202"/>
              <a:gd name="T23" fmla="*/ 71 h 140"/>
              <a:gd name="T24" fmla="*/ 5 w 202"/>
              <a:gd name="T25" fmla="*/ 66 h 140"/>
              <a:gd name="T26" fmla="*/ 36 w 202"/>
              <a:gd name="T27" fmla="*/ 66 h 140"/>
              <a:gd name="T28" fmla="*/ 43 w 202"/>
              <a:gd name="T29" fmla="*/ 24 h 140"/>
              <a:gd name="T30" fmla="*/ 48 w 202"/>
              <a:gd name="T31" fmla="*/ 20 h 140"/>
              <a:gd name="T32" fmla="*/ 48 w 202"/>
              <a:gd name="T33" fmla="*/ 20 h 140"/>
              <a:gd name="T34" fmla="*/ 52 w 202"/>
              <a:gd name="T35" fmla="*/ 24 h 140"/>
              <a:gd name="T36" fmla="*/ 62 w 202"/>
              <a:gd name="T37" fmla="*/ 83 h 140"/>
              <a:gd name="T38" fmla="*/ 73 w 202"/>
              <a:gd name="T39" fmla="*/ 4 h 140"/>
              <a:gd name="T40" fmla="*/ 78 w 202"/>
              <a:gd name="T41" fmla="*/ 0 h 140"/>
              <a:gd name="T42" fmla="*/ 82 w 202"/>
              <a:gd name="T43" fmla="*/ 4 h 140"/>
              <a:gd name="T44" fmla="*/ 91 w 202"/>
              <a:gd name="T45" fmla="*/ 97 h 140"/>
              <a:gd name="T46" fmla="*/ 103 w 202"/>
              <a:gd name="T47" fmla="*/ 25 h 140"/>
              <a:gd name="T48" fmla="*/ 108 w 202"/>
              <a:gd name="T49" fmla="*/ 21 h 140"/>
              <a:gd name="T50" fmla="*/ 113 w 202"/>
              <a:gd name="T51" fmla="*/ 25 h 140"/>
              <a:gd name="T52" fmla="*/ 121 w 202"/>
              <a:gd name="T53" fmla="*/ 86 h 140"/>
              <a:gd name="T54" fmla="*/ 130 w 202"/>
              <a:gd name="T55" fmla="*/ 53 h 140"/>
              <a:gd name="T56" fmla="*/ 135 w 202"/>
              <a:gd name="T57" fmla="*/ 50 h 140"/>
              <a:gd name="T58" fmla="*/ 140 w 202"/>
              <a:gd name="T59" fmla="*/ 54 h 140"/>
              <a:gd name="T60" fmla="*/ 143 w 202"/>
              <a:gd name="T61" fmla="*/ 68 h 140"/>
              <a:gd name="T62" fmla="*/ 197 w 202"/>
              <a:gd name="T63" fmla="*/ 68 h 140"/>
              <a:gd name="T64" fmla="*/ 202 w 202"/>
              <a:gd name="T65" fmla="*/ 73 h 140"/>
              <a:gd name="T66" fmla="*/ 197 w 202"/>
              <a:gd name="T67" fmla="*/ 78 h 140"/>
              <a:gd name="T68" fmla="*/ 139 w 202"/>
              <a:gd name="T69" fmla="*/ 78 h 140"/>
              <a:gd name="T70" fmla="*/ 134 w 202"/>
              <a:gd name="T71" fmla="*/ 75 h 140"/>
              <a:gd name="T72" fmla="*/ 124 w 202"/>
              <a:gd name="T73" fmla="*/ 111 h 140"/>
              <a:gd name="T74" fmla="*/ 119 w 202"/>
              <a:gd name="T75" fmla="*/ 115 h 140"/>
              <a:gd name="T76" fmla="*/ 115 w 202"/>
              <a:gd name="T77" fmla="*/ 111 h 140"/>
              <a:gd name="T78" fmla="*/ 107 w 202"/>
              <a:gd name="T79" fmla="*/ 59 h 140"/>
              <a:gd name="T80" fmla="*/ 95 w 202"/>
              <a:gd name="T81" fmla="*/ 136 h 140"/>
              <a:gd name="T82" fmla="*/ 90 w 202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2" h="140">
                <a:moveTo>
                  <a:pt x="90" y="140"/>
                </a:move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5" y="138"/>
                  <a:pt x="85" y="136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9"/>
                  <a:pt x="66" y="121"/>
                  <a:pt x="63" y="121"/>
                </a:cubicBezTo>
                <a:cubicBezTo>
                  <a:pt x="61" y="121"/>
                  <a:pt x="59" y="119"/>
                  <a:pt x="58" y="117"/>
                </a:cubicBezTo>
                <a:cubicBezTo>
                  <a:pt x="48" y="54"/>
                  <a:pt x="48" y="54"/>
                  <a:pt x="48" y="54"/>
                </a:cubicBezTo>
                <a:cubicBezTo>
                  <a:pt x="45" y="72"/>
                  <a:pt x="45" y="72"/>
                  <a:pt x="45" y="72"/>
                </a:cubicBezTo>
                <a:cubicBezTo>
                  <a:pt x="44" y="74"/>
                  <a:pt x="42" y="76"/>
                  <a:pt x="4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68"/>
                  <a:pt x="3" y="66"/>
                  <a:pt x="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5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50" y="20"/>
                  <a:pt x="52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5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3"/>
                  <a:pt x="106" y="21"/>
                  <a:pt x="108" y="21"/>
                </a:cubicBezTo>
                <a:cubicBezTo>
                  <a:pt x="110" y="21"/>
                  <a:pt x="112" y="23"/>
                  <a:pt x="113" y="2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1" y="51"/>
                  <a:pt x="133" y="50"/>
                  <a:pt x="135" y="50"/>
                </a:cubicBezTo>
                <a:cubicBezTo>
                  <a:pt x="137" y="50"/>
                  <a:pt x="139" y="51"/>
                  <a:pt x="140" y="54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200" y="68"/>
                  <a:pt x="202" y="70"/>
                  <a:pt x="202" y="73"/>
                </a:cubicBezTo>
                <a:cubicBezTo>
                  <a:pt x="202" y="76"/>
                  <a:pt x="200" y="78"/>
                  <a:pt x="197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7" y="78"/>
                  <a:pt x="135" y="77"/>
                  <a:pt x="134" y="7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3" y="113"/>
                  <a:pt x="121" y="115"/>
                  <a:pt x="119" y="115"/>
                </a:cubicBezTo>
                <a:cubicBezTo>
                  <a:pt x="117" y="115"/>
                  <a:pt x="115" y="113"/>
                  <a:pt x="115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8"/>
                  <a:pt x="92" y="140"/>
                  <a:pt x="90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" name="Freeform 327"/>
          <p:cNvSpPr>
            <a:spLocks/>
          </p:cNvSpPr>
          <p:nvPr/>
        </p:nvSpPr>
        <p:spPr bwMode="auto">
          <a:xfrm>
            <a:off x="5104504" y="5906269"/>
            <a:ext cx="120226" cy="222595"/>
          </a:xfrm>
          <a:custGeom>
            <a:avLst/>
            <a:gdLst>
              <a:gd name="T0" fmla="*/ 27 w 50"/>
              <a:gd name="T1" fmla="*/ 43 h 93"/>
              <a:gd name="T2" fmla="*/ 27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7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7" y="43"/>
                </a:move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2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7" y="66"/>
                  <a:pt x="27" y="56"/>
                  <a:pt x="27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" name="Rectangle 328"/>
          <p:cNvSpPr>
            <a:spLocks noChangeArrowheads="1"/>
          </p:cNvSpPr>
          <p:nvPr/>
        </p:nvSpPr>
        <p:spPr bwMode="auto">
          <a:xfrm>
            <a:off x="5104505" y="5870560"/>
            <a:ext cx="64279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" name="Rectangle 329"/>
          <p:cNvSpPr>
            <a:spLocks noChangeArrowheads="1"/>
          </p:cNvSpPr>
          <p:nvPr/>
        </p:nvSpPr>
        <p:spPr bwMode="auto">
          <a:xfrm>
            <a:off x="5277106" y="5870560"/>
            <a:ext cx="64279" cy="35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" name="Freeform 330"/>
          <p:cNvSpPr>
            <a:spLocks/>
          </p:cNvSpPr>
          <p:nvPr/>
        </p:nvSpPr>
        <p:spPr bwMode="auto">
          <a:xfrm>
            <a:off x="5224731" y="5906269"/>
            <a:ext cx="116654" cy="222595"/>
          </a:xfrm>
          <a:custGeom>
            <a:avLst/>
            <a:gdLst>
              <a:gd name="T0" fmla="*/ 22 w 49"/>
              <a:gd name="T1" fmla="*/ 0 h 93"/>
              <a:gd name="T2" fmla="*/ 22 w 49"/>
              <a:gd name="T3" fmla="*/ 43 h 93"/>
              <a:gd name="T4" fmla="*/ 0 w 49"/>
              <a:gd name="T5" fmla="*/ 66 h 93"/>
              <a:gd name="T6" fmla="*/ 0 w 49"/>
              <a:gd name="T7" fmla="*/ 93 h 93"/>
              <a:gd name="T8" fmla="*/ 49 w 49"/>
              <a:gd name="T9" fmla="*/ 43 h 93"/>
              <a:gd name="T10" fmla="*/ 49 w 49"/>
              <a:gd name="T11" fmla="*/ 0 h 93"/>
              <a:gd name="T12" fmla="*/ 22 w 49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49" y="70"/>
                  <a:pt x="49" y="43"/>
                </a:cubicBezTo>
                <a:cubicBezTo>
                  <a:pt x="49" y="0"/>
                  <a:pt x="49" y="0"/>
                  <a:pt x="49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" name="Freeform 331"/>
          <p:cNvSpPr>
            <a:spLocks noEditPoints="1"/>
          </p:cNvSpPr>
          <p:nvPr/>
        </p:nvSpPr>
        <p:spPr bwMode="auto">
          <a:xfrm>
            <a:off x="5180687" y="5474172"/>
            <a:ext cx="84515" cy="64279"/>
          </a:xfrm>
          <a:custGeom>
            <a:avLst/>
            <a:gdLst>
              <a:gd name="T0" fmla="*/ 71 w 71"/>
              <a:gd name="T1" fmla="*/ 54 h 54"/>
              <a:gd name="T2" fmla="*/ 0 w 71"/>
              <a:gd name="T3" fmla="*/ 54 h 54"/>
              <a:gd name="T4" fmla="*/ 0 w 71"/>
              <a:gd name="T5" fmla="*/ 0 h 54"/>
              <a:gd name="T6" fmla="*/ 71 w 71"/>
              <a:gd name="T7" fmla="*/ 0 h 54"/>
              <a:gd name="T8" fmla="*/ 71 w 71"/>
              <a:gd name="T9" fmla="*/ 54 h 54"/>
              <a:gd name="T10" fmla="*/ 12 w 71"/>
              <a:gd name="T11" fmla="*/ 42 h 54"/>
              <a:gd name="T12" fmla="*/ 61 w 71"/>
              <a:gd name="T13" fmla="*/ 42 h 54"/>
              <a:gd name="T14" fmla="*/ 61 w 71"/>
              <a:gd name="T15" fmla="*/ 10 h 54"/>
              <a:gd name="T16" fmla="*/ 12 w 71"/>
              <a:gd name="T17" fmla="*/ 10 h 54"/>
              <a:gd name="T18" fmla="*/ 12 w 71"/>
              <a:gd name="T19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54">
                <a:moveTo>
                  <a:pt x="71" y="54"/>
                </a:moveTo>
                <a:lnTo>
                  <a:pt x="0" y="54"/>
                </a:lnTo>
                <a:lnTo>
                  <a:pt x="0" y="0"/>
                </a:lnTo>
                <a:lnTo>
                  <a:pt x="71" y="0"/>
                </a:lnTo>
                <a:lnTo>
                  <a:pt x="71" y="54"/>
                </a:lnTo>
                <a:close/>
                <a:moveTo>
                  <a:pt x="12" y="42"/>
                </a:moveTo>
                <a:lnTo>
                  <a:pt x="61" y="42"/>
                </a:lnTo>
                <a:lnTo>
                  <a:pt x="61" y="10"/>
                </a:lnTo>
                <a:lnTo>
                  <a:pt x="12" y="10"/>
                </a:lnTo>
                <a:lnTo>
                  <a:pt x="12" y="4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" name="Rectangle 332"/>
          <p:cNvSpPr>
            <a:spLocks noChangeArrowheads="1"/>
          </p:cNvSpPr>
          <p:nvPr/>
        </p:nvSpPr>
        <p:spPr bwMode="auto">
          <a:xfrm>
            <a:off x="5142596" y="5512264"/>
            <a:ext cx="160698" cy="2190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" name="Rectangle 333"/>
          <p:cNvSpPr>
            <a:spLocks noChangeArrowheads="1"/>
          </p:cNvSpPr>
          <p:nvPr/>
        </p:nvSpPr>
        <p:spPr bwMode="auto">
          <a:xfrm>
            <a:off x="5154499" y="5619395"/>
            <a:ext cx="136891" cy="9522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" name="Rectangle 334"/>
          <p:cNvSpPr>
            <a:spLocks noChangeArrowheads="1"/>
          </p:cNvSpPr>
          <p:nvPr/>
        </p:nvSpPr>
        <p:spPr bwMode="auto">
          <a:xfrm>
            <a:off x="5152119" y="5724146"/>
            <a:ext cx="23807" cy="226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" name="Rectangle 335"/>
          <p:cNvSpPr>
            <a:spLocks noChangeArrowheads="1"/>
          </p:cNvSpPr>
          <p:nvPr/>
        </p:nvSpPr>
        <p:spPr bwMode="auto">
          <a:xfrm>
            <a:off x="5202113" y="5726526"/>
            <a:ext cx="44043" cy="345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" name="Rectangle 336"/>
          <p:cNvSpPr>
            <a:spLocks noChangeArrowheads="1"/>
          </p:cNvSpPr>
          <p:nvPr/>
        </p:nvSpPr>
        <p:spPr bwMode="auto">
          <a:xfrm>
            <a:off x="5206875" y="5709862"/>
            <a:ext cx="32140" cy="4404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" name="Rectangle 337"/>
          <p:cNvSpPr>
            <a:spLocks noChangeArrowheads="1"/>
          </p:cNvSpPr>
          <p:nvPr/>
        </p:nvSpPr>
        <p:spPr bwMode="auto">
          <a:xfrm>
            <a:off x="5154499" y="5712242"/>
            <a:ext cx="19046" cy="29759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" name="Rectangle 338"/>
          <p:cNvSpPr>
            <a:spLocks noChangeArrowheads="1"/>
          </p:cNvSpPr>
          <p:nvPr/>
        </p:nvSpPr>
        <p:spPr bwMode="auto">
          <a:xfrm>
            <a:off x="5219969" y="5756286"/>
            <a:ext cx="7142" cy="130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" name="Rectangle 339"/>
          <p:cNvSpPr>
            <a:spLocks noChangeArrowheads="1"/>
          </p:cNvSpPr>
          <p:nvPr/>
        </p:nvSpPr>
        <p:spPr bwMode="auto">
          <a:xfrm>
            <a:off x="5272345" y="559796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" name="Rectangle 340"/>
          <p:cNvSpPr>
            <a:spLocks noChangeArrowheads="1"/>
          </p:cNvSpPr>
          <p:nvPr/>
        </p:nvSpPr>
        <p:spPr bwMode="auto">
          <a:xfrm>
            <a:off x="5272345" y="561463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3" name="Rectangle 341"/>
          <p:cNvSpPr>
            <a:spLocks noChangeArrowheads="1"/>
          </p:cNvSpPr>
          <p:nvPr/>
        </p:nvSpPr>
        <p:spPr bwMode="auto">
          <a:xfrm>
            <a:off x="5272345" y="563129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" name="Rectangle 342"/>
          <p:cNvSpPr>
            <a:spLocks noChangeArrowheads="1"/>
          </p:cNvSpPr>
          <p:nvPr/>
        </p:nvSpPr>
        <p:spPr bwMode="auto">
          <a:xfrm>
            <a:off x="5272345" y="5647963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" name="Rectangle 343"/>
          <p:cNvSpPr>
            <a:spLocks noChangeArrowheads="1"/>
          </p:cNvSpPr>
          <p:nvPr/>
        </p:nvSpPr>
        <p:spPr bwMode="auto">
          <a:xfrm>
            <a:off x="5272345" y="5664628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6" name="Rectangle 344"/>
          <p:cNvSpPr>
            <a:spLocks noChangeArrowheads="1"/>
          </p:cNvSpPr>
          <p:nvPr/>
        </p:nvSpPr>
        <p:spPr bwMode="auto">
          <a:xfrm>
            <a:off x="5272345" y="5681293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" name="Rectangle 345"/>
          <p:cNvSpPr>
            <a:spLocks noChangeArrowheads="1"/>
          </p:cNvSpPr>
          <p:nvPr/>
        </p:nvSpPr>
        <p:spPr bwMode="auto">
          <a:xfrm>
            <a:off x="5272345" y="5695577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" name="Rectangle 346"/>
          <p:cNvSpPr>
            <a:spLocks noChangeArrowheads="1"/>
          </p:cNvSpPr>
          <p:nvPr/>
        </p:nvSpPr>
        <p:spPr bwMode="auto">
          <a:xfrm>
            <a:off x="5272345" y="5531309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" name="Rectangle 347"/>
          <p:cNvSpPr>
            <a:spLocks noChangeArrowheads="1"/>
          </p:cNvSpPr>
          <p:nvPr/>
        </p:nvSpPr>
        <p:spPr bwMode="auto">
          <a:xfrm>
            <a:off x="5272345" y="5547974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" name="Rectangle 348"/>
          <p:cNvSpPr>
            <a:spLocks noChangeArrowheads="1"/>
          </p:cNvSpPr>
          <p:nvPr/>
        </p:nvSpPr>
        <p:spPr bwMode="auto">
          <a:xfrm>
            <a:off x="5272345" y="5564639"/>
            <a:ext cx="16665" cy="476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" name="Rectangle 349"/>
          <p:cNvSpPr>
            <a:spLocks noChangeArrowheads="1"/>
          </p:cNvSpPr>
          <p:nvPr/>
        </p:nvSpPr>
        <p:spPr bwMode="auto">
          <a:xfrm>
            <a:off x="5272345" y="558130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" name="Rectangle 350"/>
          <p:cNvSpPr>
            <a:spLocks noChangeArrowheads="1"/>
          </p:cNvSpPr>
          <p:nvPr/>
        </p:nvSpPr>
        <p:spPr bwMode="auto">
          <a:xfrm>
            <a:off x="5272345" y="559796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3" name="Rectangle 351"/>
          <p:cNvSpPr>
            <a:spLocks noChangeArrowheads="1"/>
          </p:cNvSpPr>
          <p:nvPr/>
        </p:nvSpPr>
        <p:spPr bwMode="auto">
          <a:xfrm>
            <a:off x="5272345" y="5614634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" name="Rectangle 352"/>
          <p:cNvSpPr>
            <a:spLocks noChangeArrowheads="1"/>
          </p:cNvSpPr>
          <p:nvPr/>
        </p:nvSpPr>
        <p:spPr bwMode="auto">
          <a:xfrm>
            <a:off x="5272345" y="5631299"/>
            <a:ext cx="16665" cy="2381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" name="Rectangle 353"/>
          <p:cNvSpPr>
            <a:spLocks noChangeArrowheads="1"/>
          </p:cNvSpPr>
          <p:nvPr/>
        </p:nvSpPr>
        <p:spPr bwMode="auto">
          <a:xfrm>
            <a:off x="5199733" y="5753905"/>
            <a:ext cx="46424" cy="7142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" name="Rectangle 354"/>
          <p:cNvSpPr>
            <a:spLocks noChangeArrowheads="1"/>
          </p:cNvSpPr>
          <p:nvPr/>
        </p:nvSpPr>
        <p:spPr bwMode="auto">
          <a:xfrm>
            <a:off x="4692644" y="5098022"/>
            <a:ext cx="328536" cy="4380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" name="Rectangle 355"/>
          <p:cNvSpPr>
            <a:spLocks noChangeArrowheads="1"/>
          </p:cNvSpPr>
          <p:nvPr/>
        </p:nvSpPr>
        <p:spPr bwMode="auto">
          <a:xfrm>
            <a:off x="4721212" y="5136113"/>
            <a:ext cx="271400" cy="3618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" name="Freeform 356"/>
          <p:cNvSpPr>
            <a:spLocks/>
          </p:cNvSpPr>
          <p:nvPr/>
        </p:nvSpPr>
        <p:spPr bwMode="auto">
          <a:xfrm>
            <a:off x="4759303" y="5048028"/>
            <a:ext cx="195217" cy="107131"/>
          </a:xfrm>
          <a:custGeom>
            <a:avLst/>
            <a:gdLst>
              <a:gd name="T0" fmla="*/ 136 w 164"/>
              <a:gd name="T1" fmla="*/ 34 h 90"/>
              <a:gd name="T2" fmla="*/ 136 w 164"/>
              <a:gd name="T3" fmla="*/ 0 h 90"/>
              <a:gd name="T4" fmla="*/ 30 w 164"/>
              <a:gd name="T5" fmla="*/ 0 h 90"/>
              <a:gd name="T6" fmla="*/ 30 w 164"/>
              <a:gd name="T7" fmla="*/ 34 h 90"/>
              <a:gd name="T8" fmla="*/ 0 w 164"/>
              <a:gd name="T9" fmla="*/ 34 h 90"/>
              <a:gd name="T10" fmla="*/ 0 w 164"/>
              <a:gd name="T11" fmla="*/ 90 h 90"/>
              <a:gd name="T12" fmla="*/ 164 w 164"/>
              <a:gd name="T13" fmla="*/ 90 h 90"/>
              <a:gd name="T14" fmla="*/ 164 w 164"/>
              <a:gd name="T15" fmla="*/ 34 h 90"/>
              <a:gd name="T16" fmla="*/ 136 w 164"/>
              <a:gd name="T17" fmla="*/ 3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90">
                <a:moveTo>
                  <a:pt x="136" y="34"/>
                </a:moveTo>
                <a:lnTo>
                  <a:pt x="136" y="0"/>
                </a:lnTo>
                <a:lnTo>
                  <a:pt x="30" y="0"/>
                </a:lnTo>
                <a:lnTo>
                  <a:pt x="30" y="34"/>
                </a:lnTo>
                <a:lnTo>
                  <a:pt x="0" y="34"/>
                </a:lnTo>
                <a:lnTo>
                  <a:pt x="0" y="90"/>
                </a:lnTo>
                <a:lnTo>
                  <a:pt x="164" y="90"/>
                </a:lnTo>
                <a:lnTo>
                  <a:pt x="164" y="34"/>
                </a:lnTo>
                <a:lnTo>
                  <a:pt x="136" y="3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" name="Oval 357"/>
          <p:cNvSpPr>
            <a:spLocks noChangeArrowheads="1"/>
          </p:cNvSpPr>
          <p:nvPr/>
        </p:nvSpPr>
        <p:spPr bwMode="auto">
          <a:xfrm>
            <a:off x="4756922" y="5234912"/>
            <a:ext cx="199979" cy="199979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" name="Freeform 358"/>
          <p:cNvSpPr>
            <a:spLocks/>
          </p:cNvSpPr>
          <p:nvPr/>
        </p:nvSpPr>
        <p:spPr bwMode="auto">
          <a:xfrm>
            <a:off x="4797395" y="5277765"/>
            <a:ext cx="121416" cy="119035"/>
          </a:xfrm>
          <a:custGeom>
            <a:avLst/>
            <a:gdLst>
              <a:gd name="T0" fmla="*/ 102 w 102"/>
              <a:gd name="T1" fmla="*/ 34 h 100"/>
              <a:gd name="T2" fmla="*/ 66 w 102"/>
              <a:gd name="T3" fmla="*/ 34 h 100"/>
              <a:gd name="T4" fmla="*/ 66 w 102"/>
              <a:gd name="T5" fmla="*/ 0 h 100"/>
              <a:gd name="T6" fmla="*/ 36 w 102"/>
              <a:gd name="T7" fmla="*/ 0 h 100"/>
              <a:gd name="T8" fmla="*/ 36 w 102"/>
              <a:gd name="T9" fmla="*/ 34 h 100"/>
              <a:gd name="T10" fmla="*/ 0 w 102"/>
              <a:gd name="T11" fmla="*/ 34 h 100"/>
              <a:gd name="T12" fmla="*/ 0 w 102"/>
              <a:gd name="T13" fmla="*/ 66 h 100"/>
              <a:gd name="T14" fmla="*/ 36 w 102"/>
              <a:gd name="T15" fmla="*/ 66 h 100"/>
              <a:gd name="T16" fmla="*/ 36 w 102"/>
              <a:gd name="T17" fmla="*/ 100 h 100"/>
              <a:gd name="T18" fmla="*/ 66 w 102"/>
              <a:gd name="T19" fmla="*/ 100 h 100"/>
              <a:gd name="T20" fmla="*/ 66 w 102"/>
              <a:gd name="T21" fmla="*/ 66 h 100"/>
              <a:gd name="T22" fmla="*/ 102 w 102"/>
              <a:gd name="T23" fmla="*/ 66 h 100"/>
              <a:gd name="T24" fmla="*/ 102 w 102"/>
              <a:gd name="T25" fmla="*/ 3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0">
                <a:moveTo>
                  <a:pt x="102" y="34"/>
                </a:moveTo>
                <a:lnTo>
                  <a:pt x="66" y="34"/>
                </a:lnTo>
                <a:lnTo>
                  <a:pt x="66" y="0"/>
                </a:lnTo>
                <a:lnTo>
                  <a:pt x="36" y="0"/>
                </a:lnTo>
                <a:lnTo>
                  <a:pt x="36" y="34"/>
                </a:lnTo>
                <a:lnTo>
                  <a:pt x="0" y="34"/>
                </a:lnTo>
                <a:lnTo>
                  <a:pt x="0" y="66"/>
                </a:lnTo>
                <a:lnTo>
                  <a:pt x="36" y="66"/>
                </a:lnTo>
                <a:lnTo>
                  <a:pt x="36" y="100"/>
                </a:lnTo>
                <a:lnTo>
                  <a:pt x="66" y="100"/>
                </a:lnTo>
                <a:lnTo>
                  <a:pt x="66" y="66"/>
                </a:lnTo>
                <a:lnTo>
                  <a:pt x="102" y="66"/>
                </a:lnTo>
                <a:lnTo>
                  <a:pt x="10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" name="Oval 359"/>
          <p:cNvSpPr>
            <a:spLocks noChangeArrowheads="1"/>
          </p:cNvSpPr>
          <p:nvPr/>
        </p:nvSpPr>
        <p:spPr bwMode="auto">
          <a:xfrm>
            <a:off x="6678147" y="5119448"/>
            <a:ext cx="314252" cy="31544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" name="Oval 360"/>
          <p:cNvSpPr>
            <a:spLocks noChangeArrowheads="1"/>
          </p:cNvSpPr>
          <p:nvPr/>
        </p:nvSpPr>
        <p:spPr bwMode="auto">
          <a:xfrm>
            <a:off x="6706715" y="5148017"/>
            <a:ext cx="257115" cy="25830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" name="Rectangle 361"/>
          <p:cNvSpPr>
            <a:spLocks noChangeArrowheads="1"/>
          </p:cNvSpPr>
          <p:nvPr/>
        </p:nvSpPr>
        <p:spPr bwMode="auto">
          <a:xfrm>
            <a:off x="6830511" y="5162301"/>
            <a:ext cx="9523" cy="30949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" name="Rectangle 362"/>
          <p:cNvSpPr>
            <a:spLocks noChangeArrowheads="1"/>
          </p:cNvSpPr>
          <p:nvPr/>
        </p:nvSpPr>
        <p:spPr bwMode="auto">
          <a:xfrm>
            <a:off x="6830511" y="5363470"/>
            <a:ext cx="9523" cy="2856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" name="Rectangle 363"/>
          <p:cNvSpPr>
            <a:spLocks noChangeArrowheads="1"/>
          </p:cNvSpPr>
          <p:nvPr/>
        </p:nvSpPr>
        <p:spPr bwMode="auto">
          <a:xfrm>
            <a:off x="6918597" y="5273003"/>
            <a:ext cx="30949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" name="Rectangle 364"/>
          <p:cNvSpPr>
            <a:spLocks noChangeArrowheads="1"/>
          </p:cNvSpPr>
          <p:nvPr/>
        </p:nvSpPr>
        <p:spPr bwMode="auto">
          <a:xfrm>
            <a:off x="6720999" y="5273003"/>
            <a:ext cx="28568" cy="952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" name="Freeform 365"/>
          <p:cNvSpPr>
            <a:spLocks/>
          </p:cNvSpPr>
          <p:nvPr/>
        </p:nvSpPr>
        <p:spPr bwMode="auto">
          <a:xfrm>
            <a:off x="6918597" y="5213486"/>
            <a:ext cx="16665" cy="1666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" name="Freeform 366"/>
          <p:cNvSpPr>
            <a:spLocks/>
          </p:cNvSpPr>
          <p:nvPr/>
        </p:nvSpPr>
        <p:spPr bwMode="auto">
          <a:xfrm>
            <a:off x="6735284" y="5327760"/>
            <a:ext cx="16665" cy="14284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" name="Freeform 367"/>
          <p:cNvSpPr>
            <a:spLocks/>
          </p:cNvSpPr>
          <p:nvPr/>
        </p:nvSpPr>
        <p:spPr bwMode="auto">
          <a:xfrm>
            <a:off x="6878125" y="5174204"/>
            <a:ext cx="16665" cy="1666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" name="Freeform 368"/>
          <p:cNvSpPr>
            <a:spLocks/>
          </p:cNvSpPr>
          <p:nvPr/>
        </p:nvSpPr>
        <p:spPr bwMode="auto">
          <a:xfrm>
            <a:off x="6775755" y="5363470"/>
            <a:ext cx="14284" cy="16665"/>
          </a:xfrm>
          <a:custGeom>
            <a:avLst/>
            <a:gdLst>
              <a:gd name="T0" fmla="*/ 8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8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" name="Freeform 369"/>
          <p:cNvSpPr>
            <a:spLocks/>
          </p:cNvSpPr>
          <p:nvPr/>
        </p:nvSpPr>
        <p:spPr bwMode="auto">
          <a:xfrm>
            <a:off x="6882887" y="5361089"/>
            <a:ext cx="14284" cy="19046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" name="Freeform 370"/>
          <p:cNvSpPr>
            <a:spLocks/>
          </p:cNvSpPr>
          <p:nvPr/>
        </p:nvSpPr>
        <p:spPr bwMode="auto">
          <a:xfrm>
            <a:off x="6773375" y="5176585"/>
            <a:ext cx="14284" cy="1666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4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4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" name="Freeform 371"/>
          <p:cNvSpPr>
            <a:spLocks/>
          </p:cNvSpPr>
          <p:nvPr/>
        </p:nvSpPr>
        <p:spPr bwMode="auto">
          <a:xfrm>
            <a:off x="6918597" y="5322999"/>
            <a:ext cx="19046" cy="16665"/>
          </a:xfrm>
          <a:custGeom>
            <a:avLst/>
            <a:gdLst>
              <a:gd name="T0" fmla="*/ 0 w 16"/>
              <a:gd name="T1" fmla="*/ 8 h 14"/>
              <a:gd name="T2" fmla="*/ 4 w 16"/>
              <a:gd name="T3" fmla="*/ 0 h 14"/>
              <a:gd name="T4" fmla="*/ 16 w 16"/>
              <a:gd name="T5" fmla="*/ 6 h 14"/>
              <a:gd name="T6" fmla="*/ 12 w 16"/>
              <a:gd name="T7" fmla="*/ 14 h 14"/>
              <a:gd name="T8" fmla="*/ 0 w 16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0" y="8"/>
                </a:moveTo>
                <a:lnTo>
                  <a:pt x="4" y="0"/>
                </a:lnTo>
                <a:lnTo>
                  <a:pt x="16" y="6"/>
                </a:lnTo>
                <a:lnTo>
                  <a:pt x="12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" name="Freeform 372"/>
          <p:cNvSpPr>
            <a:spLocks/>
          </p:cNvSpPr>
          <p:nvPr/>
        </p:nvSpPr>
        <p:spPr bwMode="auto">
          <a:xfrm>
            <a:off x="6732903" y="5218248"/>
            <a:ext cx="16665" cy="14284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" name="Freeform 373"/>
          <p:cNvSpPr>
            <a:spLocks/>
          </p:cNvSpPr>
          <p:nvPr/>
        </p:nvSpPr>
        <p:spPr bwMode="auto">
          <a:xfrm>
            <a:off x="6801943" y="5263481"/>
            <a:ext cx="95228" cy="80944"/>
          </a:xfrm>
          <a:custGeom>
            <a:avLst/>
            <a:gdLst>
              <a:gd name="T0" fmla="*/ 24 w 80"/>
              <a:gd name="T1" fmla="*/ 2 h 68"/>
              <a:gd name="T2" fmla="*/ 0 w 80"/>
              <a:gd name="T3" fmla="*/ 68 h 68"/>
              <a:gd name="T4" fmla="*/ 36 w 80"/>
              <a:gd name="T5" fmla="*/ 18 h 68"/>
              <a:gd name="T6" fmla="*/ 80 w 80"/>
              <a:gd name="T7" fmla="*/ 0 h 68"/>
              <a:gd name="T8" fmla="*/ 24 w 80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68">
                <a:moveTo>
                  <a:pt x="24" y="2"/>
                </a:moveTo>
                <a:lnTo>
                  <a:pt x="0" y="68"/>
                </a:lnTo>
                <a:lnTo>
                  <a:pt x="36" y="18"/>
                </a:lnTo>
                <a:lnTo>
                  <a:pt x="80" y="0"/>
                </a:lnTo>
                <a:lnTo>
                  <a:pt x="24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Freeform 374"/>
          <p:cNvSpPr>
            <a:spLocks/>
          </p:cNvSpPr>
          <p:nvPr/>
        </p:nvSpPr>
        <p:spPr bwMode="auto">
          <a:xfrm>
            <a:off x="5408044" y="5083737"/>
            <a:ext cx="371389" cy="372580"/>
          </a:xfrm>
          <a:custGeom>
            <a:avLst/>
            <a:gdLst>
              <a:gd name="T0" fmla="*/ 57 w 156"/>
              <a:gd name="T1" fmla="*/ 0 h 156"/>
              <a:gd name="T2" fmla="*/ 75 w 156"/>
              <a:gd name="T3" fmla="*/ 0 h 156"/>
              <a:gd name="T4" fmla="*/ 91 w 156"/>
              <a:gd name="T5" fmla="*/ 31 h 156"/>
              <a:gd name="T6" fmla="*/ 131 w 156"/>
              <a:gd name="T7" fmla="*/ 30 h 156"/>
              <a:gd name="T8" fmla="*/ 138 w 156"/>
              <a:gd name="T9" fmla="*/ 102 h 156"/>
              <a:gd name="T10" fmla="*/ 46 w 156"/>
              <a:gd name="T11" fmla="*/ 120 h 156"/>
              <a:gd name="T12" fmla="*/ 18 w 156"/>
              <a:gd name="T13" fmla="*/ 143 h 156"/>
              <a:gd name="T14" fmla="*/ 1 w 156"/>
              <a:gd name="T15" fmla="*/ 143 h 156"/>
              <a:gd name="T16" fmla="*/ 29 w 156"/>
              <a:gd name="T17" fmla="*/ 97 h 156"/>
              <a:gd name="T18" fmla="*/ 84 w 156"/>
              <a:gd name="T19" fmla="*/ 73 h 156"/>
              <a:gd name="T20" fmla="*/ 71 w 156"/>
              <a:gd name="T21" fmla="*/ 46 h 156"/>
              <a:gd name="T22" fmla="*/ 57 w 156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6">
                <a:moveTo>
                  <a:pt x="5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99" y="25"/>
                  <a:pt x="113" y="15"/>
                  <a:pt x="131" y="30"/>
                </a:cubicBezTo>
                <a:cubicBezTo>
                  <a:pt x="144" y="42"/>
                  <a:pt x="156" y="61"/>
                  <a:pt x="138" y="102"/>
                </a:cubicBezTo>
                <a:cubicBezTo>
                  <a:pt x="128" y="123"/>
                  <a:pt x="96" y="156"/>
                  <a:pt x="46" y="120"/>
                </a:cubicBezTo>
                <a:cubicBezTo>
                  <a:pt x="39" y="114"/>
                  <a:pt x="19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8" y="108"/>
                  <a:pt x="84" y="73"/>
                </a:cubicBezTo>
                <a:cubicBezTo>
                  <a:pt x="85" y="65"/>
                  <a:pt x="88" y="56"/>
                  <a:pt x="71" y="46"/>
                </a:cubicBezTo>
                <a:cubicBezTo>
                  <a:pt x="63" y="41"/>
                  <a:pt x="57" y="37"/>
                  <a:pt x="57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" name="Freeform 375"/>
          <p:cNvSpPr>
            <a:spLocks/>
          </p:cNvSpPr>
          <p:nvPr/>
        </p:nvSpPr>
        <p:spPr bwMode="auto">
          <a:xfrm>
            <a:off x="5149738" y="5093261"/>
            <a:ext cx="265448" cy="201169"/>
          </a:xfrm>
          <a:custGeom>
            <a:avLst/>
            <a:gdLst>
              <a:gd name="T0" fmla="*/ 108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4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4 w 111"/>
              <a:gd name="T17" fmla="*/ 0 h 84"/>
              <a:gd name="T18" fmla="*/ 108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8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8" y="84"/>
                </a:moveTo>
                <a:cubicBezTo>
                  <a:pt x="106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6" y="84"/>
                  <a:pt x="4" y="84"/>
                </a:cubicBezTo>
                <a:cubicBezTo>
                  <a:pt x="2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10" y="84"/>
                  <a:pt x="10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" name="Freeform 376"/>
          <p:cNvSpPr>
            <a:spLocks/>
          </p:cNvSpPr>
          <p:nvPr/>
        </p:nvSpPr>
        <p:spPr bwMode="auto">
          <a:xfrm>
            <a:off x="5116408" y="5273004"/>
            <a:ext cx="324966" cy="26188"/>
          </a:xfrm>
          <a:custGeom>
            <a:avLst/>
            <a:gdLst>
              <a:gd name="T0" fmla="*/ 136 w 136"/>
              <a:gd name="T1" fmla="*/ 11 h 11"/>
              <a:gd name="T2" fmla="*/ 0 w 136"/>
              <a:gd name="T3" fmla="*/ 11 h 11"/>
              <a:gd name="T4" fmla="*/ 11 w 136"/>
              <a:gd name="T5" fmla="*/ 0 h 11"/>
              <a:gd name="T6" fmla="*/ 125 w 136"/>
              <a:gd name="T7" fmla="*/ 0 h 11"/>
              <a:gd name="T8" fmla="*/ 136 w 13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1">
                <a:moveTo>
                  <a:pt x="136" y="11"/>
                </a:moveTo>
                <a:cubicBezTo>
                  <a:pt x="112" y="11"/>
                  <a:pt x="61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6" y="5"/>
                  <a:pt x="13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" name="Oval 377"/>
          <p:cNvSpPr>
            <a:spLocks noChangeArrowheads="1"/>
          </p:cNvSpPr>
          <p:nvPr/>
        </p:nvSpPr>
        <p:spPr bwMode="auto">
          <a:xfrm>
            <a:off x="5217589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" name="Rectangle 378"/>
          <p:cNvSpPr>
            <a:spLocks noChangeArrowheads="1"/>
          </p:cNvSpPr>
          <p:nvPr/>
        </p:nvSpPr>
        <p:spPr bwMode="auto">
          <a:xfrm>
            <a:off x="5236634" y="5109926"/>
            <a:ext cx="9523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" name="Freeform 379"/>
          <p:cNvSpPr>
            <a:spLocks/>
          </p:cNvSpPr>
          <p:nvPr/>
        </p:nvSpPr>
        <p:spPr bwMode="auto">
          <a:xfrm>
            <a:off x="5092601" y="5157540"/>
            <a:ext cx="49995" cy="51185"/>
          </a:xfrm>
          <a:custGeom>
            <a:avLst/>
            <a:gdLst>
              <a:gd name="T0" fmla="*/ 17 w 21"/>
              <a:gd name="T1" fmla="*/ 18 h 21"/>
              <a:gd name="T2" fmla="*/ 3 w 21"/>
              <a:gd name="T3" fmla="*/ 16 h 21"/>
              <a:gd name="T4" fmla="*/ 5 w 21"/>
              <a:gd name="T5" fmla="*/ 3 h 21"/>
              <a:gd name="T6" fmla="*/ 18 w 21"/>
              <a:gd name="T7" fmla="*/ 4 h 21"/>
              <a:gd name="T8" fmla="*/ 17 w 21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7" y="18"/>
                </a:moveTo>
                <a:cubicBezTo>
                  <a:pt x="12" y="21"/>
                  <a:pt x="7" y="20"/>
                  <a:pt x="3" y="16"/>
                </a:cubicBezTo>
                <a:cubicBezTo>
                  <a:pt x="0" y="12"/>
                  <a:pt x="0" y="6"/>
                  <a:pt x="5" y="3"/>
                </a:cubicBezTo>
                <a:cubicBezTo>
                  <a:pt x="9" y="0"/>
                  <a:pt x="14" y="0"/>
                  <a:pt x="18" y="4"/>
                </a:cubicBezTo>
                <a:cubicBezTo>
                  <a:pt x="21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" name="Freeform 380"/>
          <p:cNvSpPr>
            <a:spLocks/>
          </p:cNvSpPr>
          <p:nvPr/>
        </p:nvSpPr>
        <p:spPr bwMode="auto">
          <a:xfrm>
            <a:off x="5128312" y="5102783"/>
            <a:ext cx="86896" cy="71421"/>
          </a:xfrm>
          <a:custGeom>
            <a:avLst/>
            <a:gdLst>
              <a:gd name="T0" fmla="*/ 4 w 73"/>
              <a:gd name="T1" fmla="*/ 60 h 60"/>
              <a:gd name="T2" fmla="*/ 0 w 73"/>
              <a:gd name="T3" fmla="*/ 54 h 60"/>
              <a:gd name="T4" fmla="*/ 69 w 73"/>
              <a:gd name="T5" fmla="*/ 0 h 60"/>
              <a:gd name="T6" fmla="*/ 73 w 73"/>
              <a:gd name="T7" fmla="*/ 4 h 60"/>
              <a:gd name="T8" fmla="*/ 4 w 73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60">
                <a:moveTo>
                  <a:pt x="4" y="60"/>
                </a:moveTo>
                <a:lnTo>
                  <a:pt x="0" y="54"/>
                </a:lnTo>
                <a:lnTo>
                  <a:pt x="69" y="0"/>
                </a:lnTo>
                <a:lnTo>
                  <a:pt x="73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" name="Oval 381"/>
          <p:cNvSpPr>
            <a:spLocks noChangeArrowheads="1"/>
          </p:cNvSpPr>
          <p:nvPr/>
        </p:nvSpPr>
        <p:spPr bwMode="auto">
          <a:xfrm>
            <a:off x="5262822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" name="Rectangle 382"/>
          <p:cNvSpPr>
            <a:spLocks noChangeArrowheads="1"/>
          </p:cNvSpPr>
          <p:nvPr/>
        </p:nvSpPr>
        <p:spPr bwMode="auto">
          <a:xfrm>
            <a:off x="5281867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" name="Oval 383"/>
          <p:cNvSpPr>
            <a:spLocks noChangeArrowheads="1"/>
          </p:cNvSpPr>
          <p:nvPr/>
        </p:nvSpPr>
        <p:spPr bwMode="auto">
          <a:xfrm>
            <a:off x="5308055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" name="Rectangle 384"/>
          <p:cNvSpPr>
            <a:spLocks noChangeArrowheads="1"/>
          </p:cNvSpPr>
          <p:nvPr/>
        </p:nvSpPr>
        <p:spPr bwMode="auto">
          <a:xfrm>
            <a:off x="5327101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7" name="Oval 385"/>
          <p:cNvSpPr>
            <a:spLocks noChangeArrowheads="1"/>
          </p:cNvSpPr>
          <p:nvPr/>
        </p:nvSpPr>
        <p:spPr bwMode="auto">
          <a:xfrm>
            <a:off x="5353288" y="5208725"/>
            <a:ext cx="45233" cy="45233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" name="Rectangle 386"/>
          <p:cNvSpPr>
            <a:spLocks noChangeArrowheads="1"/>
          </p:cNvSpPr>
          <p:nvPr/>
        </p:nvSpPr>
        <p:spPr bwMode="auto">
          <a:xfrm>
            <a:off x="5372334" y="5109926"/>
            <a:ext cx="7142" cy="103561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" name="Freeform 387"/>
          <p:cNvSpPr>
            <a:spLocks/>
          </p:cNvSpPr>
          <p:nvPr/>
        </p:nvSpPr>
        <p:spPr bwMode="auto">
          <a:xfrm>
            <a:off x="5810382" y="5102783"/>
            <a:ext cx="252354" cy="428526"/>
          </a:xfrm>
          <a:custGeom>
            <a:avLst/>
            <a:gdLst>
              <a:gd name="T0" fmla="*/ 32 w 212"/>
              <a:gd name="T1" fmla="*/ 356 h 360"/>
              <a:gd name="T2" fmla="*/ 0 w 212"/>
              <a:gd name="T3" fmla="*/ 360 h 360"/>
              <a:gd name="T4" fmla="*/ 188 w 212"/>
              <a:gd name="T5" fmla="*/ 0 h 360"/>
              <a:gd name="T6" fmla="*/ 212 w 212"/>
              <a:gd name="T7" fmla="*/ 12 h 360"/>
              <a:gd name="T8" fmla="*/ 32 w 212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60">
                <a:moveTo>
                  <a:pt x="32" y="356"/>
                </a:moveTo>
                <a:lnTo>
                  <a:pt x="0" y="360"/>
                </a:lnTo>
                <a:lnTo>
                  <a:pt x="188" y="0"/>
                </a:lnTo>
                <a:lnTo>
                  <a:pt x="212" y="12"/>
                </a:lnTo>
                <a:lnTo>
                  <a:pt x="32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" name="Freeform 388"/>
          <p:cNvSpPr>
            <a:spLocks/>
          </p:cNvSpPr>
          <p:nvPr/>
        </p:nvSpPr>
        <p:spPr bwMode="auto">
          <a:xfrm>
            <a:off x="5912752" y="5119449"/>
            <a:ext cx="169030" cy="170220"/>
          </a:xfrm>
          <a:custGeom>
            <a:avLst/>
            <a:gdLst>
              <a:gd name="T0" fmla="*/ 63 w 71"/>
              <a:gd name="T1" fmla="*/ 50 h 71"/>
              <a:gd name="T2" fmla="*/ 21 w 71"/>
              <a:gd name="T3" fmla="*/ 63 h 71"/>
              <a:gd name="T4" fmla="*/ 8 w 71"/>
              <a:gd name="T5" fmla="*/ 21 h 71"/>
              <a:gd name="T6" fmla="*/ 50 w 71"/>
              <a:gd name="T7" fmla="*/ 8 h 71"/>
              <a:gd name="T8" fmla="*/ 63 w 71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1">
                <a:moveTo>
                  <a:pt x="63" y="50"/>
                </a:moveTo>
                <a:cubicBezTo>
                  <a:pt x="55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5" y="0"/>
                  <a:pt x="50" y="8"/>
                </a:cubicBezTo>
                <a:cubicBezTo>
                  <a:pt x="65" y="16"/>
                  <a:pt x="71" y="35"/>
                  <a:pt x="63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1" name="Freeform 389"/>
          <p:cNvSpPr>
            <a:spLocks/>
          </p:cNvSpPr>
          <p:nvPr/>
        </p:nvSpPr>
        <p:spPr bwMode="auto">
          <a:xfrm>
            <a:off x="5855616" y="5265861"/>
            <a:ext cx="145223" cy="142842"/>
          </a:xfrm>
          <a:custGeom>
            <a:avLst/>
            <a:gdLst>
              <a:gd name="T0" fmla="*/ 54 w 61"/>
              <a:gd name="T1" fmla="*/ 42 h 60"/>
              <a:gd name="T2" fmla="*/ 18 w 61"/>
              <a:gd name="T3" fmla="*/ 53 h 60"/>
              <a:gd name="T4" fmla="*/ 7 w 61"/>
              <a:gd name="T5" fmla="*/ 18 h 60"/>
              <a:gd name="T6" fmla="*/ 43 w 61"/>
              <a:gd name="T7" fmla="*/ 7 h 60"/>
              <a:gd name="T8" fmla="*/ 54 w 61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0">
                <a:moveTo>
                  <a:pt x="54" y="42"/>
                </a:moveTo>
                <a:cubicBezTo>
                  <a:pt x="47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4" y="5"/>
                  <a:pt x="30" y="0"/>
                  <a:pt x="43" y="7"/>
                </a:cubicBezTo>
                <a:cubicBezTo>
                  <a:pt x="56" y="13"/>
                  <a:pt x="61" y="29"/>
                  <a:pt x="54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" name="Freeform 390"/>
          <p:cNvSpPr>
            <a:spLocks/>
          </p:cNvSpPr>
          <p:nvPr/>
        </p:nvSpPr>
        <p:spPr bwMode="auto">
          <a:xfrm>
            <a:off x="5803240" y="5387277"/>
            <a:ext cx="128558" cy="129748"/>
          </a:xfrm>
          <a:custGeom>
            <a:avLst/>
            <a:gdLst>
              <a:gd name="T0" fmla="*/ 48 w 54"/>
              <a:gd name="T1" fmla="*/ 38 h 54"/>
              <a:gd name="T2" fmla="*/ 16 w 54"/>
              <a:gd name="T3" fmla="*/ 48 h 54"/>
              <a:gd name="T4" fmla="*/ 6 w 54"/>
              <a:gd name="T5" fmla="*/ 16 h 54"/>
              <a:gd name="T6" fmla="*/ 38 w 54"/>
              <a:gd name="T7" fmla="*/ 6 h 54"/>
              <a:gd name="T8" fmla="*/ 48 w 54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48" y="38"/>
                </a:moveTo>
                <a:cubicBezTo>
                  <a:pt x="42" y="50"/>
                  <a:pt x="28" y="54"/>
                  <a:pt x="16" y="48"/>
                </a:cubicBezTo>
                <a:cubicBezTo>
                  <a:pt x="5" y="42"/>
                  <a:pt x="0" y="28"/>
                  <a:pt x="6" y="16"/>
                </a:cubicBezTo>
                <a:cubicBezTo>
                  <a:pt x="12" y="5"/>
                  <a:pt x="27" y="0"/>
                  <a:pt x="38" y="6"/>
                </a:cubicBezTo>
                <a:cubicBezTo>
                  <a:pt x="49" y="12"/>
                  <a:pt x="54" y="27"/>
                  <a:pt x="48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" name="Freeform 391"/>
          <p:cNvSpPr>
            <a:spLocks/>
          </p:cNvSpPr>
          <p:nvPr/>
        </p:nvSpPr>
        <p:spPr bwMode="auto">
          <a:xfrm>
            <a:off x="6167487" y="5186108"/>
            <a:ext cx="415432" cy="316633"/>
          </a:xfrm>
          <a:custGeom>
            <a:avLst/>
            <a:gdLst>
              <a:gd name="T0" fmla="*/ 170 w 174"/>
              <a:gd name="T1" fmla="*/ 132 h 132"/>
              <a:gd name="T2" fmla="*/ 36 w 174"/>
              <a:gd name="T3" fmla="*/ 132 h 132"/>
              <a:gd name="T4" fmla="*/ 32 w 174"/>
              <a:gd name="T5" fmla="*/ 128 h 132"/>
              <a:gd name="T6" fmla="*/ 36 w 174"/>
              <a:gd name="T7" fmla="*/ 124 h 132"/>
              <a:gd name="T8" fmla="*/ 166 w 174"/>
              <a:gd name="T9" fmla="*/ 124 h 132"/>
              <a:gd name="T10" fmla="*/ 166 w 174"/>
              <a:gd name="T11" fmla="*/ 9 h 132"/>
              <a:gd name="T12" fmla="*/ 5 w 174"/>
              <a:gd name="T13" fmla="*/ 9 h 132"/>
              <a:gd name="T14" fmla="*/ 0 w 174"/>
              <a:gd name="T15" fmla="*/ 4 h 132"/>
              <a:gd name="T16" fmla="*/ 5 w 174"/>
              <a:gd name="T17" fmla="*/ 0 h 132"/>
              <a:gd name="T18" fmla="*/ 170 w 174"/>
              <a:gd name="T19" fmla="*/ 0 h 132"/>
              <a:gd name="T20" fmla="*/ 174 w 174"/>
              <a:gd name="T21" fmla="*/ 4 h 132"/>
              <a:gd name="T22" fmla="*/ 174 w 174"/>
              <a:gd name="T23" fmla="*/ 128 h 132"/>
              <a:gd name="T24" fmla="*/ 170 w 174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" h="132">
                <a:moveTo>
                  <a:pt x="170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4" y="132"/>
                  <a:pt x="32" y="130"/>
                  <a:pt x="32" y="128"/>
                </a:cubicBezTo>
                <a:cubicBezTo>
                  <a:pt x="32" y="126"/>
                  <a:pt x="34" y="124"/>
                  <a:pt x="36" y="124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66" y="9"/>
                  <a:pt x="166" y="9"/>
                  <a:pt x="166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4" y="2"/>
                  <a:pt x="174" y="4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30"/>
                  <a:pt x="172" y="132"/>
                  <a:pt x="170" y="132"/>
                </a:cubicBezTo>
                <a:close/>
              </a:path>
            </a:pathLst>
          </a:cu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" name="Freeform 392"/>
          <p:cNvSpPr>
            <a:spLocks/>
          </p:cNvSpPr>
          <p:nvPr/>
        </p:nvSpPr>
        <p:spPr bwMode="auto">
          <a:xfrm>
            <a:off x="6165106" y="5150398"/>
            <a:ext cx="6546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" name="Freeform 393"/>
          <p:cNvSpPr>
            <a:spLocks/>
          </p:cNvSpPr>
          <p:nvPr/>
        </p:nvSpPr>
        <p:spPr bwMode="auto">
          <a:xfrm>
            <a:off x="6177010" y="5258719"/>
            <a:ext cx="44043" cy="133319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6" name="Freeform 394"/>
          <p:cNvSpPr>
            <a:spLocks/>
          </p:cNvSpPr>
          <p:nvPr/>
        </p:nvSpPr>
        <p:spPr bwMode="auto">
          <a:xfrm>
            <a:off x="6311519" y="5150398"/>
            <a:ext cx="6427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19 w 27"/>
              <a:gd name="T7" fmla="*/ 0 h 107"/>
              <a:gd name="T8" fmla="*/ 19 w 27"/>
              <a:gd name="T9" fmla="*/ 0 h 107"/>
              <a:gd name="T10" fmla="*/ 0 w 27"/>
              <a:gd name="T11" fmla="*/ 0 h 107"/>
              <a:gd name="T12" fmla="*/ 0 w 27"/>
              <a:gd name="T13" fmla="*/ 18 h 107"/>
              <a:gd name="T14" fmla="*/ 0 w 27"/>
              <a:gd name="T15" fmla="*/ 28 h 107"/>
              <a:gd name="T16" fmla="*/ 0 w 27"/>
              <a:gd name="T17" fmla="*/ 28 h 107"/>
              <a:gd name="T18" fmla="*/ 0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6" y="11"/>
                  <a:pt x="27" y="0"/>
                  <a:pt x="2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66"/>
                  <a:pt x="0" y="87"/>
                </a:cubicBezTo>
                <a:cubicBezTo>
                  <a:pt x="0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" name="Freeform 395"/>
          <p:cNvSpPr>
            <a:spLocks/>
          </p:cNvSpPr>
          <p:nvPr/>
        </p:nvSpPr>
        <p:spPr bwMode="auto">
          <a:xfrm>
            <a:off x="6321042" y="5258719"/>
            <a:ext cx="45233" cy="133319"/>
          </a:xfrm>
          <a:custGeom>
            <a:avLst/>
            <a:gdLst>
              <a:gd name="T0" fmla="*/ 0 w 19"/>
              <a:gd name="T1" fmla="*/ 0 h 56"/>
              <a:gd name="T2" fmla="*/ 0 w 19"/>
              <a:gd name="T3" fmla="*/ 41 h 56"/>
              <a:gd name="T4" fmla="*/ 19 w 19"/>
              <a:gd name="T5" fmla="*/ 41 h 56"/>
              <a:gd name="T6" fmla="*/ 19 w 19"/>
              <a:gd name="T7" fmla="*/ 0 h 56"/>
              <a:gd name="T8" fmla="*/ 0 w 19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9" y="55"/>
                  <a:pt x="19" y="41"/>
                </a:cubicBezTo>
                <a:cubicBezTo>
                  <a:pt x="19" y="2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" name="Freeform 396"/>
          <p:cNvSpPr>
            <a:spLocks/>
          </p:cNvSpPr>
          <p:nvPr/>
        </p:nvSpPr>
        <p:spPr bwMode="auto">
          <a:xfrm>
            <a:off x="6456742" y="5150398"/>
            <a:ext cx="64279" cy="255925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" name="Freeform 397"/>
          <p:cNvSpPr>
            <a:spLocks/>
          </p:cNvSpPr>
          <p:nvPr/>
        </p:nvSpPr>
        <p:spPr bwMode="auto">
          <a:xfrm>
            <a:off x="6468645" y="5258719"/>
            <a:ext cx="42853" cy="133319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" name="Freeform 398"/>
          <p:cNvSpPr>
            <a:spLocks/>
          </p:cNvSpPr>
          <p:nvPr/>
        </p:nvSpPr>
        <p:spPr bwMode="auto">
          <a:xfrm>
            <a:off x="6198436" y="5453937"/>
            <a:ext cx="382102" cy="48804"/>
          </a:xfrm>
          <a:custGeom>
            <a:avLst/>
            <a:gdLst>
              <a:gd name="T0" fmla="*/ 160 w 160"/>
              <a:gd name="T1" fmla="*/ 20 h 20"/>
              <a:gd name="T2" fmla="*/ 0 w 160"/>
              <a:gd name="T3" fmla="*/ 20 h 20"/>
              <a:gd name="T4" fmla="*/ 0 w 160"/>
              <a:gd name="T5" fmla="*/ 16 h 20"/>
              <a:gd name="T6" fmla="*/ 16 w 160"/>
              <a:gd name="T7" fmla="*/ 0 h 20"/>
              <a:gd name="T8" fmla="*/ 145 w 160"/>
              <a:gd name="T9" fmla="*/ 0 h 20"/>
              <a:gd name="T10" fmla="*/ 160 w 160"/>
              <a:gd name="T11" fmla="*/ 16 h 20"/>
              <a:gd name="T12" fmla="*/ 160 w 16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20">
                <a:moveTo>
                  <a:pt x="160" y="20"/>
                </a:moveTo>
                <a:cubicBezTo>
                  <a:pt x="102" y="20"/>
                  <a:pt x="33" y="20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7"/>
                  <a:pt x="160" y="16"/>
                </a:cubicBezTo>
                <a:lnTo>
                  <a:pt x="16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" name="Rectangle 399"/>
          <p:cNvSpPr>
            <a:spLocks noChangeArrowheads="1"/>
          </p:cNvSpPr>
          <p:nvPr/>
        </p:nvSpPr>
        <p:spPr bwMode="auto">
          <a:xfrm>
            <a:off x="6155584" y="5143255"/>
            <a:ext cx="8213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" name="Rectangle 400"/>
          <p:cNvSpPr>
            <a:spLocks noChangeArrowheads="1"/>
          </p:cNvSpPr>
          <p:nvPr/>
        </p:nvSpPr>
        <p:spPr bwMode="auto">
          <a:xfrm>
            <a:off x="6301997" y="5143255"/>
            <a:ext cx="8332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" name="Rectangle 401"/>
          <p:cNvSpPr>
            <a:spLocks noChangeArrowheads="1"/>
          </p:cNvSpPr>
          <p:nvPr/>
        </p:nvSpPr>
        <p:spPr bwMode="auto">
          <a:xfrm>
            <a:off x="6449599" y="5143255"/>
            <a:ext cx="80944" cy="19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0" y="0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文字方塊 395"/>
          <p:cNvSpPr txBox="1"/>
          <p:nvPr/>
        </p:nvSpPr>
        <p:spPr>
          <a:xfrm>
            <a:off x="8751" y="2396634"/>
            <a:ext cx="9143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      </a:t>
            </a:r>
            <a:r>
              <a:rPr lang="zh-TW" altLang="en-US" sz="5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  新竹</a:t>
            </a:r>
            <a:r>
              <a:rPr lang="zh-TW" altLang="zh-TW" sz="5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醫藥通</a:t>
            </a:r>
            <a:endParaRPr lang="en-US" altLang="zh-TW" sz="5400" b="1" dirty="0" smtClean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智慧</a:t>
            </a:r>
            <a:r>
              <a:rPr lang="en-US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AI</a:t>
            </a:r>
            <a:r>
              <a:rPr lang="zh-TW" altLang="zh-TW" sz="3200" dirty="0">
                <a:latin typeface="Arial" panose="020B0604020202020204" pitchFamily="34" charset="0"/>
                <a:ea typeface="微軟正黑體" panose="020B0604030504040204" pitchFamily="34" charset="-120"/>
              </a:rPr>
              <a:t>醫療資源查詢</a:t>
            </a:r>
            <a:r>
              <a:rPr lang="zh-TW" altLang="zh-TW" sz="32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機器人</a:t>
            </a:r>
            <a:endParaRPr lang="zh-TW" altLang="zh-TW" sz="32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97" name="文字方塊 396"/>
          <p:cNvSpPr txBox="1"/>
          <p:nvPr/>
        </p:nvSpPr>
        <p:spPr>
          <a:xfrm>
            <a:off x="0" y="1527678"/>
            <a:ext cx="4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消費支出與生活品質組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9" name="文字方塊 398"/>
          <p:cNvSpPr txBox="1"/>
          <p:nvPr/>
        </p:nvSpPr>
        <p:spPr>
          <a:xfrm>
            <a:off x="7177321" y="4079161"/>
            <a:ext cx="199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醫藥小神通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14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94" y="4337120"/>
            <a:ext cx="3118480" cy="210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資料運用過程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資料庫圖表 18"/>
          <p:cNvGraphicFramePr/>
          <p:nvPr>
            <p:extLst>
              <p:ext uri="{D42A27DB-BD31-4B8C-83A1-F6EECF244321}">
                <p14:modId xmlns:p14="http://schemas.microsoft.com/office/powerpoint/2010/main" val="465894785"/>
              </p:ext>
            </p:extLst>
          </p:nvPr>
        </p:nvGraphicFramePr>
        <p:xfrm>
          <a:off x="4762931" y="964097"/>
          <a:ext cx="4670403" cy="3386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圖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781" y="1858617"/>
            <a:ext cx="4802461" cy="3662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文字方塊 27"/>
          <p:cNvSpPr txBox="1"/>
          <p:nvPr/>
        </p:nvSpPr>
        <p:spPr>
          <a:xfrm>
            <a:off x="1968317" y="2355018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醫事機構代碼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599210" y="3066063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醫事機構名稱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579941" y="3888295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醫事機構種類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004771" y="2721391"/>
            <a:ext cx="5582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電話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403985" y="4443055"/>
            <a:ext cx="13507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AED</a:t>
            </a:r>
            <a:r>
              <a:rPr lang="zh-TW" altLang="en-US" sz="1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放置位置</a:t>
            </a:r>
            <a:endParaRPr lang="zh-TW" altLang="en-US" sz="14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823180" y="4313542"/>
            <a:ext cx="9214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特約類別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116209" y="3567499"/>
            <a:ext cx="132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/>
              <a:t>AED</a:t>
            </a:r>
            <a:r>
              <a:rPr lang="zh-TW" altLang="en-US" b="1" dirty="0"/>
              <a:t>地點描述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234413" y="3074987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兒童預防保健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834006" y="3469424"/>
            <a:ext cx="6386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地址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185326" y="4035094"/>
            <a:ext cx="12622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成人預防保健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1652855" y="2699690"/>
            <a:ext cx="9664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場所編號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2069429" y="4860161"/>
            <a:ext cx="9267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1" dirty="0"/>
              <a:t>急診資訊</a:t>
            </a:r>
          </a:p>
        </p:txBody>
      </p:sp>
      <p:sp>
        <p:nvSpPr>
          <p:cNvPr id="43" name="向右箭號 42"/>
          <p:cNvSpPr/>
          <p:nvPr/>
        </p:nvSpPr>
        <p:spPr>
          <a:xfrm>
            <a:off x="5106510" y="2239108"/>
            <a:ext cx="520163" cy="53794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801533" y="3445223"/>
            <a:ext cx="576469" cy="74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下箭號 44"/>
          <p:cNvSpPr/>
          <p:nvPr/>
        </p:nvSpPr>
        <p:spPr>
          <a:xfrm>
            <a:off x="6809304" y="3547622"/>
            <a:ext cx="590239" cy="5436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195964" y="5566487"/>
            <a:ext cx="800219" cy="64633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混</a:t>
            </a:r>
            <a:r>
              <a:rPr lang="zh-TW" altLang="en-US" sz="24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搭</a:t>
            </a:r>
            <a:endParaRPr lang="en-US" altLang="zh-TW" sz="2400" b="1" kern="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49166" y="2808623"/>
            <a:ext cx="800219" cy="57849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轉譯</a:t>
            </a:r>
            <a:endParaRPr lang="en-US" altLang="zh-TW" sz="2400" b="1" kern="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457138" y="3478016"/>
            <a:ext cx="800219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kern="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應用</a:t>
            </a:r>
            <a:endParaRPr lang="en-US" altLang="zh-TW" sz="2400" b="1" kern="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83695"/>
              </p:ext>
            </p:extLst>
          </p:nvPr>
        </p:nvGraphicFramePr>
        <p:xfrm>
          <a:off x="1047750" y="1063631"/>
          <a:ext cx="7200900" cy="5286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928044844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1807996600"/>
                    </a:ext>
                  </a:extLst>
                </a:gridCol>
              </a:tblGrid>
              <a:tr h="7287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功能描述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6826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按醫事單位的科別、類別進行互動檢索，結果提供醫事單位的名稱、地點、聯絡、導航、服務項目</a:t>
                      </a:r>
                      <a:r>
                        <a:rPr lang="zh-TW" altLang="en-US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、營業時間</a:t>
                      </a:r>
                      <a:r>
                        <a:rPr lang="zh-TW" altLang="zh-TW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等資訊</a:t>
                      </a:r>
                      <a:r>
                        <a:rPr lang="zh-TW" altLang="en-US" sz="1800" b="0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83191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癌篩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大腸癌、口腔癌、乳癌、四癌篩檢合約院所查詢（可按距離推算），並提供單位名稱、地點、聯絡、導航、營業時間等資訊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520683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急救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尋找急救責任醫院（可按距離推算）和附近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AED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位置資訊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591289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藥局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藥局進行檢索（可按距離推算），結果提供藥事單位的名稱、地點、聯絡、導航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6078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按兒童、成人與長者（民眾分類）提供健檢合約院所查詢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590492"/>
                  </a:ext>
                </a:extLst>
              </a:tr>
              <a:tr h="728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哺乳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提供離你最近的哺乳室，哺乳內部設備資訊一手掌握。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81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"/>
          <a:stretch/>
        </p:blipFill>
        <p:spPr>
          <a:xfrm>
            <a:off x="4773544" y="114300"/>
            <a:ext cx="3544956" cy="6082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橢圓 3"/>
          <p:cNvSpPr/>
          <p:nvPr/>
        </p:nvSpPr>
        <p:spPr>
          <a:xfrm>
            <a:off x="2098942" y="34507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145010" y="171729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017044" y="171322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648892" y="993143"/>
            <a:ext cx="468052" cy="665403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729012" y="993143"/>
            <a:ext cx="432048" cy="665402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936924" y="2019370"/>
            <a:ext cx="936104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861487" y="535530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</a:rPr>
              <a:t>民眾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36009" y="2419616"/>
            <a:ext cx="666074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醫院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018784" y="241961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45963" y="292605"/>
            <a:ext cx="8029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TW" dirty="0" smtClean="0"/>
              <a:t>AS IS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18785" y="10654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</a:rPr>
              <a:t>服務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180840" y="10654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</a:rPr>
              <a:t>服務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098942" y="3545471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145010" y="491769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017044" y="4913623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648892" y="4193543"/>
            <a:ext cx="468052" cy="665403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2692736" y="4201738"/>
            <a:ext cx="450322" cy="665407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936924" y="5219770"/>
            <a:ext cx="936104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61487" y="3735930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</a:rPr>
              <a:t>民眾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70968" y="5620016"/>
            <a:ext cx="666074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醫院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018784" y="562001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45963" y="3493005"/>
            <a:ext cx="832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TW" dirty="0" smtClean="0"/>
              <a:t>TO BE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018785" y="42658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</a:rPr>
              <a:t>服務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180840" y="4265866"/>
            <a:ext cx="646331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>
            <a:defPPr>
              <a:defRPr lang="zh-TW"/>
            </a:defPPr>
            <a:lvl1pPr>
              <a:defRPr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</a:rPr>
              <a:t>服務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647700" y="177800"/>
            <a:ext cx="3327400" cy="26445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647700" y="3327214"/>
            <a:ext cx="3327400" cy="267472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4173015" y="3545471"/>
            <a:ext cx="306615" cy="3373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173015" y="2019370"/>
            <a:ext cx="40261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96900" y="6240852"/>
            <a:ext cx="7721600" cy="523220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增加「地」與「事」的互動，讓「人」一站購足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7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867274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矩形 395"/>
          <p:cNvSpPr/>
          <p:nvPr/>
        </p:nvSpPr>
        <p:spPr>
          <a:xfrm>
            <a:off x="0" y="0"/>
            <a:ext cx="9144000" cy="1990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7" name="文字方塊 396"/>
          <p:cNvSpPr txBox="1"/>
          <p:nvPr/>
        </p:nvSpPr>
        <p:spPr>
          <a:xfrm>
            <a:off x="2365865" y="2951473"/>
            <a:ext cx="40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Thank you</a:t>
            </a:r>
            <a:endParaRPr lang="zh-TW" altLang="en-US" sz="60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02166" y="437385"/>
            <a:ext cx="6574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</a:t>
            </a:r>
            <a:r>
              <a:rPr lang="zh-TW" altLang="en-US" sz="4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發燒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！你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知道哪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醫院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診所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離你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最近且有營業嗎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090863" y="5014184"/>
            <a:ext cx="5895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有人</a:t>
            </a:r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心臟驟停</a:t>
            </a:r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你能夠馬上找到最近的 </a:t>
            </a:r>
            <a:r>
              <a:rPr lang="en-US" altLang="zh-TW" sz="4400" b="1" u="sng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AED</a:t>
            </a:r>
            <a:r>
              <a:rPr lang="en-US" altLang="zh-TW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嗎？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6661" y="2694669"/>
            <a:ext cx="6043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</a:t>
            </a:r>
            <a:r>
              <a:rPr lang="zh-TW" altLang="en-US" sz="4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才有好</a:t>
            </a:r>
            <a:r>
              <a:rPr lang="zh-TW" altLang="en-US" sz="4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生活</a:t>
            </a:r>
            <a:r>
              <a:rPr lang="zh-TW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品質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，你知道哪裡有</a:t>
            </a:r>
            <a:r>
              <a:rPr lang="zh-TW" altLang="en-US" sz="44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癌症檢查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嗎？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642" l="7000" r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661" y="159025"/>
            <a:ext cx="2245504" cy="20059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55" b="95909" l="5034" r="956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575" y="2381250"/>
            <a:ext cx="28384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49" b="96327" l="5994" r="908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06" y="4714749"/>
            <a:ext cx="2606699" cy="20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3346"/>
            <a:ext cx="9144793" cy="68646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42" l="6107" r="93893">
                        <a14:foregroundMark x1="41603" y1="54924" x2="41603" y2="54924"/>
                        <a14:foregroundMark x1="33588" y1="55682" x2="33588" y2="55682"/>
                        <a14:foregroundMark x1="37023" y1="63258" x2="37023" y2="63258"/>
                        <a14:foregroundMark x1="38168" y1="56061" x2="38168" y2="56061"/>
                        <a14:foregroundMark x1="36641" y1="50758" x2="36641" y2="50758"/>
                        <a14:foregroundMark x1="38168" y1="49621" x2="38168" y2="49621"/>
                        <a14:foregroundMark x1="38168" y1="49621" x2="38168" y2="49621"/>
                        <a14:foregroundMark x1="65649" y1="55682" x2="65649" y2="55682"/>
                        <a14:foregroundMark x1="65649" y1="55682" x2="65649" y2="55682"/>
                        <a14:foregroundMark x1="62214" y1="58333" x2="62214" y2="58333"/>
                        <a14:foregroundMark x1="61832" y1="54167" x2="61832" y2="54167"/>
                        <a14:foregroundMark x1="62595" y1="51515" x2="62595" y2="51515"/>
                        <a14:foregroundMark x1="64122" y1="51136" x2="64122" y2="51136"/>
                        <a14:foregroundMark x1="70611" y1="51136" x2="70611" y2="51136"/>
                        <a14:foregroundMark x1="72137" y1="55303" x2="72137" y2="55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725" y="3254375"/>
            <a:ext cx="2495550" cy="2514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9541" y="2482849"/>
            <a:ext cx="370734" cy="885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0274" y="2482848"/>
            <a:ext cx="333745" cy="8858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10454" y="854904"/>
            <a:ext cx="158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問人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10082" y="854904"/>
            <a:ext cx="312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用手機查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99" b="97436" l="6931" r="95050">
                        <a14:foregroundMark x1="60891" y1="58974" x2="60891" y2="58974"/>
                        <a14:foregroundMark x1="46535" y1="51282" x2="46535" y2="512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8524" y="3254375"/>
            <a:ext cx="1924050" cy="2600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8413" y="2482848"/>
            <a:ext cx="370734" cy="8858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8519" l="9735" r="89381">
                        <a14:foregroundMark x1="75221" y1="42222" x2="75221" y2="42222"/>
                        <a14:foregroundMark x1="53982" y1="42593" x2="53982" y2="42593"/>
                        <a14:foregroundMark x1="53982" y1="42593" x2="53982" y2="42593"/>
                        <a14:foregroundMark x1="46903" y1="50741" x2="46903" y2="50741"/>
                        <a14:foregroundMark x1="46903" y1="50741" x2="46903" y2="50741"/>
                        <a14:foregroundMark x1="53982" y1="78519" x2="53982" y2="78519"/>
                        <a14:foregroundMark x1="53982" y1="78519" x2="53982" y2="78519"/>
                        <a14:foregroundMark x1="45133" y1="82593" x2="45133" y2="82593"/>
                        <a14:foregroundMark x1="45133" y1="82593" x2="45133" y2="82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9146" y="2482847"/>
            <a:ext cx="33374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9745" b="14278"/>
          <a:stretch/>
        </p:blipFill>
        <p:spPr>
          <a:xfrm>
            <a:off x="1090084" y="893890"/>
            <a:ext cx="3329517" cy="576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7130" b="13480"/>
          <a:stretch/>
        </p:blipFill>
        <p:spPr>
          <a:xfrm>
            <a:off x="4419601" y="893890"/>
            <a:ext cx="3329517" cy="5762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957260" y="152307"/>
            <a:ext cx="7229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以下為手機搜尋的真實畫面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0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858594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664774" y="727494"/>
            <a:ext cx="169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401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2429" y="3013203"/>
            <a:ext cx="1696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2429" y="727494"/>
            <a:ext cx="1696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223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9522" y="2766983"/>
            <a:ext cx="224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急救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AED</a:t>
            </a:r>
            <a:endParaRPr lang="zh-TW" altLang="en-US" sz="40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474517" y="5394743"/>
            <a:ext cx="1454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97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50506" y="2961750"/>
            <a:ext cx="16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167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692491" y="5394745"/>
            <a:ext cx="171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78936" y="481272"/>
            <a:ext cx="2237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3109" y="481272"/>
            <a:ext cx="2100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醫院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與診所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78937" y="5456299"/>
            <a:ext cx="224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藥局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37798" y="5148523"/>
            <a:ext cx="2291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依法設置哺乳室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8937" y="3074758"/>
            <a:ext cx="224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健檢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6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977" y="2612362"/>
            <a:ext cx="4491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全民健康保險特約院所固定服務時段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全民健康保險特約院所特定假期服務時段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健保特約醫事機構-醫學中心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地區醫院</a:t>
            </a:r>
            <a:endParaRPr lang="zh-TW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健保特約醫事機構-區域醫院</a:t>
            </a:r>
            <a:endParaRPr lang="zh-TW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診所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健保特約醫事機構</a:t>
            </a:r>
            <a:r>
              <a:rPr lang="en-US" altLang="zh-TW" sz="1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藥局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乳癌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確認診斷及治療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醫院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乳房</a:t>
            </a: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光攝影認證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醫療機構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大腸癌篩檢檢驗之醫事機構名單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7250" y="2197941"/>
            <a:ext cx="5233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（衛生福利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健保署／國民健康署）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2600" y="2022184"/>
            <a:ext cx="8356600" cy="4499266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824250" y="2621678"/>
            <a:ext cx="3797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口腔癌確認診斷及治療醫院名單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子宮頸抹片檢查病理單位院所名單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各醫院癌症資源中心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依法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應設置哺集乳室公共場所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自願設置哺集乳室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1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成人預防保健服務特約醫事機構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名單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加號 21"/>
          <p:cNvSpPr/>
          <p:nvPr/>
        </p:nvSpPr>
        <p:spPr>
          <a:xfrm>
            <a:off x="2312390" y="1306091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於 22"/>
          <p:cNvSpPr/>
          <p:nvPr/>
        </p:nvSpPr>
        <p:spPr>
          <a:xfrm>
            <a:off x="6747410" y="1279107"/>
            <a:ext cx="242137" cy="24213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流程圖: 替代處理程序 35"/>
          <p:cNvSpPr/>
          <p:nvPr/>
        </p:nvSpPr>
        <p:spPr>
          <a:xfrm>
            <a:off x="642254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</a:p>
        </p:txBody>
      </p:sp>
      <p:sp>
        <p:nvSpPr>
          <p:cNvPr id="25" name="流程圖: 替代處理程序 36"/>
          <p:cNvSpPr/>
          <p:nvPr/>
        </p:nvSpPr>
        <p:spPr>
          <a:xfrm>
            <a:off x="2780335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</a:t>
            </a:r>
          </a:p>
        </p:txBody>
      </p:sp>
      <p:sp>
        <p:nvSpPr>
          <p:cNvPr id="26" name="矩形 25"/>
          <p:cNvSpPr/>
          <p:nvPr/>
        </p:nvSpPr>
        <p:spPr>
          <a:xfrm>
            <a:off x="7359952" y="1080764"/>
            <a:ext cx="1261535" cy="646331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資料混搭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加號 26"/>
          <p:cNvSpPr/>
          <p:nvPr/>
        </p:nvSpPr>
        <p:spPr>
          <a:xfrm>
            <a:off x="4472416" y="1291382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替代處理程序 36"/>
          <p:cNvSpPr/>
          <p:nvPr/>
        </p:nvSpPr>
        <p:spPr>
          <a:xfrm>
            <a:off x="4940361" y="1066055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4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2600" y="2022184"/>
            <a:ext cx="8356600" cy="4499266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6918" y="2626876"/>
            <a:ext cx="36371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急救</a:t>
            </a:r>
            <a:r>
              <a:rPr lang="zh-TW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責任醫院開放</a:t>
            </a:r>
            <a:r>
              <a:rPr lang="zh-TW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AED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設置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藥局名冊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新竹市乳房攝影合約醫院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新竹市醫療機構牙醫診所名冊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新竹市中醫診所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新竹市依法設置哺集乳室名單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醫療機構西醫地址電話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新竹市急救醫院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兒科醫師駐點資訊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24</a:t>
            </a: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小時母乳諮詢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專線</a:t>
            </a:r>
            <a:endParaRPr lang="zh-TW" altLang="en-US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918" y="226870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地方政府（新竹市）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加號 7"/>
          <p:cNvSpPr/>
          <p:nvPr/>
        </p:nvSpPr>
        <p:spPr>
          <a:xfrm>
            <a:off x="2312390" y="1306091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於 8"/>
          <p:cNvSpPr/>
          <p:nvPr/>
        </p:nvSpPr>
        <p:spPr>
          <a:xfrm>
            <a:off x="6747410" y="1279107"/>
            <a:ext cx="242137" cy="24213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流程圖: 替代處理程序 35"/>
          <p:cNvSpPr/>
          <p:nvPr/>
        </p:nvSpPr>
        <p:spPr>
          <a:xfrm>
            <a:off x="642254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中央政府</a:t>
            </a:r>
          </a:p>
        </p:txBody>
      </p:sp>
      <p:sp>
        <p:nvSpPr>
          <p:cNvPr id="11" name="流程圖: 替代處理程序 36"/>
          <p:cNvSpPr/>
          <p:nvPr/>
        </p:nvSpPr>
        <p:spPr>
          <a:xfrm>
            <a:off x="2780335" y="1080764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地方政府</a:t>
            </a:r>
          </a:p>
        </p:txBody>
      </p:sp>
      <p:sp>
        <p:nvSpPr>
          <p:cNvPr id="12" name="矩形 11"/>
          <p:cNvSpPr/>
          <p:nvPr/>
        </p:nvSpPr>
        <p:spPr>
          <a:xfrm>
            <a:off x="7359952" y="1080764"/>
            <a:ext cx="1261535" cy="646331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資料混搭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加號 12"/>
          <p:cNvSpPr/>
          <p:nvPr/>
        </p:nvSpPr>
        <p:spPr>
          <a:xfrm>
            <a:off x="4472416" y="1291382"/>
            <a:ext cx="216024" cy="2160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替代處理程序 36"/>
          <p:cNvSpPr/>
          <p:nvPr/>
        </p:nvSpPr>
        <p:spPr>
          <a:xfrm>
            <a:off x="4940361" y="1066055"/>
            <a:ext cx="1440160" cy="64633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01464" y="2621678"/>
            <a:ext cx="3991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國立臺灣大學醫學院附設醫院新竹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分院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南門綜合醫院診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時間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國軍新竹地區醫院附設民眾診療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服務處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國泰綜合醫院新竹</a:t>
            </a:r>
            <a:r>
              <a:rPr lang="zh-TW" altLang="en-US" sz="16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分院</a:t>
            </a:r>
            <a:endParaRPr lang="en-US" altLang="zh-TW" sz="1600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馬偕紀念醫院新竹分院</a:t>
            </a:r>
            <a:endParaRPr lang="zh-TW" altLang="en-US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01464" y="22635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民間資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688440" y="4645831"/>
            <a:ext cx="3564546" cy="16362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1" name="矩形 20"/>
          <p:cNvSpPr/>
          <p:nvPr/>
        </p:nvSpPr>
        <p:spPr>
          <a:xfrm>
            <a:off x="4983903" y="4760218"/>
            <a:ext cx="30134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 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新竹市衛生局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40/10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3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484179" y="4553140"/>
            <a:ext cx="2659821" cy="2304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癌症檢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518" y="1514013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健保特約</a:t>
            </a:r>
            <a:endParaRPr lang="en-US" altLang="zh-TW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醫事機構</a:t>
            </a: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7589"/>
            <a:ext cx="7112304" cy="1725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加號 16"/>
          <p:cNvSpPr/>
          <p:nvPr/>
        </p:nvSpPr>
        <p:spPr>
          <a:xfrm>
            <a:off x="4313582" y="3096233"/>
            <a:ext cx="405250" cy="40525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50321"/>
          <a:stretch/>
        </p:blipFill>
        <p:spPr>
          <a:xfrm>
            <a:off x="724022" y="3843475"/>
            <a:ext cx="3908873" cy="539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885944" y="4494473"/>
            <a:ext cx="358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大腸癌篩檢</a:t>
            </a: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b="51657"/>
          <a:stretch/>
        </p:blipFill>
        <p:spPr>
          <a:xfrm>
            <a:off x="5346176" y="3843475"/>
            <a:ext cx="2947942" cy="525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5346176" y="440213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口腔癌確診</a:t>
            </a: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818" y="5225806"/>
            <a:ext cx="1775280" cy="551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889" y="5211292"/>
            <a:ext cx="2947942" cy="551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885944" y="5961219"/>
            <a:ext cx="358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乳房</a:t>
            </a:r>
            <a:r>
              <a:rPr lang="en-US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光攝影</a:t>
            </a: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27633" y="5961218"/>
            <a:ext cx="358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子宮頸癌檢查</a:t>
            </a: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醫事機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00200" y="152309"/>
            <a:ext cx="5994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急救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6" name="矩形 5"/>
          <p:cNvSpPr/>
          <p:nvPr/>
        </p:nvSpPr>
        <p:spPr>
          <a:xfrm>
            <a:off x="150892" y="1708059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AED</a:t>
            </a:r>
          </a:p>
          <a:p>
            <a:pPr algn="ctr">
              <a:lnSpc>
                <a:spcPct val="150000"/>
              </a:lnSpc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設置</a:t>
            </a:r>
            <a:r>
              <a:rPr lang="zh-TW" altLang="en-US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6" y="1411635"/>
            <a:ext cx="7112304" cy="1725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9" y="4459311"/>
            <a:ext cx="2874096" cy="12699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150892" y="4489128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急救醫院</a:t>
            </a:r>
            <a:endParaRPr lang="en-US" altLang="zh-TW" sz="2400" b="1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開放</a:t>
            </a:r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</a:t>
            </a:r>
            <a:endParaRPr lang="en-US" altLang="zh-TW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697" y="4127451"/>
            <a:ext cx="2349709" cy="197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矩形 22"/>
          <p:cNvSpPr/>
          <p:nvPr/>
        </p:nvSpPr>
        <p:spPr>
          <a:xfrm>
            <a:off x="5006610" y="4499067"/>
            <a:ext cx="1415772" cy="113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民間</a:t>
            </a:r>
            <a:r>
              <a:rPr lang="zh-TW" altLang="zh-TW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醫院</a:t>
            </a:r>
            <a:endParaRPr lang="en-US" altLang="zh-TW" sz="2400" b="1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zh-TW" altLang="en-US" sz="2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即時資訊</a:t>
            </a:r>
            <a:endParaRPr lang="en-US" altLang="zh-TW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加號 23"/>
          <p:cNvSpPr/>
          <p:nvPr/>
        </p:nvSpPr>
        <p:spPr>
          <a:xfrm>
            <a:off x="4313582" y="3502631"/>
            <a:ext cx="405250" cy="40525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8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680</Words>
  <Application>Microsoft Office PowerPoint</Application>
  <PresentationFormat>如螢幕大小 (4:3)</PresentationFormat>
  <Paragraphs>143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OurCityLove_User</dc:creator>
  <cp:lastModifiedBy>OurCityLove_User</cp:lastModifiedBy>
  <cp:revision>111</cp:revision>
  <dcterms:created xsi:type="dcterms:W3CDTF">2017-11-20T03:47:37Z</dcterms:created>
  <dcterms:modified xsi:type="dcterms:W3CDTF">2017-11-25T06:39:53Z</dcterms:modified>
</cp:coreProperties>
</file>