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6" r:id="rId3"/>
    <p:sldId id="268" r:id="rId4"/>
    <p:sldId id="26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C7B7B-453A-4629-8352-B7AE31CAFB06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C42F9-E5B5-4919-A7E0-E82AFB19F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32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1</a:t>
            </a:r>
            <a:r>
              <a:rPr lang="en-US" baseline="0" dirty="0"/>
              <a:t> slide for introduction of Speridian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E93761-766B-47EF-A507-C346E02036B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12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1 slide of clientele before this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3761-766B-47EF-A507-C346E02036B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5652-A66D-7462-B174-126CED12A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1644-256C-A25C-1CC1-C81F3766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85F9-826A-829D-F2D3-180B5AF8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C163-4336-5F5A-B449-BE524D35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1DDF-09EF-C3F4-00F8-FE359E4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7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54C5-6935-9E2F-AA68-23334EB3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C3A4D-BBD8-D403-1864-2D3A5E4D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ECFE-E113-652D-F567-D4A3A07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4432-144C-E502-655A-82A89815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1E9-2DB8-D98A-326A-D064A81F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30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1A1B6-8568-5D9C-5F02-C375D1C49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1E287-761C-DB57-9EFD-93CE11DD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A6529-BA07-38F7-3874-E65AE43B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4B7C-A74C-EEF1-EAC7-375B5422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9C88-1D04-72DA-F9BD-06A28CE0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9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655485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" y="372175"/>
            <a:ext cx="3836260" cy="98755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210920" y="1367379"/>
            <a:ext cx="3245438" cy="39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A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www.speridian.com</a:t>
            </a:r>
          </a:p>
        </p:txBody>
      </p:sp>
      <p:sp>
        <p:nvSpPr>
          <p:cNvPr id="235" name="Rectangle 234"/>
          <p:cNvSpPr/>
          <p:nvPr userDrawn="1"/>
        </p:nvSpPr>
        <p:spPr>
          <a:xfrm>
            <a:off x="10260214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48" name="Group 4"/>
          <p:cNvGrpSpPr>
            <a:grpSpLocks noChangeAspect="1"/>
          </p:cNvGrpSpPr>
          <p:nvPr userDrawn="1"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 userDrawn="1"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0" name="Freeform 27"/>
            <p:cNvSpPr>
              <a:spLocks/>
            </p:cNvSpPr>
            <p:nvPr userDrawn="1"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6" name="Freeform 28"/>
            <p:cNvSpPr>
              <a:spLocks/>
            </p:cNvSpPr>
            <p:nvPr userDrawn="1"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7" name="Freeform 29"/>
            <p:cNvSpPr>
              <a:spLocks/>
            </p:cNvSpPr>
            <p:nvPr userDrawn="1"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9" name="Freeform 30"/>
            <p:cNvSpPr>
              <a:spLocks/>
            </p:cNvSpPr>
            <p:nvPr userDrawn="1"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60" name="Freeform 31"/>
            <p:cNvSpPr>
              <a:spLocks/>
            </p:cNvSpPr>
            <p:nvPr userDrawn="1"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60253" y="6113930"/>
            <a:ext cx="6381558" cy="295835"/>
            <a:chOff x="4451092" y="12725248"/>
            <a:chExt cx="15481816" cy="717703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0174197" y="12829252"/>
              <a:ext cx="2307134" cy="509694"/>
              <a:chOff x="3575" y="3674"/>
              <a:chExt cx="1195" cy="264"/>
            </a:xfrm>
          </p:grpSpPr>
          <p:sp>
            <p:nvSpPr>
              <p:cNvPr id="218" name="Freeform 5"/>
              <p:cNvSpPr>
                <a:spLocks noEditPoints="1"/>
              </p:cNvSpPr>
              <p:nvPr/>
            </p:nvSpPr>
            <p:spPr bwMode="auto">
              <a:xfrm>
                <a:off x="4208" y="3730"/>
                <a:ext cx="82" cy="112"/>
              </a:xfrm>
              <a:custGeom>
                <a:avLst/>
                <a:gdLst>
                  <a:gd name="T0" fmla="*/ 311 w 1155"/>
                  <a:gd name="T1" fmla="*/ 253 h 1566"/>
                  <a:gd name="T2" fmla="*/ 593 w 1155"/>
                  <a:gd name="T3" fmla="*/ 254 h 1566"/>
                  <a:gd name="T4" fmla="*/ 638 w 1155"/>
                  <a:gd name="T5" fmla="*/ 260 h 1566"/>
                  <a:gd name="T6" fmla="*/ 679 w 1155"/>
                  <a:gd name="T7" fmla="*/ 272 h 1566"/>
                  <a:gd name="T8" fmla="*/ 716 w 1155"/>
                  <a:gd name="T9" fmla="*/ 287 h 1566"/>
                  <a:gd name="T10" fmla="*/ 747 w 1155"/>
                  <a:gd name="T11" fmla="*/ 308 h 1566"/>
                  <a:gd name="T12" fmla="*/ 774 w 1155"/>
                  <a:gd name="T13" fmla="*/ 334 h 1566"/>
                  <a:gd name="T14" fmla="*/ 797 w 1155"/>
                  <a:gd name="T15" fmla="*/ 364 h 1566"/>
                  <a:gd name="T16" fmla="*/ 814 w 1155"/>
                  <a:gd name="T17" fmla="*/ 399 h 1566"/>
                  <a:gd name="T18" fmla="*/ 828 w 1155"/>
                  <a:gd name="T19" fmla="*/ 436 h 1566"/>
                  <a:gd name="T20" fmla="*/ 835 w 1155"/>
                  <a:gd name="T21" fmla="*/ 479 h 1566"/>
                  <a:gd name="T22" fmla="*/ 837 w 1155"/>
                  <a:gd name="T23" fmla="*/ 526 h 1566"/>
                  <a:gd name="T24" fmla="*/ 835 w 1155"/>
                  <a:gd name="T25" fmla="*/ 575 h 1566"/>
                  <a:gd name="T26" fmla="*/ 828 w 1155"/>
                  <a:gd name="T27" fmla="*/ 620 h 1566"/>
                  <a:gd name="T28" fmla="*/ 815 w 1155"/>
                  <a:gd name="T29" fmla="*/ 661 h 1566"/>
                  <a:gd name="T30" fmla="*/ 797 w 1155"/>
                  <a:gd name="T31" fmla="*/ 697 h 1566"/>
                  <a:gd name="T32" fmla="*/ 775 w 1155"/>
                  <a:gd name="T33" fmla="*/ 728 h 1566"/>
                  <a:gd name="T34" fmla="*/ 748 w 1155"/>
                  <a:gd name="T35" fmla="*/ 754 h 1566"/>
                  <a:gd name="T36" fmla="*/ 717 w 1155"/>
                  <a:gd name="T37" fmla="*/ 776 h 1566"/>
                  <a:gd name="T38" fmla="*/ 680 w 1155"/>
                  <a:gd name="T39" fmla="*/ 792 h 1566"/>
                  <a:gd name="T40" fmla="*/ 640 w 1155"/>
                  <a:gd name="T41" fmla="*/ 804 h 1566"/>
                  <a:gd name="T42" fmla="*/ 593 w 1155"/>
                  <a:gd name="T43" fmla="*/ 810 h 1566"/>
                  <a:gd name="T44" fmla="*/ 593 w 1155"/>
                  <a:gd name="T45" fmla="*/ 0 h 1566"/>
                  <a:gd name="T46" fmla="*/ 311 w 1155"/>
                  <a:gd name="T47" fmla="*/ 1566 h 1566"/>
                  <a:gd name="T48" fmla="*/ 625 w 1155"/>
                  <a:gd name="T49" fmla="*/ 1061 h 1566"/>
                  <a:gd name="T50" fmla="*/ 715 w 1155"/>
                  <a:gd name="T51" fmla="*/ 1052 h 1566"/>
                  <a:gd name="T52" fmla="*/ 798 w 1155"/>
                  <a:gd name="T53" fmla="*/ 1033 h 1566"/>
                  <a:gd name="T54" fmla="*/ 874 w 1155"/>
                  <a:gd name="T55" fmla="*/ 1005 h 1566"/>
                  <a:gd name="T56" fmla="*/ 942 w 1155"/>
                  <a:gd name="T57" fmla="*/ 966 h 1566"/>
                  <a:gd name="T58" fmla="*/ 1001 w 1155"/>
                  <a:gd name="T59" fmla="*/ 919 h 1566"/>
                  <a:gd name="T60" fmla="*/ 1051 w 1155"/>
                  <a:gd name="T61" fmla="*/ 863 h 1566"/>
                  <a:gd name="T62" fmla="*/ 1093 w 1155"/>
                  <a:gd name="T63" fmla="*/ 798 h 1566"/>
                  <a:gd name="T64" fmla="*/ 1124 w 1155"/>
                  <a:gd name="T65" fmla="*/ 726 h 1566"/>
                  <a:gd name="T66" fmla="*/ 1145 w 1155"/>
                  <a:gd name="T67" fmla="*/ 645 h 1566"/>
                  <a:gd name="T68" fmla="*/ 1154 w 1155"/>
                  <a:gd name="T69" fmla="*/ 557 h 1566"/>
                  <a:gd name="T70" fmla="*/ 1152 w 1155"/>
                  <a:gd name="T71" fmla="*/ 467 h 1566"/>
                  <a:gd name="T72" fmla="*/ 1139 w 1155"/>
                  <a:gd name="T73" fmla="*/ 383 h 1566"/>
                  <a:gd name="T74" fmla="*/ 1115 w 1155"/>
                  <a:gd name="T75" fmla="*/ 307 h 1566"/>
                  <a:gd name="T76" fmla="*/ 1082 w 1155"/>
                  <a:gd name="T77" fmla="*/ 238 h 1566"/>
                  <a:gd name="T78" fmla="*/ 1038 w 1155"/>
                  <a:gd name="T79" fmla="*/ 177 h 1566"/>
                  <a:gd name="T80" fmla="*/ 985 w 1155"/>
                  <a:gd name="T81" fmla="*/ 125 h 1566"/>
                  <a:gd name="T82" fmla="*/ 923 w 1155"/>
                  <a:gd name="T83" fmla="*/ 81 h 1566"/>
                  <a:gd name="T84" fmla="*/ 852 w 1155"/>
                  <a:gd name="T85" fmla="*/ 46 h 1566"/>
                  <a:gd name="T86" fmla="*/ 773 w 1155"/>
                  <a:gd name="T87" fmla="*/ 21 h 1566"/>
                  <a:gd name="T88" fmla="*/ 687 w 1155"/>
                  <a:gd name="T89" fmla="*/ 5 h 1566"/>
                  <a:gd name="T90" fmla="*/ 593 w 1155"/>
                  <a:gd name="T91" fmla="*/ 0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5" h="1566">
                    <a:moveTo>
                      <a:pt x="560" y="811"/>
                    </a:moveTo>
                    <a:lnTo>
                      <a:pt x="311" y="811"/>
                    </a:lnTo>
                    <a:lnTo>
                      <a:pt x="311" y="253"/>
                    </a:lnTo>
                    <a:lnTo>
                      <a:pt x="560" y="253"/>
                    </a:lnTo>
                    <a:lnTo>
                      <a:pt x="577" y="253"/>
                    </a:lnTo>
                    <a:lnTo>
                      <a:pt x="593" y="254"/>
                    </a:lnTo>
                    <a:lnTo>
                      <a:pt x="609" y="256"/>
                    </a:lnTo>
                    <a:lnTo>
                      <a:pt x="624" y="258"/>
                    </a:lnTo>
                    <a:lnTo>
                      <a:pt x="638" y="260"/>
                    </a:lnTo>
                    <a:lnTo>
                      <a:pt x="652" y="263"/>
                    </a:lnTo>
                    <a:lnTo>
                      <a:pt x="666" y="267"/>
                    </a:lnTo>
                    <a:lnTo>
                      <a:pt x="679" y="272"/>
                    </a:lnTo>
                    <a:lnTo>
                      <a:pt x="692" y="276"/>
                    </a:lnTo>
                    <a:lnTo>
                      <a:pt x="704" y="281"/>
                    </a:lnTo>
                    <a:lnTo>
                      <a:pt x="716" y="287"/>
                    </a:lnTo>
                    <a:lnTo>
                      <a:pt x="726" y="294"/>
                    </a:lnTo>
                    <a:lnTo>
                      <a:pt x="738" y="301"/>
                    </a:lnTo>
                    <a:lnTo>
                      <a:pt x="747" y="308"/>
                    </a:lnTo>
                    <a:lnTo>
                      <a:pt x="757" y="317"/>
                    </a:lnTo>
                    <a:lnTo>
                      <a:pt x="766" y="325"/>
                    </a:lnTo>
                    <a:lnTo>
                      <a:pt x="774" y="334"/>
                    </a:lnTo>
                    <a:lnTo>
                      <a:pt x="783" y="343"/>
                    </a:lnTo>
                    <a:lnTo>
                      <a:pt x="790" y="353"/>
                    </a:lnTo>
                    <a:lnTo>
                      <a:pt x="797" y="364"/>
                    </a:lnTo>
                    <a:lnTo>
                      <a:pt x="804" y="374"/>
                    </a:lnTo>
                    <a:lnTo>
                      <a:pt x="809" y="386"/>
                    </a:lnTo>
                    <a:lnTo>
                      <a:pt x="814" y="399"/>
                    </a:lnTo>
                    <a:lnTo>
                      <a:pt x="819" y="410"/>
                    </a:lnTo>
                    <a:lnTo>
                      <a:pt x="824" y="424"/>
                    </a:lnTo>
                    <a:lnTo>
                      <a:pt x="828" y="436"/>
                    </a:lnTo>
                    <a:lnTo>
                      <a:pt x="831" y="450"/>
                    </a:lnTo>
                    <a:lnTo>
                      <a:pt x="833" y="465"/>
                    </a:lnTo>
                    <a:lnTo>
                      <a:pt x="835" y="479"/>
                    </a:lnTo>
                    <a:lnTo>
                      <a:pt x="836" y="494"/>
                    </a:lnTo>
                    <a:lnTo>
                      <a:pt x="837" y="510"/>
                    </a:lnTo>
                    <a:lnTo>
                      <a:pt x="837" y="526"/>
                    </a:lnTo>
                    <a:lnTo>
                      <a:pt x="837" y="542"/>
                    </a:lnTo>
                    <a:lnTo>
                      <a:pt x="836" y="559"/>
                    </a:lnTo>
                    <a:lnTo>
                      <a:pt x="835" y="575"/>
                    </a:lnTo>
                    <a:lnTo>
                      <a:pt x="833" y="591"/>
                    </a:lnTo>
                    <a:lnTo>
                      <a:pt x="831" y="606"/>
                    </a:lnTo>
                    <a:lnTo>
                      <a:pt x="828" y="620"/>
                    </a:lnTo>
                    <a:lnTo>
                      <a:pt x="824" y="635"/>
                    </a:lnTo>
                    <a:lnTo>
                      <a:pt x="819" y="648"/>
                    </a:lnTo>
                    <a:lnTo>
                      <a:pt x="815" y="661"/>
                    </a:lnTo>
                    <a:lnTo>
                      <a:pt x="810" y="673"/>
                    </a:lnTo>
                    <a:lnTo>
                      <a:pt x="804" y="685"/>
                    </a:lnTo>
                    <a:lnTo>
                      <a:pt x="797" y="697"/>
                    </a:lnTo>
                    <a:lnTo>
                      <a:pt x="791" y="708"/>
                    </a:lnTo>
                    <a:lnTo>
                      <a:pt x="784" y="719"/>
                    </a:lnTo>
                    <a:lnTo>
                      <a:pt x="775" y="728"/>
                    </a:lnTo>
                    <a:lnTo>
                      <a:pt x="767" y="737"/>
                    </a:lnTo>
                    <a:lnTo>
                      <a:pt x="758" y="746"/>
                    </a:lnTo>
                    <a:lnTo>
                      <a:pt x="748" y="754"/>
                    </a:lnTo>
                    <a:lnTo>
                      <a:pt x="739" y="763"/>
                    </a:lnTo>
                    <a:lnTo>
                      <a:pt x="727" y="769"/>
                    </a:lnTo>
                    <a:lnTo>
                      <a:pt x="717" y="776"/>
                    </a:lnTo>
                    <a:lnTo>
                      <a:pt x="705" y="782"/>
                    </a:lnTo>
                    <a:lnTo>
                      <a:pt x="693" y="788"/>
                    </a:lnTo>
                    <a:lnTo>
                      <a:pt x="680" y="792"/>
                    </a:lnTo>
                    <a:lnTo>
                      <a:pt x="667" y="796"/>
                    </a:lnTo>
                    <a:lnTo>
                      <a:pt x="653" y="800"/>
                    </a:lnTo>
                    <a:lnTo>
                      <a:pt x="640" y="804"/>
                    </a:lnTo>
                    <a:lnTo>
                      <a:pt x="625" y="807"/>
                    </a:lnTo>
                    <a:lnTo>
                      <a:pt x="609" y="809"/>
                    </a:lnTo>
                    <a:lnTo>
                      <a:pt x="593" y="810"/>
                    </a:lnTo>
                    <a:lnTo>
                      <a:pt x="577" y="811"/>
                    </a:lnTo>
                    <a:lnTo>
                      <a:pt x="560" y="811"/>
                    </a:lnTo>
                    <a:close/>
                    <a:moveTo>
                      <a:pt x="593" y="0"/>
                    </a:moveTo>
                    <a:lnTo>
                      <a:pt x="0" y="0"/>
                    </a:lnTo>
                    <a:lnTo>
                      <a:pt x="0" y="1566"/>
                    </a:lnTo>
                    <a:lnTo>
                      <a:pt x="311" y="1566"/>
                    </a:lnTo>
                    <a:lnTo>
                      <a:pt x="311" y="1062"/>
                    </a:lnTo>
                    <a:lnTo>
                      <a:pt x="593" y="1062"/>
                    </a:lnTo>
                    <a:lnTo>
                      <a:pt x="625" y="1061"/>
                    </a:lnTo>
                    <a:lnTo>
                      <a:pt x="655" y="1058"/>
                    </a:lnTo>
                    <a:lnTo>
                      <a:pt x="686" y="1056"/>
                    </a:lnTo>
                    <a:lnTo>
                      <a:pt x="715" y="1052"/>
                    </a:lnTo>
                    <a:lnTo>
                      <a:pt x="743" y="1047"/>
                    </a:lnTo>
                    <a:lnTo>
                      <a:pt x="771" y="1041"/>
                    </a:lnTo>
                    <a:lnTo>
                      <a:pt x="798" y="1033"/>
                    </a:lnTo>
                    <a:lnTo>
                      <a:pt x="825" y="1025"/>
                    </a:lnTo>
                    <a:lnTo>
                      <a:pt x="850" y="1015"/>
                    </a:lnTo>
                    <a:lnTo>
                      <a:pt x="874" y="1005"/>
                    </a:lnTo>
                    <a:lnTo>
                      <a:pt x="898" y="993"/>
                    </a:lnTo>
                    <a:lnTo>
                      <a:pt x="921" y="980"/>
                    </a:lnTo>
                    <a:lnTo>
                      <a:pt x="942" y="966"/>
                    </a:lnTo>
                    <a:lnTo>
                      <a:pt x="963" y="951"/>
                    </a:lnTo>
                    <a:lnTo>
                      <a:pt x="982" y="936"/>
                    </a:lnTo>
                    <a:lnTo>
                      <a:pt x="1001" y="919"/>
                    </a:lnTo>
                    <a:lnTo>
                      <a:pt x="1019" y="901"/>
                    </a:lnTo>
                    <a:lnTo>
                      <a:pt x="1036" y="883"/>
                    </a:lnTo>
                    <a:lnTo>
                      <a:pt x="1051" y="863"/>
                    </a:lnTo>
                    <a:lnTo>
                      <a:pt x="1067" y="842"/>
                    </a:lnTo>
                    <a:lnTo>
                      <a:pt x="1081" y="821"/>
                    </a:lnTo>
                    <a:lnTo>
                      <a:pt x="1093" y="798"/>
                    </a:lnTo>
                    <a:lnTo>
                      <a:pt x="1105" y="775"/>
                    </a:lnTo>
                    <a:lnTo>
                      <a:pt x="1115" y="751"/>
                    </a:lnTo>
                    <a:lnTo>
                      <a:pt x="1124" y="726"/>
                    </a:lnTo>
                    <a:lnTo>
                      <a:pt x="1132" y="700"/>
                    </a:lnTo>
                    <a:lnTo>
                      <a:pt x="1139" y="672"/>
                    </a:lnTo>
                    <a:lnTo>
                      <a:pt x="1145" y="645"/>
                    </a:lnTo>
                    <a:lnTo>
                      <a:pt x="1149" y="617"/>
                    </a:lnTo>
                    <a:lnTo>
                      <a:pt x="1152" y="587"/>
                    </a:lnTo>
                    <a:lnTo>
                      <a:pt x="1154" y="557"/>
                    </a:lnTo>
                    <a:lnTo>
                      <a:pt x="1155" y="526"/>
                    </a:lnTo>
                    <a:lnTo>
                      <a:pt x="1154" y="495"/>
                    </a:lnTo>
                    <a:lnTo>
                      <a:pt x="1152" y="467"/>
                    </a:lnTo>
                    <a:lnTo>
                      <a:pt x="1149" y="437"/>
                    </a:lnTo>
                    <a:lnTo>
                      <a:pt x="1145" y="410"/>
                    </a:lnTo>
                    <a:lnTo>
                      <a:pt x="1139" y="383"/>
                    </a:lnTo>
                    <a:lnTo>
                      <a:pt x="1132" y="357"/>
                    </a:lnTo>
                    <a:lnTo>
                      <a:pt x="1125" y="331"/>
                    </a:lnTo>
                    <a:lnTo>
                      <a:pt x="1115" y="307"/>
                    </a:lnTo>
                    <a:lnTo>
                      <a:pt x="1105" y="283"/>
                    </a:lnTo>
                    <a:lnTo>
                      <a:pt x="1094" y="260"/>
                    </a:lnTo>
                    <a:lnTo>
                      <a:pt x="1082" y="238"/>
                    </a:lnTo>
                    <a:lnTo>
                      <a:pt x="1068" y="217"/>
                    </a:lnTo>
                    <a:lnTo>
                      <a:pt x="1054" y="197"/>
                    </a:lnTo>
                    <a:lnTo>
                      <a:pt x="1038" y="177"/>
                    </a:lnTo>
                    <a:lnTo>
                      <a:pt x="1021" y="159"/>
                    </a:lnTo>
                    <a:lnTo>
                      <a:pt x="1003" y="142"/>
                    </a:lnTo>
                    <a:lnTo>
                      <a:pt x="985" y="125"/>
                    </a:lnTo>
                    <a:lnTo>
                      <a:pt x="965" y="109"/>
                    </a:lnTo>
                    <a:lnTo>
                      <a:pt x="944" y="94"/>
                    </a:lnTo>
                    <a:lnTo>
                      <a:pt x="923" y="81"/>
                    </a:lnTo>
                    <a:lnTo>
                      <a:pt x="900" y="68"/>
                    </a:lnTo>
                    <a:lnTo>
                      <a:pt x="876" y="57"/>
                    </a:lnTo>
                    <a:lnTo>
                      <a:pt x="852" y="46"/>
                    </a:lnTo>
                    <a:lnTo>
                      <a:pt x="827" y="37"/>
                    </a:lnTo>
                    <a:lnTo>
                      <a:pt x="801" y="28"/>
                    </a:lnTo>
                    <a:lnTo>
                      <a:pt x="773" y="21"/>
                    </a:lnTo>
                    <a:lnTo>
                      <a:pt x="745" y="15"/>
                    </a:lnTo>
                    <a:lnTo>
                      <a:pt x="717" y="9"/>
                    </a:lnTo>
                    <a:lnTo>
                      <a:pt x="687" y="5"/>
                    </a:lnTo>
                    <a:lnTo>
                      <a:pt x="656" y="2"/>
                    </a:lnTo>
                    <a:lnTo>
                      <a:pt x="625" y="1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9" name="Freeform 6"/>
              <p:cNvSpPr>
                <a:spLocks noEditPoints="1"/>
              </p:cNvSpPr>
              <p:nvPr/>
            </p:nvSpPr>
            <p:spPr bwMode="auto">
              <a:xfrm>
                <a:off x="4296" y="3753"/>
                <a:ext cx="91" cy="90"/>
              </a:xfrm>
              <a:custGeom>
                <a:avLst/>
                <a:gdLst>
                  <a:gd name="T0" fmla="*/ 582 w 1273"/>
                  <a:gd name="T1" fmla="*/ 981 h 1260"/>
                  <a:gd name="T2" fmla="*/ 514 w 1273"/>
                  <a:gd name="T3" fmla="*/ 965 h 1260"/>
                  <a:gd name="T4" fmla="*/ 457 w 1273"/>
                  <a:gd name="T5" fmla="*/ 936 h 1260"/>
                  <a:gd name="T6" fmla="*/ 409 w 1273"/>
                  <a:gd name="T7" fmla="*/ 897 h 1260"/>
                  <a:gd name="T8" fmla="*/ 371 w 1273"/>
                  <a:gd name="T9" fmla="*/ 847 h 1260"/>
                  <a:gd name="T10" fmla="*/ 343 w 1273"/>
                  <a:gd name="T11" fmla="*/ 789 h 1260"/>
                  <a:gd name="T12" fmla="*/ 325 w 1273"/>
                  <a:gd name="T13" fmla="*/ 723 h 1260"/>
                  <a:gd name="T14" fmla="*/ 317 w 1273"/>
                  <a:gd name="T15" fmla="*/ 650 h 1260"/>
                  <a:gd name="T16" fmla="*/ 320 w 1273"/>
                  <a:gd name="T17" fmla="*/ 572 h 1260"/>
                  <a:gd name="T18" fmla="*/ 333 w 1273"/>
                  <a:gd name="T19" fmla="*/ 499 h 1260"/>
                  <a:gd name="T20" fmla="*/ 358 w 1273"/>
                  <a:gd name="T21" fmla="*/ 435 h 1260"/>
                  <a:gd name="T22" fmla="*/ 393 w 1273"/>
                  <a:gd name="T23" fmla="*/ 382 h 1260"/>
                  <a:gd name="T24" fmla="*/ 437 w 1273"/>
                  <a:gd name="T25" fmla="*/ 338 h 1260"/>
                  <a:gd name="T26" fmla="*/ 490 w 1273"/>
                  <a:gd name="T27" fmla="*/ 304 h 1260"/>
                  <a:gd name="T28" fmla="*/ 552 w 1273"/>
                  <a:gd name="T29" fmla="*/ 282 h 1260"/>
                  <a:gd name="T30" fmla="*/ 621 w 1273"/>
                  <a:gd name="T31" fmla="*/ 273 h 1260"/>
                  <a:gd name="T32" fmla="*/ 693 w 1273"/>
                  <a:gd name="T33" fmla="*/ 277 h 1260"/>
                  <a:gd name="T34" fmla="*/ 759 w 1273"/>
                  <a:gd name="T35" fmla="*/ 293 h 1260"/>
                  <a:gd name="T36" fmla="*/ 816 w 1273"/>
                  <a:gd name="T37" fmla="*/ 321 h 1260"/>
                  <a:gd name="T38" fmla="*/ 864 w 1273"/>
                  <a:gd name="T39" fmla="*/ 361 h 1260"/>
                  <a:gd name="T40" fmla="*/ 905 w 1273"/>
                  <a:gd name="T41" fmla="*/ 411 h 1260"/>
                  <a:gd name="T42" fmla="*/ 935 w 1273"/>
                  <a:gd name="T43" fmla="*/ 470 h 1260"/>
                  <a:gd name="T44" fmla="*/ 954 w 1273"/>
                  <a:gd name="T45" fmla="*/ 537 h 1260"/>
                  <a:gd name="T46" fmla="*/ 963 w 1273"/>
                  <a:gd name="T47" fmla="*/ 612 h 1260"/>
                  <a:gd name="T48" fmla="*/ 960 w 1273"/>
                  <a:gd name="T49" fmla="*/ 690 h 1260"/>
                  <a:gd name="T50" fmla="*/ 945 w 1273"/>
                  <a:gd name="T51" fmla="*/ 761 h 1260"/>
                  <a:gd name="T52" fmla="*/ 920 w 1273"/>
                  <a:gd name="T53" fmla="*/ 824 h 1260"/>
                  <a:gd name="T54" fmla="*/ 883 w 1273"/>
                  <a:gd name="T55" fmla="*/ 877 h 1260"/>
                  <a:gd name="T56" fmla="*/ 838 w 1273"/>
                  <a:gd name="T57" fmla="*/ 920 h 1260"/>
                  <a:gd name="T58" fmla="*/ 785 w 1273"/>
                  <a:gd name="T59" fmla="*/ 954 h 1260"/>
                  <a:gd name="T60" fmla="*/ 724 w 1273"/>
                  <a:gd name="T61" fmla="*/ 976 h 1260"/>
                  <a:gd name="T62" fmla="*/ 656 w 1273"/>
                  <a:gd name="T63" fmla="*/ 985 h 1260"/>
                  <a:gd name="T64" fmla="*/ 947 w 1273"/>
                  <a:gd name="T65" fmla="*/ 133 h 1260"/>
                  <a:gd name="T66" fmla="*/ 871 w 1273"/>
                  <a:gd name="T67" fmla="*/ 72 h 1260"/>
                  <a:gd name="T68" fmla="*/ 775 w 1273"/>
                  <a:gd name="T69" fmla="*/ 29 h 1260"/>
                  <a:gd name="T70" fmla="*/ 662 w 1273"/>
                  <a:gd name="T71" fmla="*/ 5 h 1260"/>
                  <a:gd name="T72" fmla="*/ 534 w 1273"/>
                  <a:gd name="T73" fmla="*/ 1 h 1260"/>
                  <a:gd name="T74" fmla="*/ 416 w 1273"/>
                  <a:gd name="T75" fmla="*/ 19 h 1260"/>
                  <a:gd name="T76" fmla="*/ 309 w 1273"/>
                  <a:gd name="T77" fmla="*/ 60 h 1260"/>
                  <a:gd name="T78" fmla="*/ 216 w 1273"/>
                  <a:gd name="T79" fmla="*/ 121 h 1260"/>
                  <a:gd name="T80" fmla="*/ 138 w 1273"/>
                  <a:gd name="T81" fmla="*/ 201 h 1260"/>
                  <a:gd name="T82" fmla="*/ 76 w 1273"/>
                  <a:gd name="T83" fmla="*/ 297 h 1260"/>
                  <a:gd name="T84" fmla="*/ 31 w 1273"/>
                  <a:gd name="T85" fmla="*/ 408 h 1260"/>
                  <a:gd name="T86" fmla="*/ 5 w 1273"/>
                  <a:gd name="T87" fmla="*/ 532 h 1260"/>
                  <a:gd name="T88" fmla="*/ 0 w 1273"/>
                  <a:gd name="T89" fmla="*/ 665 h 1260"/>
                  <a:gd name="T90" fmla="*/ 16 w 1273"/>
                  <a:gd name="T91" fmla="*/ 795 h 1260"/>
                  <a:gd name="T92" fmla="*/ 52 w 1273"/>
                  <a:gd name="T93" fmla="*/ 913 h 1260"/>
                  <a:gd name="T94" fmla="*/ 106 w 1273"/>
                  <a:gd name="T95" fmla="*/ 1015 h 1260"/>
                  <a:gd name="T96" fmla="*/ 177 w 1273"/>
                  <a:gd name="T97" fmla="*/ 1104 h 1260"/>
                  <a:gd name="T98" fmla="*/ 263 w 1273"/>
                  <a:gd name="T99" fmla="*/ 1174 h 1260"/>
                  <a:gd name="T100" fmla="*/ 364 w 1273"/>
                  <a:gd name="T101" fmla="*/ 1224 h 1260"/>
                  <a:gd name="T102" fmla="*/ 475 w 1273"/>
                  <a:gd name="T103" fmla="*/ 1254 h 1260"/>
                  <a:gd name="T104" fmla="*/ 600 w 1273"/>
                  <a:gd name="T105" fmla="*/ 1260 h 1260"/>
                  <a:gd name="T106" fmla="*/ 723 w 1273"/>
                  <a:gd name="T107" fmla="*/ 1244 h 1260"/>
                  <a:gd name="T108" fmla="*/ 827 w 1273"/>
                  <a:gd name="T109" fmla="*/ 1210 h 1260"/>
                  <a:gd name="T110" fmla="*/ 912 w 1273"/>
                  <a:gd name="T111" fmla="*/ 1157 h 1260"/>
                  <a:gd name="T112" fmla="*/ 964 w 1273"/>
                  <a:gd name="T113" fmla="*/ 1245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73" h="1260">
                    <a:moveTo>
                      <a:pt x="639" y="985"/>
                    </a:moveTo>
                    <a:lnTo>
                      <a:pt x="620" y="985"/>
                    </a:lnTo>
                    <a:lnTo>
                      <a:pt x="600" y="983"/>
                    </a:lnTo>
                    <a:lnTo>
                      <a:pt x="582" y="981"/>
                    </a:lnTo>
                    <a:lnTo>
                      <a:pt x="564" y="979"/>
                    </a:lnTo>
                    <a:lnTo>
                      <a:pt x="548" y="975"/>
                    </a:lnTo>
                    <a:lnTo>
                      <a:pt x="531" y="970"/>
                    </a:lnTo>
                    <a:lnTo>
                      <a:pt x="514" y="965"/>
                    </a:lnTo>
                    <a:lnTo>
                      <a:pt x="500" y="959"/>
                    </a:lnTo>
                    <a:lnTo>
                      <a:pt x="485" y="951"/>
                    </a:lnTo>
                    <a:lnTo>
                      <a:pt x="470" y="944"/>
                    </a:lnTo>
                    <a:lnTo>
                      <a:pt x="457" y="936"/>
                    </a:lnTo>
                    <a:lnTo>
                      <a:pt x="444" y="927"/>
                    </a:lnTo>
                    <a:lnTo>
                      <a:pt x="432" y="918"/>
                    </a:lnTo>
                    <a:lnTo>
                      <a:pt x="420" y="907"/>
                    </a:lnTo>
                    <a:lnTo>
                      <a:pt x="409" y="897"/>
                    </a:lnTo>
                    <a:lnTo>
                      <a:pt x="398" y="885"/>
                    </a:lnTo>
                    <a:lnTo>
                      <a:pt x="389" y="873"/>
                    </a:lnTo>
                    <a:lnTo>
                      <a:pt x="379" y="860"/>
                    </a:lnTo>
                    <a:lnTo>
                      <a:pt x="371" y="847"/>
                    </a:lnTo>
                    <a:lnTo>
                      <a:pt x="363" y="833"/>
                    </a:lnTo>
                    <a:lnTo>
                      <a:pt x="355" y="819"/>
                    </a:lnTo>
                    <a:lnTo>
                      <a:pt x="349" y="805"/>
                    </a:lnTo>
                    <a:lnTo>
                      <a:pt x="343" y="789"/>
                    </a:lnTo>
                    <a:lnTo>
                      <a:pt x="337" y="773"/>
                    </a:lnTo>
                    <a:lnTo>
                      <a:pt x="332" y="756"/>
                    </a:lnTo>
                    <a:lnTo>
                      <a:pt x="328" y="740"/>
                    </a:lnTo>
                    <a:lnTo>
                      <a:pt x="325" y="723"/>
                    </a:lnTo>
                    <a:lnTo>
                      <a:pt x="322" y="705"/>
                    </a:lnTo>
                    <a:lnTo>
                      <a:pt x="320" y="687"/>
                    </a:lnTo>
                    <a:lnTo>
                      <a:pt x="318" y="669"/>
                    </a:lnTo>
                    <a:lnTo>
                      <a:pt x="317" y="650"/>
                    </a:lnTo>
                    <a:lnTo>
                      <a:pt x="317" y="632"/>
                    </a:lnTo>
                    <a:lnTo>
                      <a:pt x="317" y="611"/>
                    </a:lnTo>
                    <a:lnTo>
                      <a:pt x="318" y="592"/>
                    </a:lnTo>
                    <a:lnTo>
                      <a:pt x="320" y="572"/>
                    </a:lnTo>
                    <a:lnTo>
                      <a:pt x="322" y="553"/>
                    </a:lnTo>
                    <a:lnTo>
                      <a:pt x="325" y="535"/>
                    </a:lnTo>
                    <a:lnTo>
                      <a:pt x="329" y="517"/>
                    </a:lnTo>
                    <a:lnTo>
                      <a:pt x="333" y="499"/>
                    </a:lnTo>
                    <a:lnTo>
                      <a:pt x="339" y="483"/>
                    </a:lnTo>
                    <a:lnTo>
                      <a:pt x="345" y="467"/>
                    </a:lnTo>
                    <a:lnTo>
                      <a:pt x="351" y="451"/>
                    </a:lnTo>
                    <a:lnTo>
                      <a:pt x="358" y="435"/>
                    </a:lnTo>
                    <a:lnTo>
                      <a:pt x="366" y="422"/>
                    </a:lnTo>
                    <a:lnTo>
                      <a:pt x="374" y="407"/>
                    </a:lnTo>
                    <a:lnTo>
                      <a:pt x="383" y="394"/>
                    </a:lnTo>
                    <a:lnTo>
                      <a:pt x="393" y="382"/>
                    </a:lnTo>
                    <a:lnTo>
                      <a:pt x="403" y="369"/>
                    </a:lnTo>
                    <a:lnTo>
                      <a:pt x="414" y="359"/>
                    </a:lnTo>
                    <a:lnTo>
                      <a:pt x="425" y="347"/>
                    </a:lnTo>
                    <a:lnTo>
                      <a:pt x="437" y="338"/>
                    </a:lnTo>
                    <a:lnTo>
                      <a:pt x="449" y="328"/>
                    </a:lnTo>
                    <a:lnTo>
                      <a:pt x="463" y="320"/>
                    </a:lnTo>
                    <a:lnTo>
                      <a:pt x="475" y="312"/>
                    </a:lnTo>
                    <a:lnTo>
                      <a:pt x="490" y="304"/>
                    </a:lnTo>
                    <a:lnTo>
                      <a:pt x="505" y="298"/>
                    </a:lnTo>
                    <a:lnTo>
                      <a:pt x="519" y="292"/>
                    </a:lnTo>
                    <a:lnTo>
                      <a:pt x="535" y="287"/>
                    </a:lnTo>
                    <a:lnTo>
                      <a:pt x="552" y="282"/>
                    </a:lnTo>
                    <a:lnTo>
                      <a:pt x="568" y="279"/>
                    </a:lnTo>
                    <a:lnTo>
                      <a:pt x="585" y="276"/>
                    </a:lnTo>
                    <a:lnTo>
                      <a:pt x="602" y="275"/>
                    </a:lnTo>
                    <a:lnTo>
                      <a:pt x="621" y="273"/>
                    </a:lnTo>
                    <a:lnTo>
                      <a:pt x="639" y="273"/>
                    </a:lnTo>
                    <a:lnTo>
                      <a:pt x="657" y="273"/>
                    </a:lnTo>
                    <a:lnTo>
                      <a:pt x="675" y="275"/>
                    </a:lnTo>
                    <a:lnTo>
                      <a:pt x="693" y="277"/>
                    </a:lnTo>
                    <a:lnTo>
                      <a:pt x="710" y="279"/>
                    </a:lnTo>
                    <a:lnTo>
                      <a:pt x="726" y="283"/>
                    </a:lnTo>
                    <a:lnTo>
                      <a:pt x="743" y="287"/>
                    </a:lnTo>
                    <a:lnTo>
                      <a:pt x="759" y="293"/>
                    </a:lnTo>
                    <a:lnTo>
                      <a:pt x="774" y="299"/>
                    </a:lnTo>
                    <a:lnTo>
                      <a:pt x="788" y="305"/>
                    </a:lnTo>
                    <a:lnTo>
                      <a:pt x="803" y="314"/>
                    </a:lnTo>
                    <a:lnTo>
                      <a:pt x="816" y="321"/>
                    </a:lnTo>
                    <a:lnTo>
                      <a:pt x="829" y="330"/>
                    </a:lnTo>
                    <a:lnTo>
                      <a:pt x="841" y="340"/>
                    </a:lnTo>
                    <a:lnTo>
                      <a:pt x="854" y="350"/>
                    </a:lnTo>
                    <a:lnTo>
                      <a:pt x="864" y="361"/>
                    </a:lnTo>
                    <a:lnTo>
                      <a:pt x="876" y="372"/>
                    </a:lnTo>
                    <a:lnTo>
                      <a:pt x="886" y="385"/>
                    </a:lnTo>
                    <a:lnTo>
                      <a:pt x="896" y="398"/>
                    </a:lnTo>
                    <a:lnTo>
                      <a:pt x="905" y="411"/>
                    </a:lnTo>
                    <a:lnTo>
                      <a:pt x="914" y="425"/>
                    </a:lnTo>
                    <a:lnTo>
                      <a:pt x="921" y="440"/>
                    </a:lnTo>
                    <a:lnTo>
                      <a:pt x="928" y="454"/>
                    </a:lnTo>
                    <a:lnTo>
                      <a:pt x="935" y="470"/>
                    </a:lnTo>
                    <a:lnTo>
                      <a:pt x="941" y="486"/>
                    </a:lnTo>
                    <a:lnTo>
                      <a:pt x="946" y="502"/>
                    </a:lnTo>
                    <a:lnTo>
                      <a:pt x="950" y="519"/>
                    </a:lnTo>
                    <a:lnTo>
                      <a:pt x="954" y="537"/>
                    </a:lnTo>
                    <a:lnTo>
                      <a:pt x="958" y="555"/>
                    </a:lnTo>
                    <a:lnTo>
                      <a:pt x="961" y="574"/>
                    </a:lnTo>
                    <a:lnTo>
                      <a:pt x="962" y="593"/>
                    </a:lnTo>
                    <a:lnTo>
                      <a:pt x="963" y="612"/>
                    </a:lnTo>
                    <a:lnTo>
                      <a:pt x="964" y="632"/>
                    </a:lnTo>
                    <a:lnTo>
                      <a:pt x="963" y="651"/>
                    </a:lnTo>
                    <a:lnTo>
                      <a:pt x="962" y="670"/>
                    </a:lnTo>
                    <a:lnTo>
                      <a:pt x="960" y="690"/>
                    </a:lnTo>
                    <a:lnTo>
                      <a:pt x="958" y="708"/>
                    </a:lnTo>
                    <a:lnTo>
                      <a:pt x="954" y="726"/>
                    </a:lnTo>
                    <a:lnTo>
                      <a:pt x="950" y="744"/>
                    </a:lnTo>
                    <a:lnTo>
                      <a:pt x="945" y="761"/>
                    </a:lnTo>
                    <a:lnTo>
                      <a:pt x="940" y="777"/>
                    </a:lnTo>
                    <a:lnTo>
                      <a:pt x="933" y="793"/>
                    </a:lnTo>
                    <a:lnTo>
                      <a:pt x="927" y="809"/>
                    </a:lnTo>
                    <a:lnTo>
                      <a:pt x="920" y="824"/>
                    </a:lnTo>
                    <a:lnTo>
                      <a:pt x="912" y="838"/>
                    </a:lnTo>
                    <a:lnTo>
                      <a:pt x="902" y="852"/>
                    </a:lnTo>
                    <a:lnTo>
                      <a:pt x="894" y="864"/>
                    </a:lnTo>
                    <a:lnTo>
                      <a:pt x="883" y="877"/>
                    </a:lnTo>
                    <a:lnTo>
                      <a:pt x="873" y="889"/>
                    </a:lnTo>
                    <a:lnTo>
                      <a:pt x="862" y="900"/>
                    </a:lnTo>
                    <a:lnTo>
                      <a:pt x="851" y="911"/>
                    </a:lnTo>
                    <a:lnTo>
                      <a:pt x="838" y="920"/>
                    </a:lnTo>
                    <a:lnTo>
                      <a:pt x="826" y="929"/>
                    </a:lnTo>
                    <a:lnTo>
                      <a:pt x="812" y="939"/>
                    </a:lnTo>
                    <a:lnTo>
                      <a:pt x="799" y="946"/>
                    </a:lnTo>
                    <a:lnTo>
                      <a:pt x="785" y="954"/>
                    </a:lnTo>
                    <a:lnTo>
                      <a:pt x="770" y="960"/>
                    </a:lnTo>
                    <a:lnTo>
                      <a:pt x="756" y="966"/>
                    </a:lnTo>
                    <a:lnTo>
                      <a:pt x="740" y="970"/>
                    </a:lnTo>
                    <a:lnTo>
                      <a:pt x="724" y="976"/>
                    </a:lnTo>
                    <a:lnTo>
                      <a:pt x="708" y="979"/>
                    </a:lnTo>
                    <a:lnTo>
                      <a:pt x="691" y="982"/>
                    </a:lnTo>
                    <a:lnTo>
                      <a:pt x="674" y="983"/>
                    </a:lnTo>
                    <a:lnTo>
                      <a:pt x="656" y="985"/>
                    </a:lnTo>
                    <a:lnTo>
                      <a:pt x="639" y="985"/>
                    </a:lnTo>
                    <a:close/>
                    <a:moveTo>
                      <a:pt x="964" y="15"/>
                    </a:moveTo>
                    <a:lnTo>
                      <a:pt x="964" y="151"/>
                    </a:lnTo>
                    <a:lnTo>
                      <a:pt x="947" y="133"/>
                    </a:lnTo>
                    <a:lnTo>
                      <a:pt x="930" y="116"/>
                    </a:lnTo>
                    <a:lnTo>
                      <a:pt x="912" y="101"/>
                    </a:lnTo>
                    <a:lnTo>
                      <a:pt x="892" y="86"/>
                    </a:lnTo>
                    <a:lnTo>
                      <a:pt x="871" y="72"/>
                    </a:lnTo>
                    <a:lnTo>
                      <a:pt x="849" y="60"/>
                    </a:lnTo>
                    <a:lnTo>
                      <a:pt x="825" y="49"/>
                    </a:lnTo>
                    <a:lnTo>
                      <a:pt x="801" y="39"/>
                    </a:lnTo>
                    <a:lnTo>
                      <a:pt x="775" y="29"/>
                    </a:lnTo>
                    <a:lnTo>
                      <a:pt x="748" y="22"/>
                    </a:lnTo>
                    <a:lnTo>
                      <a:pt x="720" y="16"/>
                    </a:lnTo>
                    <a:lnTo>
                      <a:pt x="692" y="9"/>
                    </a:lnTo>
                    <a:lnTo>
                      <a:pt x="662" y="5"/>
                    </a:lnTo>
                    <a:lnTo>
                      <a:pt x="631" y="2"/>
                    </a:lnTo>
                    <a:lnTo>
                      <a:pt x="599" y="1"/>
                    </a:lnTo>
                    <a:lnTo>
                      <a:pt x="565" y="0"/>
                    </a:lnTo>
                    <a:lnTo>
                      <a:pt x="534" y="1"/>
                    </a:lnTo>
                    <a:lnTo>
                      <a:pt x="504" y="3"/>
                    </a:lnTo>
                    <a:lnTo>
                      <a:pt x="473" y="7"/>
                    </a:lnTo>
                    <a:lnTo>
                      <a:pt x="444" y="13"/>
                    </a:lnTo>
                    <a:lnTo>
                      <a:pt x="416" y="19"/>
                    </a:lnTo>
                    <a:lnTo>
                      <a:pt x="389" y="27"/>
                    </a:lnTo>
                    <a:lnTo>
                      <a:pt x="362" y="37"/>
                    </a:lnTo>
                    <a:lnTo>
                      <a:pt x="335" y="47"/>
                    </a:lnTo>
                    <a:lnTo>
                      <a:pt x="309" y="60"/>
                    </a:lnTo>
                    <a:lnTo>
                      <a:pt x="285" y="73"/>
                    </a:lnTo>
                    <a:lnTo>
                      <a:pt x="261" y="88"/>
                    </a:lnTo>
                    <a:lnTo>
                      <a:pt x="238" y="104"/>
                    </a:lnTo>
                    <a:lnTo>
                      <a:pt x="216" y="121"/>
                    </a:lnTo>
                    <a:lnTo>
                      <a:pt x="195" y="139"/>
                    </a:lnTo>
                    <a:lnTo>
                      <a:pt x="175" y="158"/>
                    </a:lnTo>
                    <a:lnTo>
                      <a:pt x="157" y="179"/>
                    </a:lnTo>
                    <a:lnTo>
                      <a:pt x="138" y="201"/>
                    </a:lnTo>
                    <a:lnTo>
                      <a:pt x="121" y="223"/>
                    </a:lnTo>
                    <a:lnTo>
                      <a:pt x="104" y="248"/>
                    </a:lnTo>
                    <a:lnTo>
                      <a:pt x="90" y="272"/>
                    </a:lnTo>
                    <a:lnTo>
                      <a:pt x="76" y="297"/>
                    </a:lnTo>
                    <a:lnTo>
                      <a:pt x="62" y="324"/>
                    </a:lnTo>
                    <a:lnTo>
                      <a:pt x="51" y="351"/>
                    </a:lnTo>
                    <a:lnTo>
                      <a:pt x="41" y="380"/>
                    </a:lnTo>
                    <a:lnTo>
                      <a:pt x="31" y="408"/>
                    </a:lnTo>
                    <a:lnTo>
                      <a:pt x="23" y="438"/>
                    </a:lnTo>
                    <a:lnTo>
                      <a:pt x="15" y="469"/>
                    </a:lnTo>
                    <a:lnTo>
                      <a:pt x="10" y="500"/>
                    </a:lnTo>
                    <a:lnTo>
                      <a:pt x="5" y="532"/>
                    </a:lnTo>
                    <a:lnTo>
                      <a:pt x="2" y="564"/>
                    </a:lnTo>
                    <a:lnTo>
                      <a:pt x="0" y="598"/>
                    </a:lnTo>
                    <a:lnTo>
                      <a:pt x="0" y="632"/>
                    </a:lnTo>
                    <a:lnTo>
                      <a:pt x="0" y="665"/>
                    </a:lnTo>
                    <a:lnTo>
                      <a:pt x="2" y="699"/>
                    </a:lnTo>
                    <a:lnTo>
                      <a:pt x="5" y="731"/>
                    </a:lnTo>
                    <a:lnTo>
                      <a:pt x="10" y="764"/>
                    </a:lnTo>
                    <a:lnTo>
                      <a:pt x="16" y="795"/>
                    </a:lnTo>
                    <a:lnTo>
                      <a:pt x="23" y="826"/>
                    </a:lnTo>
                    <a:lnTo>
                      <a:pt x="31" y="855"/>
                    </a:lnTo>
                    <a:lnTo>
                      <a:pt x="42" y="884"/>
                    </a:lnTo>
                    <a:lnTo>
                      <a:pt x="52" y="913"/>
                    </a:lnTo>
                    <a:lnTo>
                      <a:pt x="64" y="940"/>
                    </a:lnTo>
                    <a:lnTo>
                      <a:pt x="77" y="966"/>
                    </a:lnTo>
                    <a:lnTo>
                      <a:pt x="91" y="991"/>
                    </a:lnTo>
                    <a:lnTo>
                      <a:pt x="106" y="1015"/>
                    </a:lnTo>
                    <a:lnTo>
                      <a:pt x="122" y="1040"/>
                    </a:lnTo>
                    <a:lnTo>
                      <a:pt x="140" y="1062"/>
                    </a:lnTo>
                    <a:lnTo>
                      <a:pt x="158" y="1084"/>
                    </a:lnTo>
                    <a:lnTo>
                      <a:pt x="177" y="1104"/>
                    </a:lnTo>
                    <a:lnTo>
                      <a:pt x="197" y="1122"/>
                    </a:lnTo>
                    <a:lnTo>
                      <a:pt x="218" y="1141"/>
                    </a:lnTo>
                    <a:lnTo>
                      <a:pt x="240" y="1158"/>
                    </a:lnTo>
                    <a:lnTo>
                      <a:pt x="263" y="1174"/>
                    </a:lnTo>
                    <a:lnTo>
                      <a:pt x="287" y="1189"/>
                    </a:lnTo>
                    <a:lnTo>
                      <a:pt x="311" y="1201"/>
                    </a:lnTo>
                    <a:lnTo>
                      <a:pt x="337" y="1214"/>
                    </a:lnTo>
                    <a:lnTo>
                      <a:pt x="364" y="1224"/>
                    </a:lnTo>
                    <a:lnTo>
                      <a:pt x="390" y="1234"/>
                    </a:lnTo>
                    <a:lnTo>
                      <a:pt x="418" y="1242"/>
                    </a:lnTo>
                    <a:lnTo>
                      <a:pt x="446" y="1248"/>
                    </a:lnTo>
                    <a:lnTo>
                      <a:pt x="475" y="1254"/>
                    </a:lnTo>
                    <a:lnTo>
                      <a:pt x="505" y="1258"/>
                    </a:lnTo>
                    <a:lnTo>
                      <a:pt x="535" y="1260"/>
                    </a:lnTo>
                    <a:lnTo>
                      <a:pt x="565" y="1260"/>
                    </a:lnTo>
                    <a:lnTo>
                      <a:pt x="600" y="1260"/>
                    </a:lnTo>
                    <a:lnTo>
                      <a:pt x="632" y="1258"/>
                    </a:lnTo>
                    <a:lnTo>
                      <a:pt x="664" y="1255"/>
                    </a:lnTo>
                    <a:lnTo>
                      <a:pt x="694" y="1250"/>
                    </a:lnTo>
                    <a:lnTo>
                      <a:pt x="723" y="1244"/>
                    </a:lnTo>
                    <a:lnTo>
                      <a:pt x="750" y="1238"/>
                    </a:lnTo>
                    <a:lnTo>
                      <a:pt x="777" y="1230"/>
                    </a:lnTo>
                    <a:lnTo>
                      <a:pt x="803" y="1220"/>
                    </a:lnTo>
                    <a:lnTo>
                      <a:pt x="827" y="1210"/>
                    </a:lnTo>
                    <a:lnTo>
                      <a:pt x="850" y="1198"/>
                    </a:lnTo>
                    <a:lnTo>
                      <a:pt x="872" y="1185"/>
                    </a:lnTo>
                    <a:lnTo>
                      <a:pt x="893" y="1172"/>
                    </a:lnTo>
                    <a:lnTo>
                      <a:pt x="912" y="1157"/>
                    </a:lnTo>
                    <a:lnTo>
                      <a:pt x="930" y="1141"/>
                    </a:lnTo>
                    <a:lnTo>
                      <a:pt x="947" y="1125"/>
                    </a:lnTo>
                    <a:lnTo>
                      <a:pt x="964" y="1107"/>
                    </a:lnTo>
                    <a:lnTo>
                      <a:pt x="964" y="1245"/>
                    </a:lnTo>
                    <a:lnTo>
                      <a:pt x="1273" y="1245"/>
                    </a:lnTo>
                    <a:lnTo>
                      <a:pt x="1273" y="15"/>
                    </a:lnTo>
                    <a:lnTo>
                      <a:pt x="964" y="15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0" name="Freeform 7"/>
              <p:cNvSpPr>
                <a:spLocks/>
              </p:cNvSpPr>
              <p:nvPr/>
            </p:nvSpPr>
            <p:spPr bwMode="auto">
              <a:xfrm>
                <a:off x="4401" y="3753"/>
                <a:ext cx="53" cy="89"/>
              </a:xfrm>
              <a:custGeom>
                <a:avLst/>
                <a:gdLst>
                  <a:gd name="T0" fmla="*/ 753 w 753"/>
                  <a:gd name="T1" fmla="*/ 0 h 1245"/>
                  <a:gd name="T2" fmla="*/ 753 w 753"/>
                  <a:gd name="T3" fmla="*/ 280 h 1245"/>
                  <a:gd name="T4" fmla="*/ 721 w 753"/>
                  <a:gd name="T5" fmla="*/ 281 h 1245"/>
                  <a:gd name="T6" fmla="*/ 689 w 753"/>
                  <a:gd name="T7" fmla="*/ 282 h 1245"/>
                  <a:gd name="T8" fmla="*/ 660 w 753"/>
                  <a:gd name="T9" fmla="*/ 283 h 1245"/>
                  <a:gd name="T10" fmla="*/ 632 w 753"/>
                  <a:gd name="T11" fmla="*/ 286 h 1245"/>
                  <a:gd name="T12" fmla="*/ 606 w 753"/>
                  <a:gd name="T13" fmla="*/ 290 h 1245"/>
                  <a:gd name="T14" fmla="*/ 581 w 753"/>
                  <a:gd name="T15" fmla="*/ 294 h 1245"/>
                  <a:gd name="T16" fmla="*/ 557 w 753"/>
                  <a:gd name="T17" fmla="*/ 299 h 1245"/>
                  <a:gd name="T18" fmla="*/ 535 w 753"/>
                  <a:gd name="T19" fmla="*/ 305 h 1245"/>
                  <a:gd name="T20" fmla="*/ 514 w 753"/>
                  <a:gd name="T21" fmla="*/ 312 h 1245"/>
                  <a:gd name="T22" fmla="*/ 494 w 753"/>
                  <a:gd name="T23" fmla="*/ 319 h 1245"/>
                  <a:gd name="T24" fmla="*/ 475 w 753"/>
                  <a:gd name="T25" fmla="*/ 327 h 1245"/>
                  <a:gd name="T26" fmla="*/ 457 w 753"/>
                  <a:gd name="T27" fmla="*/ 337 h 1245"/>
                  <a:gd name="T28" fmla="*/ 442 w 753"/>
                  <a:gd name="T29" fmla="*/ 346 h 1245"/>
                  <a:gd name="T30" fmla="*/ 427 w 753"/>
                  <a:gd name="T31" fmla="*/ 358 h 1245"/>
                  <a:gd name="T32" fmla="*/ 412 w 753"/>
                  <a:gd name="T33" fmla="*/ 369 h 1245"/>
                  <a:gd name="T34" fmla="*/ 400 w 753"/>
                  <a:gd name="T35" fmla="*/ 382 h 1245"/>
                  <a:gd name="T36" fmla="*/ 388 w 753"/>
                  <a:gd name="T37" fmla="*/ 395 h 1245"/>
                  <a:gd name="T38" fmla="*/ 377 w 753"/>
                  <a:gd name="T39" fmla="*/ 410 h 1245"/>
                  <a:gd name="T40" fmla="*/ 367 w 753"/>
                  <a:gd name="T41" fmla="*/ 425 h 1245"/>
                  <a:gd name="T42" fmla="*/ 358 w 753"/>
                  <a:gd name="T43" fmla="*/ 442 h 1245"/>
                  <a:gd name="T44" fmla="*/ 351 w 753"/>
                  <a:gd name="T45" fmla="*/ 458 h 1245"/>
                  <a:gd name="T46" fmla="*/ 343 w 753"/>
                  <a:gd name="T47" fmla="*/ 476 h 1245"/>
                  <a:gd name="T48" fmla="*/ 337 w 753"/>
                  <a:gd name="T49" fmla="*/ 496 h 1245"/>
                  <a:gd name="T50" fmla="*/ 332 w 753"/>
                  <a:gd name="T51" fmla="*/ 516 h 1245"/>
                  <a:gd name="T52" fmla="*/ 327 w 753"/>
                  <a:gd name="T53" fmla="*/ 537 h 1245"/>
                  <a:gd name="T54" fmla="*/ 322 w 753"/>
                  <a:gd name="T55" fmla="*/ 559 h 1245"/>
                  <a:gd name="T56" fmla="*/ 319 w 753"/>
                  <a:gd name="T57" fmla="*/ 582 h 1245"/>
                  <a:gd name="T58" fmla="*/ 317 w 753"/>
                  <a:gd name="T59" fmla="*/ 606 h 1245"/>
                  <a:gd name="T60" fmla="*/ 315 w 753"/>
                  <a:gd name="T61" fmla="*/ 630 h 1245"/>
                  <a:gd name="T62" fmla="*/ 314 w 753"/>
                  <a:gd name="T63" fmla="*/ 657 h 1245"/>
                  <a:gd name="T64" fmla="*/ 313 w 753"/>
                  <a:gd name="T65" fmla="*/ 684 h 1245"/>
                  <a:gd name="T66" fmla="*/ 313 w 753"/>
                  <a:gd name="T67" fmla="*/ 712 h 1245"/>
                  <a:gd name="T68" fmla="*/ 313 w 753"/>
                  <a:gd name="T69" fmla="*/ 1245 h 1245"/>
                  <a:gd name="T70" fmla="*/ 0 w 753"/>
                  <a:gd name="T71" fmla="*/ 1245 h 1245"/>
                  <a:gd name="T72" fmla="*/ 0 w 753"/>
                  <a:gd name="T73" fmla="*/ 15 h 1245"/>
                  <a:gd name="T74" fmla="*/ 313 w 753"/>
                  <a:gd name="T75" fmla="*/ 15 h 1245"/>
                  <a:gd name="T76" fmla="*/ 313 w 753"/>
                  <a:gd name="T77" fmla="*/ 172 h 1245"/>
                  <a:gd name="T78" fmla="*/ 329 w 753"/>
                  <a:gd name="T79" fmla="*/ 152 h 1245"/>
                  <a:gd name="T80" fmla="*/ 346 w 753"/>
                  <a:gd name="T81" fmla="*/ 134 h 1245"/>
                  <a:gd name="T82" fmla="*/ 365 w 753"/>
                  <a:gd name="T83" fmla="*/ 116 h 1245"/>
                  <a:gd name="T84" fmla="*/ 386 w 753"/>
                  <a:gd name="T85" fmla="*/ 100 h 1245"/>
                  <a:gd name="T86" fmla="*/ 408 w 753"/>
                  <a:gd name="T87" fmla="*/ 85 h 1245"/>
                  <a:gd name="T88" fmla="*/ 431 w 753"/>
                  <a:gd name="T89" fmla="*/ 70 h 1245"/>
                  <a:gd name="T90" fmla="*/ 456 w 753"/>
                  <a:gd name="T91" fmla="*/ 58 h 1245"/>
                  <a:gd name="T92" fmla="*/ 482 w 753"/>
                  <a:gd name="T93" fmla="*/ 46 h 1245"/>
                  <a:gd name="T94" fmla="*/ 511 w 753"/>
                  <a:gd name="T95" fmla="*/ 36 h 1245"/>
                  <a:gd name="T96" fmla="*/ 541 w 753"/>
                  <a:gd name="T97" fmla="*/ 26 h 1245"/>
                  <a:gd name="T98" fmla="*/ 572 w 753"/>
                  <a:gd name="T99" fmla="*/ 19 h 1245"/>
                  <a:gd name="T100" fmla="*/ 605 w 753"/>
                  <a:gd name="T101" fmla="*/ 11 h 1245"/>
                  <a:gd name="T102" fmla="*/ 639 w 753"/>
                  <a:gd name="T103" fmla="*/ 6 h 1245"/>
                  <a:gd name="T104" fmla="*/ 676 w 753"/>
                  <a:gd name="T105" fmla="*/ 3 h 1245"/>
                  <a:gd name="T106" fmla="*/ 713 w 753"/>
                  <a:gd name="T107" fmla="*/ 1 h 1245"/>
                  <a:gd name="T108" fmla="*/ 753 w 753"/>
                  <a:gd name="T109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53" h="1245">
                    <a:moveTo>
                      <a:pt x="753" y="0"/>
                    </a:moveTo>
                    <a:lnTo>
                      <a:pt x="753" y="280"/>
                    </a:lnTo>
                    <a:lnTo>
                      <a:pt x="721" y="281"/>
                    </a:lnTo>
                    <a:lnTo>
                      <a:pt x="689" y="282"/>
                    </a:lnTo>
                    <a:lnTo>
                      <a:pt x="660" y="283"/>
                    </a:lnTo>
                    <a:lnTo>
                      <a:pt x="632" y="286"/>
                    </a:lnTo>
                    <a:lnTo>
                      <a:pt x="606" y="290"/>
                    </a:lnTo>
                    <a:lnTo>
                      <a:pt x="581" y="294"/>
                    </a:lnTo>
                    <a:lnTo>
                      <a:pt x="557" y="299"/>
                    </a:lnTo>
                    <a:lnTo>
                      <a:pt x="535" y="305"/>
                    </a:lnTo>
                    <a:lnTo>
                      <a:pt x="514" y="312"/>
                    </a:lnTo>
                    <a:lnTo>
                      <a:pt x="494" y="319"/>
                    </a:lnTo>
                    <a:lnTo>
                      <a:pt x="475" y="327"/>
                    </a:lnTo>
                    <a:lnTo>
                      <a:pt x="457" y="337"/>
                    </a:lnTo>
                    <a:lnTo>
                      <a:pt x="442" y="346"/>
                    </a:lnTo>
                    <a:lnTo>
                      <a:pt x="427" y="358"/>
                    </a:lnTo>
                    <a:lnTo>
                      <a:pt x="412" y="369"/>
                    </a:lnTo>
                    <a:lnTo>
                      <a:pt x="400" y="382"/>
                    </a:lnTo>
                    <a:lnTo>
                      <a:pt x="388" y="395"/>
                    </a:lnTo>
                    <a:lnTo>
                      <a:pt x="377" y="410"/>
                    </a:lnTo>
                    <a:lnTo>
                      <a:pt x="367" y="425"/>
                    </a:lnTo>
                    <a:lnTo>
                      <a:pt x="358" y="442"/>
                    </a:lnTo>
                    <a:lnTo>
                      <a:pt x="351" y="458"/>
                    </a:lnTo>
                    <a:lnTo>
                      <a:pt x="343" y="476"/>
                    </a:lnTo>
                    <a:lnTo>
                      <a:pt x="337" y="496"/>
                    </a:lnTo>
                    <a:lnTo>
                      <a:pt x="332" y="516"/>
                    </a:lnTo>
                    <a:lnTo>
                      <a:pt x="327" y="537"/>
                    </a:lnTo>
                    <a:lnTo>
                      <a:pt x="322" y="559"/>
                    </a:lnTo>
                    <a:lnTo>
                      <a:pt x="319" y="582"/>
                    </a:lnTo>
                    <a:lnTo>
                      <a:pt x="317" y="606"/>
                    </a:lnTo>
                    <a:lnTo>
                      <a:pt x="315" y="630"/>
                    </a:lnTo>
                    <a:lnTo>
                      <a:pt x="314" y="657"/>
                    </a:lnTo>
                    <a:lnTo>
                      <a:pt x="313" y="684"/>
                    </a:lnTo>
                    <a:lnTo>
                      <a:pt x="313" y="712"/>
                    </a:lnTo>
                    <a:lnTo>
                      <a:pt x="313" y="1245"/>
                    </a:lnTo>
                    <a:lnTo>
                      <a:pt x="0" y="1245"/>
                    </a:lnTo>
                    <a:lnTo>
                      <a:pt x="0" y="15"/>
                    </a:lnTo>
                    <a:lnTo>
                      <a:pt x="313" y="15"/>
                    </a:lnTo>
                    <a:lnTo>
                      <a:pt x="313" y="172"/>
                    </a:lnTo>
                    <a:lnTo>
                      <a:pt x="329" y="152"/>
                    </a:lnTo>
                    <a:lnTo>
                      <a:pt x="346" y="134"/>
                    </a:lnTo>
                    <a:lnTo>
                      <a:pt x="365" y="116"/>
                    </a:lnTo>
                    <a:lnTo>
                      <a:pt x="386" y="100"/>
                    </a:lnTo>
                    <a:lnTo>
                      <a:pt x="408" y="85"/>
                    </a:lnTo>
                    <a:lnTo>
                      <a:pt x="431" y="70"/>
                    </a:lnTo>
                    <a:lnTo>
                      <a:pt x="456" y="58"/>
                    </a:lnTo>
                    <a:lnTo>
                      <a:pt x="482" y="46"/>
                    </a:lnTo>
                    <a:lnTo>
                      <a:pt x="511" y="36"/>
                    </a:lnTo>
                    <a:lnTo>
                      <a:pt x="541" y="26"/>
                    </a:lnTo>
                    <a:lnTo>
                      <a:pt x="572" y="19"/>
                    </a:lnTo>
                    <a:lnTo>
                      <a:pt x="605" y="11"/>
                    </a:lnTo>
                    <a:lnTo>
                      <a:pt x="639" y="6"/>
                    </a:lnTo>
                    <a:lnTo>
                      <a:pt x="676" y="3"/>
                    </a:lnTo>
                    <a:lnTo>
                      <a:pt x="713" y="1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1" name="Freeform 8"/>
              <p:cNvSpPr>
                <a:spLocks/>
              </p:cNvSpPr>
              <p:nvPr/>
            </p:nvSpPr>
            <p:spPr bwMode="auto">
              <a:xfrm>
                <a:off x="4460" y="3730"/>
                <a:ext cx="53" cy="112"/>
              </a:xfrm>
              <a:custGeom>
                <a:avLst/>
                <a:gdLst>
                  <a:gd name="T0" fmla="*/ 612 w 735"/>
                  <a:gd name="T1" fmla="*/ 1299 h 1566"/>
                  <a:gd name="T2" fmla="*/ 735 w 735"/>
                  <a:gd name="T3" fmla="*/ 1299 h 1566"/>
                  <a:gd name="T4" fmla="*/ 735 w 735"/>
                  <a:gd name="T5" fmla="*/ 1566 h 1566"/>
                  <a:gd name="T6" fmla="*/ 571 w 735"/>
                  <a:gd name="T7" fmla="*/ 1566 h 1566"/>
                  <a:gd name="T8" fmla="*/ 544 w 735"/>
                  <a:gd name="T9" fmla="*/ 1566 h 1566"/>
                  <a:gd name="T10" fmla="*/ 518 w 735"/>
                  <a:gd name="T11" fmla="*/ 1564 h 1566"/>
                  <a:gd name="T12" fmla="*/ 492 w 735"/>
                  <a:gd name="T13" fmla="*/ 1563 h 1566"/>
                  <a:gd name="T14" fmla="*/ 467 w 735"/>
                  <a:gd name="T15" fmla="*/ 1560 h 1566"/>
                  <a:gd name="T16" fmla="*/ 444 w 735"/>
                  <a:gd name="T17" fmla="*/ 1556 h 1566"/>
                  <a:gd name="T18" fmla="*/ 421 w 735"/>
                  <a:gd name="T19" fmla="*/ 1552 h 1566"/>
                  <a:gd name="T20" fmla="*/ 400 w 735"/>
                  <a:gd name="T21" fmla="*/ 1546 h 1566"/>
                  <a:gd name="T22" fmla="*/ 379 w 735"/>
                  <a:gd name="T23" fmla="*/ 1540 h 1566"/>
                  <a:gd name="T24" fmla="*/ 360 w 735"/>
                  <a:gd name="T25" fmla="*/ 1533 h 1566"/>
                  <a:gd name="T26" fmla="*/ 341 w 735"/>
                  <a:gd name="T27" fmla="*/ 1524 h 1566"/>
                  <a:gd name="T28" fmla="*/ 323 w 735"/>
                  <a:gd name="T29" fmla="*/ 1516 h 1566"/>
                  <a:gd name="T30" fmla="*/ 306 w 735"/>
                  <a:gd name="T31" fmla="*/ 1506 h 1566"/>
                  <a:gd name="T32" fmla="*/ 291 w 735"/>
                  <a:gd name="T33" fmla="*/ 1496 h 1566"/>
                  <a:gd name="T34" fmla="*/ 275 w 735"/>
                  <a:gd name="T35" fmla="*/ 1484 h 1566"/>
                  <a:gd name="T36" fmla="*/ 260 w 735"/>
                  <a:gd name="T37" fmla="*/ 1472 h 1566"/>
                  <a:gd name="T38" fmla="*/ 247 w 735"/>
                  <a:gd name="T39" fmla="*/ 1459 h 1566"/>
                  <a:gd name="T40" fmla="*/ 234 w 735"/>
                  <a:gd name="T41" fmla="*/ 1446 h 1566"/>
                  <a:gd name="T42" fmla="*/ 223 w 735"/>
                  <a:gd name="T43" fmla="*/ 1431 h 1566"/>
                  <a:gd name="T44" fmla="*/ 212 w 735"/>
                  <a:gd name="T45" fmla="*/ 1415 h 1566"/>
                  <a:gd name="T46" fmla="*/ 202 w 735"/>
                  <a:gd name="T47" fmla="*/ 1398 h 1566"/>
                  <a:gd name="T48" fmla="*/ 193 w 735"/>
                  <a:gd name="T49" fmla="*/ 1382 h 1566"/>
                  <a:gd name="T50" fmla="*/ 185 w 735"/>
                  <a:gd name="T51" fmla="*/ 1363 h 1566"/>
                  <a:gd name="T52" fmla="*/ 178 w 735"/>
                  <a:gd name="T53" fmla="*/ 1344 h 1566"/>
                  <a:gd name="T54" fmla="*/ 170 w 735"/>
                  <a:gd name="T55" fmla="*/ 1324 h 1566"/>
                  <a:gd name="T56" fmla="*/ 165 w 735"/>
                  <a:gd name="T57" fmla="*/ 1304 h 1566"/>
                  <a:gd name="T58" fmla="*/ 160 w 735"/>
                  <a:gd name="T59" fmla="*/ 1282 h 1566"/>
                  <a:gd name="T60" fmla="*/ 156 w 735"/>
                  <a:gd name="T61" fmla="*/ 1260 h 1566"/>
                  <a:gd name="T62" fmla="*/ 152 w 735"/>
                  <a:gd name="T63" fmla="*/ 1236 h 1566"/>
                  <a:gd name="T64" fmla="*/ 149 w 735"/>
                  <a:gd name="T65" fmla="*/ 1212 h 1566"/>
                  <a:gd name="T66" fmla="*/ 147 w 735"/>
                  <a:gd name="T67" fmla="*/ 1188 h 1566"/>
                  <a:gd name="T68" fmla="*/ 146 w 735"/>
                  <a:gd name="T69" fmla="*/ 1161 h 1566"/>
                  <a:gd name="T70" fmla="*/ 146 w 735"/>
                  <a:gd name="T71" fmla="*/ 1134 h 1566"/>
                  <a:gd name="T72" fmla="*/ 146 w 735"/>
                  <a:gd name="T73" fmla="*/ 601 h 1566"/>
                  <a:gd name="T74" fmla="*/ 0 w 735"/>
                  <a:gd name="T75" fmla="*/ 601 h 1566"/>
                  <a:gd name="T76" fmla="*/ 0 w 735"/>
                  <a:gd name="T77" fmla="*/ 336 h 1566"/>
                  <a:gd name="T78" fmla="*/ 146 w 735"/>
                  <a:gd name="T79" fmla="*/ 336 h 1566"/>
                  <a:gd name="T80" fmla="*/ 146 w 735"/>
                  <a:gd name="T81" fmla="*/ 0 h 1566"/>
                  <a:gd name="T82" fmla="*/ 458 w 735"/>
                  <a:gd name="T83" fmla="*/ 0 h 1566"/>
                  <a:gd name="T84" fmla="*/ 458 w 735"/>
                  <a:gd name="T85" fmla="*/ 336 h 1566"/>
                  <a:gd name="T86" fmla="*/ 733 w 735"/>
                  <a:gd name="T87" fmla="*/ 336 h 1566"/>
                  <a:gd name="T88" fmla="*/ 733 w 735"/>
                  <a:gd name="T89" fmla="*/ 601 h 1566"/>
                  <a:gd name="T90" fmla="*/ 458 w 735"/>
                  <a:gd name="T91" fmla="*/ 601 h 1566"/>
                  <a:gd name="T92" fmla="*/ 458 w 735"/>
                  <a:gd name="T93" fmla="*/ 1137 h 1566"/>
                  <a:gd name="T94" fmla="*/ 459 w 735"/>
                  <a:gd name="T95" fmla="*/ 1156 h 1566"/>
                  <a:gd name="T96" fmla="*/ 460 w 735"/>
                  <a:gd name="T97" fmla="*/ 1175 h 1566"/>
                  <a:gd name="T98" fmla="*/ 462 w 735"/>
                  <a:gd name="T99" fmla="*/ 1192 h 1566"/>
                  <a:gd name="T100" fmla="*/ 465 w 735"/>
                  <a:gd name="T101" fmla="*/ 1207 h 1566"/>
                  <a:gd name="T102" fmla="*/ 469 w 735"/>
                  <a:gd name="T103" fmla="*/ 1222 h 1566"/>
                  <a:gd name="T104" fmla="*/ 475 w 735"/>
                  <a:gd name="T105" fmla="*/ 1236 h 1566"/>
                  <a:gd name="T106" fmla="*/ 482 w 735"/>
                  <a:gd name="T107" fmla="*/ 1247 h 1566"/>
                  <a:gd name="T108" fmla="*/ 489 w 735"/>
                  <a:gd name="T109" fmla="*/ 1259 h 1566"/>
                  <a:gd name="T110" fmla="*/ 499 w 735"/>
                  <a:gd name="T111" fmla="*/ 1268 h 1566"/>
                  <a:gd name="T112" fmla="*/ 510 w 735"/>
                  <a:gd name="T113" fmla="*/ 1276 h 1566"/>
                  <a:gd name="T114" fmla="*/ 523 w 735"/>
                  <a:gd name="T115" fmla="*/ 1283 h 1566"/>
                  <a:gd name="T116" fmla="*/ 536 w 735"/>
                  <a:gd name="T117" fmla="*/ 1288 h 1566"/>
                  <a:gd name="T118" fmla="*/ 553 w 735"/>
                  <a:gd name="T119" fmla="*/ 1292 h 1566"/>
                  <a:gd name="T120" fmla="*/ 571 w 735"/>
                  <a:gd name="T121" fmla="*/ 1296 h 1566"/>
                  <a:gd name="T122" fmla="*/ 590 w 735"/>
                  <a:gd name="T123" fmla="*/ 1298 h 1566"/>
                  <a:gd name="T124" fmla="*/ 612 w 735"/>
                  <a:gd name="T125" fmla="*/ 1299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5" h="1566">
                    <a:moveTo>
                      <a:pt x="612" y="1299"/>
                    </a:moveTo>
                    <a:lnTo>
                      <a:pt x="735" y="1299"/>
                    </a:lnTo>
                    <a:lnTo>
                      <a:pt x="735" y="1566"/>
                    </a:lnTo>
                    <a:lnTo>
                      <a:pt x="571" y="1566"/>
                    </a:lnTo>
                    <a:lnTo>
                      <a:pt x="544" y="1566"/>
                    </a:lnTo>
                    <a:lnTo>
                      <a:pt x="518" y="1564"/>
                    </a:lnTo>
                    <a:lnTo>
                      <a:pt x="492" y="1563"/>
                    </a:lnTo>
                    <a:lnTo>
                      <a:pt x="467" y="1560"/>
                    </a:lnTo>
                    <a:lnTo>
                      <a:pt x="444" y="1556"/>
                    </a:lnTo>
                    <a:lnTo>
                      <a:pt x="421" y="1552"/>
                    </a:lnTo>
                    <a:lnTo>
                      <a:pt x="400" y="1546"/>
                    </a:lnTo>
                    <a:lnTo>
                      <a:pt x="379" y="1540"/>
                    </a:lnTo>
                    <a:lnTo>
                      <a:pt x="360" y="1533"/>
                    </a:lnTo>
                    <a:lnTo>
                      <a:pt x="341" y="1524"/>
                    </a:lnTo>
                    <a:lnTo>
                      <a:pt x="323" y="1516"/>
                    </a:lnTo>
                    <a:lnTo>
                      <a:pt x="306" y="1506"/>
                    </a:lnTo>
                    <a:lnTo>
                      <a:pt x="291" y="1496"/>
                    </a:lnTo>
                    <a:lnTo>
                      <a:pt x="275" y="1484"/>
                    </a:lnTo>
                    <a:lnTo>
                      <a:pt x="260" y="1472"/>
                    </a:lnTo>
                    <a:lnTo>
                      <a:pt x="247" y="1459"/>
                    </a:lnTo>
                    <a:lnTo>
                      <a:pt x="234" y="1446"/>
                    </a:lnTo>
                    <a:lnTo>
                      <a:pt x="223" y="1431"/>
                    </a:lnTo>
                    <a:lnTo>
                      <a:pt x="212" y="1415"/>
                    </a:lnTo>
                    <a:lnTo>
                      <a:pt x="202" y="1398"/>
                    </a:lnTo>
                    <a:lnTo>
                      <a:pt x="193" y="1382"/>
                    </a:lnTo>
                    <a:lnTo>
                      <a:pt x="185" y="1363"/>
                    </a:lnTo>
                    <a:lnTo>
                      <a:pt x="178" y="1344"/>
                    </a:lnTo>
                    <a:lnTo>
                      <a:pt x="170" y="1324"/>
                    </a:lnTo>
                    <a:lnTo>
                      <a:pt x="165" y="1304"/>
                    </a:lnTo>
                    <a:lnTo>
                      <a:pt x="160" y="1282"/>
                    </a:lnTo>
                    <a:lnTo>
                      <a:pt x="156" y="1260"/>
                    </a:lnTo>
                    <a:lnTo>
                      <a:pt x="152" y="1236"/>
                    </a:lnTo>
                    <a:lnTo>
                      <a:pt x="149" y="1212"/>
                    </a:lnTo>
                    <a:lnTo>
                      <a:pt x="147" y="1188"/>
                    </a:lnTo>
                    <a:lnTo>
                      <a:pt x="146" y="1161"/>
                    </a:lnTo>
                    <a:lnTo>
                      <a:pt x="146" y="1134"/>
                    </a:lnTo>
                    <a:lnTo>
                      <a:pt x="146" y="601"/>
                    </a:lnTo>
                    <a:lnTo>
                      <a:pt x="0" y="601"/>
                    </a:lnTo>
                    <a:lnTo>
                      <a:pt x="0" y="336"/>
                    </a:lnTo>
                    <a:lnTo>
                      <a:pt x="146" y="336"/>
                    </a:lnTo>
                    <a:lnTo>
                      <a:pt x="146" y="0"/>
                    </a:lnTo>
                    <a:lnTo>
                      <a:pt x="458" y="0"/>
                    </a:lnTo>
                    <a:lnTo>
                      <a:pt x="458" y="336"/>
                    </a:lnTo>
                    <a:lnTo>
                      <a:pt x="733" y="336"/>
                    </a:lnTo>
                    <a:lnTo>
                      <a:pt x="733" y="601"/>
                    </a:lnTo>
                    <a:lnTo>
                      <a:pt x="458" y="601"/>
                    </a:lnTo>
                    <a:lnTo>
                      <a:pt x="458" y="1137"/>
                    </a:lnTo>
                    <a:lnTo>
                      <a:pt x="459" y="1156"/>
                    </a:lnTo>
                    <a:lnTo>
                      <a:pt x="460" y="1175"/>
                    </a:lnTo>
                    <a:lnTo>
                      <a:pt x="462" y="1192"/>
                    </a:lnTo>
                    <a:lnTo>
                      <a:pt x="465" y="1207"/>
                    </a:lnTo>
                    <a:lnTo>
                      <a:pt x="469" y="1222"/>
                    </a:lnTo>
                    <a:lnTo>
                      <a:pt x="475" y="1236"/>
                    </a:lnTo>
                    <a:lnTo>
                      <a:pt x="482" y="1247"/>
                    </a:lnTo>
                    <a:lnTo>
                      <a:pt x="489" y="1259"/>
                    </a:lnTo>
                    <a:lnTo>
                      <a:pt x="499" y="1268"/>
                    </a:lnTo>
                    <a:lnTo>
                      <a:pt x="510" y="1276"/>
                    </a:lnTo>
                    <a:lnTo>
                      <a:pt x="523" y="1283"/>
                    </a:lnTo>
                    <a:lnTo>
                      <a:pt x="536" y="1288"/>
                    </a:lnTo>
                    <a:lnTo>
                      <a:pt x="553" y="1292"/>
                    </a:lnTo>
                    <a:lnTo>
                      <a:pt x="571" y="1296"/>
                    </a:lnTo>
                    <a:lnTo>
                      <a:pt x="590" y="1298"/>
                    </a:lnTo>
                    <a:lnTo>
                      <a:pt x="612" y="1299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2" name="Freeform 9"/>
              <p:cNvSpPr>
                <a:spLocks/>
              </p:cNvSpPr>
              <p:nvPr/>
            </p:nvSpPr>
            <p:spPr bwMode="auto">
              <a:xfrm>
                <a:off x="4523" y="3753"/>
                <a:ext cx="86" cy="89"/>
              </a:xfrm>
              <a:custGeom>
                <a:avLst/>
                <a:gdLst>
                  <a:gd name="T0" fmla="*/ 1196 w 1196"/>
                  <a:gd name="T1" fmla="*/ 1247 h 1247"/>
                  <a:gd name="T2" fmla="*/ 887 w 1196"/>
                  <a:gd name="T3" fmla="*/ 567 h 1247"/>
                  <a:gd name="T4" fmla="*/ 886 w 1196"/>
                  <a:gd name="T5" fmla="*/ 534 h 1247"/>
                  <a:gd name="T6" fmla="*/ 882 w 1196"/>
                  <a:gd name="T7" fmla="*/ 501 h 1247"/>
                  <a:gd name="T8" fmla="*/ 876 w 1196"/>
                  <a:gd name="T9" fmla="*/ 470 h 1247"/>
                  <a:gd name="T10" fmla="*/ 868 w 1196"/>
                  <a:gd name="T11" fmla="*/ 440 h 1247"/>
                  <a:gd name="T12" fmla="*/ 858 w 1196"/>
                  <a:gd name="T13" fmla="*/ 413 h 1247"/>
                  <a:gd name="T14" fmla="*/ 845 w 1196"/>
                  <a:gd name="T15" fmla="*/ 388 h 1247"/>
                  <a:gd name="T16" fmla="*/ 830 w 1196"/>
                  <a:gd name="T17" fmla="*/ 365 h 1247"/>
                  <a:gd name="T18" fmla="*/ 814 w 1196"/>
                  <a:gd name="T19" fmla="*/ 344 h 1247"/>
                  <a:gd name="T20" fmla="*/ 795 w 1196"/>
                  <a:gd name="T21" fmla="*/ 325 h 1247"/>
                  <a:gd name="T22" fmla="*/ 774 w 1196"/>
                  <a:gd name="T23" fmla="*/ 308 h 1247"/>
                  <a:gd name="T24" fmla="*/ 751 w 1196"/>
                  <a:gd name="T25" fmla="*/ 294 h 1247"/>
                  <a:gd name="T26" fmla="*/ 725 w 1196"/>
                  <a:gd name="T27" fmla="*/ 281 h 1247"/>
                  <a:gd name="T28" fmla="*/ 698 w 1196"/>
                  <a:gd name="T29" fmla="*/ 272 h 1247"/>
                  <a:gd name="T30" fmla="*/ 669 w 1196"/>
                  <a:gd name="T31" fmla="*/ 265 h 1247"/>
                  <a:gd name="T32" fmla="*/ 638 w 1196"/>
                  <a:gd name="T33" fmla="*/ 261 h 1247"/>
                  <a:gd name="T34" fmla="*/ 605 w 1196"/>
                  <a:gd name="T35" fmla="*/ 260 h 1247"/>
                  <a:gd name="T36" fmla="*/ 571 w 1196"/>
                  <a:gd name="T37" fmla="*/ 261 h 1247"/>
                  <a:gd name="T38" fmla="*/ 540 w 1196"/>
                  <a:gd name="T39" fmla="*/ 265 h 1247"/>
                  <a:gd name="T40" fmla="*/ 509 w 1196"/>
                  <a:gd name="T41" fmla="*/ 273 h 1247"/>
                  <a:gd name="T42" fmla="*/ 481 w 1196"/>
                  <a:gd name="T43" fmla="*/ 283 h 1247"/>
                  <a:gd name="T44" fmla="*/ 455 w 1196"/>
                  <a:gd name="T45" fmla="*/ 296 h 1247"/>
                  <a:gd name="T46" fmla="*/ 432 w 1196"/>
                  <a:gd name="T47" fmla="*/ 310 h 1247"/>
                  <a:gd name="T48" fmla="*/ 410 w 1196"/>
                  <a:gd name="T49" fmla="*/ 328 h 1247"/>
                  <a:gd name="T50" fmla="*/ 390 w 1196"/>
                  <a:gd name="T51" fmla="*/ 349 h 1247"/>
                  <a:gd name="T52" fmla="*/ 372 w 1196"/>
                  <a:gd name="T53" fmla="*/ 372 h 1247"/>
                  <a:gd name="T54" fmla="*/ 357 w 1196"/>
                  <a:gd name="T55" fmla="*/ 397 h 1247"/>
                  <a:gd name="T56" fmla="*/ 343 w 1196"/>
                  <a:gd name="T57" fmla="*/ 425 h 1247"/>
                  <a:gd name="T58" fmla="*/ 333 w 1196"/>
                  <a:gd name="T59" fmla="*/ 454 h 1247"/>
                  <a:gd name="T60" fmla="*/ 324 w 1196"/>
                  <a:gd name="T61" fmla="*/ 487 h 1247"/>
                  <a:gd name="T62" fmla="*/ 318 w 1196"/>
                  <a:gd name="T63" fmla="*/ 521 h 1247"/>
                  <a:gd name="T64" fmla="*/ 314 w 1196"/>
                  <a:gd name="T65" fmla="*/ 557 h 1247"/>
                  <a:gd name="T66" fmla="*/ 313 w 1196"/>
                  <a:gd name="T67" fmla="*/ 596 h 1247"/>
                  <a:gd name="T68" fmla="*/ 0 w 1196"/>
                  <a:gd name="T69" fmla="*/ 1247 h 1247"/>
                  <a:gd name="T70" fmla="*/ 313 w 1196"/>
                  <a:gd name="T71" fmla="*/ 17 h 1247"/>
                  <a:gd name="T72" fmla="*/ 328 w 1196"/>
                  <a:gd name="T73" fmla="*/ 124 h 1247"/>
                  <a:gd name="T74" fmla="*/ 361 w 1196"/>
                  <a:gd name="T75" fmla="*/ 93 h 1247"/>
                  <a:gd name="T76" fmla="*/ 399 w 1196"/>
                  <a:gd name="T77" fmla="*/ 67 h 1247"/>
                  <a:gd name="T78" fmla="*/ 440 w 1196"/>
                  <a:gd name="T79" fmla="*/ 45 h 1247"/>
                  <a:gd name="T80" fmla="*/ 486 w 1196"/>
                  <a:gd name="T81" fmla="*/ 27 h 1247"/>
                  <a:gd name="T82" fmla="*/ 536 w 1196"/>
                  <a:gd name="T83" fmla="*/ 13 h 1247"/>
                  <a:gd name="T84" fmla="*/ 590 w 1196"/>
                  <a:gd name="T85" fmla="*/ 4 h 1247"/>
                  <a:gd name="T86" fmla="*/ 650 w 1196"/>
                  <a:gd name="T87" fmla="*/ 0 h 1247"/>
                  <a:gd name="T88" fmla="*/ 707 w 1196"/>
                  <a:gd name="T89" fmla="*/ 0 h 1247"/>
                  <a:gd name="T90" fmla="*/ 760 w 1196"/>
                  <a:gd name="T91" fmla="*/ 5 h 1247"/>
                  <a:gd name="T92" fmla="*/ 811 w 1196"/>
                  <a:gd name="T93" fmla="*/ 15 h 1247"/>
                  <a:gd name="T94" fmla="*/ 860 w 1196"/>
                  <a:gd name="T95" fmla="*/ 28 h 1247"/>
                  <a:gd name="T96" fmla="*/ 906 w 1196"/>
                  <a:gd name="T97" fmla="*/ 47 h 1247"/>
                  <a:gd name="T98" fmla="*/ 950 w 1196"/>
                  <a:gd name="T99" fmla="*/ 70 h 1247"/>
                  <a:gd name="T100" fmla="*/ 992 w 1196"/>
                  <a:gd name="T101" fmla="*/ 96 h 1247"/>
                  <a:gd name="T102" fmla="*/ 1029 w 1196"/>
                  <a:gd name="T103" fmla="*/ 128 h 1247"/>
                  <a:gd name="T104" fmla="*/ 1064 w 1196"/>
                  <a:gd name="T105" fmla="*/ 162 h 1247"/>
                  <a:gd name="T106" fmla="*/ 1095 w 1196"/>
                  <a:gd name="T107" fmla="*/ 201 h 1247"/>
                  <a:gd name="T108" fmla="*/ 1123 w 1196"/>
                  <a:gd name="T109" fmla="*/ 243 h 1247"/>
                  <a:gd name="T110" fmla="*/ 1146 w 1196"/>
                  <a:gd name="T111" fmla="*/ 288 h 1247"/>
                  <a:gd name="T112" fmla="*/ 1166 w 1196"/>
                  <a:gd name="T113" fmla="*/ 338 h 1247"/>
                  <a:gd name="T114" fmla="*/ 1181 w 1196"/>
                  <a:gd name="T115" fmla="*/ 389 h 1247"/>
                  <a:gd name="T116" fmla="*/ 1190 w 1196"/>
                  <a:gd name="T117" fmla="*/ 445 h 1247"/>
                  <a:gd name="T118" fmla="*/ 1195 w 1196"/>
                  <a:gd name="T119" fmla="*/ 502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6" h="1247">
                    <a:moveTo>
                      <a:pt x="1196" y="533"/>
                    </a:moveTo>
                    <a:lnTo>
                      <a:pt x="1196" y="1247"/>
                    </a:lnTo>
                    <a:lnTo>
                      <a:pt x="887" y="1247"/>
                    </a:lnTo>
                    <a:lnTo>
                      <a:pt x="887" y="567"/>
                    </a:lnTo>
                    <a:lnTo>
                      <a:pt x="887" y="551"/>
                    </a:lnTo>
                    <a:lnTo>
                      <a:pt x="886" y="534"/>
                    </a:lnTo>
                    <a:lnTo>
                      <a:pt x="884" y="517"/>
                    </a:lnTo>
                    <a:lnTo>
                      <a:pt x="882" y="501"/>
                    </a:lnTo>
                    <a:lnTo>
                      <a:pt x="880" y="486"/>
                    </a:lnTo>
                    <a:lnTo>
                      <a:pt x="876" y="470"/>
                    </a:lnTo>
                    <a:lnTo>
                      <a:pt x="872" y="455"/>
                    </a:lnTo>
                    <a:lnTo>
                      <a:pt x="868" y="440"/>
                    </a:lnTo>
                    <a:lnTo>
                      <a:pt x="863" y="427"/>
                    </a:lnTo>
                    <a:lnTo>
                      <a:pt x="858" y="413"/>
                    </a:lnTo>
                    <a:lnTo>
                      <a:pt x="851" y="401"/>
                    </a:lnTo>
                    <a:lnTo>
                      <a:pt x="845" y="388"/>
                    </a:lnTo>
                    <a:lnTo>
                      <a:pt x="838" y="376"/>
                    </a:lnTo>
                    <a:lnTo>
                      <a:pt x="830" y="365"/>
                    </a:lnTo>
                    <a:lnTo>
                      <a:pt x="822" y="354"/>
                    </a:lnTo>
                    <a:lnTo>
                      <a:pt x="814" y="344"/>
                    </a:lnTo>
                    <a:lnTo>
                      <a:pt x="804" y="333"/>
                    </a:lnTo>
                    <a:lnTo>
                      <a:pt x="795" y="325"/>
                    </a:lnTo>
                    <a:lnTo>
                      <a:pt x="784" y="316"/>
                    </a:lnTo>
                    <a:lnTo>
                      <a:pt x="774" y="308"/>
                    </a:lnTo>
                    <a:lnTo>
                      <a:pt x="763" y="300"/>
                    </a:lnTo>
                    <a:lnTo>
                      <a:pt x="751" y="294"/>
                    </a:lnTo>
                    <a:lnTo>
                      <a:pt x="738" y="287"/>
                    </a:lnTo>
                    <a:lnTo>
                      <a:pt x="725" y="281"/>
                    </a:lnTo>
                    <a:lnTo>
                      <a:pt x="712" y="277"/>
                    </a:lnTo>
                    <a:lnTo>
                      <a:pt x="698" y="272"/>
                    </a:lnTo>
                    <a:lnTo>
                      <a:pt x="684" y="268"/>
                    </a:lnTo>
                    <a:lnTo>
                      <a:pt x="669" y="265"/>
                    </a:lnTo>
                    <a:lnTo>
                      <a:pt x="654" y="263"/>
                    </a:lnTo>
                    <a:lnTo>
                      <a:pt x="638" y="261"/>
                    </a:lnTo>
                    <a:lnTo>
                      <a:pt x="621" y="260"/>
                    </a:lnTo>
                    <a:lnTo>
                      <a:pt x="605" y="260"/>
                    </a:lnTo>
                    <a:lnTo>
                      <a:pt x="588" y="260"/>
                    </a:lnTo>
                    <a:lnTo>
                      <a:pt x="571" y="261"/>
                    </a:lnTo>
                    <a:lnTo>
                      <a:pt x="555" y="263"/>
                    </a:lnTo>
                    <a:lnTo>
                      <a:pt x="540" y="265"/>
                    </a:lnTo>
                    <a:lnTo>
                      <a:pt x="524" y="268"/>
                    </a:lnTo>
                    <a:lnTo>
                      <a:pt x="509" y="273"/>
                    </a:lnTo>
                    <a:lnTo>
                      <a:pt x="496" y="277"/>
                    </a:lnTo>
                    <a:lnTo>
                      <a:pt x="481" y="283"/>
                    </a:lnTo>
                    <a:lnTo>
                      <a:pt x="469" y="288"/>
                    </a:lnTo>
                    <a:lnTo>
                      <a:pt x="455" y="296"/>
                    </a:lnTo>
                    <a:lnTo>
                      <a:pt x="444" y="303"/>
                    </a:lnTo>
                    <a:lnTo>
                      <a:pt x="432" y="310"/>
                    </a:lnTo>
                    <a:lnTo>
                      <a:pt x="421" y="319"/>
                    </a:lnTo>
                    <a:lnTo>
                      <a:pt x="410" y="328"/>
                    </a:lnTo>
                    <a:lnTo>
                      <a:pt x="400" y="339"/>
                    </a:lnTo>
                    <a:lnTo>
                      <a:pt x="390" y="349"/>
                    </a:lnTo>
                    <a:lnTo>
                      <a:pt x="381" y="360"/>
                    </a:lnTo>
                    <a:lnTo>
                      <a:pt x="372" y="372"/>
                    </a:lnTo>
                    <a:lnTo>
                      <a:pt x="364" y="384"/>
                    </a:lnTo>
                    <a:lnTo>
                      <a:pt x="357" y="397"/>
                    </a:lnTo>
                    <a:lnTo>
                      <a:pt x="349" y="411"/>
                    </a:lnTo>
                    <a:lnTo>
                      <a:pt x="343" y="425"/>
                    </a:lnTo>
                    <a:lnTo>
                      <a:pt x="338" y="439"/>
                    </a:lnTo>
                    <a:lnTo>
                      <a:pt x="333" y="454"/>
                    </a:lnTo>
                    <a:lnTo>
                      <a:pt x="328" y="471"/>
                    </a:lnTo>
                    <a:lnTo>
                      <a:pt x="324" y="487"/>
                    </a:lnTo>
                    <a:lnTo>
                      <a:pt x="320" y="503"/>
                    </a:lnTo>
                    <a:lnTo>
                      <a:pt x="318" y="521"/>
                    </a:lnTo>
                    <a:lnTo>
                      <a:pt x="316" y="539"/>
                    </a:lnTo>
                    <a:lnTo>
                      <a:pt x="314" y="557"/>
                    </a:lnTo>
                    <a:lnTo>
                      <a:pt x="313" y="576"/>
                    </a:lnTo>
                    <a:lnTo>
                      <a:pt x="313" y="596"/>
                    </a:lnTo>
                    <a:lnTo>
                      <a:pt x="313" y="1247"/>
                    </a:lnTo>
                    <a:lnTo>
                      <a:pt x="0" y="1247"/>
                    </a:lnTo>
                    <a:lnTo>
                      <a:pt x="0" y="17"/>
                    </a:lnTo>
                    <a:lnTo>
                      <a:pt x="313" y="17"/>
                    </a:lnTo>
                    <a:lnTo>
                      <a:pt x="313" y="140"/>
                    </a:lnTo>
                    <a:lnTo>
                      <a:pt x="328" y="124"/>
                    </a:lnTo>
                    <a:lnTo>
                      <a:pt x="344" y="108"/>
                    </a:lnTo>
                    <a:lnTo>
                      <a:pt x="361" y="93"/>
                    </a:lnTo>
                    <a:lnTo>
                      <a:pt x="380" y="80"/>
                    </a:lnTo>
                    <a:lnTo>
                      <a:pt x="399" y="67"/>
                    </a:lnTo>
                    <a:lnTo>
                      <a:pt x="419" y="55"/>
                    </a:lnTo>
                    <a:lnTo>
                      <a:pt x="440" y="45"/>
                    </a:lnTo>
                    <a:lnTo>
                      <a:pt x="462" y="36"/>
                    </a:lnTo>
                    <a:lnTo>
                      <a:pt x="486" y="27"/>
                    </a:lnTo>
                    <a:lnTo>
                      <a:pt x="511" y="20"/>
                    </a:lnTo>
                    <a:lnTo>
                      <a:pt x="536" y="13"/>
                    </a:lnTo>
                    <a:lnTo>
                      <a:pt x="563" y="8"/>
                    </a:lnTo>
                    <a:lnTo>
                      <a:pt x="590" y="4"/>
                    </a:lnTo>
                    <a:lnTo>
                      <a:pt x="619" y="2"/>
                    </a:lnTo>
                    <a:lnTo>
                      <a:pt x="650" y="0"/>
                    </a:lnTo>
                    <a:lnTo>
                      <a:pt x="680" y="0"/>
                    </a:lnTo>
                    <a:lnTo>
                      <a:pt x="707" y="0"/>
                    </a:lnTo>
                    <a:lnTo>
                      <a:pt x="734" y="2"/>
                    </a:lnTo>
                    <a:lnTo>
                      <a:pt x="760" y="5"/>
                    </a:lnTo>
                    <a:lnTo>
                      <a:pt x="786" y="9"/>
                    </a:lnTo>
                    <a:lnTo>
                      <a:pt x="811" y="15"/>
                    </a:lnTo>
                    <a:lnTo>
                      <a:pt x="836" y="21"/>
                    </a:lnTo>
                    <a:lnTo>
                      <a:pt x="860" y="28"/>
                    </a:lnTo>
                    <a:lnTo>
                      <a:pt x="883" y="38"/>
                    </a:lnTo>
                    <a:lnTo>
                      <a:pt x="906" y="47"/>
                    </a:lnTo>
                    <a:lnTo>
                      <a:pt x="929" y="58"/>
                    </a:lnTo>
                    <a:lnTo>
                      <a:pt x="950" y="70"/>
                    </a:lnTo>
                    <a:lnTo>
                      <a:pt x="971" y="83"/>
                    </a:lnTo>
                    <a:lnTo>
                      <a:pt x="992" y="96"/>
                    </a:lnTo>
                    <a:lnTo>
                      <a:pt x="1010" y="112"/>
                    </a:lnTo>
                    <a:lnTo>
                      <a:pt x="1029" y="128"/>
                    </a:lnTo>
                    <a:lnTo>
                      <a:pt x="1047" y="145"/>
                    </a:lnTo>
                    <a:lnTo>
                      <a:pt x="1064" y="162"/>
                    </a:lnTo>
                    <a:lnTo>
                      <a:pt x="1080" y="181"/>
                    </a:lnTo>
                    <a:lnTo>
                      <a:pt x="1095" y="201"/>
                    </a:lnTo>
                    <a:lnTo>
                      <a:pt x="1110" y="221"/>
                    </a:lnTo>
                    <a:lnTo>
                      <a:pt x="1123" y="243"/>
                    </a:lnTo>
                    <a:lnTo>
                      <a:pt x="1135" y="265"/>
                    </a:lnTo>
                    <a:lnTo>
                      <a:pt x="1146" y="288"/>
                    </a:lnTo>
                    <a:lnTo>
                      <a:pt x="1157" y="312"/>
                    </a:lnTo>
                    <a:lnTo>
                      <a:pt x="1166" y="338"/>
                    </a:lnTo>
                    <a:lnTo>
                      <a:pt x="1173" y="363"/>
                    </a:lnTo>
                    <a:lnTo>
                      <a:pt x="1181" y="389"/>
                    </a:lnTo>
                    <a:lnTo>
                      <a:pt x="1186" y="416"/>
                    </a:lnTo>
                    <a:lnTo>
                      <a:pt x="1190" y="445"/>
                    </a:lnTo>
                    <a:lnTo>
                      <a:pt x="1194" y="473"/>
                    </a:lnTo>
                    <a:lnTo>
                      <a:pt x="1195" y="502"/>
                    </a:lnTo>
                    <a:lnTo>
                      <a:pt x="1196" y="533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3" name="Freeform 10"/>
              <p:cNvSpPr>
                <a:spLocks noEditPoints="1"/>
              </p:cNvSpPr>
              <p:nvPr/>
            </p:nvSpPr>
            <p:spPr bwMode="auto">
              <a:xfrm>
                <a:off x="4618" y="3753"/>
                <a:ext cx="88" cy="91"/>
              </a:xfrm>
              <a:custGeom>
                <a:avLst/>
                <a:gdLst>
                  <a:gd name="T0" fmla="*/ 305 w 1224"/>
                  <a:gd name="T1" fmla="*/ 452 h 1261"/>
                  <a:gd name="T2" fmla="*/ 330 w 1224"/>
                  <a:gd name="T3" fmla="*/ 396 h 1261"/>
                  <a:gd name="T4" fmla="*/ 372 w 1224"/>
                  <a:gd name="T5" fmla="*/ 343 h 1261"/>
                  <a:gd name="T6" fmla="*/ 427 w 1224"/>
                  <a:gd name="T7" fmla="*/ 300 h 1261"/>
                  <a:gd name="T8" fmla="*/ 493 w 1224"/>
                  <a:gd name="T9" fmla="*/ 268 h 1261"/>
                  <a:gd name="T10" fmla="*/ 566 w 1224"/>
                  <a:gd name="T11" fmla="*/ 249 h 1261"/>
                  <a:gd name="T12" fmla="*/ 642 w 1224"/>
                  <a:gd name="T13" fmla="*/ 247 h 1261"/>
                  <a:gd name="T14" fmla="*/ 713 w 1224"/>
                  <a:gd name="T15" fmla="*/ 262 h 1261"/>
                  <a:gd name="T16" fmla="*/ 776 w 1224"/>
                  <a:gd name="T17" fmla="*/ 293 h 1261"/>
                  <a:gd name="T18" fmla="*/ 827 w 1224"/>
                  <a:gd name="T19" fmla="*/ 334 h 1261"/>
                  <a:gd name="T20" fmla="*/ 867 w 1224"/>
                  <a:gd name="T21" fmla="*/ 384 h 1261"/>
                  <a:gd name="T22" fmla="*/ 893 w 1224"/>
                  <a:gd name="T23" fmla="*/ 441 h 1261"/>
                  <a:gd name="T24" fmla="*/ 902 w 1224"/>
                  <a:gd name="T25" fmla="*/ 500 h 1261"/>
                  <a:gd name="T26" fmla="*/ 1111 w 1224"/>
                  <a:gd name="T27" fmla="*/ 236 h 1261"/>
                  <a:gd name="T28" fmla="*/ 1050 w 1224"/>
                  <a:gd name="T29" fmla="*/ 166 h 1261"/>
                  <a:gd name="T30" fmla="*/ 978 w 1224"/>
                  <a:gd name="T31" fmla="*/ 107 h 1261"/>
                  <a:gd name="T32" fmla="*/ 894 w 1224"/>
                  <a:gd name="T33" fmla="*/ 59 h 1261"/>
                  <a:gd name="T34" fmla="*/ 802 w 1224"/>
                  <a:gd name="T35" fmla="*/ 24 h 1261"/>
                  <a:gd name="T36" fmla="*/ 700 w 1224"/>
                  <a:gd name="T37" fmla="*/ 5 h 1261"/>
                  <a:gd name="T38" fmla="*/ 590 w 1224"/>
                  <a:gd name="T39" fmla="*/ 1 h 1261"/>
                  <a:gd name="T40" fmla="*/ 485 w 1224"/>
                  <a:gd name="T41" fmla="*/ 12 h 1261"/>
                  <a:gd name="T42" fmla="*/ 386 w 1224"/>
                  <a:gd name="T43" fmla="*/ 37 h 1261"/>
                  <a:gd name="T44" fmla="*/ 295 w 1224"/>
                  <a:gd name="T45" fmla="*/ 77 h 1261"/>
                  <a:gd name="T46" fmla="*/ 214 w 1224"/>
                  <a:gd name="T47" fmla="*/ 130 h 1261"/>
                  <a:gd name="T48" fmla="*/ 145 w 1224"/>
                  <a:gd name="T49" fmla="*/ 196 h 1261"/>
                  <a:gd name="T50" fmla="*/ 88 w 1224"/>
                  <a:gd name="T51" fmla="*/ 276 h 1261"/>
                  <a:gd name="T52" fmla="*/ 44 w 1224"/>
                  <a:gd name="T53" fmla="*/ 368 h 1261"/>
                  <a:gd name="T54" fmla="*/ 15 w 1224"/>
                  <a:gd name="T55" fmla="*/ 470 h 1261"/>
                  <a:gd name="T56" fmla="*/ 1 w 1224"/>
                  <a:gd name="T57" fmla="*/ 582 h 1261"/>
                  <a:gd name="T58" fmla="*/ 4 w 1224"/>
                  <a:gd name="T59" fmla="*/ 700 h 1261"/>
                  <a:gd name="T60" fmla="*/ 19 w 1224"/>
                  <a:gd name="T61" fmla="*/ 811 h 1261"/>
                  <a:gd name="T62" fmla="*/ 52 w 1224"/>
                  <a:gd name="T63" fmla="*/ 911 h 1261"/>
                  <a:gd name="T64" fmla="*/ 99 w 1224"/>
                  <a:gd name="T65" fmla="*/ 1000 h 1261"/>
                  <a:gd name="T66" fmla="*/ 157 w 1224"/>
                  <a:gd name="T67" fmla="*/ 1076 h 1261"/>
                  <a:gd name="T68" fmla="*/ 229 w 1224"/>
                  <a:gd name="T69" fmla="*/ 1141 h 1261"/>
                  <a:gd name="T70" fmla="*/ 313 w 1224"/>
                  <a:gd name="T71" fmla="*/ 1194 h 1261"/>
                  <a:gd name="T72" fmla="*/ 405 w 1224"/>
                  <a:gd name="T73" fmla="*/ 1232 h 1261"/>
                  <a:gd name="T74" fmla="*/ 505 w 1224"/>
                  <a:gd name="T75" fmla="*/ 1254 h 1261"/>
                  <a:gd name="T76" fmla="*/ 612 w 1224"/>
                  <a:gd name="T77" fmla="*/ 1261 h 1261"/>
                  <a:gd name="T78" fmla="*/ 793 w 1224"/>
                  <a:gd name="T79" fmla="*/ 1238 h 1261"/>
                  <a:gd name="T80" fmla="*/ 951 w 1224"/>
                  <a:gd name="T81" fmla="*/ 1172 h 1261"/>
                  <a:gd name="T82" fmla="*/ 1075 w 1224"/>
                  <a:gd name="T83" fmla="*/ 1069 h 1261"/>
                  <a:gd name="T84" fmla="*/ 1158 w 1224"/>
                  <a:gd name="T85" fmla="*/ 943 h 1261"/>
                  <a:gd name="T86" fmla="*/ 871 w 1224"/>
                  <a:gd name="T87" fmla="*/ 832 h 1261"/>
                  <a:gd name="T88" fmla="*/ 820 w 1224"/>
                  <a:gd name="T89" fmla="*/ 924 h 1261"/>
                  <a:gd name="T90" fmla="*/ 734 w 1224"/>
                  <a:gd name="T91" fmla="*/ 985 h 1261"/>
                  <a:gd name="T92" fmla="*/ 621 w 1224"/>
                  <a:gd name="T93" fmla="*/ 1010 h 1261"/>
                  <a:gd name="T94" fmla="*/ 540 w 1224"/>
                  <a:gd name="T95" fmla="*/ 1006 h 1261"/>
                  <a:gd name="T96" fmla="*/ 471 w 1224"/>
                  <a:gd name="T97" fmla="*/ 986 h 1261"/>
                  <a:gd name="T98" fmla="*/ 410 w 1224"/>
                  <a:gd name="T99" fmla="*/ 953 h 1261"/>
                  <a:gd name="T100" fmla="*/ 360 w 1224"/>
                  <a:gd name="T101" fmla="*/ 906 h 1261"/>
                  <a:gd name="T102" fmla="*/ 322 w 1224"/>
                  <a:gd name="T103" fmla="*/ 847 h 1261"/>
                  <a:gd name="T104" fmla="*/ 302 w 1224"/>
                  <a:gd name="T105" fmla="*/ 775 h 1261"/>
                  <a:gd name="T106" fmla="*/ 1219 w 1224"/>
                  <a:gd name="T107" fmla="*/ 700 h 1261"/>
                  <a:gd name="T108" fmla="*/ 1222 w 1224"/>
                  <a:gd name="T109" fmla="*/ 557 h 1261"/>
                  <a:gd name="T110" fmla="*/ 1194 w 1224"/>
                  <a:gd name="T111" fmla="*/ 415 h 1261"/>
                  <a:gd name="T112" fmla="*/ 1141 w 1224"/>
                  <a:gd name="T113" fmla="*/ 283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4" h="1261">
                    <a:moveTo>
                      <a:pt x="297" y="500"/>
                    </a:moveTo>
                    <a:lnTo>
                      <a:pt x="298" y="489"/>
                    </a:lnTo>
                    <a:lnTo>
                      <a:pt x="299" y="476"/>
                    </a:lnTo>
                    <a:lnTo>
                      <a:pt x="302" y="465"/>
                    </a:lnTo>
                    <a:lnTo>
                      <a:pt x="305" y="452"/>
                    </a:lnTo>
                    <a:lnTo>
                      <a:pt x="308" y="441"/>
                    </a:lnTo>
                    <a:lnTo>
                      <a:pt x="312" y="429"/>
                    </a:lnTo>
                    <a:lnTo>
                      <a:pt x="317" y="418"/>
                    </a:lnTo>
                    <a:lnTo>
                      <a:pt x="323" y="406"/>
                    </a:lnTo>
                    <a:lnTo>
                      <a:pt x="330" y="396"/>
                    </a:lnTo>
                    <a:lnTo>
                      <a:pt x="337" y="384"/>
                    </a:lnTo>
                    <a:lnTo>
                      <a:pt x="344" y="374"/>
                    </a:lnTo>
                    <a:lnTo>
                      <a:pt x="354" y="363"/>
                    </a:lnTo>
                    <a:lnTo>
                      <a:pt x="362" y="354"/>
                    </a:lnTo>
                    <a:lnTo>
                      <a:pt x="372" y="343"/>
                    </a:lnTo>
                    <a:lnTo>
                      <a:pt x="382" y="334"/>
                    </a:lnTo>
                    <a:lnTo>
                      <a:pt x="392" y="324"/>
                    </a:lnTo>
                    <a:lnTo>
                      <a:pt x="404" y="316"/>
                    </a:lnTo>
                    <a:lnTo>
                      <a:pt x="415" y="307"/>
                    </a:lnTo>
                    <a:lnTo>
                      <a:pt x="427" y="300"/>
                    </a:lnTo>
                    <a:lnTo>
                      <a:pt x="440" y="293"/>
                    </a:lnTo>
                    <a:lnTo>
                      <a:pt x="452" y="285"/>
                    </a:lnTo>
                    <a:lnTo>
                      <a:pt x="466" y="279"/>
                    </a:lnTo>
                    <a:lnTo>
                      <a:pt x="479" y="273"/>
                    </a:lnTo>
                    <a:lnTo>
                      <a:pt x="493" y="268"/>
                    </a:lnTo>
                    <a:lnTo>
                      <a:pt x="508" y="262"/>
                    </a:lnTo>
                    <a:lnTo>
                      <a:pt x="521" y="258"/>
                    </a:lnTo>
                    <a:lnTo>
                      <a:pt x="536" y="254"/>
                    </a:lnTo>
                    <a:lnTo>
                      <a:pt x="551" y="251"/>
                    </a:lnTo>
                    <a:lnTo>
                      <a:pt x="566" y="249"/>
                    </a:lnTo>
                    <a:lnTo>
                      <a:pt x="582" y="247"/>
                    </a:lnTo>
                    <a:lnTo>
                      <a:pt x="596" y="246"/>
                    </a:lnTo>
                    <a:lnTo>
                      <a:pt x="612" y="246"/>
                    </a:lnTo>
                    <a:lnTo>
                      <a:pt x="628" y="246"/>
                    </a:lnTo>
                    <a:lnTo>
                      <a:pt x="642" y="247"/>
                    </a:lnTo>
                    <a:lnTo>
                      <a:pt x="657" y="249"/>
                    </a:lnTo>
                    <a:lnTo>
                      <a:pt x="672" y="251"/>
                    </a:lnTo>
                    <a:lnTo>
                      <a:pt x="686" y="254"/>
                    </a:lnTo>
                    <a:lnTo>
                      <a:pt x="700" y="258"/>
                    </a:lnTo>
                    <a:lnTo>
                      <a:pt x="713" y="262"/>
                    </a:lnTo>
                    <a:lnTo>
                      <a:pt x="726" y="268"/>
                    </a:lnTo>
                    <a:lnTo>
                      <a:pt x="740" y="273"/>
                    </a:lnTo>
                    <a:lnTo>
                      <a:pt x="752" y="279"/>
                    </a:lnTo>
                    <a:lnTo>
                      <a:pt x="764" y="285"/>
                    </a:lnTo>
                    <a:lnTo>
                      <a:pt x="776" y="293"/>
                    </a:lnTo>
                    <a:lnTo>
                      <a:pt x="787" y="300"/>
                    </a:lnTo>
                    <a:lnTo>
                      <a:pt x="798" y="307"/>
                    </a:lnTo>
                    <a:lnTo>
                      <a:pt x="809" y="316"/>
                    </a:lnTo>
                    <a:lnTo>
                      <a:pt x="818" y="324"/>
                    </a:lnTo>
                    <a:lnTo>
                      <a:pt x="827" y="334"/>
                    </a:lnTo>
                    <a:lnTo>
                      <a:pt x="837" y="343"/>
                    </a:lnTo>
                    <a:lnTo>
                      <a:pt x="845" y="354"/>
                    </a:lnTo>
                    <a:lnTo>
                      <a:pt x="854" y="363"/>
                    </a:lnTo>
                    <a:lnTo>
                      <a:pt x="861" y="374"/>
                    </a:lnTo>
                    <a:lnTo>
                      <a:pt x="867" y="384"/>
                    </a:lnTo>
                    <a:lnTo>
                      <a:pt x="873" y="396"/>
                    </a:lnTo>
                    <a:lnTo>
                      <a:pt x="880" y="406"/>
                    </a:lnTo>
                    <a:lnTo>
                      <a:pt x="885" y="418"/>
                    </a:lnTo>
                    <a:lnTo>
                      <a:pt x="889" y="429"/>
                    </a:lnTo>
                    <a:lnTo>
                      <a:pt x="893" y="441"/>
                    </a:lnTo>
                    <a:lnTo>
                      <a:pt x="896" y="452"/>
                    </a:lnTo>
                    <a:lnTo>
                      <a:pt x="899" y="465"/>
                    </a:lnTo>
                    <a:lnTo>
                      <a:pt x="901" y="476"/>
                    </a:lnTo>
                    <a:lnTo>
                      <a:pt x="902" y="489"/>
                    </a:lnTo>
                    <a:lnTo>
                      <a:pt x="902" y="500"/>
                    </a:lnTo>
                    <a:lnTo>
                      <a:pt x="297" y="500"/>
                    </a:lnTo>
                    <a:close/>
                    <a:moveTo>
                      <a:pt x="1141" y="283"/>
                    </a:moveTo>
                    <a:lnTo>
                      <a:pt x="1132" y="267"/>
                    </a:lnTo>
                    <a:lnTo>
                      <a:pt x="1121" y="251"/>
                    </a:lnTo>
                    <a:lnTo>
                      <a:pt x="1111" y="236"/>
                    </a:lnTo>
                    <a:lnTo>
                      <a:pt x="1099" y="220"/>
                    </a:lnTo>
                    <a:lnTo>
                      <a:pt x="1088" y="207"/>
                    </a:lnTo>
                    <a:lnTo>
                      <a:pt x="1076" y="192"/>
                    </a:lnTo>
                    <a:lnTo>
                      <a:pt x="1064" y="178"/>
                    </a:lnTo>
                    <a:lnTo>
                      <a:pt x="1050" y="166"/>
                    </a:lnTo>
                    <a:lnTo>
                      <a:pt x="1037" y="153"/>
                    </a:lnTo>
                    <a:lnTo>
                      <a:pt x="1023" y="141"/>
                    </a:lnTo>
                    <a:lnTo>
                      <a:pt x="1008" y="129"/>
                    </a:lnTo>
                    <a:lnTo>
                      <a:pt x="994" y="118"/>
                    </a:lnTo>
                    <a:lnTo>
                      <a:pt x="978" y="107"/>
                    </a:lnTo>
                    <a:lnTo>
                      <a:pt x="962" y="96"/>
                    </a:lnTo>
                    <a:lnTo>
                      <a:pt x="947" y="86"/>
                    </a:lnTo>
                    <a:lnTo>
                      <a:pt x="930" y="77"/>
                    </a:lnTo>
                    <a:lnTo>
                      <a:pt x="912" y="67"/>
                    </a:lnTo>
                    <a:lnTo>
                      <a:pt x="894" y="59"/>
                    </a:lnTo>
                    <a:lnTo>
                      <a:pt x="877" y="50"/>
                    </a:lnTo>
                    <a:lnTo>
                      <a:pt x="859" y="43"/>
                    </a:lnTo>
                    <a:lnTo>
                      <a:pt x="840" y="37"/>
                    </a:lnTo>
                    <a:lnTo>
                      <a:pt x="821" y="30"/>
                    </a:lnTo>
                    <a:lnTo>
                      <a:pt x="802" y="24"/>
                    </a:lnTo>
                    <a:lnTo>
                      <a:pt x="783" y="19"/>
                    </a:lnTo>
                    <a:lnTo>
                      <a:pt x="763" y="15"/>
                    </a:lnTo>
                    <a:lnTo>
                      <a:pt x="742" y="12"/>
                    </a:lnTo>
                    <a:lnTo>
                      <a:pt x="721" y="7"/>
                    </a:lnTo>
                    <a:lnTo>
                      <a:pt x="700" y="5"/>
                    </a:lnTo>
                    <a:lnTo>
                      <a:pt x="679" y="3"/>
                    </a:lnTo>
                    <a:lnTo>
                      <a:pt x="657" y="2"/>
                    </a:lnTo>
                    <a:lnTo>
                      <a:pt x="635" y="1"/>
                    </a:lnTo>
                    <a:lnTo>
                      <a:pt x="612" y="0"/>
                    </a:lnTo>
                    <a:lnTo>
                      <a:pt x="590" y="1"/>
                    </a:lnTo>
                    <a:lnTo>
                      <a:pt x="568" y="2"/>
                    </a:lnTo>
                    <a:lnTo>
                      <a:pt x="547" y="3"/>
                    </a:lnTo>
                    <a:lnTo>
                      <a:pt x="526" y="5"/>
                    </a:lnTo>
                    <a:lnTo>
                      <a:pt x="505" y="7"/>
                    </a:lnTo>
                    <a:lnTo>
                      <a:pt x="485" y="12"/>
                    </a:lnTo>
                    <a:lnTo>
                      <a:pt x="465" y="15"/>
                    </a:lnTo>
                    <a:lnTo>
                      <a:pt x="444" y="19"/>
                    </a:lnTo>
                    <a:lnTo>
                      <a:pt x="425" y="24"/>
                    </a:lnTo>
                    <a:lnTo>
                      <a:pt x="405" y="30"/>
                    </a:lnTo>
                    <a:lnTo>
                      <a:pt x="386" y="37"/>
                    </a:lnTo>
                    <a:lnTo>
                      <a:pt x="367" y="43"/>
                    </a:lnTo>
                    <a:lnTo>
                      <a:pt x="349" y="50"/>
                    </a:lnTo>
                    <a:lnTo>
                      <a:pt x="331" y="59"/>
                    </a:lnTo>
                    <a:lnTo>
                      <a:pt x="313" y="67"/>
                    </a:lnTo>
                    <a:lnTo>
                      <a:pt x="295" y="77"/>
                    </a:lnTo>
                    <a:lnTo>
                      <a:pt x="277" y="86"/>
                    </a:lnTo>
                    <a:lnTo>
                      <a:pt x="261" y="97"/>
                    </a:lnTo>
                    <a:lnTo>
                      <a:pt x="245" y="107"/>
                    </a:lnTo>
                    <a:lnTo>
                      <a:pt x="229" y="118"/>
                    </a:lnTo>
                    <a:lnTo>
                      <a:pt x="214" y="130"/>
                    </a:lnTo>
                    <a:lnTo>
                      <a:pt x="199" y="142"/>
                    </a:lnTo>
                    <a:lnTo>
                      <a:pt x="184" y="154"/>
                    </a:lnTo>
                    <a:lnTo>
                      <a:pt x="171" y="168"/>
                    </a:lnTo>
                    <a:lnTo>
                      <a:pt x="157" y="182"/>
                    </a:lnTo>
                    <a:lnTo>
                      <a:pt x="145" y="196"/>
                    </a:lnTo>
                    <a:lnTo>
                      <a:pt x="132" y="211"/>
                    </a:lnTo>
                    <a:lnTo>
                      <a:pt x="121" y="226"/>
                    </a:lnTo>
                    <a:lnTo>
                      <a:pt x="109" y="242"/>
                    </a:lnTo>
                    <a:lnTo>
                      <a:pt x="99" y="258"/>
                    </a:lnTo>
                    <a:lnTo>
                      <a:pt x="88" y="276"/>
                    </a:lnTo>
                    <a:lnTo>
                      <a:pt x="79" y="294"/>
                    </a:lnTo>
                    <a:lnTo>
                      <a:pt x="69" y="312"/>
                    </a:lnTo>
                    <a:lnTo>
                      <a:pt x="60" y="331"/>
                    </a:lnTo>
                    <a:lnTo>
                      <a:pt x="52" y="349"/>
                    </a:lnTo>
                    <a:lnTo>
                      <a:pt x="44" y="368"/>
                    </a:lnTo>
                    <a:lnTo>
                      <a:pt x="37" y="388"/>
                    </a:lnTo>
                    <a:lnTo>
                      <a:pt x="31" y="408"/>
                    </a:lnTo>
                    <a:lnTo>
                      <a:pt x="24" y="428"/>
                    </a:lnTo>
                    <a:lnTo>
                      <a:pt x="19" y="449"/>
                    </a:lnTo>
                    <a:lnTo>
                      <a:pt x="15" y="470"/>
                    </a:lnTo>
                    <a:lnTo>
                      <a:pt x="11" y="492"/>
                    </a:lnTo>
                    <a:lnTo>
                      <a:pt x="8" y="514"/>
                    </a:lnTo>
                    <a:lnTo>
                      <a:pt x="6" y="536"/>
                    </a:lnTo>
                    <a:lnTo>
                      <a:pt x="4" y="559"/>
                    </a:lnTo>
                    <a:lnTo>
                      <a:pt x="1" y="582"/>
                    </a:lnTo>
                    <a:lnTo>
                      <a:pt x="0" y="605"/>
                    </a:lnTo>
                    <a:lnTo>
                      <a:pt x="0" y="630"/>
                    </a:lnTo>
                    <a:lnTo>
                      <a:pt x="0" y="654"/>
                    </a:lnTo>
                    <a:lnTo>
                      <a:pt x="1" y="677"/>
                    </a:lnTo>
                    <a:lnTo>
                      <a:pt x="4" y="700"/>
                    </a:lnTo>
                    <a:lnTo>
                      <a:pt x="6" y="723"/>
                    </a:lnTo>
                    <a:lnTo>
                      <a:pt x="8" y="746"/>
                    </a:lnTo>
                    <a:lnTo>
                      <a:pt x="11" y="768"/>
                    </a:lnTo>
                    <a:lnTo>
                      <a:pt x="15" y="789"/>
                    </a:lnTo>
                    <a:lnTo>
                      <a:pt x="19" y="811"/>
                    </a:lnTo>
                    <a:lnTo>
                      <a:pt x="24" y="832"/>
                    </a:lnTo>
                    <a:lnTo>
                      <a:pt x="31" y="852"/>
                    </a:lnTo>
                    <a:lnTo>
                      <a:pt x="37" y="872"/>
                    </a:lnTo>
                    <a:lnTo>
                      <a:pt x="44" y="892"/>
                    </a:lnTo>
                    <a:lnTo>
                      <a:pt x="52" y="911"/>
                    </a:lnTo>
                    <a:lnTo>
                      <a:pt x="60" y="930"/>
                    </a:lnTo>
                    <a:lnTo>
                      <a:pt x="69" y="947"/>
                    </a:lnTo>
                    <a:lnTo>
                      <a:pt x="79" y="965"/>
                    </a:lnTo>
                    <a:lnTo>
                      <a:pt x="88" y="983"/>
                    </a:lnTo>
                    <a:lnTo>
                      <a:pt x="99" y="1000"/>
                    </a:lnTo>
                    <a:lnTo>
                      <a:pt x="109" y="1016"/>
                    </a:lnTo>
                    <a:lnTo>
                      <a:pt x="121" y="1031"/>
                    </a:lnTo>
                    <a:lnTo>
                      <a:pt x="132" y="1047"/>
                    </a:lnTo>
                    <a:lnTo>
                      <a:pt x="145" y="1062"/>
                    </a:lnTo>
                    <a:lnTo>
                      <a:pt x="157" y="1076"/>
                    </a:lnTo>
                    <a:lnTo>
                      <a:pt x="171" y="1090"/>
                    </a:lnTo>
                    <a:lnTo>
                      <a:pt x="184" y="1104"/>
                    </a:lnTo>
                    <a:lnTo>
                      <a:pt x="199" y="1117"/>
                    </a:lnTo>
                    <a:lnTo>
                      <a:pt x="214" y="1130"/>
                    </a:lnTo>
                    <a:lnTo>
                      <a:pt x="229" y="1141"/>
                    </a:lnTo>
                    <a:lnTo>
                      <a:pt x="245" y="1153"/>
                    </a:lnTo>
                    <a:lnTo>
                      <a:pt x="261" y="1165"/>
                    </a:lnTo>
                    <a:lnTo>
                      <a:pt x="277" y="1175"/>
                    </a:lnTo>
                    <a:lnTo>
                      <a:pt x="295" y="1186"/>
                    </a:lnTo>
                    <a:lnTo>
                      <a:pt x="313" y="1194"/>
                    </a:lnTo>
                    <a:lnTo>
                      <a:pt x="331" y="1203"/>
                    </a:lnTo>
                    <a:lnTo>
                      <a:pt x="349" y="1211"/>
                    </a:lnTo>
                    <a:lnTo>
                      <a:pt x="367" y="1218"/>
                    </a:lnTo>
                    <a:lnTo>
                      <a:pt x="386" y="1225"/>
                    </a:lnTo>
                    <a:lnTo>
                      <a:pt x="405" y="1232"/>
                    </a:lnTo>
                    <a:lnTo>
                      <a:pt x="425" y="1237"/>
                    </a:lnTo>
                    <a:lnTo>
                      <a:pt x="444" y="1242"/>
                    </a:lnTo>
                    <a:lnTo>
                      <a:pt x="465" y="1246"/>
                    </a:lnTo>
                    <a:lnTo>
                      <a:pt x="485" y="1251"/>
                    </a:lnTo>
                    <a:lnTo>
                      <a:pt x="505" y="1254"/>
                    </a:lnTo>
                    <a:lnTo>
                      <a:pt x="526" y="1256"/>
                    </a:lnTo>
                    <a:lnTo>
                      <a:pt x="547" y="1258"/>
                    </a:lnTo>
                    <a:lnTo>
                      <a:pt x="568" y="1260"/>
                    </a:lnTo>
                    <a:lnTo>
                      <a:pt x="590" y="1261"/>
                    </a:lnTo>
                    <a:lnTo>
                      <a:pt x="612" y="1261"/>
                    </a:lnTo>
                    <a:lnTo>
                      <a:pt x="651" y="1260"/>
                    </a:lnTo>
                    <a:lnTo>
                      <a:pt x="687" y="1257"/>
                    </a:lnTo>
                    <a:lnTo>
                      <a:pt x="724" y="1253"/>
                    </a:lnTo>
                    <a:lnTo>
                      <a:pt x="758" y="1246"/>
                    </a:lnTo>
                    <a:lnTo>
                      <a:pt x="793" y="1238"/>
                    </a:lnTo>
                    <a:lnTo>
                      <a:pt x="826" y="1228"/>
                    </a:lnTo>
                    <a:lnTo>
                      <a:pt x="860" y="1216"/>
                    </a:lnTo>
                    <a:lnTo>
                      <a:pt x="892" y="1202"/>
                    </a:lnTo>
                    <a:lnTo>
                      <a:pt x="923" y="1188"/>
                    </a:lnTo>
                    <a:lnTo>
                      <a:pt x="951" y="1172"/>
                    </a:lnTo>
                    <a:lnTo>
                      <a:pt x="979" y="1154"/>
                    </a:lnTo>
                    <a:lnTo>
                      <a:pt x="1005" y="1135"/>
                    </a:lnTo>
                    <a:lnTo>
                      <a:pt x="1029" y="1114"/>
                    </a:lnTo>
                    <a:lnTo>
                      <a:pt x="1053" y="1092"/>
                    </a:lnTo>
                    <a:lnTo>
                      <a:pt x="1075" y="1069"/>
                    </a:lnTo>
                    <a:lnTo>
                      <a:pt x="1096" y="1044"/>
                    </a:lnTo>
                    <a:lnTo>
                      <a:pt x="1114" y="1020"/>
                    </a:lnTo>
                    <a:lnTo>
                      <a:pt x="1130" y="995"/>
                    </a:lnTo>
                    <a:lnTo>
                      <a:pt x="1145" y="969"/>
                    </a:lnTo>
                    <a:lnTo>
                      <a:pt x="1158" y="943"/>
                    </a:lnTo>
                    <a:lnTo>
                      <a:pt x="1170" y="917"/>
                    </a:lnTo>
                    <a:lnTo>
                      <a:pt x="1180" y="889"/>
                    </a:lnTo>
                    <a:lnTo>
                      <a:pt x="1189" y="860"/>
                    </a:lnTo>
                    <a:lnTo>
                      <a:pt x="1197" y="832"/>
                    </a:lnTo>
                    <a:lnTo>
                      <a:pt x="871" y="832"/>
                    </a:lnTo>
                    <a:lnTo>
                      <a:pt x="865" y="853"/>
                    </a:lnTo>
                    <a:lnTo>
                      <a:pt x="856" y="873"/>
                    </a:lnTo>
                    <a:lnTo>
                      <a:pt x="845" y="891"/>
                    </a:lnTo>
                    <a:lnTo>
                      <a:pt x="834" y="909"/>
                    </a:lnTo>
                    <a:lnTo>
                      <a:pt x="820" y="924"/>
                    </a:lnTo>
                    <a:lnTo>
                      <a:pt x="806" y="939"/>
                    </a:lnTo>
                    <a:lnTo>
                      <a:pt x="790" y="953"/>
                    </a:lnTo>
                    <a:lnTo>
                      <a:pt x="772" y="965"/>
                    </a:lnTo>
                    <a:lnTo>
                      <a:pt x="753" y="976"/>
                    </a:lnTo>
                    <a:lnTo>
                      <a:pt x="734" y="985"/>
                    </a:lnTo>
                    <a:lnTo>
                      <a:pt x="713" y="993"/>
                    </a:lnTo>
                    <a:lnTo>
                      <a:pt x="692" y="999"/>
                    </a:lnTo>
                    <a:lnTo>
                      <a:pt x="670" y="1004"/>
                    </a:lnTo>
                    <a:lnTo>
                      <a:pt x="646" y="1008"/>
                    </a:lnTo>
                    <a:lnTo>
                      <a:pt x="621" y="1010"/>
                    </a:lnTo>
                    <a:lnTo>
                      <a:pt x="597" y="1011"/>
                    </a:lnTo>
                    <a:lnTo>
                      <a:pt x="583" y="1010"/>
                    </a:lnTo>
                    <a:lnTo>
                      <a:pt x="568" y="1009"/>
                    </a:lnTo>
                    <a:lnTo>
                      <a:pt x="554" y="1008"/>
                    </a:lnTo>
                    <a:lnTo>
                      <a:pt x="540" y="1006"/>
                    </a:lnTo>
                    <a:lnTo>
                      <a:pt x="525" y="1003"/>
                    </a:lnTo>
                    <a:lnTo>
                      <a:pt x="512" y="1000"/>
                    </a:lnTo>
                    <a:lnTo>
                      <a:pt x="498" y="996"/>
                    </a:lnTo>
                    <a:lnTo>
                      <a:pt x="485" y="991"/>
                    </a:lnTo>
                    <a:lnTo>
                      <a:pt x="471" y="986"/>
                    </a:lnTo>
                    <a:lnTo>
                      <a:pt x="458" y="981"/>
                    </a:lnTo>
                    <a:lnTo>
                      <a:pt x="446" y="975"/>
                    </a:lnTo>
                    <a:lnTo>
                      <a:pt x="433" y="968"/>
                    </a:lnTo>
                    <a:lnTo>
                      <a:pt x="422" y="961"/>
                    </a:lnTo>
                    <a:lnTo>
                      <a:pt x="410" y="953"/>
                    </a:lnTo>
                    <a:lnTo>
                      <a:pt x="400" y="944"/>
                    </a:lnTo>
                    <a:lnTo>
                      <a:pt x="388" y="936"/>
                    </a:lnTo>
                    <a:lnTo>
                      <a:pt x="379" y="926"/>
                    </a:lnTo>
                    <a:lnTo>
                      <a:pt x="369" y="917"/>
                    </a:lnTo>
                    <a:lnTo>
                      <a:pt x="360" y="906"/>
                    </a:lnTo>
                    <a:lnTo>
                      <a:pt x="352" y="895"/>
                    </a:lnTo>
                    <a:lnTo>
                      <a:pt x="343" y="883"/>
                    </a:lnTo>
                    <a:lnTo>
                      <a:pt x="336" y="872"/>
                    </a:lnTo>
                    <a:lnTo>
                      <a:pt x="329" y="859"/>
                    </a:lnTo>
                    <a:lnTo>
                      <a:pt x="322" y="847"/>
                    </a:lnTo>
                    <a:lnTo>
                      <a:pt x="317" y="833"/>
                    </a:lnTo>
                    <a:lnTo>
                      <a:pt x="312" y="819"/>
                    </a:lnTo>
                    <a:lnTo>
                      <a:pt x="308" y="806"/>
                    </a:lnTo>
                    <a:lnTo>
                      <a:pt x="304" y="791"/>
                    </a:lnTo>
                    <a:lnTo>
                      <a:pt x="302" y="775"/>
                    </a:lnTo>
                    <a:lnTo>
                      <a:pt x="299" y="761"/>
                    </a:lnTo>
                    <a:lnTo>
                      <a:pt x="298" y="744"/>
                    </a:lnTo>
                    <a:lnTo>
                      <a:pt x="297" y="728"/>
                    </a:lnTo>
                    <a:lnTo>
                      <a:pt x="1214" y="728"/>
                    </a:lnTo>
                    <a:lnTo>
                      <a:pt x="1219" y="700"/>
                    </a:lnTo>
                    <a:lnTo>
                      <a:pt x="1222" y="673"/>
                    </a:lnTo>
                    <a:lnTo>
                      <a:pt x="1224" y="644"/>
                    </a:lnTo>
                    <a:lnTo>
                      <a:pt x="1224" y="615"/>
                    </a:lnTo>
                    <a:lnTo>
                      <a:pt x="1224" y="587"/>
                    </a:lnTo>
                    <a:lnTo>
                      <a:pt x="1222" y="557"/>
                    </a:lnTo>
                    <a:lnTo>
                      <a:pt x="1219" y="529"/>
                    </a:lnTo>
                    <a:lnTo>
                      <a:pt x="1214" y="500"/>
                    </a:lnTo>
                    <a:lnTo>
                      <a:pt x="1209" y="471"/>
                    </a:lnTo>
                    <a:lnTo>
                      <a:pt x="1203" y="443"/>
                    </a:lnTo>
                    <a:lnTo>
                      <a:pt x="1194" y="415"/>
                    </a:lnTo>
                    <a:lnTo>
                      <a:pt x="1186" y="387"/>
                    </a:lnTo>
                    <a:lnTo>
                      <a:pt x="1177" y="361"/>
                    </a:lnTo>
                    <a:lnTo>
                      <a:pt x="1165" y="334"/>
                    </a:lnTo>
                    <a:lnTo>
                      <a:pt x="1154" y="308"/>
                    </a:lnTo>
                    <a:lnTo>
                      <a:pt x="1141" y="283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4" name="Freeform 11"/>
              <p:cNvSpPr>
                <a:spLocks/>
              </p:cNvSpPr>
              <p:nvPr/>
            </p:nvSpPr>
            <p:spPr bwMode="auto">
              <a:xfrm>
                <a:off x="4716" y="3753"/>
                <a:ext cx="54" cy="89"/>
              </a:xfrm>
              <a:custGeom>
                <a:avLst/>
                <a:gdLst>
                  <a:gd name="T0" fmla="*/ 753 w 753"/>
                  <a:gd name="T1" fmla="*/ 0 h 1245"/>
                  <a:gd name="T2" fmla="*/ 753 w 753"/>
                  <a:gd name="T3" fmla="*/ 280 h 1245"/>
                  <a:gd name="T4" fmla="*/ 721 w 753"/>
                  <a:gd name="T5" fmla="*/ 281 h 1245"/>
                  <a:gd name="T6" fmla="*/ 689 w 753"/>
                  <a:gd name="T7" fmla="*/ 282 h 1245"/>
                  <a:gd name="T8" fmla="*/ 660 w 753"/>
                  <a:gd name="T9" fmla="*/ 283 h 1245"/>
                  <a:gd name="T10" fmla="*/ 632 w 753"/>
                  <a:gd name="T11" fmla="*/ 286 h 1245"/>
                  <a:gd name="T12" fmla="*/ 606 w 753"/>
                  <a:gd name="T13" fmla="*/ 290 h 1245"/>
                  <a:gd name="T14" fmla="*/ 580 w 753"/>
                  <a:gd name="T15" fmla="*/ 294 h 1245"/>
                  <a:gd name="T16" fmla="*/ 556 w 753"/>
                  <a:gd name="T17" fmla="*/ 299 h 1245"/>
                  <a:gd name="T18" fmla="*/ 534 w 753"/>
                  <a:gd name="T19" fmla="*/ 305 h 1245"/>
                  <a:gd name="T20" fmla="*/ 514 w 753"/>
                  <a:gd name="T21" fmla="*/ 312 h 1245"/>
                  <a:gd name="T22" fmla="*/ 494 w 753"/>
                  <a:gd name="T23" fmla="*/ 319 h 1245"/>
                  <a:gd name="T24" fmla="*/ 475 w 753"/>
                  <a:gd name="T25" fmla="*/ 327 h 1245"/>
                  <a:gd name="T26" fmla="*/ 457 w 753"/>
                  <a:gd name="T27" fmla="*/ 337 h 1245"/>
                  <a:gd name="T28" fmla="*/ 441 w 753"/>
                  <a:gd name="T29" fmla="*/ 346 h 1245"/>
                  <a:gd name="T30" fmla="*/ 427 w 753"/>
                  <a:gd name="T31" fmla="*/ 358 h 1245"/>
                  <a:gd name="T32" fmla="*/ 412 w 753"/>
                  <a:gd name="T33" fmla="*/ 369 h 1245"/>
                  <a:gd name="T34" fmla="*/ 400 w 753"/>
                  <a:gd name="T35" fmla="*/ 382 h 1245"/>
                  <a:gd name="T36" fmla="*/ 388 w 753"/>
                  <a:gd name="T37" fmla="*/ 395 h 1245"/>
                  <a:gd name="T38" fmla="*/ 377 w 753"/>
                  <a:gd name="T39" fmla="*/ 410 h 1245"/>
                  <a:gd name="T40" fmla="*/ 367 w 753"/>
                  <a:gd name="T41" fmla="*/ 425 h 1245"/>
                  <a:gd name="T42" fmla="*/ 358 w 753"/>
                  <a:gd name="T43" fmla="*/ 442 h 1245"/>
                  <a:gd name="T44" fmla="*/ 350 w 753"/>
                  <a:gd name="T45" fmla="*/ 458 h 1245"/>
                  <a:gd name="T46" fmla="*/ 343 w 753"/>
                  <a:gd name="T47" fmla="*/ 476 h 1245"/>
                  <a:gd name="T48" fmla="*/ 337 w 753"/>
                  <a:gd name="T49" fmla="*/ 496 h 1245"/>
                  <a:gd name="T50" fmla="*/ 332 w 753"/>
                  <a:gd name="T51" fmla="*/ 516 h 1245"/>
                  <a:gd name="T52" fmla="*/ 326 w 753"/>
                  <a:gd name="T53" fmla="*/ 537 h 1245"/>
                  <a:gd name="T54" fmla="*/ 322 w 753"/>
                  <a:gd name="T55" fmla="*/ 559 h 1245"/>
                  <a:gd name="T56" fmla="*/ 319 w 753"/>
                  <a:gd name="T57" fmla="*/ 582 h 1245"/>
                  <a:gd name="T58" fmla="*/ 317 w 753"/>
                  <a:gd name="T59" fmla="*/ 606 h 1245"/>
                  <a:gd name="T60" fmla="*/ 315 w 753"/>
                  <a:gd name="T61" fmla="*/ 630 h 1245"/>
                  <a:gd name="T62" fmla="*/ 314 w 753"/>
                  <a:gd name="T63" fmla="*/ 657 h 1245"/>
                  <a:gd name="T64" fmla="*/ 313 w 753"/>
                  <a:gd name="T65" fmla="*/ 684 h 1245"/>
                  <a:gd name="T66" fmla="*/ 313 w 753"/>
                  <a:gd name="T67" fmla="*/ 712 h 1245"/>
                  <a:gd name="T68" fmla="*/ 313 w 753"/>
                  <a:gd name="T69" fmla="*/ 1245 h 1245"/>
                  <a:gd name="T70" fmla="*/ 0 w 753"/>
                  <a:gd name="T71" fmla="*/ 1245 h 1245"/>
                  <a:gd name="T72" fmla="*/ 0 w 753"/>
                  <a:gd name="T73" fmla="*/ 15 h 1245"/>
                  <a:gd name="T74" fmla="*/ 313 w 753"/>
                  <a:gd name="T75" fmla="*/ 15 h 1245"/>
                  <a:gd name="T76" fmla="*/ 313 w 753"/>
                  <a:gd name="T77" fmla="*/ 172 h 1245"/>
                  <a:gd name="T78" fmla="*/ 328 w 753"/>
                  <a:gd name="T79" fmla="*/ 152 h 1245"/>
                  <a:gd name="T80" fmla="*/ 346 w 753"/>
                  <a:gd name="T81" fmla="*/ 134 h 1245"/>
                  <a:gd name="T82" fmla="*/ 365 w 753"/>
                  <a:gd name="T83" fmla="*/ 116 h 1245"/>
                  <a:gd name="T84" fmla="*/ 386 w 753"/>
                  <a:gd name="T85" fmla="*/ 100 h 1245"/>
                  <a:gd name="T86" fmla="*/ 408 w 753"/>
                  <a:gd name="T87" fmla="*/ 85 h 1245"/>
                  <a:gd name="T88" fmla="*/ 431 w 753"/>
                  <a:gd name="T89" fmla="*/ 70 h 1245"/>
                  <a:gd name="T90" fmla="*/ 456 w 753"/>
                  <a:gd name="T91" fmla="*/ 58 h 1245"/>
                  <a:gd name="T92" fmla="*/ 482 w 753"/>
                  <a:gd name="T93" fmla="*/ 46 h 1245"/>
                  <a:gd name="T94" fmla="*/ 510 w 753"/>
                  <a:gd name="T95" fmla="*/ 36 h 1245"/>
                  <a:gd name="T96" fmla="*/ 541 w 753"/>
                  <a:gd name="T97" fmla="*/ 26 h 1245"/>
                  <a:gd name="T98" fmla="*/ 571 w 753"/>
                  <a:gd name="T99" fmla="*/ 19 h 1245"/>
                  <a:gd name="T100" fmla="*/ 605 w 753"/>
                  <a:gd name="T101" fmla="*/ 11 h 1245"/>
                  <a:gd name="T102" fmla="*/ 639 w 753"/>
                  <a:gd name="T103" fmla="*/ 6 h 1245"/>
                  <a:gd name="T104" fmla="*/ 676 w 753"/>
                  <a:gd name="T105" fmla="*/ 3 h 1245"/>
                  <a:gd name="T106" fmla="*/ 713 w 753"/>
                  <a:gd name="T107" fmla="*/ 1 h 1245"/>
                  <a:gd name="T108" fmla="*/ 753 w 753"/>
                  <a:gd name="T109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53" h="1245">
                    <a:moveTo>
                      <a:pt x="753" y="0"/>
                    </a:moveTo>
                    <a:lnTo>
                      <a:pt x="753" y="280"/>
                    </a:lnTo>
                    <a:lnTo>
                      <a:pt x="721" y="281"/>
                    </a:lnTo>
                    <a:lnTo>
                      <a:pt x="689" y="282"/>
                    </a:lnTo>
                    <a:lnTo>
                      <a:pt x="660" y="283"/>
                    </a:lnTo>
                    <a:lnTo>
                      <a:pt x="632" y="286"/>
                    </a:lnTo>
                    <a:lnTo>
                      <a:pt x="606" y="290"/>
                    </a:lnTo>
                    <a:lnTo>
                      <a:pt x="580" y="294"/>
                    </a:lnTo>
                    <a:lnTo>
                      <a:pt x="556" y="299"/>
                    </a:lnTo>
                    <a:lnTo>
                      <a:pt x="534" y="305"/>
                    </a:lnTo>
                    <a:lnTo>
                      <a:pt x="514" y="312"/>
                    </a:lnTo>
                    <a:lnTo>
                      <a:pt x="494" y="319"/>
                    </a:lnTo>
                    <a:lnTo>
                      <a:pt x="475" y="327"/>
                    </a:lnTo>
                    <a:lnTo>
                      <a:pt x="457" y="337"/>
                    </a:lnTo>
                    <a:lnTo>
                      <a:pt x="441" y="346"/>
                    </a:lnTo>
                    <a:lnTo>
                      <a:pt x="427" y="358"/>
                    </a:lnTo>
                    <a:lnTo>
                      <a:pt x="412" y="369"/>
                    </a:lnTo>
                    <a:lnTo>
                      <a:pt x="400" y="382"/>
                    </a:lnTo>
                    <a:lnTo>
                      <a:pt x="388" y="395"/>
                    </a:lnTo>
                    <a:lnTo>
                      <a:pt x="377" y="410"/>
                    </a:lnTo>
                    <a:lnTo>
                      <a:pt x="367" y="425"/>
                    </a:lnTo>
                    <a:lnTo>
                      <a:pt x="358" y="442"/>
                    </a:lnTo>
                    <a:lnTo>
                      <a:pt x="350" y="458"/>
                    </a:lnTo>
                    <a:lnTo>
                      <a:pt x="343" y="476"/>
                    </a:lnTo>
                    <a:lnTo>
                      <a:pt x="337" y="496"/>
                    </a:lnTo>
                    <a:lnTo>
                      <a:pt x="332" y="516"/>
                    </a:lnTo>
                    <a:lnTo>
                      <a:pt x="326" y="537"/>
                    </a:lnTo>
                    <a:lnTo>
                      <a:pt x="322" y="559"/>
                    </a:lnTo>
                    <a:lnTo>
                      <a:pt x="319" y="582"/>
                    </a:lnTo>
                    <a:lnTo>
                      <a:pt x="317" y="606"/>
                    </a:lnTo>
                    <a:lnTo>
                      <a:pt x="315" y="630"/>
                    </a:lnTo>
                    <a:lnTo>
                      <a:pt x="314" y="657"/>
                    </a:lnTo>
                    <a:lnTo>
                      <a:pt x="313" y="684"/>
                    </a:lnTo>
                    <a:lnTo>
                      <a:pt x="313" y="712"/>
                    </a:lnTo>
                    <a:lnTo>
                      <a:pt x="313" y="1245"/>
                    </a:lnTo>
                    <a:lnTo>
                      <a:pt x="0" y="1245"/>
                    </a:lnTo>
                    <a:lnTo>
                      <a:pt x="0" y="15"/>
                    </a:lnTo>
                    <a:lnTo>
                      <a:pt x="313" y="15"/>
                    </a:lnTo>
                    <a:lnTo>
                      <a:pt x="313" y="172"/>
                    </a:lnTo>
                    <a:lnTo>
                      <a:pt x="328" y="152"/>
                    </a:lnTo>
                    <a:lnTo>
                      <a:pt x="346" y="134"/>
                    </a:lnTo>
                    <a:lnTo>
                      <a:pt x="365" y="116"/>
                    </a:lnTo>
                    <a:lnTo>
                      <a:pt x="386" y="100"/>
                    </a:lnTo>
                    <a:lnTo>
                      <a:pt x="408" y="85"/>
                    </a:lnTo>
                    <a:lnTo>
                      <a:pt x="431" y="70"/>
                    </a:lnTo>
                    <a:lnTo>
                      <a:pt x="456" y="58"/>
                    </a:lnTo>
                    <a:lnTo>
                      <a:pt x="482" y="46"/>
                    </a:lnTo>
                    <a:lnTo>
                      <a:pt x="510" y="36"/>
                    </a:lnTo>
                    <a:lnTo>
                      <a:pt x="541" y="26"/>
                    </a:lnTo>
                    <a:lnTo>
                      <a:pt x="571" y="19"/>
                    </a:lnTo>
                    <a:lnTo>
                      <a:pt x="605" y="11"/>
                    </a:lnTo>
                    <a:lnTo>
                      <a:pt x="639" y="6"/>
                    </a:lnTo>
                    <a:lnTo>
                      <a:pt x="676" y="3"/>
                    </a:lnTo>
                    <a:lnTo>
                      <a:pt x="713" y="1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5" name="Freeform 12"/>
              <p:cNvSpPr>
                <a:spLocks/>
              </p:cNvSpPr>
              <p:nvPr/>
            </p:nvSpPr>
            <p:spPr bwMode="auto">
              <a:xfrm>
                <a:off x="4204" y="3890"/>
                <a:ext cx="47" cy="48"/>
              </a:xfrm>
              <a:custGeom>
                <a:avLst/>
                <a:gdLst>
                  <a:gd name="T0" fmla="*/ 494 w 656"/>
                  <a:gd name="T1" fmla="*/ 173 h 667"/>
                  <a:gd name="T2" fmla="*/ 458 w 656"/>
                  <a:gd name="T3" fmla="*/ 136 h 667"/>
                  <a:gd name="T4" fmla="*/ 414 w 656"/>
                  <a:gd name="T5" fmla="*/ 111 h 667"/>
                  <a:gd name="T6" fmla="*/ 362 w 656"/>
                  <a:gd name="T7" fmla="*/ 98 h 667"/>
                  <a:gd name="T8" fmla="*/ 310 w 656"/>
                  <a:gd name="T9" fmla="*/ 98 h 667"/>
                  <a:gd name="T10" fmla="*/ 265 w 656"/>
                  <a:gd name="T11" fmla="*/ 107 h 667"/>
                  <a:gd name="T12" fmla="*/ 225 w 656"/>
                  <a:gd name="T13" fmla="*/ 122 h 667"/>
                  <a:gd name="T14" fmla="*/ 190 w 656"/>
                  <a:gd name="T15" fmla="*/ 146 h 667"/>
                  <a:gd name="T16" fmla="*/ 159 w 656"/>
                  <a:gd name="T17" fmla="*/ 177 h 667"/>
                  <a:gd name="T18" fmla="*/ 136 w 656"/>
                  <a:gd name="T19" fmla="*/ 215 h 667"/>
                  <a:gd name="T20" fmla="*/ 121 w 656"/>
                  <a:gd name="T21" fmla="*/ 258 h 667"/>
                  <a:gd name="T22" fmla="*/ 111 w 656"/>
                  <a:gd name="T23" fmla="*/ 307 h 667"/>
                  <a:gd name="T24" fmla="*/ 111 w 656"/>
                  <a:gd name="T25" fmla="*/ 359 h 667"/>
                  <a:gd name="T26" fmla="*/ 121 w 656"/>
                  <a:gd name="T27" fmla="*/ 409 h 667"/>
                  <a:gd name="T28" fmla="*/ 136 w 656"/>
                  <a:gd name="T29" fmla="*/ 452 h 667"/>
                  <a:gd name="T30" fmla="*/ 159 w 656"/>
                  <a:gd name="T31" fmla="*/ 490 h 667"/>
                  <a:gd name="T32" fmla="*/ 190 w 656"/>
                  <a:gd name="T33" fmla="*/ 520 h 667"/>
                  <a:gd name="T34" fmla="*/ 225 w 656"/>
                  <a:gd name="T35" fmla="*/ 544 h 667"/>
                  <a:gd name="T36" fmla="*/ 265 w 656"/>
                  <a:gd name="T37" fmla="*/ 561 h 667"/>
                  <a:gd name="T38" fmla="*/ 310 w 656"/>
                  <a:gd name="T39" fmla="*/ 569 h 667"/>
                  <a:gd name="T40" fmla="*/ 376 w 656"/>
                  <a:gd name="T41" fmla="*/ 567 h 667"/>
                  <a:gd name="T42" fmla="*/ 448 w 656"/>
                  <a:gd name="T43" fmla="*/ 542 h 667"/>
                  <a:gd name="T44" fmla="*/ 500 w 656"/>
                  <a:gd name="T45" fmla="*/ 495 h 667"/>
                  <a:gd name="T46" fmla="*/ 534 w 656"/>
                  <a:gd name="T47" fmla="*/ 428 h 667"/>
                  <a:gd name="T48" fmla="*/ 297 w 656"/>
                  <a:gd name="T49" fmla="*/ 303 h 667"/>
                  <a:gd name="T50" fmla="*/ 652 w 656"/>
                  <a:gd name="T51" fmla="*/ 415 h 667"/>
                  <a:gd name="T52" fmla="*/ 634 w 656"/>
                  <a:gd name="T53" fmla="*/ 469 h 667"/>
                  <a:gd name="T54" fmla="*/ 608 w 656"/>
                  <a:gd name="T55" fmla="*/ 519 h 667"/>
                  <a:gd name="T56" fmla="*/ 573 w 656"/>
                  <a:gd name="T57" fmla="*/ 564 h 667"/>
                  <a:gd name="T58" fmla="*/ 531 w 656"/>
                  <a:gd name="T59" fmla="*/ 602 h 667"/>
                  <a:gd name="T60" fmla="*/ 482 w 656"/>
                  <a:gd name="T61" fmla="*/ 632 h 667"/>
                  <a:gd name="T62" fmla="*/ 427 w 656"/>
                  <a:gd name="T63" fmla="*/ 654 h 667"/>
                  <a:gd name="T64" fmla="*/ 366 w 656"/>
                  <a:gd name="T65" fmla="*/ 666 h 667"/>
                  <a:gd name="T66" fmla="*/ 299 w 656"/>
                  <a:gd name="T67" fmla="*/ 666 h 667"/>
                  <a:gd name="T68" fmla="*/ 235 w 656"/>
                  <a:gd name="T69" fmla="*/ 653 h 667"/>
                  <a:gd name="T70" fmla="*/ 175 w 656"/>
                  <a:gd name="T71" fmla="*/ 629 h 667"/>
                  <a:gd name="T72" fmla="*/ 122 w 656"/>
                  <a:gd name="T73" fmla="*/ 594 h 667"/>
                  <a:gd name="T74" fmla="*/ 77 w 656"/>
                  <a:gd name="T75" fmla="*/ 550 h 667"/>
                  <a:gd name="T76" fmla="*/ 41 w 656"/>
                  <a:gd name="T77" fmla="*/ 498 h 667"/>
                  <a:gd name="T78" fmla="*/ 16 w 656"/>
                  <a:gd name="T79" fmla="*/ 437 h 667"/>
                  <a:gd name="T80" fmla="*/ 2 w 656"/>
                  <a:gd name="T81" fmla="*/ 369 h 667"/>
                  <a:gd name="T82" fmla="*/ 2 w 656"/>
                  <a:gd name="T83" fmla="*/ 298 h 667"/>
                  <a:gd name="T84" fmla="*/ 16 w 656"/>
                  <a:gd name="T85" fmla="*/ 229 h 667"/>
                  <a:gd name="T86" fmla="*/ 41 w 656"/>
                  <a:gd name="T87" fmla="*/ 170 h 667"/>
                  <a:gd name="T88" fmla="*/ 77 w 656"/>
                  <a:gd name="T89" fmla="*/ 116 h 667"/>
                  <a:gd name="T90" fmla="*/ 122 w 656"/>
                  <a:gd name="T91" fmla="*/ 72 h 667"/>
                  <a:gd name="T92" fmla="*/ 175 w 656"/>
                  <a:gd name="T93" fmla="*/ 37 h 667"/>
                  <a:gd name="T94" fmla="*/ 235 w 656"/>
                  <a:gd name="T95" fmla="*/ 13 h 667"/>
                  <a:gd name="T96" fmla="*/ 299 w 656"/>
                  <a:gd name="T97" fmla="*/ 1 h 667"/>
                  <a:gd name="T98" fmla="*/ 384 w 656"/>
                  <a:gd name="T99" fmla="*/ 3 h 667"/>
                  <a:gd name="T100" fmla="*/ 476 w 656"/>
                  <a:gd name="T101" fmla="*/ 28 h 667"/>
                  <a:gd name="T102" fmla="*/ 554 w 656"/>
                  <a:gd name="T103" fmla="*/ 77 h 667"/>
                  <a:gd name="T104" fmla="*/ 615 w 656"/>
                  <a:gd name="T105" fmla="*/ 151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" h="667">
                    <a:moveTo>
                      <a:pt x="637" y="196"/>
                    </a:moveTo>
                    <a:lnTo>
                      <a:pt x="508" y="196"/>
                    </a:lnTo>
                    <a:lnTo>
                      <a:pt x="501" y="184"/>
                    </a:lnTo>
                    <a:lnTo>
                      <a:pt x="494" y="173"/>
                    </a:lnTo>
                    <a:lnTo>
                      <a:pt x="485" y="162"/>
                    </a:lnTo>
                    <a:lnTo>
                      <a:pt x="477" y="153"/>
                    </a:lnTo>
                    <a:lnTo>
                      <a:pt x="468" y="143"/>
                    </a:lnTo>
                    <a:lnTo>
                      <a:pt x="458" y="136"/>
                    </a:lnTo>
                    <a:lnTo>
                      <a:pt x="448" y="129"/>
                    </a:lnTo>
                    <a:lnTo>
                      <a:pt x="437" y="121"/>
                    </a:lnTo>
                    <a:lnTo>
                      <a:pt x="426" y="116"/>
                    </a:lnTo>
                    <a:lnTo>
                      <a:pt x="414" y="111"/>
                    </a:lnTo>
                    <a:lnTo>
                      <a:pt x="402" y="107"/>
                    </a:lnTo>
                    <a:lnTo>
                      <a:pt x="389" y="103"/>
                    </a:lnTo>
                    <a:lnTo>
                      <a:pt x="376" y="100"/>
                    </a:lnTo>
                    <a:lnTo>
                      <a:pt x="362" y="98"/>
                    </a:lnTo>
                    <a:lnTo>
                      <a:pt x="348" y="97"/>
                    </a:lnTo>
                    <a:lnTo>
                      <a:pt x="334" y="97"/>
                    </a:lnTo>
                    <a:lnTo>
                      <a:pt x="321" y="97"/>
                    </a:lnTo>
                    <a:lnTo>
                      <a:pt x="310" y="98"/>
                    </a:lnTo>
                    <a:lnTo>
                      <a:pt x="298" y="99"/>
                    </a:lnTo>
                    <a:lnTo>
                      <a:pt x="287" y="101"/>
                    </a:lnTo>
                    <a:lnTo>
                      <a:pt x="276" y="103"/>
                    </a:lnTo>
                    <a:lnTo>
                      <a:pt x="265" y="107"/>
                    </a:lnTo>
                    <a:lnTo>
                      <a:pt x="254" y="110"/>
                    </a:lnTo>
                    <a:lnTo>
                      <a:pt x="244" y="114"/>
                    </a:lnTo>
                    <a:lnTo>
                      <a:pt x="235" y="118"/>
                    </a:lnTo>
                    <a:lnTo>
                      <a:pt x="225" y="122"/>
                    </a:lnTo>
                    <a:lnTo>
                      <a:pt x="216" y="129"/>
                    </a:lnTo>
                    <a:lnTo>
                      <a:pt x="206" y="134"/>
                    </a:lnTo>
                    <a:lnTo>
                      <a:pt x="198" y="140"/>
                    </a:lnTo>
                    <a:lnTo>
                      <a:pt x="190" y="146"/>
                    </a:lnTo>
                    <a:lnTo>
                      <a:pt x="181" y="154"/>
                    </a:lnTo>
                    <a:lnTo>
                      <a:pt x="174" y="161"/>
                    </a:lnTo>
                    <a:lnTo>
                      <a:pt x="167" y="170"/>
                    </a:lnTo>
                    <a:lnTo>
                      <a:pt x="159" y="177"/>
                    </a:lnTo>
                    <a:lnTo>
                      <a:pt x="153" y="186"/>
                    </a:lnTo>
                    <a:lnTo>
                      <a:pt x="147" y="195"/>
                    </a:lnTo>
                    <a:lnTo>
                      <a:pt x="141" y="205"/>
                    </a:lnTo>
                    <a:lnTo>
                      <a:pt x="136" y="215"/>
                    </a:lnTo>
                    <a:lnTo>
                      <a:pt x="131" y="225"/>
                    </a:lnTo>
                    <a:lnTo>
                      <a:pt x="127" y="236"/>
                    </a:lnTo>
                    <a:lnTo>
                      <a:pt x="124" y="246"/>
                    </a:lnTo>
                    <a:lnTo>
                      <a:pt x="121" y="258"/>
                    </a:lnTo>
                    <a:lnTo>
                      <a:pt x="117" y="269"/>
                    </a:lnTo>
                    <a:lnTo>
                      <a:pt x="115" y="282"/>
                    </a:lnTo>
                    <a:lnTo>
                      <a:pt x="113" y="294"/>
                    </a:lnTo>
                    <a:lnTo>
                      <a:pt x="111" y="307"/>
                    </a:lnTo>
                    <a:lnTo>
                      <a:pt x="111" y="320"/>
                    </a:lnTo>
                    <a:lnTo>
                      <a:pt x="110" y="333"/>
                    </a:lnTo>
                    <a:lnTo>
                      <a:pt x="111" y="347"/>
                    </a:lnTo>
                    <a:lnTo>
                      <a:pt x="111" y="359"/>
                    </a:lnTo>
                    <a:lnTo>
                      <a:pt x="113" y="372"/>
                    </a:lnTo>
                    <a:lnTo>
                      <a:pt x="115" y="385"/>
                    </a:lnTo>
                    <a:lnTo>
                      <a:pt x="117" y="397"/>
                    </a:lnTo>
                    <a:lnTo>
                      <a:pt x="121" y="409"/>
                    </a:lnTo>
                    <a:lnTo>
                      <a:pt x="124" y="420"/>
                    </a:lnTo>
                    <a:lnTo>
                      <a:pt x="127" y="431"/>
                    </a:lnTo>
                    <a:lnTo>
                      <a:pt x="131" y="441"/>
                    </a:lnTo>
                    <a:lnTo>
                      <a:pt x="136" y="452"/>
                    </a:lnTo>
                    <a:lnTo>
                      <a:pt x="141" y="462"/>
                    </a:lnTo>
                    <a:lnTo>
                      <a:pt x="147" y="472"/>
                    </a:lnTo>
                    <a:lnTo>
                      <a:pt x="153" y="481"/>
                    </a:lnTo>
                    <a:lnTo>
                      <a:pt x="159" y="490"/>
                    </a:lnTo>
                    <a:lnTo>
                      <a:pt x="167" y="498"/>
                    </a:lnTo>
                    <a:lnTo>
                      <a:pt x="174" y="505"/>
                    </a:lnTo>
                    <a:lnTo>
                      <a:pt x="181" y="514"/>
                    </a:lnTo>
                    <a:lnTo>
                      <a:pt x="190" y="520"/>
                    </a:lnTo>
                    <a:lnTo>
                      <a:pt x="198" y="527"/>
                    </a:lnTo>
                    <a:lnTo>
                      <a:pt x="206" y="534"/>
                    </a:lnTo>
                    <a:lnTo>
                      <a:pt x="216" y="539"/>
                    </a:lnTo>
                    <a:lnTo>
                      <a:pt x="225" y="544"/>
                    </a:lnTo>
                    <a:lnTo>
                      <a:pt x="235" y="549"/>
                    </a:lnTo>
                    <a:lnTo>
                      <a:pt x="244" y="554"/>
                    </a:lnTo>
                    <a:lnTo>
                      <a:pt x="254" y="558"/>
                    </a:lnTo>
                    <a:lnTo>
                      <a:pt x="265" y="561"/>
                    </a:lnTo>
                    <a:lnTo>
                      <a:pt x="276" y="564"/>
                    </a:lnTo>
                    <a:lnTo>
                      <a:pt x="287" y="566"/>
                    </a:lnTo>
                    <a:lnTo>
                      <a:pt x="298" y="568"/>
                    </a:lnTo>
                    <a:lnTo>
                      <a:pt x="310" y="569"/>
                    </a:lnTo>
                    <a:lnTo>
                      <a:pt x="321" y="570"/>
                    </a:lnTo>
                    <a:lnTo>
                      <a:pt x="334" y="570"/>
                    </a:lnTo>
                    <a:lnTo>
                      <a:pt x="356" y="569"/>
                    </a:lnTo>
                    <a:lnTo>
                      <a:pt x="376" y="567"/>
                    </a:lnTo>
                    <a:lnTo>
                      <a:pt x="396" y="563"/>
                    </a:lnTo>
                    <a:lnTo>
                      <a:pt x="414" y="558"/>
                    </a:lnTo>
                    <a:lnTo>
                      <a:pt x="431" y="550"/>
                    </a:lnTo>
                    <a:lnTo>
                      <a:pt x="448" y="542"/>
                    </a:lnTo>
                    <a:lnTo>
                      <a:pt x="462" y="531"/>
                    </a:lnTo>
                    <a:lnTo>
                      <a:pt x="476" y="521"/>
                    </a:lnTo>
                    <a:lnTo>
                      <a:pt x="489" y="508"/>
                    </a:lnTo>
                    <a:lnTo>
                      <a:pt x="500" y="495"/>
                    </a:lnTo>
                    <a:lnTo>
                      <a:pt x="511" y="480"/>
                    </a:lnTo>
                    <a:lnTo>
                      <a:pt x="519" y="463"/>
                    </a:lnTo>
                    <a:lnTo>
                      <a:pt x="527" y="446"/>
                    </a:lnTo>
                    <a:lnTo>
                      <a:pt x="534" y="428"/>
                    </a:lnTo>
                    <a:lnTo>
                      <a:pt x="538" y="409"/>
                    </a:lnTo>
                    <a:lnTo>
                      <a:pt x="542" y="389"/>
                    </a:lnTo>
                    <a:lnTo>
                      <a:pt x="297" y="389"/>
                    </a:lnTo>
                    <a:lnTo>
                      <a:pt x="297" y="303"/>
                    </a:lnTo>
                    <a:lnTo>
                      <a:pt x="656" y="303"/>
                    </a:lnTo>
                    <a:lnTo>
                      <a:pt x="656" y="387"/>
                    </a:lnTo>
                    <a:lnTo>
                      <a:pt x="654" y="401"/>
                    </a:lnTo>
                    <a:lnTo>
                      <a:pt x="652" y="415"/>
                    </a:lnTo>
                    <a:lnTo>
                      <a:pt x="648" y="429"/>
                    </a:lnTo>
                    <a:lnTo>
                      <a:pt x="644" y="442"/>
                    </a:lnTo>
                    <a:lnTo>
                      <a:pt x="639" y="456"/>
                    </a:lnTo>
                    <a:lnTo>
                      <a:pt x="634" y="469"/>
                    </a:lnTo>
                    <a:lnTo>
                      <a:pt x="629" y="482"/>
                    </a:lnTo>
                    <a:lnTo>
                      <a:pt x="622" y="495"/>
                    </a:lnTo>
                    <a:lnTo>
                      <a:pt x="615" y="507"/>
                    </a:lnTo>
                    <a:lnTo>
                      <a:pt x="608" y="519"/>
                    </a:lnTo>
                    <a:lnTo>
                      <a:pt x="600" y="530"/>
                    </a:lnTo>
                    <a:lnTo>
                      <a:pt x="592" y="542"/>
                    </a:lnTo>
                    <a:lnTo>
                      <a:pt x="583" y="554"/>
                    </a:lnTo>
                    <a:lnTo>
                      <a:pt x="573" y="564"/>
                    </a:lnTo>
                    <a:lnTo>
                      <a:pt x="564" y="573"/>
                    </a:lnTo>
                    <a:lnTo>
                      <a:pt x="553" y="584"/>
                    </a:lnTo>
                    <a:lnTo>
                      <a:pt x="543" y="593"/>
                    </a:lnTo>
                    <a:lnTo>
                      <a:pt x="531" y="602"/>
                    </a:lnTo>
                    <a:lnTo>
                      <a:pt x="520" y="610"/>
                    </a:lnTo>
                    <a:lnTo>
                      <a:pt x="507" y="619"/>
                    </a:lnTo>
                    <a:lnTo>
                      <a:pt x="495" y="626"/>
                    </a:lnTo>
                    <a:lnTo>
                      <a:pt x="482" y="632"/>
                    </a:lnTo>
                    <a:lnTo>
                      <a:pt x="469" y="638"/>
                    </a:lnTo>
                    <a:lnTo>
                      <a:pt x="455" y="645"/>
                    </a:lnTo>
                    <a:lnTo>
                      <a:pt x="442" y="650"/>
                    </a:lnTo>
                    <a:lnTo>
                      <a:pt x="427" y="654"/>
                    </a:lnTo>
                    <a:lnTo>
                      <a:pt x="412" y="658"/>
                    </a:lnTo>
                    <a:lnTo>
                      <a:pt x="398" y="662"/>
                    </a:lnTo>
                    <a:lnTo>
                      <a:pt x="382" y="664"/>
                    </a:lnTo>
                    <a:lnTo>
                      <a:pt x="366" y="666"/>
                    </a:lnTo>
                    <a:lnTo>
                      <a:pt x="350" y="667"/>
                    </a:lnTo>
                    <a:lnTo>
                      <a:pt x="334" y="667"/>
                    </a:lnTo>
                    <a:lnTo>
                      <a:pt x="317" y="667"/>
                    </a:lnTo>
                    <a:lnTo>
                      <a:pt x="299" y="666"/>
                    </a:lnTo>
                    <a:lnTo>
                      <a:pt x="283" y="664"/>
                    </a:lnTo>
                    <a:lnTo>
                      <a:pt x="267" y="661"/>
                    </a:lnTo>
                    <a:lnTo>
                      <a:pt x="250" y="657"/>
                    </a:lnTo>
                    <a:lnTo>
                      <a:pt x="235" y="653"/>
                    </a:lnTo>
                    <a:lnTo>
                      <a:pt x="219" y="648"/>
                    </a:lnTo>
                    <a:lnTo>
                      <a:pt x="204" y="643"/>
                    </a:lnTo>
                    <a:lnTo>
                      <a:pt x="190" y="636"/>
                    </a:lnTo>
                    <a:lnTo>
                      <a:pt x="175" y="629"/>
                    </a:lnTo>
                    <a:lnTo>
                      <a:pt x="161" y="622"/>
                    </a:lnTo>
                    <a:lnTo>
                      <a:pt x="148" y="613"/>
                    </a:lnTo>
                    <a:lnTo>
                      <a:pt x="134" y="605"/>
                    </a:lnTo>
                    <a:lnTo>
                      <a:pt x="122" y="594"/>
                    </a:lnTo>
                    <a:lnTo>
                      <a:pt x="110" y="585"/>
                    </a:lnTo>
                    <a:lnTo>
                      <a:pt x="99" y="573"/>
                    </a:lnTo>
                    <a:lnTo>
                      <a:pt x="87" y="563"/>
                    </a:lnTo>
                    <a:lnTo>
                      <a:pt x="77" y="550"/>
                    </a:lnTo>
                    <a:lnTo>
                      <a:pt x="67" y="538"/>
                    </a:lnTo>
                    <a:lnTo>
                      <a:pt x="58" y="525"/>
                    </a:lnTo>
                    <a:lnTo>
                      <a:pt x="49" y="512"/>
                    </a:lnTo>
                    <a:lnTo>
                      <a:pt x="41" y="498"/>
                    </a:lnTo>
                    <a:lnTo>
                      <a:pt x="34" y="483"/>
                    </a:lnTo>
                    <a:lnTo>
                      <a:pt x="27" y="469"/>
                    </a:lnTo>
                    <a:lnTo>
                      <a:pt x="21" y="453"/>
                    </a:lnTo>
                    <a:lnTo>
                      <a:pt x="16" y="437"/>
                    </a:lnTo>
                    <a:lnTo>
                      <a:pt x="12" y="420"/>
                    </a:lnTo>
                    <a:lnTo>
                      <a:pt x="8" y="403"/>
                    </a:lnTo>
                    <a:lnTo>
                      <a:pt x="4" y="387"/>
                    </a:lnTo>
                    <a:lnTo>
                      <a:pt x="2" y="369"/>
                    </a:lnTo>
                    <a:lnTo>
                      <a:pt x="1" y="351"/>
                    </a:lnTo>
                    <a:lnTo>
                      <a:pt x="0" y="333"/>
                    </a:lnTo>
                    <a:lnTo>
                      <a:pt x="1" y="315"/>
                    </a:lnTo>
                    <a:lnTo>
                      <a:pt x="2" y="298"/>
                    </a:lnTo>
                    <a:lnTo>
                      <a:pt x="4" y="280"/>
                    </a:lnTo>
                    <a:lnTo>
                      <a:pt x="8" y="263"/>
                    </a:lnTo>
                    <a:lnTo>
                      <a:pt x="12" y="246"/>
                    </a:lnTo>
                    <a:lnTo>
                      <a:pt x="16" y="229"/>
                    </a:lnTo>
                    <a:lnTo>
                      <a:pt x="21" y="214"/>
                    </a:lnTo>
                    <a:lnTo>
                      <a:pt x="27" y="199"/>
                    </a:lnTo>
                    <a:lnTo>
                      <a:pt x="34" y="183"/>
                    </a:lnTo>
                    <a:lnTo>
                      <a:pt x="41" y="170"/>
                    </a:lnTo>
                    <a:lnTo>
                      <a:pt x="49" y="155"/>
                    </a:lnTo>
                    <a:lnTo>
                      <a:pt x="58" y="141"/>
                    </a:lnTo>
                    <a:lnTo>
                      <a:pt x="67" y="129"/>
                    </a:lnTo>
                    <a:lnTo>
                      <a:pt x="77" y="116"/>
                    </a:lnTo>
                    <a:lnTo>
                      <a:pt x="87" y="104"/>
                    </a:lnTo>
                    <a:lnTo>
                      <a:pt x="99" y="93"/>
                    </a:lnTo>
                    <a:lnTo>
                      <a:pt x="110" y="82"/>
                    </a:lnTo>
                    <a:lnTo>
                      <a:pt x="122" y="72"/>
                    </a:lnTo>
                    <a:lnTo>
                      <a:pt x="134" y="63"/>
                    </a:lnTo>
                    <a:lnTo>
                      <a:pt x="148" y="53"/>
                    </a:lnTo>
                    <a:lnTo>
                      <a:pt x="161" y="45"/>
                    </a:lnTo>
                    <a:lnTo>
                      <a:pt x="175" y="37"/>
                    </a:lnTo>
                    <a:lnTo>
                      <a:pt x="190" y="30"/>
                    </a:lnTo>
                    <a:lnTo>
                      <a:pt x="204" y="24"/>
                    </a:lnTo>
                    <a:lnTo>
                      <a:pt x="219" y="18"/>
                    </a:lnTo>
                    <a:lnTo>
                      <a:pt x="235" y="13"/>
                    </a:lnTo>
                    <a:lnTo>
                      <a:pt x="250" y="9"/>
                    </a:lnTo>
                    <a:lnTo>
                      <a:pt x="267" y="6"/>
                    </a:lnTo>
                    <a:lnTo>
                      <a:pt x="283" y="3"/>
                    </a:lnTo>
                    <a:lnTo>
                      <a:pt x="299" y="1"/>
                    </a:lnTo>
                    <a:lnTo>
                      <a:pt x="317" y="0"/>
                    </a:lnTo>
                    <a:lnTo>
                      <a:pt x="334" y="0"/>
                    </a:lnTo>
                    <a:lnTo>
                      <a:pt x="359" y="0"/>
                    </a:lnTo>
                    <a:lnTo>
                      <a:pt x="384" y="3"/>
                    </a:lnTo>
                    <a:lnTo>
                      <a:pt x="408" y="6"/>
                    </a:lnTo>
                    <a:lnTo>
                      <a:pt x="431" y="12"/>
                    </a:lnTo>
                    <a:lnTo>
                      <a:pt x="454" y="20"/>
                    </a:lnTo>
                    <a:lnTo>
                      <a:pt x="476" y="28"/>
                    </a:lnTo>
                    <a:lnTo>
                      <a:pt x="497" y="37"/>
                    </a:lnTo>
                    <a:lnTo>
                      <a:pt x="518" y="50"/>
                    </a:lnTo>
                    <a:lnTo>
                      <a:pt x="537" y="63"/>
                    </a:lnTo>
                    <a:lnTo>
                      <a:pt x="554" y="77"/>
                    </a:lnTo>
                    <a:lnTo>
                      <a:pt x="571" y="94"/>
                    </a:lnTo>
                    <a:lnTo>
                      <a:pt x="588" y="111"/>
                    </a:lnTo>
                    <a:lnTo>
                      <a:pt x="602" y="130"/>
                    </a:lnTo>
                    <a:lnTo>
                      <a:pt x="615" y="151"/>
                    </a:lnTo>
                    <a:lnTo>
                      <a:pt x="627" y="173"/>
                    </a:lnTo>
                    <a:lnTo>
                      <a:pt x="637" y="196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6" name="Freeform 13"/>
              <p:cNvSpPr>
                <a:spLocks/>
              </p:cNvSpPr>
              <p:nvPr/>
            </p:nvSpPr>
            <p:spPr bwMode="auto">
              <a:xfrm>
                <a:off x="4324" y="3891"/>
                <a:ext cx="23" cy="46"/>
              </a:xfrm>
              <a:custGeom>
                <a:avLst/>
                <a:gdLst>
                  <a:gd name="T0" fmla="*/ 107 w 328"/>
                  <a:gd name="T1" fmla="*/ 0 h 654"/>
                  <a:gd name="T2" fmla="*/ 107 w 328"/>
                  <a:gd name="T3" fmla="*/ 566 h 654"/>
                  <a:gd name="T4" fmla="*/ 328 w 328"/>
                  <a:gd name="T5" fmla="*/ 566 h 654"/>
                  <a:gd name="T6" fmla="*/ 328 w 328"/>
                  <a:gd name="T7" fmla="*/ 654 h 654"/>
                  <a:gd name="T8" fmla="*/ 0 w 328"/>
                  <a:gd name="T9" fmla="*/ 654 h 654"/>
                  <a:gd name="T10" fmla="*/ 0 w 328"/>
                  <a:gd name="T11" fmla="*/ 0 h 654"/>
                  <a:gd name="T12" fmla="*/ 107 w 328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654">
                    <a:moveTo>
                      <a:pt x="107" y="0"/>
                    </a:moveTo>
                    <a:lnTo>
                      <a:pt x="107" y="566"/>
                    </a:lnTo>
                    <a:lnTo>
                      <a:pt x="328" y="566"/>
                    </a:lnTo>
                    <a:lnTo>
                      <a:pt x="328" y="654"/>
                    </a:lnTo>
                    <a:lnTo>
                      <a:pt x="0" y="654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7" name="Freeform 14"/>
              <p:cNvSpPr>
                <a:spLocks noEditPoints="1"/>
              </p:cNvSpPr>
              <p:nvPr/>
            </p:nvSpPr>
            <p:spPr bwMode="auto">
              <a:xfrm>
                <a:off x="4359" y="3891"/>
                <a:ext cx="40" cy="46"/>
              </a:xfrm>
              <a:custGeom>
                <a:avLst/>
                <a:gdLst>
                  <a:gd name="T0" fmla="*/ 241 w 559"/>
                  <a:gd name="T1" fmla="*/ 565 h 654"/>
                  <a:gd name="T2" fmla="*/ 280 w 559"/>
                  <a:gd name="T3" fmla="*/ 559 h 654"/>
                  <a:gd name="T4" fmla="*/ 315 w 559"/>
                  <a:gd name="T5" fmla="*/ 550 h 654"/>
                  <a:gd name="T6" fmla="*/ 346 w 559"/>
                  <a:gd name="T7" fmla="*/ 536 h 654"/>
                  <a:gd name="T8" fmla="*/ 373 w 559"/>
                  <a:gd name="T9" fmla="*/ 517 h 654"/>
                  <a:gd name="T10" fmla="*/ 396 w 559"/>
                  <a:gd name="T11" fmla="*/ 495 h 654"/>
                  <a:gd name="T12" fmla="*/ 415 w 559"/>
                  <a:gd name="T13" fmla="*/ 469 h 654"/>
                  <a:gd name="T14" fmla="*/ 430 w 559"/>
                  <a:gd name="T15" fmla="*/ 440 h 654"/>
                  <a:gd name="T16" fmla="*/ 440 w 559"/>
                  <a:gd name="T17" fmla="*/ 406 h 654"/>
                  <a:gd name="T18" fmla="*/ 448 w 559"/>
                  <a:gd name="T19" fmla="*/ 356 h 654"/>
                  <a:gd name="T20" fmla="*/ 445 w 559"/>
                  <a:gd name="T21" fmla="*/ 276 h 654"/>
                  <a:gd name="T22" fmla="*/ 438 w 559"/>
                  <a:gd name="T23" fmla="*/ 239 h 654"/>
                  <a:gd name="T24" fmla="*/ 425 w 559"/>
                  <a:gd name="T25" fmla="*/ 207 h 654"/>
                  <a:gd name="T26" fmla="*/ 409 w 559"/>
                  <a:gd name="T27" fmla="*/ 177 h 654"/>
                  <a:gd name="T28" fmla="*/ 389 w 559"/>
                  <a:gd name="T29" fmla="*/ 152 h 654"/>
                  <a:gd name="T30" fmla="*/ 365 w 559"/>
                  <a:gd name="T31" fmla="*/ 130 h 654"/>
                  <a:gd name="T32" fmla="*/ 336 w 559"/>
                  <a:gd name="T33" fmla="*/ 113 h 654"/>
                  <a:gd name="T34" fmla="*/ 303 w 559"/>
                  <a:gd name="T35" fmla="*/ 100 h 654"/>
                  <a:gd name="T36" fmla="*/ 268 w 559"/>
                  <a:gd name="T37" fmla="*/ 91 h 654"/>
                  <a:gd name="T38" fmla="*/ 227 w 559"/>
                  <a:gd name="T39" fmla="*/ 87 h 654"/>
                  <a:gd name="T40" fmla="*/ 107 w 559"/>
                  <a:gd name="T41" fmla="*/ 566 h 654"/>
                  <a:gd name="T42" fmla="*/ 558 w 559"/>
                  <a:gd name="T43" fmla="*/ 347 h 654"/>
                  <a:gd name="T44" fmla="*/ 553 w 559"/>
                  <a:gd name="T45" fmla="*/ 401 h 654"/>
                  <a:gd name="T46" fmla="*/ 539 w 559"/>
                  <a:gd name="T47" fmla="*/ 449 h 654"/>
                  <a:gd name="T48" fmla="*/ 521 w 559"/>
                  <a:gd name="T49" fmla="*/ 493 h 654"/>
                  <a:gd name="T50" fmla="*/ 496 w 559"/>
                  <a:gd name="T51" fmla="*/ 533 h 654"/>
                  <a:gd name="T52" fmla="*/ 464 w 559"/>
                  <a:gd name="T53" fmla="*/ 566 h 654"/>
                  <a:gd name="T54" fmla="*/ 428 w 559"/>
                  <a:gd name="T55" fmla="*/ 596 h 654"/>
                  <a:gd name="T56" fmla="*/ 386 w 559"/>
                  <a:gd name="T57" fmla="*/ 619 h 654"/>
                  <a:gd name="T58" fmla="*/ 339 w 559"/>
                  <a:gd name="T59" fmla="*/ 637 h 654"/>
                  <a:gd name="T60" fmla="*/ 287 w 559"/>
                  <a:gd name="T61" fmla="*/ 648 h 654"/>
                  <a:gd name="T62" fmla="*/ 232 w 559"/>
                  <a:gd name="T63" fmla="*/ 654 h 654"/>
                  <a:gd name="T64" fmla="*/ 0 w 559"/>
                  <a:gd name="T65" fmla="*/ 0 h 654"/>
                  <a:gd name="T66" fmla="*/ 251 w 559"/>
                  <a:gd name="T67" fmla="*/ 1 h 654"/>
                  <a:gd name="T68" fmla="*/ 305 w 559"/>
                  <a:gd name="T69" fmla="*/ 8 h 654"/>
                  <a:gd name="T70" fmla="*/ 355 w 559"/>
                  <a:gd name="T71" fmla="*/ 23 h 654"/>
                  <a:gd name="T72" fmla="*/ 400 w 559"/>
                  <a:gd name="T73" fmla="*/ 43 h 654"/>
                  <a:gd name="T74" fmla="*/ 440 w 559"/>
                  <a:gd name="T75" fmla="*/ 68 h 654"/>
                  <a:gd name="T76" fmla="*/ 476 w 559"/>
                  <a:gd name="T77" fmla="*/ 100 h 654"/>
                  <a:gd name="T78" fmla="*/ 505 w 559"/>
                  <a:gd name="T79" fmla="*/ 136 h 654"/>
                  <a:gd name="T80" fmla="*/ 528 w 559"/>
                  <a:gd name="T81" fmla="*/ 177 h 654"/>
                  <a:gd name="T82" fmla="*/ 545 w 559"/>
                  <a:gd name="T83" fmla="*/ 223 h 654"/>
                  <a:gd name="T84" fmla="*/ 555 w 559"/>
                  <a:gd name="T85" fmla="*/ 274 h 654"/>
                  <a:gd name="T86" fmla="*/ 559 w 559"/>
                  <a:gd name="T87" fmla="*/ 329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9" h="654">
                    <a:moveTo>
                      <a:pt x="213" y="566"/>
                    </a:moveTo>
                    <a:lnTo>
                      <a:pt x="227" y="565"/>
                    </a:lnTo>
                    <a:lnTo>
                      <a:pt x="241" y="565"/>
                    </a:lnTo>
                    <a:lnTo>
                      <a:pt x="254" y="563"/>
                    </a:lnTo>
                    <a:lnTo>
                      <a:pt x="268" y="562"/>
                    </a:lnTo>
                    <a:lnTo>
                      <a:pt x="280" y="559"/>
                    </a:lnTo>
                    <a:lnTo>
                      <a:pt x="292" y="557"/>
                    </a:lnTo>
                    <a:lnTo>
                      <a:pt x="303" y="554"/>
                    </a:lnTo>
                    <a:lnTo>
                      <a:pt x="315" y="550"/>
                    </a:lnTo>
                    <a:lnTo>
                      <a:pt x="325" y="546"/>
                    </a:lnTo>
                    <a:lnTo>
                      <a:pt x="336" y="541"/>
                    </a:lnTo>
                    <a:lnTo>
                      <a:pt x="346" y="536"/>
                    </a:lnTo>
                    <a:lnTo>
                      <a:pt x="355" y="530"/>
                    </a:lnTo>
                    <a:lnTo>
                      <a:pt x="365" y="525"/>
                    </a:lnTo>
                    <a:lnTo>
                      <a:pt x="373" y="517"/>
                    </a:lnTo>
                    <a:lnTo>
                      <a:pt x="382" y="511"/>
                    </a:lnTo>
                    <a:lnTo>
                      <a:pt x="389" y="504"/>
                    </a:lnTo>
                    <a:lnTo>
                      <a:pt x="396" y="495"/>
                    </a:lnTo>
                    <a:lnTo>
                      <a:pt x="402" y="487"/>
                    </a:lnTo>
                    <a:lnTo>
                      <a:pt x="409" y="478"/>
                    </a:lnTo>
                    <a:lnTo>
                      <a:pt x="415" y="469"/>
                    </a:lnTo>
                    <a:lnTo>
                      <a:pt x="420" y="459"/>
                    </a:lnTo>
                    <a:lnTo>
                      <a:pt x="425" y="450"/>
                    </a:lnTo>
                    <a:lnTo>
                      <a:pt x="430" y="440"/>
                    </a:lnTo>
                    <a:lnTo>
                      <a:pt x="434" y="429"/>
                    </a:lnTo>
                    <a:lnTo>
                      <a:pt x="438" y="418"/>
                    </a:lnTo>
                    <a:lnTo>
                      <a:pt x="440" y="406"/>
                    </a:lnTo>
                    <a:lnTo>
                      <a:pt x="443" y="394"/>
                    </a:lnTo>
                    <a:lnTo>
                      <a:pt x="445" y="382"/>
                    </a:lnTo>
                    <a:lnTo>
                      <a:pt x="448" y="356"/>
                    </a:lnTo>
                    <a:lnTo>
                      <a:pt x="449" y="329"/>
                    </a:lnTo>
                    <a:lnTo>
                      <a:pt x="448" y="302"/>
                    </a:lnTo>
                    <a:lnTo>
                      <a:pt x="445" y="276"/>
                    </a:lnTo>
                    <a:lnTo>
                      <a:pt x="443" y="263"/>
                    </a:lnTo>
                    <a:lnTo>
                      <a:pt x="440" y="251"/>
                    </a:lnTo>
                    <a:lnTo>
                      <a:pt x="438" y="239"/>
                    </a:lnTo>
                    <a:lnTo>
                      <a:pt x="434" y="228"/>
                    </a:lnTo>
                    <a:lnTo>
                      <a:pt x="430" y="217"/>
                    </a:lnTo>
                    <a:lnTo>
                      <a:pt x="425" y="207"/>
                    </a:lnTo>
                    <a:lnTo>
                      <a:pt x="420" y="196"/>
                    </a:lnTo>
                    <a:lnTo>
                      <a:pt x="415" y="187"/>
                    </a:lnTo>
                    <a:lnTo>
                      <a:pt x="409" y="177"/>
                    </a:lnTo>
                    <a:lnTo>
                      <a:pt x="402" y="169"/>
                    </a:lnTo>
                    <a:lnTo>
                      <a:pt x="396" y="160"/>
                    </a:lnTo>
                    <a:lnTo>
                      <a:pt x="389" y="152"/>
                    </a:lnTo>
                    <a:lnTo>
                      <a:pt x="382" y="145"/>
                    </a:lnTo>
                    <a:lnTo>
                      <a:pt x="373" y="137"/>
                    </a:lnTo>
                    <a:lnTo>
                      <a:pt x="365" y="130"/>
                    </a:lnTo>
                    <a:lnTo>
                      <a:pt x="355" y="124"/>
                    </a:lnTo>
                    <a:lnTo>
                      <a:pt x="346" y="119"/>
                    </a:lnTo>
                    <a:lnTo>
                      <a:pt x="336" y="113"/>
                    </a:lnTo>
                    <a:lnTo>
                      <a:pt x="325" y="108"/>
                    </a:lnTo>
                    <a:lnTo>
                      <a:pt x="315" y="104"/>
                    </a:lnTo>
                    <a:lnTo>
                      <a:pt x="303" y="100"/>
                    </a:lnTo>
                    <a:lnTo>
                      <a:pt x="292" y="96"/>
                    </a:lnTo>
                    <a:lnTo>
                      <a:pt x="280" y="93"/>
                    </a:lnTo>
                    <a:lnTo>
                      <a:pt x="268" y="91"/>
                    </a:lnTo>
                    <a:lnTo>
                      <a:pt x="254" y="89"/>
                    </a:lnTo>
                    <a:lnTo>
                      <a:pt x="241" y="88"/>
                    </a:lnTo>
                    <a:lnTo>
                      <a:pt x="227" y="87"/>
                    </a:lnTo>
                    <a:lnTo>
                      <a:pt x="213" y="87"/>
                    </a:lnTo>
                    <a:lnTo>
                      <a:pt x="107" y="87"/>
                    </a:lnTo>
                    <a:lnTo>
                      <a:pt x="107" y="566"/>
                    </a:lnTo>
                    <a:lnTo>
                      <a:pt x="213" y="566"/>
                    </a:lnTo>
                    <a:close/>
                    <a:moveTo>
                      <a:pt x="559" y="329"/>
                    </a:moveTo>
                    <a:lnTo>
                      <a:pt x="558" y="347"/>
                    </a:lnTo>
                    <a:lnTo>
                      <a:pt x="557" y="366"/>
                    </a:lnTo>
                    <a:lnTo>
                      <a:pt x="555" y="384"/>
                    </a:lnTo>
                    <a:lnTo>
                      <a:pt x="553" y="401"/>
                    </a:lnTo>
                    <a:lnTo>
                      <a:pt x="549" y="418"/>
                    </a:lnTo>
                    <a:lnTo>
                      <a:pt x="545" y="433"/>
                    </a:lnTo>
                    <a:lnTo>
                      <a:pt x="539" y="449"/>
                    </a:lnTo>
                    <a:lnTo>
                      <a:pt x="534" y="465"/>
                    </a:lnTo>
                    <a:lnTo>
                      <a:pt x="528" y="479"/>
                    </a:lnTo>
                    <a:lnTo>
                      <a:pt x="521" y="493"/>
                    </a:lnTo>
                    <a:lnTo>
                      <a:pt x="513" y="507"/>
                    </a:lnTo>
                    <a:lnTo>
                      <a:pt x="505" y="520"/>
                    </a:lnTo>
                    <a:lnTo>
                      <a:pt x="496" y="533"/>
                    </a:lnTo>
                    <a:lnTo>
                      <a:pt x="486" y="544"/>
                    </a:lnTo>
                    <a:lnTo>
                      <a:pt x="476" y="556"/>
                    </a:lnTo>
                    <a:lnTo>
                      <a:pt x="464" y="566"/>
                    </a:lnTo>
                    <a:lnTo>
                      <a:pt x="453" y="577"/>
                    </a:lnTo>
                    <a:lnTo>
                      <a:pt x="440" y="586"/>
                    </a:lnTo>
                    <a:lnTo>
                      <a:pt x="428" y="596"/>
                    </a:lnTo>
                    <a:lnTo>
                      <a:pt x="414" y="604"/>
                    </a:lnTo>
                    <a:lnTo>
                      <a:pt x="400" y="612"/>
                    </a:lnTo>
                    <a:lnTo>
                      <a:pt x="386" y="619"/>
                    </a:lnTo>
                    <a:lnTo>
                      <a:pt x="371" y="625"/>
                    </a:lnTo>
                    <a:lnTo>
                      <a:pt x="355" y="632"/>
                    </a:lnTo>
                    <a:lnTo>
                      <a:pt x="339" y="637"/>
                    </a:lnTo>
                    <a:lnTo>
                      <a:pt x="323" y="641"/>
                    </a:lnTo>
                    <a:lnTo>
                      <a:pt x="305" y="645"/>
                    </a:lnTo>
                    <a:lnTo>
                      <a:pt x="287" y="648"/>
                    </a:lnTo>
                    <a:lnTo>
                      <a:pt x="270" y="650"/>
                    </a:lnTo>
                    <a:lnTo>
                      <a:pt x="251" y="653"/>
                    </a:lnTo>
                    <a:lnTo>
                      <a:pt x="232" y="654"/>
                    </a:lnTo>
                    <a:lnTo>
                      <a:pt x="213" y="654"/>
                    </a:lnTo>
                    <a:lnTo>
                      <a:pt x="0" y="654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232" y="0"/>
                    </a:lnTo>
                    <a:lnTo>
                      <a:pt x="251" y="1"/>
                    </a:lnTo>
                    <a:lnTo>
                      <a:pt x="270" y="3"/>
                    </a:lnTo>
                    <a:lnTo>
                      <a:pt x="287" y="5"/>
                    </a:lnTo>
                    <a:lnTo>
                      <a:pt x="305" y="8"/>
                    </a:lnTo>
                    <a:lnTo>
                      <a:pt x="323" y="13"/>
                    </a:lnTo>
                    <a:lnTo>
                      <a:pt x="339" y="18"/>
                    </a:lnTo>
                    <a:lnTo>
                      <a:pt x="355" y="23"/>
                    </a:lnTo>
                    <a:lnTo>
                      <a:pt x="371" y="28"/>
                    </a:lnTo>
                    <a:lnTo>
                      <a:pt x="386" y="36"/>
                    </a:lnTo>
                    <a:lnTo>
                      <a:pt x="400" y="43"/>
                    </a:lnTo>
                    <a:lnTo>
                      <a:pt x="414" y="50"/>
                    </a:lnTo>
                    <a:lnTo>
                      <a:pt x="428" y="59"/>
                    </a:lnTo>
                    <a:lnTo>
                      <a:pt x="440" y="68"/>
                    </a:lnTo>
                    <a:lnTo>
                      <a:pt x="453" y="78"/>
                    </a:lnTo>
                    <a:lnTo>
                      <a:pt x="464" y="88"/>
                    </a:lnTo>
                    <a:lnTo>
                      <a:pt x="476" y="100"/>
                    </a:lnTo>
                    <a:lnTo>
                      <a:pt x="486" y="111"/>
                    </a:lnTo>
                    <a:lnTo>
                      <a:pt x="496" y="123"/>
                    </a:lnTo>
                    <a:lnTo>
                      <a:pt x="505" y="136"/>
                    </a:lnTo>
                    <a:lnTo>
                      <a:pt x="513" y="149"/>
                    </a:lnTo>
                    <a:lnTo>
                      <a:pt x="521" y="163"/>
                    </a:lnTo>
                    <a:lnTo>
                      <a:pt x="528" y="177"/>
                    </a:lnTo>
                    <a:lnTo>
                      <a:pt x="534" y="192"/>
                    </a:lnTo>
                    <a:lnTo>
                      <a:pt x="539" y="208"/>
                    </a:lnTo>
                    <a:lnTo>
                      <a:pt x="545" y="223"/>
                    </a:lnTo>
                    <a:lnTo>
                      <a:pt x="549" y="240"/>
                    </a:lnTo>
                    <a:lnTo>
                      <a:pt x="553" y="257"/>
                    </a:lnTo>
                    <a:lnTo>
                      <a:pt x="555" y="274"/>
                    </a:lnTo>
                    <a:lnTo>
                      <a:pt x="557" y="292"/>
                    </a:lnTo>
                    <a:lnTo>
                      <a:pt x="558" y="311"/>
                    </a:lnTo>
                    <a:lnTo>
                      <a:pt x="559" y="329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8" name="Freeform 15"/>
              <p:cNvSpPr>
                <a:spLocks noEditPoints="1"/>
              </p:cNvSpPr>
              <p:nvPr/>
            </p:nvSpPr>
            <p:spPr bwMode="auto">
              <a:xfrm>
                <a:off x="3575" y="3674"/>
                <a:ext cx="606" cy="217"/>
              </a:xfrm>
              <a:custGeom>
                <a:avLst/>
                <a:gdLst>
                  <a:gd name="T0" fmla="*/ 8440 w 8488"/>
                  <a:gd name="T1" fmla="*/ 706 h 3032"/>
                  <a:gd name="T2" fmla="*/ 7782 w 8488"/>
                  <a:gd name="T3" fmla="*/ 2351 h 3032"/>
                  <a:gd name="T4" fmla="*/ 7742 w 8488"/>
                  <a:gd name="T5" fmla="*/ 1490 h 3032"/>
                  <a:gd name="T6" fmla="*/ 7610 w 8488"/>
                  <a:gd name="T7" fmla="*/ 1379 h 3032"/>
                  <a:gd name="T8" fmla="*/ 7406 w 8488"/>
                  <a:gd name="T9" fmla="*/ 1374 h 3032"/>
                  <a:gd name="T10" fmla="*/ 7259 w 8488"/>
                  <a:gd name="T11" fmla="*/ 1487 h 3032"/>
                  <a:gd name="T12" fmla="*/ 7206 w 8488"/>
                  <a:gd name="T13" fmla="*/ 1699 h 3032"/>
                  <a:gd name="T14" fmla="*/ 7358 w 8488"/>
                  <a:gd name="T15" fmla="*/ 1138 h 3032"/>
                  <a:gd name="T16" fmla="*/ 7708 w 8488"/>
                  <a:gd name="T17" fmla="*/ 1116 h 3032"/>
                  <a:gd name="T18" fmla="*/ 7978 w 8488"/>
                  <a:gd name="T19" fmla="*/ 1283 h 3032"/>
                  <a:gd name="T20" fmla="*/ 8094 w 8488"/>
                  <a:gd name="T21" fmla="*/ 1605 h 3032"/>
                  <a:gd name="T22" fmla="*/ 6389 w 8488"/>
                  <a:gd name="T23" fmla="*/ 2324 h 3032"/>
                  <a:gd name="T24" fmla="*/ 6202 w 8488"/>
                  <a:gd name="T25" fmla="*/ 2165 h 3032"/>
                  <a:gd name="T26" fmla="*/ 6008 w 8488"/>
                  <a:gd name="T27" fmla="*/ 1384 h 3032"/>
                  <a:gd name="T28" fmla="*/ 6475 w 8488"/>
                  <a:gd name="T29" fmla="*/ 1992 h 3032"/>
                  <a:gd name="T30" fmla="*/ 5544 w 8488"/>
                  <a:gd name="T31" fmla="*/ 1736 h 3032"/>
                  <a:gd name="T32" fmla="*/ 5485 w 8488"/>
                  <a:gd name="T33" fmla="*/ 1515 h 3032"/>
                  <a:gd name="T34" fmla="*/ 5323 w 8488"/>
                  <a:gd name="T35" fmla="*/ 1391 h 3032"/>
                  <a:gd name="T36" fmla="*/ 5100 w 8488"/>
                  <a:gd name="T37" fmla="*/ 1396 h 3032"/>
                  <a:gd name="T38" fmla="*/ 4946 w 8488"/>
                  <a:gd name="T39" fmla="*/ 1525 h 3032"/>
                  <a:gd name="T40" fmla="*/ 4897 w 8488"/>
                  <a:gd name="T41" fmla="*/ 1755 h 3032"/>
                  <a:gd name="T42" fmla="*/ 4958 w 8488"/>
                  <a:gd name="T43" fmla="*/ 1965 h 3032"/>
                  <a:gd name="T44" fmla="*/ 5127 w 8488"/>
                  <a:gd name="T45" fmla="*/ 2079 h 3032"/>
                  <a:gd name="T46" fmla="*/ 5350 w 8488"/>
                  <a:gd name="T47" fmla="*/ 2065 h 3032"/>
                  <a:gd name="T48" fmla="*/ 5500 w 8488"/>
                  <a:gd name="T49" fmla="*/ 1928 h 3032"/>
                  <a:gd name="T50" fmla="*/ 5857 w 8488"/>
                  <a:gd name="T51" fmla="*/ 1118 h 3032"/>
                  <a:gd name="T52" fmla="*/ 5331 w 8488"/>
                  <a:gd name="T53" fmla="*/ 2344 h 3032"/>
                  <a:gd name="T54" fmla="*/ 4943 w 8488"/>
                  <a:gd name="T55" fmla="*/ 2330 h 3032"/>
                  <a:gd name="T56" fmla="*/ 4670 w 8488"/>
                  <a:gd name="T57" fmla="*/ 2096 h 3032"/>
                  <a:gd name="T58" fmla="*/ 4579 w 8488"/>
                  <a:gd name="T59" fmla="*/ 1702 h 3032"/>
                  <a:gd name="T60" fmla="*/ 4700 w 8488"/>
                  <a:gd name="T61" fmla="*/ 1327 h 3032"/>
                  <a:gd name="T62" fmla="*/ 4996 w 8488"/>
                  <a:gd name="T63" fmla="*/ 1123 h 3032"/>
                  <a:gd name="T64" fmla="*/ 5381 w 8488"/>
                  <a:gd name="T65" fmla="*/ 1149 h 3032"/>
                  <a:gd name="T66" fmla="*/ 4172 w 8488"/>
                  <a:gd name="T67" fmla="*/ 1262 h 3032"/>
                  <a:gd name="T68" fmla="*/ 4103 w 8488"/>
                  <a:gd name="T69" fmla="*/ 1107 h 3032"/>
                  <a:gd name="T70" fmla="*/ 3945 w 8488"/>
                  <a:gd name="T71" fmla="*/ 1038 h 3032"/>
                  <a:gd name="T72" fmla="*/ 4003 w 8488"/>
                  <a:gd name="T73" fmla="*/ 1580 h 3032"/>
                  <a:gd name="T74" fmla="*/ 4134 w 8488"/>
                  <a:gd name="T75" fmla="*/ 1480 h 3032"/>
                  <a:gd name="T76" fmla="*/ 4492 w 8488"/>
                  <a:gd name="T77" fmla="*/ 1308 h 3032"/>
                  <a:gd name="T78" fmla="*/ 4390 w 8488"/>
                  <a:gd name="T79" fmla="*/ 1647 h 3032"/>
                  <a:gd name="T80" fmla="*/ 4108 w 8488"/>
                  <a:gd name="T81" fmla="*/ 1824 h 3032"/>
                  <a:gd name="T82" fmla="*/ 3993 w 8488"/>
                  <a:gd name="T83" fmla="*/ 785 h 3032"/>
                  <a:gd name="T84" fmla="*/ 4322 w 8488"/>
                  <a:gd name="T85" fmla="*/ 907 h 3032"/>
                  <a:gd name="T86" fmla="*/ 4483 w 8488"/>
                  <a:gd name="T87" fmla="*/ 1193 h 3032"/>
                  <a:gd name="T88" fmla="*/ 2421 w 8488"/>
                  <a:gd name="T89" fmla="*/ 840 h 3032"/>
                  <a:gd name="T90" fmla="*/ 2238 w 8488"/>
                  <a:gd name="T91" fmla="*/ 969 h 3032"/>
                  <a:gd name="T92" fmla="*/ 2054 w 8488"/>
                  <a:gd name="T93" fmla="*/ 840 h 3032"/>
                  <a:gd name="T94" fmla="*/ 2128 w 8488"/>
                  <a:gd name="T95" fmla="*/ 620 h 3032"/>
                  <a:gd name="T96" fmla="*/ 2361 w 8488"/>
                  <a:gd name="T97" fmla="*/ 632 h 3032"/>
                  <a:gd name="T98" fmla="*/ 1833 w 8488"/>
                  <a:gd name="T99" fmla="*/ 1739 h 3032"/>
                  <a:gd name="T100" fmla="*/ 1705 w 8488"/>
                  <a:gd name="T101" fmla="*/ 2143 h 3032"/>
                  <a:gd name="T102" fmla="*/ 1377 w 8488"/>
                  <a:gd name="T103" fmla="*/ 2348 h 3032"/>
                  <a:gd name="T104" fmla="*/ 943 w 8488"/>
                  <a:gd name="T105" fmla="*/ 2322 h 3032"/>
                  <a:gd name="T106" fmla="*/ 664 w 8488"/>
                  <a:gd name="T107" fmla="*/ 2069 h 3032"/>
                  <a:gd name="T108" fmla="*/ 898 w 8488"/>
                  <a:gd name="T109" fmla="*/ 782 h 3032"/>
                  <a:gd name="T110" fmla="*/ 940 w 8488"/>
                  <a:gd name="T111" fmla="*/ 1919 h 3032"/>
                  <a:gd name="T112" fmla="*/ 1085 w 8488"/>
                  <a:gd name="T113" fmla="*/ 2051 h 3032"/>
                  <a:gd name="T114" fmla="*/ 1317 w 8488"/>
                  <a:gd name="T115" fmla="*/ 2056 h 3032"/>
                  <a:gd name="T116" fmla="*/ 1470 w 8488"/>
                  <a:gd name="T117" fmla="*/ 1936 h 3032"/>
                  <a:gd name="T118" fmla="*/ 1521 w 8488"/>
                  <a:gd name="T119" fmla="*/ 1701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88" h="3032">
                    <a:moveTo>
                      <a:pt x="8488" y="706"/>
                    </a:moveTo>
                    <a:lnTo>
                      <a:pt x="8488" y="934"/>
                    </a:lnTo>
                    <a:lnTo>
                      <a:pt x="8451" y="934"/>
                    </a:lnTo>
                    <a:lnTo>
                      <a:pt x="8451" y="762"/>
                    </a:lnTo>
                    <a:lnTo>
                      <a:pt x="8380" y="934"/>
                    </a:lnTo>
                    <a:lnTo>
                      <a:pt x="8350" y="934"/>
                    </a:lnTo>
                    <a:lnTo>
                      <a:pt x="8277" y="762"/>
                    </a:lnTo>
                    <a:lnTo>
                      <a:pt x="8277" y="934"/>
                    </a:lnTo>
                    <a:lnTo>
                      <a:pt x="8242" y="934"/>
                    </a:lnTo>
                    <a:lnTo>
                      <a:pt x="8242" y="706"/>
                    </a:lnTo>
                    <a:lnTo>
                      <a:pt x="8290" y="706"/>
                    </a:lnTo>
                    <a:lnTo>
                      <a:pt x="8363" y="885"/>
                    </a:lnTo>
                    <a:lnTo>
                      <a:pt x="8440" y="706"/>
                    </a:lnTo>
                    <a:lnTo>
                      <a:pt x="8488" y="706"/>
                    </a:lnTo>
                    <a:close/>
                    <a:moveTo>
                      <a:pt x="8029" y="706"/>
                    </a:moveTo>
                    <a:lnTo>
                      <a:pt x="8194" y="706"/>
                    </a:lnTo>
                    <a:lnTo>
                      <a:pt x="8194" y="739"/>
                    </a:lnTo>
                    <a:lnTo>
                      <a:pt x="8133" y="739"/>
                    </a:lnTo>
                    <a:lnTo>
                      <a:pt x="8133" y="934"/>
                    </a:lnTo>
                    <a:lnTo>
                      <a:pt x="8092" y="934"/>
                    </a:lnTo>
                    <a:lnTo>
                      <a:pt x="8092" y="739"/>
                    </a:lnTo>
                    <a:lnTo>
                      <a:pt x="8029" y="739"/>
                    </a:lnTo>
                    <a:lnTo>
                      <a:pt x="8029" y="706"/>
                    </a:lnTo>
                    <a:close/>
                    <a:moveTo>
                      <a:pt x="8094" y="1635"/>
                    </a:moveTo>
                    <a:lnTo>
                      <a:pt x="8094" y="2351"/>
                    </a:lnTo>
                    <a:lnTo>
                      <a:pt x="7782" y="2351"/>
                    </a:lnTo>
                    <a:lnTo>
                      <a:pt x="7782" y="1670"/>
                    </a:lnTo>
                    <a:lnTo>
                      <a:pt x="7782" y="1652"/>
                    </a:lnTo>
                    <a:lnTo>
                      <a:pt x="7780" y="1636"/>
                    </a:lnTo>
                    <a:lnTo>
                      <a:pt x="7779" y="1620"/>
                    </a:lnTo>
                    <a:lnTo>
                      <a:pt x="7777" y="1603"/>
                    </a:lnTo>
                    <a:lnTo>
                      <a:pt x="7774" y="1587"/>
                    </a:lnTo>
                    <a:lnTo>
                      <a:pt x="7771" y="1573"/>
                    </a:lnTo>
                    <a:lnTo>
                      <a:pt x="7768" y="1557"/>
                    </a:lnTo>
                    <a:lnTo>
                      <a:pt x="7764" y="1543"/>
                    </a:lnTo>
                    <a:lnTo>
                      <a:pt x="7759" y="1529"/>
                    </a:lnTo>
                    <a:lnTo>
                      <a:pt x="7753" y="1516"/>
                    </a:lnTo>
                    <a:lnTo>
                      <a:pt x="7748" y="1502"/>
                    </a:lnTo>
                    <a:lnTo>
                      <a:pt x="7742" y="1490"/>
                    </a:lnTo>
                    <a:lnTo>
                      <a:pt x="7734" y="1478"/>
                    </a:lnTo>
                    <a:lnTo>
                      <a:pt x="7727" y="1467"/>
                    </a:lnTo>
                    <a:lnTo>
                      <a:pt x="7719" y="1456"/>
                    </a:lnTo>
                    <a:lnTo>
                      <a:pt x="7710" y="1446"/>
                    </a:lnTo>
                    <a:lnTo>
                      <a:pt x="7702" y="1436"/>
                    </a:lnTo>
                    <a:lnTo>
                      <a:pt x="7692" y="1427"/>
                    </a:lnTo>
                    <a:lnTo>
                      <a:pt x="7682" y="1418"/>
                    </a:lnTo>
                    <a:lnTo>
                      <a:pt x="7671" y="1410"/>
                    </a:lnTo>
                    <a:lnTo>
                      <a:pt x="7660" y="1403"/>
                    </a:lnTo>
                    <a:lnTo>
                      <a:pt x="7648" y="1395"/>
                    </a:lnTo>
                    <a:lnTo>
                      <a:pt x="7636" y="1389"/>
                    </a:lnTo>
                    <a:lnTo>
                      <a:pt x="7623" y="1384"/>
                    </a:lnTo>
                    <a:lnTo>
                      <a:pt x="7610" y="1379"/>
                    </a:lnTo>
                    <a:lnTo>
                      <a:pt x="7595" y="1374"/>
                    </a:lnTo>
                    <a:lnTo>
                      <a:pt x="7582" y="1370"/>
                    </a:lnTo>
                    <a:lnTo>
                      <a:pt x="7566" y="1367"/>
                    </a:lnTo>
                    <a:lnTo>
                      <a:pt x="7552" y="1365"/>
                    </a:lnTo>
                    <a:lnTo>
                      <a:pt x="7535" y="1363"/>
                    </a:lnTo>
                    <a:lnTo>
                      <a:pt x="7519" y="1362"/>
                    </a:lnTo>
                    <a:lnTo>
                      <a:pt x="7501" y="1362"/>
                    </a:lnTo>
                    <a:lnTo>
                      <a:pt x="7485" y="1362"/>
                    </a:lnTo>
                    <a:lnTo>
                      <a:pt x="7468" y="1363"/>
                    </a:lnTo>
                    <a:lnTo>
                      <a:pt x="7452" y="1365"/>
                    </a:lnTo>
                    <a:lnTo>
                      <a:pt x="7436" y="1367"/>
                    </a:lnTo>
                    <a:lnTo>
                      <a:pt x="7421" y="1370"/>
                    </a:lnTo>
                    <a:lnTo>
                      <a:pt x="7406" y="1374"/>
                    </a:lnTo>
                    <a:lnTo>
                      <a:pt x="7392" y="1380"/>
                    </a:lnTo>
                    <a:lnTo>
                      <a:pt x="7378" y="1385"/>
                    </a:lnTo>
                    <a:lnTo>
                      <a:pt x="7364" y="1390"/>
                    </a:lnTo>
                    <a:lnTo>
                      <a:pt x="7352" y="1397"/>
                    </a:lnTo>
                    <a:lnTo>
                      <a:pt x="7339" y="1405"/>
                    </a:lnTo>
                    <a:lnTo>
                      <a:pt x="7328" y="1412"/>
                    </a:lnTo>
                    <a:lnTo>
                      <a:pt x="7316" y="1422"/>
                    </a:lnTo>
                    <a:lnTo>
                      <a:pt x="7305" y="1431"/>
                    </a:lnTo>
                    <a:lnTo>
                      <a:pt x="7295" y="1440"/>
                    </a:lnTo>
                    <a:lnTo>
                      <a:pt x="7285" y="1451"/>
                    </a:lnTo>
                    <a:lnTo>
                      <a:pt x="7275" y="1462"/>
                    </a:lnTo>
                    <a:lnTo>
                      <a:pt x="7267" y="1474"/>
                    </a:lnTo>
                    <a:lnTo>
                      <a:pt x="7259" y="1487"/>
                    </a:lnTo>
                    <a:lnTo>
                      <a:pt x="7251" y="1499"/>
                    </a:lnTo>
                    <a:lnTo>
                      <a:pt x="7244" y="1513"/>
                    </a:lnTo>
                    <a:lnTo>
                      <a:pt x="7238" y="1526"/>
                    </a:lnTo>
                    <a:lnTo>
                      <a:pt x="7232" y="1541"/>
                    </a:lnTo>
                    <a:lnTo>
                      <a:pt x="7226" y="1557"/>
                    </a:lnTo>
                    <a:lnTo>
                      <a:pt x="7222" y="1573"/>
                    </a:lnTo>
                    <a:lnTo>
                      <a:pt x="7218" y="1589"/>
                    </a:lnTo>
                    <a:lnTo>
                      <a:pt x="7215" y="1606"/>
                    </a:lnTo>
                    <a:lnTo>
                      <a:pt x="7212" y="1623"/>
                    </a:lnTo>
                    <a:lnTo>
                      <a:pt x="7210" y="1641"/>
                    </a:lnTo>
                    <a:lnTo>
                      <a:pt x="7207" y="1660"/>
                    </a:lnTo>
                    <a:lnTo>
                      <a:pt x="7206" y="1679"/>
                    </a:lnTo>
                    <a:lnTo>
                      <a:pt x="7206" y="1699"/>
                    </a:lnTo>
                    <a:lnTo>
                      <a:pt x="7206" y="2351"/>
                    </a:lnTo>
                    <a:lnTo>
                      <a:pt x="6894" y="2351"/>
                    </a:lnTo>
                    <a:lnTo>
                      <a:pt x="6894" y="706"/>
                    </a:lnTo>
                    <a:lnTo>
                      <a:pt x="7206" y="706"/>
                    </a:lnTo>
                    <a:lnTo>
                      <a:pt x="7206" y="1245"/>
                    </a:lnTo>
                    <a:lnTo>
                      <a:pt x="7222" y="1229"/>
                    </a:lnTo>
                    <a:lnTo>
                      <a:pt x="7238" y="1212"/>
                    </a:lnTo>
                    <a:lnTo>
                      <a:pt x="7256" y="1197"/>
                    </a:lnTo>
                    <a:lnTo>
                      <a:pt x="7273" y="1183"/>
                    </a:lnTo>
                    <a:lnTo>
                      <a:pt x="7293" y="1170"/>
                    </a:lnTo>
                    <a:lnTo>
                      <a:pt x="7313" y="1158"/>
                    </a:lnTo>
                    <a:lnTo>
                      <a:pt x="7335" y="1148"/>
                    </a:lnTo>
                    <a:lnTo>
                      <a:pt x="7358" y="1138"/>
                    </a:lnTo>
                    <a:lnTo>
                      <a:pt x="7381" y="1129"/>
                    </a:lnTo>
                    <a:lnTo>
                      <a:pt x="7406" y="1121"/>
                    </a:lnTo>
                    <a:lnTo>
                      <a:pt x="7432" y="1115"/>
                    </a:lnTo>
                    <a:lnTo>
                      <a:pt x="7459" y="1110"/>
                    </a:lnTo>
                    <a:lnTo>
                      <a:pt x="7487" y="1106"/>
                    </a:lnTo>
                    <a:lnTo>
                      <a:pt x="7516" y="1104"/>
                    </a:lnTo>
                    <a:lnTo>
                      <a:pt x="7546" y="1102"/>
                    </a:lnTo>
                    <a:lnTo>
                      <a:pt x="7578" y="1101"/>
                    </a:lnTo>
                    <a:lnTo>
                      <a:pt x="7605" y="1102"/>
                    </a:lnTo>
                    <a:lnTo>
                      <a:pt x="7631" y="1104"/>
                    </a:lnTo>
                    <a:lnTo>
                      <a:pt x="7657" y="1106"/>
                    </a:lnTo>
                    <a:lnTo>
                      <a:pt x="7683" y="1110"/>
                    </a:lnTo>
                    <a:lnTo>
                      <a:pt x="7708" y="1116"/>
                    </a:lnTo>
                    <a:lnTo>
                      <a:pt x="7732" y="1123"/>
                    </a:lnTo>
                    <a:lnTo>
                      <a:pt x="7756" y="1130"/>
                    </a:lnTo>
                    <a:lnTo>
                      <a:pt x="7780" y="1138"/>
                    </a:lnTo>
                    <a:lnTo>
                      <a:pt x="7803" y="1149"/>
                    </a:lnTo>
                    <a:lnTo>
                      <a:pt x="7825" y="1159"/>
                    </a:lnTo>
                    <a:lnTo>
                      <a:pt x="7847" y="1172"/>
                    </a:lnTo>
                    <a:lnTo>
                      <a:pt x="7868" y="1184"/>
                    </a:lnTo>
                    <a:lnTo>
                      <a:pt x="7888" y="1198"/>
                    </a:lnTo>
                    <a:lnTo>
                      <a:pt x="7908" y="1214"/>
                    </a:lnTo>
                    <a:lnTo>
                      <a:pt x="7927" y="1230"/>
                    </a:lnTo>
                    <a:lnTo>
                      <a:pt x="7945" y="1246"/>
                    </a:lnTo>
                    <a:lnTo>
                      <a:pt x="7961" y="1264"/>
                    </a:lnTo>
                    <a:lnTo>
                      <a:pt x="7978" y="1283"/>
                    </a:lnTo>
                    <a:lnTo>
                      <a:pt x="7993" y="1303"/>
                    </a:lnTo>
                    <a:lnTo>
                      <a:pt x="8007" y="1324"/>
                    </a:lnTo>
                    <a:lnTo>
                      <a:pt x="8021" y="1345"/>
                    </a:lnTo>
                    <a:lnTo>
                      <a:pt x="8032" y="1367"/>
                    </a:lnTo>
                    <a:lnTo>
                      <a:pt x="8044" y="1390"/>
                    </a:lnTo>
                    <a:lnTo>
                      <a:pt x="8054" y="1414"/>
                    </a:lnTo>
                    <a:lnTo>
                      <a:pt x="8064" y="1439"/>
                    </a:lnTo>
                    <a:lnTo>
                      <a:pt x="8071" y="1466"/>
                    </a:lnTo>
                    <a:lnTo>
                      <a:pt x="8078" y="1492"/>
                    </a:lnTo>
                    <a:lnTo>
                      <a:pt x="8084" y="1519"/>
                    </a:lnTo>
                    <a:lnTo>
                      <a:pt x="8089" y="1546"/>
                    </a:lnTo>
                    <a:lnTo>
                      <a:pt x="8092" y="1576"/>
                    </a:lnTo>
                    <a:lnTo>
                      <a:pt x="8094" y="1605"/>
                    </a:lnTo>
                    <a:lnTo>
                      <a:pt x="8094" y="1635"/>
                    </a:lnTo>
                    <a:close/>
                    <a:moveTo>
                      <a:pt x="6621" y="2082"/>
                    </a:moveTo>
                    <a:lnTo>
                      <a:pt x="6745" y="2082"/>
                    </a:lnTo>
                    <a:lnTo>
                      <a:pt x="6745" y="2351"/>
                    </a:lnTo>
                    <a:lnTo>
                      <a:pt x="6581" y="2351"/>
                    </a:lnTo>
                    <a:lnTo>
                      <a:pt x="6554" y="2350"/>
                    </a:lnTo>
                    <a:lnTo>
                      <a:pt x="6527" y="2349"/>
                    </a:lnTo>
                    <a:lnTo>
                      <a:pt x="6502" y="2347"/>
                    </a:lnTo>
                    <a:lnTo>
                      <a:pt x="6478" y="2344"/>
                    </a:lnTo>
                    <a:lnTo>
                      <a:pt x="6454" y="2341"/>
                    </a:lnTo>
                    <a:lnTo>
                      <a:pt x="6431" y="2336"/>
                    </a:lnTo>
                    <a:lnTo>
                      <a:pt x="6410" y="2330"/>
                    </a:lnTo>
                    <a:lnTo>
                      <a:pt x="6389" y="2324"/>
                    </a:lnTo>
                    <a:lnTo>
                      <a:pt x="6369" y="2317"/>
                    </a:lnTo>
                    <a:lnTo>
                      <a:pt x="6350" y="2309"/>
                    </a:lnTo>
                    <a:lnTo>
                      <a:pt x="6332" y="2301"/>
                    </a:lnTo>
                    <a:lnTo>
                      <a:pt x="6316" y="2290"/>
                    </a:lnTo>
                    <a:lnTo>
                      <a:pt x="6299" y="2280"/>
                    </a:lnTo>
                    <a:lnTo>
                      <a:pt x="6284" y="2269"/>
                    </a:lnTo>
                    <a:lnTo>
                      <a:pt x="6270" y="2257"/>
                    </a:lnTo>
                    <a:lnTo>
                      <a:pt x="6256" y="2244"/>
                    </a:lnTo>
                    <a:lnTo>
                      <a:pt x="6243" y="2229"/>
                    </a:lnTo>
                    <a:lnTo>
                      <a:pt x="6232" y="2215"/>
                    </a:lnTo>
                    <a:lnTo>
                      <a:pt x="6221" y="2199"/>
                    </a:lnTo>
                    <a:lnTo>
                      <a:pt x="6211" y="2183"/>
                    </a:lnTo>
                    <a:lnTo>
                      <a:pt x="6202" y="2165"/>
                    </a:lnTo>
                    <a:lnTo>
                      <a:pt x="6193" y="2148"/>
                    </a:lnTo>
                    <a:lnTo>
                      <a:pt x="6186" y="2129"/>
                    </a:lnTo>
                    <a:lnTo>
                      <a:pt x="6180" y="2109"/>
                    </a:lnTo>
                    <a:lnTo>
                      <a:pt x="6173" y="2088"/>
                    </a:lnTo>
                    <a:lnTo>
                      <a:pt x="6168" y="2066"/>
                    </a:lnTo>
                    <a:lnTo>
                      <a:pt x="6164" y="2044"/>
                    </a:lnTo>
                    <a:lnTo>
                      <a:pt x="6161" y="2021"/>
                    </a:lnTo>
                    <a:lnTo>
                      <a:pt x="6158" y="1996"/>
                    </a:lnTo>
                    <a:lnTo>
                      <a:pt x="6157" y="1971"/>
                    </a:lnTo>
                    <a:lnTo>
                      <a:pt x="6155" y="1945"/>
                    </a:lnTo>
                    <a:lnTo>
                      <a:pt x="6155" y="1918"/>
                    </a:lnTo>
                    <a:lnTo>
                      <a:pt x="6155" y="1384"/>
                    </a:lnTo>
                    <a:lnTo>
                      <a:pt x="6008" y="1384"/>
                    </a:lnTo>
                    <a:lnTo>
                      <a:pt x="6008" y="1118"/>
                    </a:lnTo>
                    <a:lnTo>
                      <a:pt x="6155" y="1118"/>
                    </a:lnTo>
                    <a:lnTo>
                      <a:pt x="6155" y="782"/>
                    </a:lnTo>
                    <a:lnTo>
                      <a:pt x="6467" y="782"/>
                    </a:lnTo>
                    <a:lnTo>
                      <a:pt x="6467" y="1118"/>
                    </a:lnTo>
                    <a:lnTo>
                      <a:pt x="6742" y="1118"/>
                    </a:lnTo>
                    <a:lnTo>
                      <a:pt x="6742" y="1384"/>
                    </a:lnTo>
                    <a:lnTo>
                      <a:pt x="6467" y="1384"/>
                    </a:lnTo>
                    <a:lnTo>
                      <a:pt x="6467" y="1921"/>
                    </a:lnTo>
                    <a:lnTo>
                      <a:pt x="6468" y="1941"/>
                    </a:lnTo>
                    <a:lnTo>
                      <a:pt x="6469" y="1959"/>
                    </a:lnTo>
                    <a:lnTo>
                      <a:pt x="6471" y="1977"/>
                    </a:lnTo>
                    <a:lnTo>
                      <a:pt x="6475" y="1992"/>
                    </a:lnTo>
                    <a:lnTo>
                      <a:pt x="6479" y="2007"/>
                    </a:lnTo>
                    <a:lnTo>
                      <a:pt x="6484" y="2020"/>
                    </a:lnTo>
                    <a:lnTo>
                      <a:pt x="6491" y="2032"/>
                    </a:lnTo>
                    <a:lnTo>
                      <a:pt x="6499" y="2043"/>
                    </a:lnTo>
                    <a:lnTo>
                      <a:pt x="6508" y="2052"/>
                    </a:lnTo>
                    <a:lnTo>
                      <a:pt x="6519" y="2060"/>
                    </a:lnTo>
                    <a:lnTo>
                      <a:pt x="6532" y="2067"/>
                    </a:lnTo>
                    <a:lnTo>
                      <a:pt x="6547" y="2073"/>
                    </a:lnTo>
                    <a:lnTo>
                      <a:pt x="6562" y="2077"/>
                    </a:lnTo>
                    <a:lnTo>
                      <a:pt x="6580" y="2080"/>
                    </a:lnTo>
                    <a:lnTo>
                      <a:pt x="6600" y="2082"/>
                    </a:lnTo>
                    <a:lnTo>
                      <a:pt x="6621" y="2082"/>
                    </a:lnTo>
                    <a:close/>
                    <a:moveTo>
                      <a:pt x="5544" y="1736"/>
                    </a:moveTo>
                    <a:lnTo>
                      <a:pt x="5544" y="1716"/>
                    </a:lnTo>
                    <a:lnTo>
                      <a:pt x="5543" y="1696"/>
                    </a:lnTo>
                    <a:lnTo>
                      <a:pt x="5541" y="1678"/>
                    </a:lnTo>
                    <a:lnTo>
                      <a:pt x="5539" y="1660"/>
                    </a:lnTo>
                    <a:lnTo>
                      <a:pt x="5536" y="1642"/>
                    </a:lnTo>
                    <a:lnTo>
                      <a:pt x="5531" y="1624"/>
                    </a:lnTo>
                    <a:lnTo>
                      <a:pt x="5527" y="1607"/>
                    </a:lnTo>
                    <a:lnTo>
                      <a:pt x="5522" y="1590"/>
                    </a:lnTo>
                    <a:lnTo>
                      <a:pt x="5516" y="1574"/>
                    </a:lnTo>
                    <a:lnTo>
                      <a:pt x="5509" y="1558"/>
                    </a:lnTo>
                    <a:lnTo>
                      <a:pt x="5502" y="1543"/>
                    </a:lnTo>
                    <a:lnTo>
                      <a:pt x="5494" y="1529"/>
                    </a:lnTo>
                    <a:lnTo>
                      <a:pt x="5485" y="1515"/>
                    </a:lnTo>
                    <a:lnTo>
                      <a:pt x="5476" y="1501"/>
                    </a:lnTo>
                    <a:lnTo>
                      <a:pt x="5467" y="1489"/>
                    </a:lnTo>
                    <a:lnTo>
                      <a:pt x="5456" y="1476"/>
                    </a:lnTo>
                    <a:lnTo>
                      <a:pt x="5446" y="1465"/>
                    </a:lnTo>
                    <a:lnTo>
                      <a:pt x="5434" y="1454"/>
                    </a:lnTo>
                    <a:lnTo>
                      <a:pt x="5422" y="1444"/>
                    </a:lnTo>
                    <a:lnTo>
                      <a:pt x="5409" y="1434"/>
                    </a:lnTo>
                    <a:lnTo>
                      <a:pt x="5396" y="1426"/>
                    </a:lnTo>
                    <a:lnTo>
                      <a:pt x="5383" y="1417"/>
                    </a:lnTo>
                    <a:lnTo>
                      <a:pt x="5368" y="1410"/>
                    </a:lnTo>
                    <a:lnTo>
                      <a:pt x="5354" y="1403"/>
                    </a:lnTo>
                    <a:lnTo>
                      <a:pt x="5339" y="1396"/>
                    </a:lnTo>
                    <a:lnTo>
                      <a:pt x="5323" y="1391"/>
                    </a:lnTo>
                    <a:lnTo>
                      <a:pt x="5307" y="1387"/>
                    </a:lnTo>
                    <a:lnTo>
                      <a:pt x="5290" y="1384"/>
                    </a:lnTo>
                    <a:lnTo>
                      <a:pt x="5273" y="1381"/>
                    </a:lnTo>
                    <a:lnTo>
                      <a:pt x="5255" y="1379"/>
                    </a:lnTo>
                    <a:lnTo>
                      <a:pt x="5238" y="1377"/>
                    </a:lnTo>
                    <a:lnTo>
                      <a:pt x="5219" y="1376"/>
                    </a:lnTo>
                    <a:lnTo>
                      <a:pt x="5200" y="1377"/>
                    </a:lnTo>
                    <a:lnTo>
                      <a:pt x="5182" y="1379"/>
                    </a:lnTo>
                    <a:lnTo>
                      <a:pt x="5164" y="1381"/>
                    </a:lnTo>
                    <a:lnTo>
                      <a:pt x="5148" y="1383"/>
                    </a:lnTo>
                    <a:lnTo>
                      <a:pt x="5131" y="1387"/>
                    </a:lnTo>
                    <a:lnTo>
                      <a:pt x="5115" y="1391"/>
                    </a:lnTo>
                    <a:lnTo>
                      <a:pt x="5100" y="1396"/>
                    </a:lnTo>
                    <a:lnTo>
                      <a:pt x="5085" y="1402"/>
                    </a:lnTo>
                    <a:lnTo>
                      <a:pt x="5070" y="1408"/>
                    </a:lnTo>
                    <a:lnTo>
                      <a:pt x="5056" y="1415"/>
                    </a:lnTo>
                    <a:lnTo>
                      <a:pt x="5042" y="1424"/>
                    </a:lnTo>
                    <a:lnTo>
                      <a:pt x="5029" y="1432"/>
                    </a:lnTo>
                    <a:lnTo>
                      <a:pt x="5017" y="1441"/>
                    </a:lnTo>
                    <a:lnTo>
                      <a:pt x="5004" y="1452"/>
                    </a:lnTo>
                    <a:lnTo>
                      <a:pt x="4994" y="1462"/>
                    </a:lnTo>
                    <a:lnTo>
                      <a:pt x="4982" y="1474"/>
                    </a:lnTo>
                    <a:lnTo>
                      <a:pt x="4973" y="1486"/>
                    </a:lnTo>
                    <a:lnTo>
                      <a:pt x="4963" y="1498"/>
                    </a:lnTo>
                    <a:lnTo>
                      <a:pt x="4954" y="1512"/>
                    </a:lnTo>
                    <a:lnTo>
                      <a:pt x="4946" y="1525"/>
                    </a:lnTo>
                    <a:lnTo>
                      <a:pt x="4937" y="1540"/>
                    </a:lnTo>
                    <a:lnTo>
                      <a:pt x="4931" y="1555"/>
                    </a:lnTo>
                    <a:lnTo>
                      <a:pt x="4924" y="1571"/>
                    </a:lnTo>
                    <a:lnTo>
                      <a:pt x="4919" y="1587"/>
                    </a:lnTo>
                    <a:lnTo>
                      <a:pt x="4913" y="1604"/>
                    </a:lnTo>
                    <a:lnTo>
                      <a:pt x="4909" y="1621"/>
                    </a:lnTo>
                    <a:lnTo>
                      <a:pt x="4905" y="1639"/>
                    </a:lnTo>
                    <a:lnTo>
                      <a:pt x="4902" y="1658"/>
                    </a:lnTo>
                    <a:lnTo>
                      <a:pt x="4899" y="1676"/>
                    </a:lnTo>
                    <a:lnTo>
                      <a:pt x="4898" y="1695"/>
                    </a:lnTo>
                    <a:lnTo>
                      <a:pt x="4897" y="1715"/>
                    </a:lnTo>
                    <a:lnTo>
                      <a:pt x="4896" y="1736"/>
                    </a:lnTo>
                    <a:lnTo>
                      <a:pt x="4897" y="1755"/>
                    </a:lnTo>
                    <a:lnTo>
                      <a:pt x="4898" y="1774"/>
                    </a:lnTo>
                    <a:lnTo>
                      <a:pt x="4899" y="1792"/>
                    </a:lnTo>
                    <a:lnTo>
                      <a:pt x="4901" y="1810"/>
                    </a:lnTo>
                    <a:lnTo>
                      <a:pt x="4904" y="1828"/>
                    </a:lnTo>
                    <a:lnTo>
                      <a:pt x="4907" y="1844"/>
                    </a:lnTo>
                    <a:lnTo>
                      <a:pt x="4911" y="1861"/>
                    </a:lnTo>
                    <a:lnTo>
                      <a:pt x="4917" y="1878"/>
                    </a:lnTo>
                    <a:lnTo>
                      <a:pt x="4922" y="1894"/>
                    </a:lnTo>
                    <a:lnTo>
                      <a:pt x="4928" y="1909"/>
                    </a:lnTo>
                    <a:lnTo>
                      <a:pt x="4935" y="1924"/>
                    </a:lnTo>
                    <a:lnTo>
                      <a:pt x="4943" y="1938"/>
                    </a:lnTo>
                    <a:lnTo>
                      <a:pt x="4950" y="1952"/>
                    </a:lnTo>
                    <a:lnTo>
                      <a:pt x="4958" y="1965"/>
                    </a:lnTo>
                    <a:lnTo>
                      <a:pt x="4968" y="1978"/>
                    </a:lnTo>
                    <a:lnTo>
                      <a:pt x="4978" y="1990"/>
                    </a:lnTo>
                    <a:lnTo>
                      <a:pt x="4989" y="2002"/>
                    </a:lnTo>
                    <a:lnTo>
                      <a:pt x="4999" y="2012"/>
                    </a:lnTo>
                    <a:lnTo>
                      <a:pt x="5012" y="2023"/>
                    </a:lnTo>
                    <a:lnTo>
                      <a:pt x="5023" y="2032"/>
                    </a:lnTo>
                    <a:lnTo>
                      <a:pt x="5037" y="2042"/>
                    </a:lnTo>
                    <a:lnTo>
                      <a:pt x="5050" y="2049"/>
                    </a:lnTo>
                    <a:lnTo>
                      <a:pt x="5064" y="2057"/>
                    </a:lnTo>
                    <a:lnTo>
                      <a:pt x="5079" y="2064"/>
                    </a:lnTo>
                    <a:lnTo>
                      <a:pt x="5094" y="2070"/>
                    </a:lnTo>
                    <a:lnTo>
                      <a:pt x="5110" y="2075"/>
                    </a:lnTo>
                    <a:lnTo>
                      <a:pt x="5127" y="2079"/>
                    </a:lnTo>
                    <a:lnTo>
                      <a:pt x="5144" y="2084"/>
                    </a:lnTo>
                    <a:lnTo>
                      <a:pt x="5162" y="2087"/>
                    </a:lnTo>
                    <a:lnTo>
                      <a:pt x="5180" y="2089"/>
                    </a:lnTo>
                    <a:lnTo>
                      <a:pt x="5199" y="2090"/>
                    </a:lnTo>
                    <a:lnTo>
                      <a:pt x="5219" y="2090"/>
                    </a:lnTo>
                    <a:lnTo>
                      <a:pt x="5236" y="2090"/>
                    </a:lnTo>
                    <a:lnTo>
                      <a:pt x="5254" y="2089"/>
                    </a:lnTo>
                    <a:lnTo>
                      <a:pt x="5271" y="2087"/>
                    </a:lnTo>
                    <a:lnTo>
                      <a:pt x="5288" y="2084"/>
                    </a:lnTo>
                    <a:lnTo>
                      <a:pt x="5304" y="2080"/>
                    </a:lnTo>
                    <a:lnTo>
                      <a:pt x="5320" y="2076"/>
                    </a:lnTo>
                    <a:lnTo>
                      <a:pt x="5336" y="2071"/>
                    </a:lnTo>
                    <a:lnTo>
                      <a:pt x="5350" y="2065"/>
                    </a:lnTo>
                    <a:lnTo>
                      <a:pt x="5365" y="2058"/>
                    </a:lnTo>
                    <a:lnTo>
                      <a:pt x="5380" y="2051"/>
                    </a:lnTo>
                    <a:lnTo>
                      <a:pt x="5393" y="2044"/>
                    </a:lnTo>
                    <a:lnTo>
                      <a:pt x="5406" y="2035"/>
                    </a:lnTo>
                    <a:lnTo>
                      <a:pt x="5418" y="2026"/>
                    </a:lnTo>
                    <a:lnTo>
                      <a:pt x="5431" y="2015"/>
                    </a:lnTo>
                    <a:lnTo>
                      <a:pt x="5442" y="2005"/>
                    </a:lnTo>
                    <a:lnTo>
                      <a:pt x="5453" y="1993"/>
                    </a:lnTo>
                    <a:lnTo>
                      <a:pt x="5463" y="1982"/>
                    </a:lnTo>
                    <a:lnTo>
                      <a:pt x="5474" y="1969"/>
                    </a:lnTo>
                    <a:lnTo>
                      <a:pt x="5483" y="1957"/>
                    </a:lnTo>
                    <a:lnTo>
                      <a:pt x="5492" y="1943"/>
                    </a:lnTo>
                    <a:lnTo>
                      <a:pt x="5500" y="1928"/>
                    </a:lnTo>
                    <a:lnTo>
                      <a:pt x="5507" y="1914"/>
                    </a:lnTo>
                    <a:lnTo>
                      <a:pt x="5515" y="1898"/>
                    </a:lnTo>
                    <a:lnTo>
                      <a:pt x="5520" y="1882"/>
                    </a:lnTo>
                    <a:lnTo>
                      <a:pt x="5526" y="1865"/>
                    </a:lnTo>
                    <a:lnTo>
                      <a:pt x="5530" y="1849"/>
                    </a:lnTo>
                    <a:lnTo>
                      <a:pt x="5534" y="1831"/>
                    </a:lnTo>
                    <a:lnTo>
                      <a:pt x="5538" y="1813"/>
                    </a:lnTo>
                    <a:lnTo>
                      <a:pt x="5541" y="1794"/>
                    </a:lnTo>
                    <a:lnTo>
                      <a:pt x="5543" y="1775"/>
                    </a:lnTo>
                    <a:lnTo>
                      <a:pt x="5544" y="1756"/>
                    </a:lnTo>
                    <a:lnTo>
                      <a:pt x="5544" y="1736"/>
                    </a:lnTo>
                    <a:close/>
                    <a:moveTo>
                      <a:pt x="5544" y="1118"/>
                    </a:moveTo>
                    <a:lnTo>
                      <a:pt x="5857" y="1118"/>
                    </a:lnTo>
                    <a:lnTo>
                      <a:pt x="5857" y="2351"/>
                    </a:lnTo>
                    <a:lnTo>
                      <a:pt x="5544" y="2351"/>
                    </a:lnTo>
                    <a:lnTo>
                      <a:pt x="5544" y="2212"/>
                    </a:lnTo>
                    <a:lnTo>
                      <a:pt x="5528" y="2229"/>
                    </a:lnTo>
                    <a:lnTo>
                      <a:pt x="5510" y="2247"/>
                    </a:lnTo>
                    <a:lnTo>
                      <a:pt x="5493" y="2263"/>
                    </a:lnTo>
                    <a:lnTo>
                      <a:pt x="5473" y="2278"/>
                    </a:lnTo>
                    <a:lnTo>
                      <a:pt x="5452" y="2291"/>
                    </a:lnTo>
                    <a:lnTo>
                      <a:pt x="5430" y="2304"/>
                    </a:lnTo>
                    <a:lnTo>
                      <a:pt x="5407" y="2315"/>
                    </a:lnTo>
                    <a:lnTo>
                      <a:pt x="5383" y="2326"/>
                    </a:lnTo>
                    <a:lnTo>
                      <a:pt x="5358" y="2335"/>
                    </a:lnTo>
                    <a:lnTo>
                      <a:pt x="5331" y="2344"/>
                    </a:lnTo>
                    <a:lnTo>
                      <a:pt x="5303" y="2350"/>
                    </a:lnTo>
                    <a:lnTo>
                      <a:pt x="5274" y="2356"/>
                    </a:lnTo>
                    <a:lnTo>
                      <a:pt x="5244" y="2360"/>
                    </a:lnTo>
                    <a:lnTo>
                      <a:pt x="5212" y="2364"/>
                    </a:lnTo>
                    <a:lnTo>
                      <a:pt x="5180" y="2366"/>
                    </a:lnTo>
                    <a:lnTo>
                      <a:pt x="5146" y="2366"/>
                    </a:lnTo>
                    <a:lnTo>
                      <a:pt x="5115" y="2366"/>
                    </a:lnTo>
                    <a:lnTo>
                      <a:pt x="5085" y="2363"/>
                    </a:lnTo>
                    <a:lnTo>
                      <a:pt x="5055" y="2359"/>
                    </a:lnTo>
                    <a:lnTo>
                      <a:pt x="5025" y="2354"/>
                    </a:lnTo>
                    <a:lnTo>
                      <a:pt x="4997" y="2348"/>
                    </a:lnTo>
                    <a:lnTo>
                      <a:pt x="4970" y="2340"/>
                    </a:lnTo>
                    <a:lnTo>
                      <a:pt x="4943" y="2330"/>
                    </a:lnTo>
                    <a:lnTo>
                      <a:pt x="4917" y="2320"/>
                    </a:lnTo>
                    <a:lnTo>
                      <a:pt x="4891" y="2307"/>
                    </a:lnTo>
                    <a:lnTo>
                      <a:pt x="4866" y="2294"/>
                    </a:lnTo>
                    <a:lnTo>
                      <a:pt x="4842" y="2280"/>
                    </a:lnTo>
                    <a:lnTo>
                      <a:pt x="4819" y="2264"/>
                    </a:lnTo>
                    <a:lnTo>
                      <a:pt x="4797" y="2246"/>
                    </a:lnTo>
                    <a:lnTo>
                      <a:pt x="4776" y="2228"/>
                    </a:lnTo>
                    <a:lnTo>
                      <a:pt x="4757" y="2209"/>
                    </a:lnTo>
                    <a:lnTo>
                      <a:pt x="4737" y="2188"/>
                    </a:lnTo>
                    <a:lnTo>
                      <a:pt x="4719" y="2167"/>
                    </a:lnTo>
                    <a:lnTo>
                      <a:pt x="4701" y="2144"/>
                    </a:lnTo>
                    <a:lnTo>
                      <a:pt x="4685" y="2121"/>
                    </a:lnTo>
                    <a:lnTo>
                      <a:pt x="4670" y="2096"/>
                    </a:lnTo>
                    <a:lnTo>
                      <a:pt x="4656" y="2071"/>
                    </a:lnTo>
                    <a:lnTo>
                      <a:pt x="4643" y="2045"/>
                    </a:lnTo>
                    <a:lnTo>
                      <a:pt x="4631" y="2017"/>
                    </a:lnTo>
                    <a:lnTo>
                      <a:pt x="4620" y="1989"/>
                    </a:lnTo>
                    <a:lnTo>
                      <a:pt x="4610" y="1960"/>
                    </a:lnTo>
                    <a:lnTo>
                      <a:pt x="4602" y="1930"/>
                    </a:lnTo>
                    <a:lnTo>
                      <a:pt x="4594" y="1900"/>
                    </a:lnTo>
                    <a:lnTo>
                      <a:pt x="4589" y="1868"/>
                    </a:lnTo>
                    <a:lnTo>
                      <a:pt x="4584" y="1836"/>
                    </a:lnTo>
                    <a:lnTo>
                      <a:pt x="4581" y="1803"/>
                    </a:lnTo>
                    <a:lnTo>
                      <a:pt x="4579" y="1770"/>
                    </a:lnTo>
                    <a:lnTo>
                      <a:pt x="4578" y="1736"/>
                    </a:lnTo>
                    <a:lnTo>
                      <a:pt x="4579" y="1702"/>
                    </a:lnTo>
                    <a:lnTo>
                      <a:pt x="4581" y="1669"/>
                    </a:lnTo>
                    <a:lnTo>
                      <a:pt x="4584" y="1637"/>
                    </a:lnTo>
                    <a:lnTo>
                      <a:pt x="4588" y="1604"/>
                    </a:lnTo>
                    <a:lnTo>
                      <a:pt x="4594" y="1573"/>
                    </a:lnTo>
                    <a:lnTo>
                      <a:pt x="4602" y="1542"/>
                    </a:lnTo>
                    <a:lnTo>
                      <a:pt x="4610" y="1513"/>
                    </a:lnTo>
                    <a:lnTo>
                      <a:pt x="4620" y="1483"/>
                    </a:lnTo>
                    <a:lnTo>
                      <a:pt x="4630" y="1455"/>
                    </a:lnTo>
                    <a:lnTo>
                      <a:pt x="4642" y="1428"/>
                    </a:lnTo>
                    <a:lnTo>
                      <a:pt x="4655" y="1402"/>
                    </a:lnTo>
                    <a:lnTo>
                      <a:pt x="4669" y="1375"/>
                    </a:lnTo>
                    <a:lnTo>
                      <a:pt x="4683" y="1351"/>
                    </a:lnTo>
                    <a:lnTo>
                      <a:pt x="4700" y="1327"/>
                    </a:lnTo>
                    <a:lnTo>
                      <a:pt x="4717" y="1305"/>
                    </a:lnTo>
                    <a:lnTo>
                      <a:pt x="4736" y="1283"/>
                    </a:lnTo>
                    <a:lnTo>
                      <a:pt x="4754" y="1262"/>
                    </a:lnTo>
                    <a:lnTo>
                      <a:pt x="4774" y="1243"/>
                    </a:lnTo>
                    <a:lnTo>
                      <a:pt x="4795" y="1224"/>
                    </a:lnTo>
                    <a:lnTo>
                      <a:pt x="4817" y="1208"/>
                    </a:lnTo>
                    <a:lnTo>
                      <a:pt x="4840" y="1192"/>
                    </a:lnTo>
                    <a:lnTo>
                      <a:pt x="4864" y="1177"/>
                    </a:lnTo>
                    <a:lnTo>
                      <a:pt x="4889" y="1163"/>
                    </a:lnTo>
                    <a:lnTo>
                      <a:pt x="4914" y="1151"/>
                    </a:lnTo>
                    <a:lnTo>
                      <a:pt x="4941" y="1140"/>
                    </a:lnTo>
                    <a:lnTo>
                      <a:pt x="4968" y="1131"/>
                    </a:lnTo>
                    <a:lnTo>
                      <a:pt x="4996" y="1123"/>
                    </a:lnTo>
                    <a:lnTo>
                      <a:pt x="5024" y="1115"/>
                    </a:lnTo>
                    <a:lnTo>
                      <a:pt x="5054" y="1110"/>
                    </a:lnTo>
                    <a:lnTo>
                      <a:pt x="5084" y="1107"/>
                    </a:lnTo>
                    <a:lnTo>
                      <a:pt x="5114" y="1104"/>
                    </a:lnTo>
                    <a:lnTo>
                      <a:pt x="5146" y="1104"/>
                    </a:lnTo>
                    <a:lnTo>
                      <a:pt x="5179" y="1104"/>
                    </a:lnTo>
                    <a:lnTo>
                      <a:pt x="5210" y="1106"/>
                    </a:lnTo>
                    <a:lnTo>
                      <a:pt x="5242" y="1110"/>
                    </a:lnTo>
                    <a:lnTo>
                      <a:pt x="5272" y="1115"/>
                    </a:lnTo>
                    <a:lnTo>
                      <a:pt x="5300" y="1121"/>
                    </a:lnTo>
                    <a:lnTo>
                      <a:pt x="5329" y="1129"/>
                    </a:lnTo>
                    <a:lnTo>
                      <a:pt x="5356" y="1138"/>
                    </a:lnTo>
                    <a:lnTo>
                      <a:pt x="5381" y="1149"/>
                    </a:lnTo>
                    <a:lnTo>
                      <a:pt x="5406" y="1160"/>
                    </a:lnTo>
                    <a:lnTo>
                      <a:pt x="5429" y="1173"/>
                    </a:lnTo>
                    <a:lnTo>
                      <a:pt x="5451" y="1187"/>
                    </a:lnTo>
                    <a:lnTo>
                      <a:pt x="5472" y="1201"/>
                    </a:lnTo>
                    <a:lnTo>
                      <a:pt x="5492" y="1218"/>
                    </a:lnTo>
                    <a:lnTo>
                      <a:pt x="5510" y="1235"/>
                    </a:lnTo>
                    <a:lnTo>
                      <a:pt x="5528" y="1254"/>
                    </a:lnTo>
                    <a:lnTo>
                      <a:pt x="5544" y="1273"/>
                    </a:lnTo>
                    <a:lnTo>
                      <a:pt x="5544" y="1118"/>
                    </a:lnTo>
                    <a:close/>
                    <a:moveTo>
                      <a:pt x="4174" y="1308"/>
                    </a:moveTo>
                    <a:lnTo>
                      <a:pt x="4174" y="1292"/>
                    </a:lnTo>
                    <a:lnTo>
                      <a:pt x="4173" y="1277"/>
                    </a:lnTo>
                    <a:lnTo>
                      <a:pt x="4172" y="1262"/>
                    </a:lnTo>
                    <a:lnTo>
                      <a:pt x="4170" y="1247"/>
                    </a:lnTo>
                    <a:lnTo>
                      <a:pt x="4168" y="1233"/>
                    </a:lnTo>
                    <a:lnTo>
                      <a:pt x="4165" y="1219"/>
                    </a:lnTo>
                    <a:lnTo>
                      <a:pt x="4161" y="1205"/>
                    </a:lnTo>
                    <a:lnTo>
                      <a:pt x="4156" y="1193"/>
                    </a:lnTo>
                    <a:lnTo>
                      <a:pt x="4151" y="1180"/>
                    </a:lnTo>
                    <a:lnTo>
                      <a:pt x="4146" y="1169"/>
                    </a:lnTo>
                    <a:lnTo>
                      <a:pt x="4141" y="1157"/>
                    </a:lnTo>
                    <a:lnTo>
                      <a:pt x="4134" y="1147"/>
                    </a:lnTo>
                    <a:lnTo>
                      <a:pt x="4127" y="1136"/>
                    </a:lnTo>
                    <a:lnTo>
                      <a:pt x="4120" y="1126"/>
                    </a:lnTo>
                    <a:lnTo>
                      <a:pt x="4111" y="1116"/>
                    </a:lnTo>
                    <a:lnTo>
                      <a:pt x="4103" y="1107"/>
                    </a:lnTo>
                    <a:lnTo>
                      <a:pt x="4094" y="1098"/>
                    </a:lnTo>
                    <a:lnTo>
                      <a:pt x="4084" y="1091"/>
                    </a:lnTo>
                    <a:lnTo>
                      <a:pt x="4074" y="1083"/>
                    </a:lnTo>
                    <a:lnTo>
                      <a:pt x="4063" y="1076"/>
                    </a:lnTo>
                    <a:lnTo>
                      <a:pt x="4053" y="1070"/>
                    </a:lnTo>
                    <a:lnTo>
                      <a:pt x="4040" y="1064"/>
                    </a:lnTo>
                    <a:lnTo>
                      <a:pt x="4029" y="1059"/>
                    </a:lnTo>
                    <a:lnTo>
                      <a:pt x="4016" y="1053"/>
                    </a:lnTo>
                    <a:lnTo>
                      <a:pt x="4003" y="1049"/>
                    </a:lnTo>
                    <a:lnTo>
                      <a:pt x="3989" y="1046"/>
                    </a:lnTo>
                    <a:lnTo>
                      <a:pt x="3975" y="1043"/>
                    </a:lnTo>
                    <a:lnTo>
                      <a:pt x="3961" y="1040"/>
                    </a:lnTo>
                    <a:lnTo>
                      <a:pt x="3945" y="1038"/>
                    </a:lnTo>
                    <a:lnTo>
                      <a:pt x="3929" y="1037"/>
                    </a:lnTo>
                    <a:lnTo>
                      <a:pt x="3914" y="1035"/>
                    </a:lnTo>
                    <a:lnTo>
                      <a:pt x="3897" y="1035"/>
                    </a:lnTo>
                    <a:lnTo>
                      <a:pt x="3647" y="1035"/>
                    </a:lnTo>
                    <a:lnTo>
                      <a:pt x="3647" y="1595"/>
                    </a:lnTo>
                    <a:lnTo>
                      <a:pt x="3897" y="1595"/>
                    </a:lnTo>
                    <a:lnTo>
                      <a:pt x="3914" y="1594"/>
                    </a:lnTo>
                    <a:lnTo>
                      <a:pt x="3929" y="1594"/>
                    </a:lnTo>
                    <a:lnTo>
                      <a:pt x="3945" y="1591"/>
                    </a:lnTo>
                    <a:lnTo>
                      <a:pt x="3961" y="1589"/>
                    </a:lnTo>
                    <a:lnTo>
                      <a:pt x="3975" y="1587"/>
                    </a:lnTo>
                    <a:lnTo>
                      <a:pt x="3989" y="1584"/>
                    </a:lnTo>
                    <a:lnTo>
                      <a:pt x="4003" y="1580"/>
                    </a:lnTo>
                    <a:lnTo>
                      <a:pt x="4016" y="1576"/>
                    </a:lnTo>
                    <a:lnTo>
                      <a:pt x="4029" y="1571"/>
                    </a:lnTo>
                    <a:lnTo>
                      <a:pt x="4040" y="1565"/>
                    </a:lnTo>
                    <a:lnTo>
                      <a:pt x="4053" y="1559"/>
                    </a:lnTo>
                    <a:lnTo>
                      <a:pt x="4063" y="1553"/>
                    </a:lnTo>
                    <a:lnTo>
                      <a:pt x="4074" y="1545"/>
                    </a:lnTo>
                    <a:lnTo>
                      <a:pt x="4084" y="1538"/>
                    </a:lnTo>
                    <a:lnTo>
                      <a:pt x="4094" y="1530"/>
                    </a:lnTo>
                    <a:lnTo>
                      <a:pt x="4103" y="1520"/>
                    </a:lnTo>
                    <a:lnTo>
                      <a:pt x="4111" y="1511"/>
                    </a:lnTo>
                    <a:lnTo>
                      <a:pt x="4120" y="1501"/>
                    </a:lnTo>
                    <a:lnTo>
                      <a:pt x="4127" y="1491"/>
                    </a:lnTo>
                    <a:lnTo>
                      <a:pt x="4134" y="1480"/>
                    </a:lnTo>
                    <a:lnTo>
                      <a:pt x="4141" y="1469"/>
                    </a:lnTo>
                    <a:lnTo>
                      <a:pt x="4146" y="1456"/>
                    </a:lnTo>
                    <a:lnTo>
                      <a:pt x="4151" y="1444"/>
                    </a:lnTo>
                    <a:lnTo>
                      <a:pt x="4156" y="1431"/>
                    </a:lnTo>
                    <a:lnTo>
                      <a:pt x="4161" y="1417"/>
                    </a:lnTo>
                    <a:lnTo>
                      <a:pt x="4165" y="1404"/>
                    </a:lnTo>
                    <a:lnTo>
                      <a:pt x="4168" y="1389"/>
                    </a:lnTo>
                    <a:lnTo>
                      <a:pt x="4170" y="1373"/>
                    </a:lnTo>
                    <a:lnTo>
                      <a:pt x="4172" y="1359"/>
                    </a:lnTo>
                    <a:lnTo>
                      <a:pt x="4173" y="1342"/>
                    </a:lnTo>
                    <a:lnTo>
                      <a:pt x="4174" y="1325"/>
                    </a:lnTo>
                    <a:lnTo>
                      <a:pt x="4174" y="1308"/>
                    </a:lnTo>
                    <a:close/>
                    <a:moveTo>
                      <a:pt x="4492" y="1308"/>
                    </a:moveTo>
                    <a:lnTo>
                      <a:pt x="4492" y="1340"/>
                    </a:lnTo>
                    <a:lnTo>
                      <a:pt x="4490" y="1370"/>
                    </a:lnTo>
                    <a:lnTo>
                      <a:pt x="4487" y="1400"/>
                    </a:lnTo>
                    <a:lnTo>
                      <a:pt x="4483" y="1428"/>
                    </a:lnTo>
                    <a:lnTo>
                      <a:pt x="4476" y="1456"/>
                    </a:lnTo>
                    <a:lnTo>
                      <a:pt x="4470" y="1482"/>
                    </a:lnTo>
                    <a:lnTo>
                      <a:pt x="4462" y="1509"/>
                    </a:lnTo>
                    <a:lnTo>
                      <a:pt x="4452" y="1534"/>
                    </a:lnTo>
                    <a:lnTo>
                      <a:pt x="4442" y="1558"/>
                    </a:lnTo>
                    <a:lnTo>
                      <a:pt x="4430" y="1582"/>
                    </a:lnTo>
                    <a:lnTo>
                      <a:pt x="4418" y="1604"/>
                    </a:lnTo>
                    <a:lnTo>
                      <a:pt x="4404" y="1626"/>
                    </a:lnTo>
                    <a:lnTo>
                      <a:pt x="4390" y="1647"/>
                    </a:lnTo>
                    <a:lnTo>
                      <a:pt x="4374" y="1666"/>
                    </a:lnTo>
                    <a:lnTo>
                      <a:pt x="4357" y="1685"/>
                    </a:lnTo>
                    <a:lnTo>
                      <a:pt x="4339" y="1703"/>
                    </a:lnTo>
                    <a:lnTo>
                      <a:pt x="4319" y="1719"/>
                    </a:lnTo>
                    <a:lnTo>
                      <a:pt x="4300" y="1735"/>
                    </a:lnTo>
                    <a:lnTo>
                      <a:pt x="4280" y="1750"/>
                    </a:lnTo>
                    <a:lnTo>
                      <a:pt x="4258" y="1764"/>
                    </a:lnTo>
                    <a:lnTo>
                      <a:pt x="4235" y="1776"/>
                    </a:lnTo>
                    <a:lnTo>
                      <a:pt x="4212" y="1788"/>
                    </a:lnTo>
                    <a:lnTo>
                      <a:pt x="4187" y="1799"/>
                    </a:lnTo>
                    <a:lnTo>
                      <a:pt x="4162" y="1809"/>
                    </a:lnTo>
                    <a:lnTo>
                      <a:pt x="4135" y="1817"/>
                    </a:lnTo>
                    <a:lnTo>
                      <a:pt x="4108" y="1824"/>
                    </a:lnTo>
                    <a:lnTo>
                      <a:pt x="4080" y="1831"/>
                    </a:lnTo>
                    <a:lnTo>
                      <a:pt x="4052" y="1836"/>
                    </a:lnTo>
                    <a:lnTo>
                      <a:pt x="4023" y="1839"/>
                    </a:lnTo>
                    <a:lnTo>
                      <a:pt x="3992" y="1842"/>
                    </a:lnTo>
                    <a:lnTo>
                      <a:pt x="3962" y="1844"/>
                    </a:lnTo>
                    <a:lnTo>
                      <a:pt x="3929" y="1844"/>
                    </a:lnTo>
                    <a:lnTo>
                      <a:pt x="3647" y="1844"/>
                    </a:lnTo>
                    <a:lnTo>
                      <a:pt x="3647" y="2351"/>
                    </a:lnTo>
                    <a:lnTo>
                      <a:pt x="3334" y="2351"/>
                    </a:lnTo>
                    <a:lnTo>
                      <a:pt x="3334" y="782"/>
                    </a:lnTo>
                    <a:lnTo>
                      <a:pt x="3929" y="782"/>
                    </a:lnTo>
                    <a:lnTo>
                      <a:pt x="3962" y="783"/>
                    </a:lnTo>
                    <a:lnTo>
                      <a:pt x="3993" y="785"/>
                    </a:lnTo>
                    <a:lnTo>
                      <a:pt x="4024" y="787"/>
                    </a:lnTo>
                    <a:lnTo>
                      <a:pt x="4053" y="791"/>
                    </a:lnTo>
                    <a:lnTo>
                      <a:pt x="4082" y="796"/>
                    </a:lnTo>
                    <a:lnTo>
                      <a:pt x="4110" y="803"/>
                    </a:lnTo>
                    <a:lnTo>
                      <a:pt x="4138" y="810"/>
                    </a:lnTo>
                    <a:lnTo>
                      <a:pt x="4164" y="818"/>
                    </a:lnTo>
                    <a:lnTo>
                      <a:pt x="4189" y="828"/>
                    </a:lnTo>
                    <a:lnTo>
                      <a:pt x="4214" y="838"/>
                    </a:lnTo>
                    <a:lnTo>
                      <a:pt x="4237" y="851"/>
                    </a:lnTo>
                    <a:lnTo>
                      <a:pt x="4260" y="863"/>
                    </a:lnTo>
                    <a:lnTo>
                      <a:pt x="4282" y="877"/>
                    </a:lnTo>
                    <a:lnTo>
                      <a:pt x="4302" y="892"/>
                    </a:lnTo>
                    <a:lnTo>
                      <a:pt x="4322" y="907"/>
                    </a:lnTo>
                    <a:lnTo>
                      <a:pt x="4340" y="923"/>
                    </a:lnTo>
                    <a:lnTo>
                      <a:pt x="4358" y="941"/>
                    </a:lnTo>
                    <a:lnTo>
                      <a:pt x="4375" y="960"/>
                    </a:lnTo>
                    <a:lnTo>
                      <a:pt x="4391" y="979"/>
                    </a:lnTo>
                    <a:lnTo>
                      <a:pt x="4405" y="1000"/>
                    </a:lnTo>
                    <a:lnTo>
                      <a:pt x="4419" y="1021"/>
                    </a:lnTo>
                    <a:lnTo>
                      <a:pt x="4431" y="1043"/>
                    </a:lnTo>
                    <a:lnTo>
                      <a:pt x="4443" y="1066"/>
                    </a:lnTo>
                    <a:lnTo>
                      <a:pt x="4453" y="1089"/>
                    </a:lnTo>
                    <a:lnTo>
                      <a:pt x="4462" y="1114"/>
                    </a:lnTo>
                    <a:lnTo>
                      <a:pt x="4470" y="1139"/>
                    </a:lnTo>
                    <a:lnTo>
                      <a:pt x="4476" y="1166"/>
                    </a:lnTo>
                    <a:lnTo>
                      <a:pt x="4483" y="1193"/>
                    </a:lnTo>
                    <a:lnTo>
                      <a:pt x="4487" y="1220"/>
                    </a:lnTo>
                    <a:lnTo>
                      <a:pt x="4490" y="1249"/>
                    </a:lnTo>
                    <a:lnTo>
                      <a:pt x="4492" y="1278"/>
                    </a:lnTo>
                    <a:lnTo>
                      <a:pt x="4492" y="1308"/>
                    </a:lnTo>
                    <a:close/>
                    <a:moveTo>
                      <a:pt x="2081" y="1118"/>
                    </a:moveTo>
                    <a:lnTo>
                      <a:pt x="2393" y="1118"/>
                    </a:lnTo>
                    <a:lnTo>
                      <a:pt x="2393" y="2351"/>
                    </a:lnTo>
                    <a:lnTo>
                      <a:pt x="2081" y="2351"/>
                    </a:lnTo>
                    <a:lnTo>
                      <a:pt x="2081" y="1118"/>
                    </a:lnTo>
                    <a:close/>
                    <a:moveTo>
                      <a:pt x="2429" y="782"/>
                    </a:moveTo>
                    <a:lnTo>
                      <a:pt x="2428" y="803"/>
                    </a:lnTo>
                    <a:lnTo>
                      <a:pt x="2426" y="821"/>
                    </a:lnTo>
                    <a:lnTo>
                      <a:pt x="2421" y="840"/>
                    </a:lnTo>
                    <a:lnTo>
                      <a:pt x="2414" y="858"/>
                    </a:lnTo>
                    <a:lnTo>
                      <a:pt x="2407" y="875"/>
                    </a:lnTo>
                    <a:lnTo>
                      <a:pt x="2398" y="890"/>
                    </a:lnTo>
                    <a:lnTo>
                      <a:pt x="2387" y="904"/>
                    </a:lnTo>
                    <a:lnTo>
                      <a:pt x="2375" y="917"/>
                    </a:lnTo>
                    <a:lnTo>
                      <a:pt x="2361" y="928"/>
                    </a:lnTo>
                    <a:lnTo>
                      <a:pt x="2346" y="939"/>
                    </a:lnTo>
                    <a:lnTo>
                      <a:pt x="2331" y="948"/>
                    </a:lnTo>
                    <a:lnTo>
                      <a:pt x="2314" y="956"/>
                    </a:lnTo>
                    <a:lnTo>
                      <a:pt x="2296" y="961"/>
                    </a:lnTo>
                    <a:lnTo>
                      <a:pt x="2277" y="965"/>
                    </a:lnTo>
                    <a:lnTo>
                      <a:pt x="2258" y="968"/>
                    </a:lnTo>
                    <a:lnTo>
                      <a:pt x="2238" y="969"/>
                    </a:lnTo>
                    <a:lnTo>
                      <a:pt x="2217" y="968"/>
                    </a:lnTo>
                    <a:lnTo>
                      <a:pt x="2197" y="965"/>
                    </a:lnTo>
                    <a:lnTo>
                      <a:pt x="2178" y="961"/>
                    </a:lnTo>
                    <a:lnTo>
                      <a:pt x="2160" y="956"/>
                    </a:lnTo>
                    <a:lnTo>
                      <a:pt x="2144" y="948"/>
                    </a:lnTo>
                    <a:lnTo>
                      <a:pt x="2128" y="939"/>
                    </a:lnTo>
                    <a:lnTo>
                      <a:pt x="2113" y="928"/>
                    </a:lnTo>
                    <a:lnTo>
                      <a:pt x="2100" y="917"/>
                    </a:lnTo>
                    <a:lnTo>
                      <a:pt x="2088" y="904"/>
                    </a:lnTo>
                    <a:lnTo>
                      <a:pt x="2077" y="890"/>
                    </a:lnTo>
                    <a:lnTo>
                      <a:pt x="2068" y="875"/>
                    </a:lnTo>
                    <a:lnTo>
                      <a:pt x="2060" y="858"/>
                    </a:lnTo>
                    <a:lnTo>
                      <a:pt x="2054" y="840"/>
                    </a:lnTo>
                    <a:lnTo>
                      <a:pt x="2049" y="821"/>
                    </a:lnTo>
                    <a:lnTo>
                      <a:pt x="2046" y="803"/>
                    </a:lnTo>
                    <a:lnTo>
                      <a:pt x="2045" y="782"/>
                    </a:lnTo>
                    <a:lnTo>
                      <a:pt x="2046" y="761"/>
                    </a:lnTo>
                    <a:lnTo>
                      <a:pt x="2049" y="741"/>
                    </a:lnTo>
                    <a:lnTo>
                      <a:pt x="2054" y="722"/>
                    </a:lnTo>
                    <a:lnTo>
                      <a:pt x="2060" y="704"/>
                    </a:lnTo>
                    <a:lnTo>
                      <a:pt x="2068" y="687"/>
                    </a:lnTo>
                    <a:lnTo>
                      <a:pt x="2077" y="671"/>
                    </a:lnTo>
                    <a:lnTo>
                      <a:pt x="2088" y="657"/>
                    </a:lnTo>
                    <a:lnTo>
                      <a:pt x="2100" y="643"/>
                    </a:lnTo>
                    <a:lnTo>
                      <a:pt x="2113" y="632"/>
                    </a:lnTo>
                    <a:lnTo>
                      <a:pt x="2128" y="620"/>
                    </a:lnTo>
                    <a:lnTo>
                      <a:pt x="2144" y="612"/>
                    </a:lnTo>
                    <a:lnTo>
                      <a:pt x="2160" y="603"/>
                    </a:lnTo>
                    <a:lnTo>
                      <a:pt x="2178" y="598"/>
                    </a:lnTo>
                    <a:lnTo>
                      <a:pt x="2197" y="593"/>
                    </a:lnTo>
                    <a:lnTo>
                      <a:pt x="2217" y="591"/>
                    </a:lnTo>
                    <a:lnTo>
                      <a:pt x="2238" y="590"/>
                    </a:lnTo>
                    <a:lnTo>
                      <a:pt x="2258" y="591"/>
                    </a:lnTo>
                    <a:lnTo>
                      <a:pt x="2277" y="593"/>
                    </a:lnTo>
                    <a:lnTo>
                      <a:pt x="2296" y="598"/>
                    </a:lnTo>
                    <a:lnTo>
                      <a:pt x="2314" y="603"/>
                    </a:lnTo>
                    <a:lnTo>
                      <a:pt x="2331" y="612"/>
                    </a:lnTo>
                    <a:lnTo>
                      <a:pt x="2346" y="620"/>
                    </a:lnTo>
                    <a:lnTo>
                      <a:pt x="2361" y="632"/>
                    </a:lnTo>
                    <a:lnTo>
                      <a:pt x="2375" y="643"/>
                    </a:lnTo>
                    <a:lnTo>
                      <a:pt x="2387" y="657"/>
                    </a:lnTo>
                    <a:lnTo>
                      <a:pt x="2398" y="671"/>
                    </a:lnTo>
                    <a:lnTo>
                      <a:pt x="2407" y="687"/>
                    </a:lnTo>
                    <a:lnTo>
                      <a:pt x="2414" y="704"/>
                    </a:lnTo>
                    <a:lnTo>
                      <a:pt x="2421" y="722"/>
                    </a:lnTo>
                    <a:lnTo>
                      <a:pt x="2426" y="741"/>
                    </a:lnTo>
                    <a:lnTo>
                      <a:pt x="2428" y="761"/>
                    </a:lnTo>
                    <a:lnTo>
                      <a:pt x="2429" y="782"/>
                    </a:lnTo>
                    <a:close/>
                    <a:moveTo>
                      <a:pt x="1521" y="782"/>
                    </a:moveTo>
                    <a:lnTo>
                      <a:pt x="1834" y="782"/>
                    </a:lnTo>
                    <a:lnTo>
                      <a:pt x="1834" y="1701"/>
                    </a:lnTo>
                    <a:lnTo>
                      <a:pt x="1833" y="1739"/>
                    </a:lnTo>
                    <a:lnTo>
                      <a:pt x="1831" y="1776"/>
                    </a:lnTo>
                    <a:lnTo>
                      <a:pt x="1828" y="1813"/>
                    </a:lnTo>
                    <a:lnTo>
                      <a:pt x="1823" y="1849"/>
                    </a:lnTo>
                    <a:lnTo>
                      <a:pt x="1817" y="1883"/>
                    </a:lnTo>
                    <a:lnTo>
                      <a:pt x="1810" y="1916"/>
                    </a:lnTo>
                    <a:lnTo>
                      <a:pt x="1801" y="1948"/>
                    </a:lnTo>
                    <a:lnTo>
                      <a:pt x="1791" y="1980"/>
                    </a:lnTo>
                    <a:lnTo>
                      <a:pt x="1780" y="2010"/>
                    </a:lnTo>
                    <a:lnTo>
                      <a:pt x="1767" y="2038"/>
                    </a:lnTo>
                    <a:lnTo>
                      <a:pt x="1754" y="2067"/>
                    </a:lnTo>
                    <a:lnTo>
                      <a:pt x="1739" y="2094"/>
                    </a:lnTo>
                    <a:lnTo>
                      <a:pt x="1722" y="2119"/>
                    </a:lnTo>
                    <a:lnTo>
                      <a:pt x="1705" y="2143"/>
                    </a:lnTo>
                    <a:lnTo>
                      <a:pt x="1687" y="2166"/>
                    </a:lnTo>
                    <a:lnTo>
                      <a:pt x="1667" y="2189"/>
                    </a:lnTo>
                    <a:lnTo>
                      <a:pt x="1646" y="2209"/>
                    </a:lnTo>
                    <a:lnTo>
                      <a:pt x="1624" y="2229"/>
                    </a:lnTo>
                    <a:lnTo>
                      <a:pt x="1601" y="2248"/>
                    </a:lnTo>
                    <a:lnTo>
                      <a:pt x="1577" y="2265"/>
                    </a:lnTo>
                    <a:lnTo>
                      <a:pt x="1552" y="2281"/>
                    </a:lnTo>
                    <a:lnTo>
                      <a:pt x="1525" y="2295"/>
                    </a:lnTo>
                    <a:lnTo>
                      <a:pt x="1497" y="2309"/>
                    </a:lnTo>
                    <a:lnTo>
                      <a:pt x="1469" y="2321"/>
                    </a:lnTo>
                    <a:lnTo>
                      <a:pt x="1439" y="2331"/>
                    </a:lnTo>
                    <a:lnTo>
                      <a:pt x="1408" y="2341"/>
                    </a:lnTo>
                    <a:lnTo>
                      <a:pt x="1377" y="2348"/>
                    </a:lnTo>
                    <a:lnTo>
                      <a:pt x="1344" y="2354"/>
                    </a:lnTo>
                    <a:lnTo>
                      <a:pt x="1310" y="2359"/>
                    </a:lnTo>
                    <a:lnTo>
                      <a:pt x="1276" y="2364"/>
                    </a:lnTo>
                    <a:lnTo>
                      <a:pt x="1240" y="2366"/>
                    </a:lnTo>
                    <a:lnTo>
                      <a:pt x="1204" y="2366"/>
                    </a:lnTo>
                    <a:lnTo>
                      <a:pt x="1167" y="2366"/>
                    </a:lnTo>
                    <a:lnTo>
                      <a:pt x="1132" y="2364"/>
                    </a:lnTo>
                    <a:lnTo>
                      <a:pt x="1098" y="2359"/>
                    </a:lnTo>
                    <a:lnTo>
                      <a:pt x="1065" y="2355"/>
                    </a:lnTo>
                    <a:lnTo>
                      <a:pt x="1033" y="2348"/>
                    </a:lnTo>
                    <a:lnTo>
                      <a:pt x="1002" y="2341"/>
                    </a:lnTo>
                    <a:lnTo>
                      <a:pt x="971" y="2331"/>
                    </a:lnTo>
                    <a:lnTo>
                      <a:pt x="943" y="2322"/>
                    </a:lnTo>
                    <a:lnTo>
                      <a:pt x="915" y="2309"/>
                    </a:lnTo>
                    <a:lnTo>
                      <a:pt x="888" y="2296"/>
                    </a:lnTo>
                    <a:lnTo>
                      <a:pt x="862" y="2282"/>
                    </a:lnTo>
                    <a:lnTo>
                      <a:pt x="837" y="2266"/>
                    </a:lnTo>
                    <a:lnTo>
                      <a:pt x="813" y="2249"/>
                    </a:lnTo>
                    <a:lnTo>
                      <a:pt x="790" y="2231"/>
                    </a:lnTo>
                    <a:lnTo>
                      <a:pt x="769" y="2212"/>
                    </a:lnTo>
                    <a:lnTo>
                      <a:pt x="749" y="2191"/>
                    </a:lnTo>
                    <a:lnTo>
                      <a:pt x="729" y="2169"/>
                    </a:lnTo>
                    <a:lnTo>
                      <a:pt x="711" y="2145"/>
                    </a:lnTo>
                    <a:lnTo>
                      <a:pt x="694" y="2121"/>
                    </a:lnTo>
                    <a:lnTo>
                      <a:pt x="679" y="2096"/>
                    </a:lnTo>
                    <a:lnTo>
                      <a:pt x="664" y="2069"/>
                    </a:lnTo>
                    <a:lnTo>
                      <a:pt x="650" y="2042"/>
                    </a:lnTo>
                    <a:lnTo>
                      <a:pt x="638" y="2012"/>
                    </a:lnTo>
                    <a:lnTo>
                      <a:pt x="627" y="1982"/>
                    </a:lnTo>
                    <a:lnTo>
                      <a:pt x="617" y="1950"/>
                    </a:lnTo>
                    <a:lnTo>
                      <a:pt x="609" y="1918"/>
                    </a:lnTo>
                    <a:lnTo>
                      <a:pt x="601" y="1884"/>
                    </a:lnTo>
                    <a:lnTo>
                      <a:pt x="596" y="1850"/>
                    </a:lnTo>
                    <a:lnTo>
                      <a:pt x="591" y="1814"/>
                    </a:lnTo>
                    <a:lnTo>
                      <a:pt x="588" y="1777"/>
                    </a:lnTo>
                    <a:lnTo>
                      <a:pt x="586" y="1739"/>
                    </a:lnTo>
                    <a:lnTo>
                      <a:pt x="586" y="1701"/>
                    </a:lnTo>
                    <a:lnTo>
                      <a:pt x="586" y="782"/>
                    </a:lnTo>
                    <a:lnTo>
                      <a:pt x="898" y="782"/>
                    </a:lnTo>
                    <a:lnTo>
                      <a:pt x="898" y="1701"/>
                    </a:lnTo>
                    <a:lnTo>
                      <a:pt x="898" y="1722"/>
                    </a:lnTo>
                    <a:lnTo>
                      <a:pt x="899" y="1743"/>
                    </a:lnTo>
                    <a:lnTo>
                      <a:pt x="900" y="1762"/>
                    </a:lnTo>
                    <a:lnTo>
                      <a:pt x="902" y="1782"/>
                    </a:lnTo>
                    <a:lnTo>
                      <a:pt x="906" y="1801"/>
                    </a:lnTo>
                    <a:lnTo>
                      <a:pt x="909" y="1820"/>
                    </a:lnTo>
                    <a:lnTo>
                      <a:pt x="912" y="1838"/>
                    </a:lnTo>
                    <a:lnTo>
                      <a:pt x="916" y="1856"/>
                    </a:lnTo>
                    <a:lnTo>
                      <a:pt x="921" y="1873"/>
                    </a:lnTo>
                    <a:lnTo>
                      <a:pt x="926" y="1888"/>
                    </a:lnTo>
                    <a:lnTo>
                      <a:pt x="933" y="1904"/>
                    </a:lnTo>
                    <a:lnTo>
                      <a:pt x="940" y="1919"/>
                    </a:lnTo>
                    <a:lnTo>
                      <a:pt x="947" y="1932"/>
                    </a:lnTo>
                    <a:lnTo>
                      <a:pt x="955" y="1946"/>
                    </a:lnTo>
                    <a:lnTo>
                      <a:pt x="964" y="1960"/>
                    </a:lnTo>
                    <a:lnTo>
                      <a:pt x="973" y="1971"/>
                    </a:lnTo>
                    <a:lnTo>
                      <a:pt x="983" y="1983"/>
                    </a:lnTo>
                    <a:lnTo>
                      <a:pt x="993" y="1994"/>
                    </a:lnTo>
                    <a:lnTo>
                      <a:pt x="1005" y="2004"/>
                    </a:lnTo>
                    <a:lnTo>
                      <a:pt x="1016" y="2014"/>
                    </a:lnTo>
                    <a:lnTo>
                      <a:pt x="1029" y="2023"/>
                    </a:lnTo>
                    <a:lnTo>
                      <a:pt x="1042" y="2031"/>
                    </a:lnTo>
                    <a:lnTo>
                      <a:pt x="1056" y="2038"/>
                    </a:lnTo>
                    <a:lnTo>
                      <a:pt x="1071" y="2045"/>
                    </a:lnTo>
                    <a:lnTo>
                      <a:pt x="1085" y="2051"/>
                    </a:lnTo>
                    <a:lnTo>
                      <a:pt x="1101" y="2055"/>
                    </a:lnTo>
                    <a:lnTo>
                      <a:pt x="1118" y="2060"/>
                    </a:lnTo>
                    <a:lnTo>
                      <a:pt x="1136" y="2064"/>
                    </a:lnTo>
                    <a:lnTo>
                      <a:pt x="1153" y="2067"/>
                    </a:lnTo>
                    <a:lnTo>
                      <a:pt x="1171" y="2069"/>
                    </a:lnTo>
                    <a:lnTo>
                      <a:pt x="1191" y="2070"/>
                    </a:lnTo>
                    <a:lnTo>
                      <a:pt x="1211" y="2070"/>
                    </a:lnTo>
                    <a:lnTo>
                      <a:pt x="1230" y="2070"/>
                    </a:lnTo>
                    <a:lnTo>
                      <a:pt x="1248" y="2069"/>
                    </a:lnTo>
                    <a:lnTo>
                      <a:pt x="1266" y="2067"/>
                    </a:lnTo>
                    <a:lnTo>
                      <a:pt x="1284" y="2064"/>
                    </a:lnTo>
                    <a:lnTo>
                      <a:pt x="1301" y="2060"/>
                    </a:lnTo>
                    <a:lnTo>
                      <a:pt x="1317" y="2056"/>
                    </a:lnTo>
                    <a:lnTo>
                      <a:pt x="1332" y="2051"/>
                    </a:lnTo>
                    <a:lnTo>
                      <a:pt x="1348" y="2046"/>
                    </a:lnTo>
                    <a:lnTo>
                      <a:pt x="1361" y="2039"/>
                    </a:lnTo>
                    <a:lnTo>
                      <a:pt x="1375" y="2032"/>
                    </a:lnTo>
                    <a:lnTo>
                      <a:pt x="1389" y="2025"/>
                    </a:lnTo>
                    <a:lnTo>
                      <a:pt x="1401" y="2015"/>
                    </a:lnTo>
                    <a:lnTo>
                      <a:pt x="1413" y="2007"/>
                    </a:lnTo>
                    <a:lnTo>
                      <a:pt x="1424" y="1996"/>
                    </a:lnTo>
                    <a:lnTo>
                      <a:pt x="1435" y="1986"/>
                    </a:lnTo>
                    <a:lnTo>
                      <a:pt x="1444" y="1974"/>
                    </a:lnTo>
                    <a:lnTo>
                      <a:pt x="1453" y="1963"/>
                    </a:lnTo>
                    <a:lnTo>
                      <a:pt x="1463" y="1949"/>
                    </a:lnTo>
                    <a:lnTo>
                      <a:pt x="1470" y="1936"/>
                    </a:lnTo>
                    <a:lnTo>
                      <a:pt x="1479" y="1922"/>
                    </a:lnTo>
                    <a:lnTo>
                      <a:pt x="1485" y="1907"/>
                    </a:lnTo>
                    <a:lnTo>
                      <a:pt x="1491" y="1892"/>
                    </a:lnTo>
                    <a:lnTo>
                      <a:pt x="1497" y="1876"/>
                    </a:lnTo>
                    <a:lnTo>
                      <a:pt x="1502" y="1859"/>
                    </a:lnTo>
                    <a:lnTo>
                      <a:pt x="1507" y="1841"/>
                    </a:lnTo>
                    <a:lnTo>
                      <a:pt x="1510" y="1823"/>
                    </a:lnTo>
                    <a:lnTo>
                      <a:pt x="1514" y="1804"/>
                    </a:lnTo>
                    <a:lnTo>
                      <a:pt x="1516" y="1785"/>
                    </a:lnTo>
                    <a:lnTo>
                      <a:pt x="1518" y="1765"/>
                    </a:lnTo>
                    <a:lnTo>
                      <a:pt x="1520" y="1744"/>
                    </a:lnTo>
                    <a:lnTo>
                      <a:pt x="1520" y="1723"/>
                    </a:lnTo>
                    <a:lnTo>
                      <a:pt x="1521" y="1701"/>
                    </a:lnTo>
                    <a:lnTo>
                      <a:pt x="1521" y="782"/>
                    </a:lnTo>
                    <a:close/>
                    <a:moveTo>
                      <a:pt x="313" y="2718"/>
                    </a:moveTo>
                    <a:lnTo>
                      <a:pt x="2709" y="2718"/>
                    </a:lnTo>
                    <a:lnTo>
                      <a:pt x="2709" y="314"/>
                    </a:lnTo>
                    <a:lnTo>
                      <a:pt x="313" y="314"/>
                    </a:lnTo>
                    <a:lnTo>
                      <a:pt x="313" y="2718"/>
                    </a:lnTo>
                    <a:close/>
                    <a:moveTo>
                      <a:pt x="0" y="0"/>
                    </a:moveTo>
                    <a:lnTo>
                      <a:pt x="3022" y="0"/>
                    </a:lnTo>
                    <a:lnTo>
                      <a:pt x="3022" y="3032"/>
                    </a:lnTo>
                    <a:lnTo>
                      <a:pt x="0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9" name="Freeform 16"/>
              <p:cNvSpPr>
                <a:spLocks noEditPoints="1"/>
              </p:cNvSpPr>
              <p:nvPr/>
            </p:nvSpPr>
            <p:spPr bwMode="auto">
              <a:xfrm>
                <a:off x="4262" y="3890"/>
                <a:ext cx="48" cy="48"/>
              </a:xfrm>
              <a:custGeom>
                <a:avLst/>
                <a:gdLst>
                  <a:gd name="T0" fmla="*/ 385 w 669"/>
                  <a:gd name="T1" fmla="*/ 5 h 674"/>
                  <a:gd name="T2" fmla="*/ 449 w 669"/>
                  <a:gd name="T3" fmla="*/ 21 h 674"/>
                  <a:gd name="T4" fmla="*/ 508 w 669"/>
                  <a:gd name="T5" fmla="*/ 50 h 674"/>
                  <a:gd name="T6" fmla="*/ 559 w 669"/>
                  <a:gd name="T7" fmla="*/ 88 h 674"/>
                  <a:gd name="T8" fmla="*/ 602 w 669"/>
                  <a:gd name="T9" fmla="*/ 136 h 674"/>
                  <a:gd name="T10" fmla="*/ 636 w 669"/>
                  <a:gd name="T11" fmla="*/ 191 h 674"/>
                  <a:gd name="T12" fmla="*/ 659 w 669"/>
                  <a:gd name="T13" fmla="*/ 253 h 674"/>
                  <a:gd name="T14" fmla="*/ 668 w 669"/>
                  <a:gd name="T15" fmla="*/ 320 h 674"/>
                  <a:gd name="T16" fmla="*/ 665 w 669"/>
                  <a:gd name="T17" fmla="*/ 389 h 674"/>
                  <a:gd name="T18" fmla="*/ 648 w 669"/>
                  <a:gd name="T19" fmla="*/ 453 h 674"/>
                  <a:gd name="T20" fmla="*/ 620 w 669"/>
                  <a:gd name="T21" fmla="*/ 511 h 674"/>
                  <a:gd name="T22" fmla="*/ 582 w 669"/>
                  <a:gd name="T23" fmla="*/ 564 h 674"/>
                  <a:gd name="T24" fmla="*/ 534 w 669"/>
                  <a:gd name="T25" fmla="*/ 607 h 674"/>
                  <a:gd name="T26" fmla="*/ 479 w 669"/>
                  <a:gd name="T27" fmla="*/ 640 h 674"/>
                  <a:gd name="T28" fmla="*/ 418 w 669"/>
                  <a:gd name="T29" fmla="*/ 664 h 674"/>
                  <a:gd name="T30" fmla="*/ 351 w 669"/>
                  <a:gd name="T31" fmla="*/ 674 h 674"/>
                  <a:gd name="T32" fmla="*/ 283 w 669"/>
                  <a:gd name="T33" fmla="*/ 670 h 674"/>
                  <a:gd name="T34" fmla="*/ 219 w 669"/>
                  <a:gd name="T35" fmla="*/ 654 h 674"/>
                  <a:gd name="T36" fmla="*/ 161 w 669"/>
                  <a:gd name="T37" fmla="*/ 626 h 674"/>
                  <a:gd name="T38" fmla="*/ 110 w 669"/>
                  <a:gd name="T39" fmla="*/ 587 h 674"/>
                  <a:gd name="T40" fmla="*/ 66 w 669"/>
                  <a:gd name="T41" fmla="*/ 539 h 674"/>
                  <a:gd name="T42" fmla="*/ 32 w 669"/>
                  <a:gd name="T43" fmla="*/ 483 h 674"/>
                  <a:gd name="T44" fmla="*/ 10 w 669"/>
                  <a:gd name="T45" fmla="*/ 421 h 674"/>
                  <a:gd name="T46" fmla="*/ 0 w 669"/>
                  <a:gd name="T47" fmla="*/ 355 h 674"/>
                  <a:gd name="T48" fmla="*/ 3 w 669"/>
                  <a:gd name="T49" fmla="*/ 286 h 674"/>
                  <a:gd name="T50" fmla="*/ 20 w 669"/>
                  <a:gd name="T51" fmla="*/ 222 h 674"/>
                  <a:gd name="T52" fmla="*/ 48 w 669"/>
                  <a:gd name="T53" fmla="*/ 163 h 674"/>
                  <a:gd name="T54" fmla="*/ 87 w 669"/>
                  <a:gd name="T55" fmla="*/ 111 h 674"/>
                  <a:gd name="T56" fmla="*/ 134 w 669"/>
                  <a:gd name="T57" fmla="*/ 68 h 674"/>
                  <a:gd name="T58" fmla="*/ 189 w 669"/>
                  <a:gd name="T59" fmla="*/ 34 h 674"/>
                  <a:gd name="T60" fmla="*/ 251 w 669"/>
                  <a:gd name="T61" fmla="*/ 11 h 674"/>
                  <a:gd name="T62" fmla="*/ 317 w 669"/>
                  <a:gd name="T63" fmla="*/ 2 h 674"/>
                  <a:gd name="T64" fmla="*/ 359 w 669"/>
                  <a:gd name="T65" fmla="*/ 102 h 674"/>
                  <a:gd name="T66" fmla="*/ 402 w 669"/>
                  <a:gd name="T67" fmla="*/ 112 h 674"/>
                  <a:gd name="T68" fmla="*/ 441 w 669"/>
                  <a:gd name="T69" fmla="*/ 130 h 674"/>
                  <a:gd name="T70" fmla="*/ 477 w 669"/>
                  <a:gd name="T71" fmla="*/ 156 h 674"/>
                  <a:gd name="T72" fmla="*/ 518 w 669"/>
                  <a:gd name="T73" fmla="*/ 207 h 674"/>
                  <a:gd name="T74" fmla="*/ 546 w 669"/>
                  <a:gd name="T75" fmla="*/ 270 h 674"/>
                  <a:gd name="T76" fmla="*/ 554 w 669"/>
                  <a:gd name="T77" fmla="*/ 317 h 674"/>
                  <a:gd name="T78" fmla="*/ 554 w 669"/>
                  <a:gd name="T79" fmla="*/ 367 h 674"/>
                  <a:gd name="T80" fmla="*/ 546 w 669"/>
                  <a:gd name="T81" fmla="*/ 414 h 674"/>
                  <a:gd name="T82" fmla="*/ 518 w 669"/>
                  <a:gd name="T83" fmla="*/ 477 h 674"/>
                  <a:gd name="T84" fmla="*/ 477 w 669"/>
                  <a:gd name="T85" fmla="*/ 528 h 674"/>
                  <a:gd name="T86" fmla="*/ 441 w 669"/>
                  <a:gd name="T87" fmla="*/ 554 h 674"/>
                  <a:gd name="T88" fmla="*/ 402 w 669"/>
                  <a:gd name="T89" fmla="*/ 572 h 674"/>
                  <a:gd name="T90" fmla="*/ 359 w 669"/>
                  <a:gd name="T91" fmla="*/ 582 h 674"/>
                  <a:gd name="T92" fmla="*/ 315 w 669"/>
                  <a:gd name="T93" fmla="*/ 582 h 674"/>
                  <a:gd name="T94" fmla="*/ 273 w 669"/>
                  <a:gd name="T95" fmla="*/ 572 h 674"/>
                  <a:gd name="T96" fmla="*/ 233 w 669"/>
                  <a:gd name="T97" fmla="*/ 554 h 674"/>
                  <a:gd name="T98" fmla="*/ 198 w 669"/>
                  <a:gd name="T99" fmla="*/ 528 h 674"/>
                  <a:gd name="T100" fmla="*/ 157 w 669"/>
                  <a:gd name="T101" fmla="*/ 477 h 674"/>
                  <a:gd name="T102" fmla="*/ 128 w 669"/>
                  <a:gd name="T103" fmla="*/ 414 h 674"/>
                  <a:gd name="T104" fmla="*/ 120 w 669"/>
                  <a:gd name="T105" fmla="*/ 367 h 674"/>
                  <a:gd name="T106" fmla="*/ 120 w 669"/>
                  <a:gd name="T107" fmla="*/ 317 h 674"/>
                  <a:gd name="T108" fmla="*/ 128 w 669"/>
                  <a:gd name="T109" fmla="*/ 270 h 674"/>
                  <a:gd name="T110" fmla="*/ 157 w 669"/>
                  <a:gd name="T111" fmla="*/ 207 h 674"/>
                  <a:gd name="T112" fmla="*/ 198 w 669"/>
                  <a:gd name="T113" fmla="*/ 156 h 674"/>
                  <a:gd name="T114" fmla="*/ 233 w 669"/>
                  <a:gd name="T115" fmla="*/ 130 h 674"/>
                  <a:gd name="T116" fmla="*/ 273 w 669"/>
                  <a:gd name="T117" fmla="*/ 112 h 674"/>
                  <a:gd name="T118" fmla="*/ 315 w 669"/>
                  <a:gd name="T119" fmla="*/ 10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69" h="674">
                    <a:moveTo>
                      <a:pt x="334" y="0"/>
                    </a:moveTo>
                    <a:lnTo>
                      <a:pt x="351" y="2"/>
                    </a:lnTo>
                    <a:lnTo>
                      <a:pt x="368" y="3"/>
                    </a:lnTo>
                    <a:lnTo>
                      <a:pt x="385" y="5"/>
                    </a:lnTo>
                    <a:lnTo>
                      <a:pt x="401" y="8"/>
                    </a:lnTo>
                    <a:lnTo>
                      <a:pt x="418" y="11"/>
                    </a:lnTo>
                    <a:lnTo>
                      <a:pt x="434" y="16"/>
                    </a:lnTo>
                    <a:lnTo>
                      <a:pt x="449" y="21"/>
                    </a:lnTo>
                    <a:lnTo>
                      <a:pt x="464" y="27"/>
                    </a:lnTo>
                    <a:lnTo>
                      <a:pt x="479" y="34"/>
                    </a:lnTo>
                    <a:lnTo>
                      <a:pt x="493" y="41"/>
                    </a:lnTo>
                    <a:lnTo>
                      <a:pt x="508" y="50"/>
                    </a:lnTo>
                    <a:lnTo>
                      <a:pt x="522" y="58"/>
                    </a:lnTo>
                    <a:lnTo>
                      <a:pt x="534" y="68"/>
                    </a:lnTo>
                    <a:lnTo>
                      <a:pt x="547" y="77"/>
                    </a:lnTo>
                    <a:lnTo>
                      <a:pt x="559" y="88"/>
                    </a:lnTo>
                    <a:lnTo>
                      <a:pt x="571" y="99"/>
                    </a:lnTo>
                    <a:lnTo>
                      <a:pt x="582" y="111"/>
                    </a:lnTo>
                    <a:lnTo>
                      <a:pt x="593" y="123"/>
                    </a:lnTo>
                    <a:lnTo>
                      <a:pt x="602" y="136"/>
                    </a:lnTo>
                    <a:lnTo>
                      <a:pt x="611" y="149"/>
                    </a:lnTo>
                    <a:lnTo>
                      <a:pt x="620" y="163"/>
                    </a:lnTo>
                    <a:lnTo>
                      <a:pt x="628" y="177"/>
                    </a:lnTo>
                    <a:lnTo>
                      <a:pt x="636" y="191"/>
                    </a:lnTo>
                    <a:lnTo>
                      <a:pt x="643" y="206"/>
                    </a:lnTo>
                    <a:lnTo>
                      <a:pt x="648" y="222"/>
                    </a:lnTo>
                    <a:lnTo>
                      <a:pt x="653" y="238"/>
                    </a:lnTo>
                    <a:lnTo>
                      <a:pt x="659" y="253"/>
                    </a:lnTo>
                    <a:lnTo>
                      <a:pt x="662" y="269"/>
                    </a:lnTo>
                    <a:lnTo>
                      <a:pt x="665" y="286"/>
                    </a:lnTo>
                    <a:lnTo>
                      <a:pt x="667" y="303"/>
                    </a:lnTo>
                    <a:lnTo>
                      <a:pt x="668" y="320"/>
                    </a:lnTo>
                    <a:lnTo>
                      <a:pt x="669" y="337"/>
                    </a:lnTo>
                    <a:lnTo>
                      <a:pt x="668" y="355"/>
                    </a:lnTo>
                    <a:lnTo>
                      <a:pt x="667" y="372"/>
                    </a:lnTo>
                    <a:lnTo>
                      <a:pt x="665" y="389"/>
                    </a:lnTo>
                    <a:lnTo>
                      <a:pt x="662" y="405"/>
                    </a:lnTo>
                    <a:lnTo>
                      <a:pt x="659" y="421"/>
                    </a:lnTo>
                    <a:lnTo>
                      <a:pt x="653" y="437"/>
                    </a:lnTo>
                    <a:lnTo>
                      <a:pt x="648" y="453"/>
                    </a:lnTo>
                    <a:lnTo>
                      <a:pt x="643" y="468"/>
                    </a:lnTo>
                    <a:lnTo>
                      <a:pt x="636" y="483"/>
                    </a:lnTo>
                    <a:lnTo>
                      <a:pt x="628" y="498"/>
                    </a:lnTo>
                    <a:lnTo>
                      <a:pt x="620" y="511"/>
                    </a:lnTo>
                    <a:lnTo>
                      <a:pt x="611" y="525"/>
                    </a:lnTo>
                    <a:lnTo>
                      <a:pt x="602" y="539"/>
                    </a:lnTo>
                    <a:lnTo>
                      <a:pt x="593" y="551"/>
                    </a:lnTo>
                    <a:lnTo>
                      <a:pt x="582" y="564"/>
                    </a:lnTo>
                    <a:lnTo>
                      <a:pt x="571" y="575"/>
                    </a:lnTo>
                    <a:lnTo>
                      <a:pt x="559" y="587"/>
                    </a:lnTo>
                    <a:lnTo>
                      <a:pt x="547" y="597"/>
                    </a:lnTo>
                    <a:lnTo>
                      <a:pt x="534" y="607"/>
                    </a:lnTo>
                    <a:lnTo>
                      <a:pt x="522" y="616"/>
                    </a:lnTo>
                    <a:lnTo>
                      <a:pt x="508" y="626"/>
                    </a:lnTo>
                    <a:lnTo>
                      <a:pt x="493" y="633"/>
                    </a:lnTo>
                    <a:lnTo>
                      <a:pt x="479" y="640"/>
                    </a:lnTo>
                    <a:lnTo>
                      <a:pt x="464" y="648"/>
                    </a:lnTo>
                    <a:lnTo>
                      <a:pt x="449" y="654"/>
                    </a:lnTo>
                    <a:lnTo>
                      <a:pt x="434" y="659"/>
                    </a:lnTo>
                    <a:lnTo>
                      <a:pt x="418" y="664"/>
                    </a:lnTo>
                    <a:lnTo>
                      <a:pt x="401" y="667"/>
                    </a:lnTo>
                    <a:lnTo>
                      <a:pt x="385" y="670"/>
                    </a:lnTo>
                    <a:lnTo>
                      <a:pt x="368" y="672"/>
                    </a:lnTo>
                    <a:lnTo>
                      <a:pt x="351" y="674"/>
                    </a:lnTo>
                    <a:lnTo>
                      <a:pt x="334" y="674"/>
                    </a:lnTo>
                    <a:lnTo>
                      <a:pt x="317" y="674"/>
                    </a:lnTo>
                    <a:lnTo>
                      <a:pt x="300" y="672"/>
                    </a:lnTo>
                    <a:lnTo>
                      <a:pt x="283" y="670"/>
                    </a:lnTo>
                    <a:lnTo>
                      <a:pt x="266" y="667"/>
                    </a:lnTo>
                    <a:lnTo>
                      <a:pt x="251" y="664"/>
                    </a:lnTo>
                    <a:lnTo>
                      <a:pt x="235" y="659"/>
                    </a:lnTo>
                    <a:lnTo>
                      <a:pt x="219" y="654"/>
                    </a:lnTo>
                    <a:lnTo>
                      <a:pt x="204" y="648"/>
                    </a:lnTo>
                    <a:lnTo>
                      <a:pt x="189" y="640"/>
                    </a:lnTo>
                    <a:lnTo>
                      <a:pt x="174" y="633"/>
                    </a:lnTo>
                    <a:lnTo>
                      <a:pt x="161" y="626"/>
                    </a:lnTo>
                    <a:lnTo>
                      <a:pt x="147" y="616"/>
                    </a:lnTo>
                    <a:lnTo>
                      <a:pt x="134" y="607"/>
                    </a:lnTo>
                    <a:lnTo>
                      <a:pt x="121" y="597"/>
                    </a:lnTo>
                    <a:lnTo>
                      <a:pt x="110" y="587"/>
                    </a:lnTo>
                    <a:lnTo>
                      <a:pt x="98" y="575"/>
                    </a:lnTo>
                    <a:lnTo>
                      <a:pt x="87" y="564"/>
                    </a:lnTo>
                    <a:lnTo>
                      <a:pt x="76" y="551"/>
                    </a:lnTo>
                    <a:lnTo>
                      <a:pt x="66" y="539"/>
                    </a:lnTo>
                    <a:lnTo>
                      <a:pt x="56" y="525"/>
                    </a:lnTo>
                    <a:lnTo>
                      <a:pt x="48" y="511"/>
                    </a:lnTo>
                    <a:lnTo>
                      <a:pt x="40" y="498"/>
                    </a:lnTo>
                    <a:lnTo>
                      <a:pt x="32" y="483"/>
                    </a:lnTo>
                    <a:lnTo>
                      <a:pt x="26" y="468"/>
                    </a:lnTo>
                    <a:lnTo>
                      <a:pt x="20" y="453"/>
                    </a:lnTo>
                    <a:lnTo>
                      <a:pt x="14" y="437"/>
                    </a:lnTo>
                    <a:lnTo>
                      <a:pt x="10" y="421"/>
                    </a:lnTo>
                    <a:lnTo>
                      <a:pt x="6" y="405"/>
                    </a:lnTo>
                    <a:lnTo>
                      <a:pt x="3" y="389"/>
                    </a:lnTo>
                    <a:lnTo>
                      <a:pt x="1" y="372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0" y="320"/>
                    </a:lnTo>
                    <a:lnTo>
                      <a:pt x="1" y="303"/>
                    </a:lnTo>
                    <a:lnTo>
                      <a:pt x="3" y="286"/>
                    </a:lnTo>
                    <a:lnTo>
                      <a:pt x="6" y="269"/>
                    </a:lnTo>
                    <a:lnTo>
                      <a:pt x="10" y="253"/>
                    </a:lnTo>
                    <a:lnTo>
                      <a:pt x="14" y="238"/>
                    </a:lnTo>
                    <a:lnTo>
                      <a:pt x="20" y="222"/>
                    </a:lnTo>
                    <a:lnTo>
                      <a:pt x="26" y="206"/>
                    </a:lnTo>
                    <a:lnTo>
                      <a:pt x="32" y="191"/>
                    </a:lnTo>
                    <a:lnTo>
                      <a:pt x="40" y="177"/>
                    </a:lnTo>
                    <a:lnTo>
                      <a:pt x="48" y="163"/>
                    </a:lnTo>
                    <a:lnTo>
                      <a:pt x="56" y="149"/>
                    </a:lnTo>
                    <a:lnTo>
                      <a:pt x="66" y="136"/>
                    </a:lnTo>
                    <a:lnTo>
                      <a:pt x="76" y="123"/>
                    </a:lnTo>
                    <a:lnTo>
                      <a:pt x="87" y="111"/>
                    </a:lnTo>
                    <a:lnTo>
                      <a:pt x="98" y="99"/>
                    </a:lnTo>
                    <a:lnTo>
                      <a:pt x="110" y="88"/>
                    </a:lnTo>
                    <a:lnTo>
                      <a:pt x="121" y="77"/>
                    </a:lnTo>
                    <a:lnTo>
                      <a:pt x="134" y="68"/>
                    </a:lnTo>
                    <a:lnTo>
                      <a:pt x="147" y="58"/>
                    </a:lnTo>
                    <a:lnTo>
                      <a:pt x="161" y="50"/>
                    </a:lnTo>
                    <a:lnTo>
                      <a:pt x="174" y="41"/>
                    </a:lnTo>
                    <a:lnTo>
                      <a:pt x="189" y="34"/>
                    </a:lnTo>
                    <a:lnTo>
                      <a:pt x="204" y="27"/>
                    </a:lnTo>
                    <a:lnTo>
                      <a:pt x="219" y="21"/>
                    </a:lnTo>
                    <a:lnTo>
                      <a:pt x="235" y="16"/>
                    </a:lnTo>
                    <a:lnTo>
                      <a:pt x="251" y="11"/>
                    </a:lnTo>
                    <a:lnTo>
                      <a:pt x="266" y="8"/>
                    </a:lnTo>
                    <a:lnTo>
                      <a:pt x="283" y="5"/>
                    </a:lnTo>
                    <a:lnTo>
                      <a:pt x="300" y="3"/>
                    </a:lnTo>
                    <a:lnTo>
                      <a:pt x="317" y="2"/>
                    </a:lnTo>
                    <a:lnTo>
                      <a:pt x="334" y="0"/>
                    </a:lnTo>
                    <a:close/>
                    <a:moveTo>
                      <a:pt x="338" y="100"/>
                    </a:moveTo>
                    <a:lnTo>
                      <a:pt x="348" y="101"/>
                    </a:lnTo>
                    <a:lnTo>
                      <a:pt x="359" y="102"/>
                    </a:lnTo>
                    <a:lnTo>
                      <a:pt x="371" y="103"/>
                    </a:lnTo>
                    <a:lnTo>
                      <a:pt x="381" y="105"/>
                    </a:lnTo>
                    <a:lnTo>
                      <a:pt x="392" y="109"/>
                    </a:lnTo>
                    <a:lnTo>
                      <a:pt x="402" y="112"/>
                    </a:lnTo>
                    <a:lnTo>
                      <a:pt x="413" y="115"/>
                    </a:lnTo>
                    <a:lnTo>
                      <a:pt x="422" y="119"/>
                    </a:lnTo>
                    <a:lnTo>
                      <a:pt x="432" y="124"/>
                    </a:lnTo>
                    <a:lnTo>
                      <a:pt x="441" y="130"/>
                    </a:lnTo>
                    <a:lnTo>
                      <a:pt x="450" y="136"/>
                    </a:lnTo>
                    <a:lnTo>
                      <a:pt x="459" y="142"/>
                    </a:lnTo>
                    <a:lnTo>
                      <a:pt x="468" y="148"/>
                    </a:lnTo>
                    <a:lnTo>
                      <a:pt x="477" y="156"/>
                    </a:lnTo>
                    <a:lnTo>
                      <a:pt x="484" y="163"/>
                    </a:lnTo>
                    <a:lnTo>
                      <a:pt x="491" y="171"/>
                    </a:lnTo>
                    <a:lnTo>
                      <a:pt x="506" y="188"/>
                    </a:lnTo>
                    <a:lnTo>
                      <a:pt x="518" y="207"/>
                    </a:lnTo>
                    <a:lnTo>
                      <a:pt x="529" y="227"/>
                    </a:lnTo>
                    <a:lnTo>
                      <a:pt x="538" y="248"/>
                    </a:lnTo>
                    <a:lnTo>
                      <a:pt x="542" y="259"/>
                    </a:lnTo>
                    <a:lnTo>
                      <a:pt x="546" y="270"/>
                    </a:lnTo>
                    <a:lnTo>
                      <a:pt x="549" y="282"/>
                    </a:lnTo>
                    <a:lnTo>
                      <a:pt x="551" y="293"/>
                    </a:lnTo>
                    <a:lnTo>
                      <a:pt x="553" y="305"/>
                    </a:lnTo>
                    <a:lnTo>
                      <a:pt x="554" y="317"/>
                    </a:lnTo>
                    <a:lnTo>
                      <a:pt x="555" y="330"/>
                    </a:lnTo>
                    <a:lnTo>
                      <a:pt x="555" y="341"/>
                    </a:lnTo>
                    <a:lnTo>
                      <a:pt x="555" y="354"/>
                    </a:lnTo>
                    <a:lnTo>
                      <a:pt x="554" y="367"/>
                    </a:lnTo>
                    <a:lnTo>
                      <a:pt x="553" y="378"/>
                    </a:lnTo>
                    <a:lnTo>
                      <a:pt x="551" y="391"/>
                    </a:lnTo>
                    <a:lnTo>
                      <a:pt x="549" y="402"/>
                    </a:lnTo>
                    <a:lnTo>
                      <a:pt x="546" y="414"/>
                    </a:lnTo>
                    <a:lnTo>
                      <a:pt x="542" y="424"/>
                    </a:lnTo>
                    <a:lnTo>
                      <a:pt x="538" y="436"/>
                    </a:lnTo>
                    <a:lnTo>
                      <a:pt x="529" y="457"/>
                    </a:lnTo>
                    <a:lnTo>
                      <a:pt x="518" y="477"/>
                    </a:lnTo>
                    <a:lnTo>
                      <a:pt x="506" y="496"/>
                    </a:lnTo>
                    <a:lnTo>
                      <a:pt x="491" y="512"/>
                    </a:lnTo>
                    <a:lnTo>
                      <a:pt x="484" y="521"/>
                    </a:lnTo>
                    <a:lnTo>
                      <a:pt x="477" y="528"/>
                    </a:lnTo>
                    <a:lnTo>
                      <a:pt x="468" y="536"/>
                    </a:lnTo>
                    <a:lnTo>
                      <a:pt x="459" y="542"/>
                    </a:lnTo>
                    <a:lnTo>
                      <a:pt x="450" y="548"/>
                    </a:lnTo>
                    <a:lnTo>
                      <a:pt x="441" y="554"/>
                    </a:lnTo>
                    <a:lnTo>
                      <a:pt x="432" y="560"/>
                    </a:lnTo>
                    <a:lnTo>
                      <a:pt x="422" y="564"/>
                    </a:lnTo>
                    <a:lnTo>
                      <a:pt x="413" y="568"/>
                    </a:lnTo>
                    <a:lnTo>
                      <a:pt x="402" y="572"/>
                    </a:lnTo>
                    <a:lnTo>
                      <a:pt x="392" y="575"/>
                    </a:lnTo>
                    <a:lnTo>
                      <a:pt x="381" y="579"/>
                    </a:lnTo>
                    <a:lnTo>
                      <a:pt x="371" y="581"/>
                    </a:lnTo>
                    <a:lnTo>
                      <a:pt x="359" y="582"/>
                    </a:lnTo>
                    <a:lnTo>
                      <a:pt x="348" y="583"/>
                    </a:lnTo>
                    <a:lnTo>
                      <a:pt x="338" y="583"/>
                    </a:lnTo>
                    <a:lnTo>
                      <a:pt x="326" y="583"/>
                    </a:lnTo>
                    <a:lnTo>
                      <a:pt x="315" y="582"/>
                    </a:lnTo>
                    <a:lnTo>
                      <a:pt x="304" y="581"/>
                    </a:lnTo>
                    <a:lnTo>
                      <a:pt x="294" y="579"/>
                    </a:lnTo>
                    <a:lnTo>
                      <a:pt x="283" y="575"/>
                    </a:lnTo>
                    <a:lnTo>
                      <a:pt x="273" y="572"/>
                    </a:lnTo>
                    <a:lnTo>
                      <a:pt x="262" y="568"/>
                    </a:lnTo>
                    <a:lnTo>
                      <a:pt x="253" y="564"/>
                    </a:lnTo>
                    <a:lnTo>
                      <a:pt x="242" y="560"/>
                    </a:lnTo>
                    <a:lnTo>
                      <a:pt x="233" y="554"/>
                    </a:lnTo>
                    <a:lnTo>
                      <a:pt x="225" y="548"/>
                    </a:lnTo>
                    <a:lnTo>
                      <a:pt x="215" y="542"/>
                    </a:lnTo>
                    <a:lnTo>
                      <a:pt x="207" y="536"/>
                    </a:lnTo>
                    <a:lnTo>
                      <a:pt x="198" y="528"/>
                    </a:lnTo>
                    <a:lnTo>
                      <a:pt x="190" y="521"/>
                    </a:lnTo>
                    <a:lnTo>
                      <a:pt x="183" y="512"/>
                    </a:lnTo>
                    <a:lnTo>
                      <a:pt x="169" y="496"/>
                    </a:lnTo>
                    <a:lnTo>
                      <a:pt x="157" y="477"/>
                    </a:lnTo>
                    <a:lnTo>
                      <a:pt x="145" y="457"/>
                    </a:lnTo>
                    <a:lnTo>
                      <a:pt x="136" y="436"/>
                    </a:lnTo>
                    <a:lnTo>
                      <a:pt x="133" y="424"/>
                    </a:lnTo>
                    <a:lnTo>
                      <a:pt x="128" y="414"/>
                    </a:lnTo>
                    <a:lnTo>
                      <a:pt x="126" y="402"/>
                    </a:lnTo>
                    <a:lnTo>
                      <a:pt x="123" y="391"/>
                    </a:lnTo>
                    <a:lnTo>
                      <a:pt x="121" y="378"/>
                    </a:lnTo>
                    <a:lnTo>
                      <a:pt x="120" y="367"/>
                    </a:lnTo>
                    <a:lnTo>
                      <a:pt x="119" y="354"/>
                    </a:lnTo>
                    <a:lnTo>
                      <a:pt x="119" y="341"/>
                    </a:lnTo>
                    <a:lnTo>
                      <a:pt x="119" y="330"/>
                    </a:lnTo>
                    <a:lnTo>
                      <a:pt x="120" y="317"/>
                    </a:lnTo>
                    <a:lnTo>
                      <a:pt x="121" y="305"/>
                    </a:lnTo>
                    <a:lnTo>
                      <a:pt x="123" y="293"/>
                    </a:lnTo>
                    <a:lnTo>
                      <a:pt x="126" y="282"/>
                    </a:lnTo>
                    <a:lnTo>
                      <a:pt x="128" y="270"/>
                    </a:lnTo>
                    <a:lnTo>
                      <a:pt x="133" y="259"/>
                    </a:lnTo>
                    <a:lnTo>
                      <a:pt x="136" y="248"/>
                    </a:lnTo>
                    <a:lnTo>
                      <a:pt x="145" y="227"/>
                    </a:lnTo>
                    <a:lnTo>
                      <a:pt x="157" y="207"/>
                    </a:lnTo>
                    <a:lnTo>
                      <a:pt x="169" y="188"/>
                    </a:lnTo>
                    <a:lnTo>
                      <a:pt x="183" y="171"/>
                    </a:lnTo>
                    <a:lnTo>
                      <a:pt x="190" y="163"/>
                    </a:lnTo>
                    <a:lnTo>
                      <a:pt x="198" y="156"/>
                    </a:lnTo>
                    <a:lnTo>
                      <a:pt x="207" y="148"/>
                    </a:lnTo>
                    <a:lnTo>
                      <a:pt x="215" y="142"/>
                    </a:lnTo>
                    <a:lnTo>
                      <a:pt x="225" y="136"/>
                    </a:lnTo>
                    <a:lnTo>
                      <a:pt x="233" y="130"/>
                    </a:lnTo>
                    <a:lnTo>
                      <a:pt x="242" y="124"/>
                    </a:lnTo>
                    <a:lnTo>
                      <a:pt x="253" y="119"/>
                    </a:lnTo>
                    <a:lnTo>
                      <a:pt x="262" y="115"/>
                    </a:lnTo>
                    <a:lnTo>
                      <a:pt x="273" y="112"/>
                    </a:lnTo>
                    <a:lnTo>
                      <a:pt x="283" y="109"/>
                    </a:lnTo>
                    <a:lnTo>
                      <a:pt x="294" y="105"/>
                    </a:lnTo>
                    <a:lnTo>
                      <a:pt x="304" y="103"/>
                    </a:lnTo>
                    <a:lnTo>
                      <a:pt x="315" y="102"/>
                    </a:lnTo>
                    <a:lnTo>
                      <a:pt x="326" y="101"/>
                    </a:lnTo>
                    <a:lnTo>
                      <a:pt x="338" y="10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451092" y="12898601"/>
              <a:ext cx="2561076" cy="370997"/>
              <a:chOff x="1029925" y="11829600"/>
              <a:chExt cx="3306894" cy="479036"/>
            </a:xfrm>
          </p:grpSpPr>
          <p:sp>
            <p:nvSpPr>
              <p:cNvPr id="200" name="Rectangle 20"/>
              <p:cNvSpPr>
                <a:spLocks noChangeArrowheads="1"/>
              </p:cNvSpPr>
              <p:nvPr/>
            </p:nvSpPr>
            <p:spPr bwMode="auto">
              <a:xfrm>
                <a:off x="1029925" y="11829600"/>
                <a:ext cx="2101577" cy="473885"/>
              </a:xfrm>
              <a:prstGeom prst="rect">
                <a:avLst/>
              </a:prstGeom>
              <a:solidFill>
                <a:srgbClr val="EB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1" name="Freeform 21"/>
              <p:cNvSpPr>
                <a:spLocks noEditPoints="1"/>
              </p:cNvSpPr>
              <p:nvPr/>
            </p:nvSpPr>
            <p:spPr bwMode="auto">
              <a:xfrm>
                <a:off x="1148396" y="11945496"/>
                <a:ext cx="1836305" cy="239518"/>
              </a:xfrm>
              <a:custGeom>
                <a:avLst/>
                <a:gdLst>
                  <a:gd name="T0" fmla="*/ 8270 w 9265"/>
                  <a:gd name="T1" fmla="*/ 957 h 1208"/>
                  <a:gd name="T2" fmla="*/ 8129 w 9265"/>
                  <a:gd name="T3" fmla="*/ 840 h 1208"/>
                  <a:gd name="T4" fmla="*/ 8066 w 9265"/>
                  <a:gd name="T5" fmla="*/ 505 h 1208"/>
                  <a:gd name="T6" fmla="*/ 8158 w 9265"/>
                  <a:gd name="T7" fmla="*/ 345 h 1208"/>
                  <a:gd name="T8" fmla="*/ 8311 w 9265"/>
                  <a:gd name="T9" fmla="*/ 246 h 1208"/>
                  <a:gd name="T10" fmla="*/ 8392 w 9265"/>
                  <a:gd name="T11" fmla="*/ 14 h 1208"/>
                  <a:gd name="T12" fmla="*/ 8066 w 9265"/>
                  <a:gd name="T13" fmla="*/ 131 h 1208"/>
                  <a:gd name="T14" fmla="*/ 7863 w 9265"/>
                  <a:gd name="T15" fmla="*/ 404 h 1208"/>
                  <a:gd name="T16" fmla="*/ 7845 w 9265"/>
                  <a:gd name="T17" fmla="*/ 759 h 1208"/>
                  <a:gd name="T18" fmla="*/ 8021 w 9265"/>
                  <a:gd name="T19" fmla="*/ 1051 h 1208"/>
                  <a:gd name="T20" fmla="*/ 8331 w 9265"/>
                  <a:gd name="T21" fmla="*/ 1199 h 1208"/>
                  <a:gd name="T22" fmla="*/ 5511 w 9265"/>
                  <a:gd name="T23" fmla="*/ 1194 h 1208"/>
                  <a:gd name="T24" fmla="*/ 5210 w 9265"/>
                  <a:gd name="T25" fmla="*/ 1031 h 1208"/>
                  <a:gd name="T26" fmla="*/ 5048 w 9265"/>
                  <a:gd name="T27" fmla="*/ 730 h 1208"/>
                  <a:gd name="T28" fmla="*/ 5082 w 9265"/>
                  <a:gd name="T29" fmla="*/ 377 h 1208"/>
                  <a:gd name="T30" fmla="*/ 5298 w 9265"/>
                  <a:gd name="T31" fmla="*/ 114 h 1208"/>
                  <a:gd name="T32" fmla="*/ 5631 w 9265"/>
                  <a:gd name="T33" fmla="*/ 13 h 1208"/>
                  <a:gd name="T34" fmla="*/ 5480 w 9265"/>
                  <a:gd name="T35" fmla="*/ 262 h 1208"/>
                  <a:gd name="T36" fmla="*/ 5317 w 9265"/>
                  <a:gd name="T37" fmla="*/ 409 h 1208"/>
                  <a:gd name="T38" fmla="*/ 5261 w 9265"/>
                  <a:gd name="T39" fmla="*/ 630 h 1208"/>
                  <a:gd name="T40" fmla="*/ 5337 w 9265"/>
                  <a:gd name="T41" fmla="*/ 842 h 1208"/>
                  <a:gd name="T42" fmla="*/ 5514 w 9265"/>
                  <a:gd name="T43" fmla="*/ 973 h 1208"/>
                  <a:gd name="T44" fmla="*/ 1274 w 9265"/>
                  <a:gd name="T45" fmla="*/ 997 h 1208"/>
                  <a:gd name="T46" fmla="*/ 1490 w 9265"/>
                  <a:gd name="T47" fmla="*/ 930 h 1208"/>
                  <a:gd name="T48" fmla="*/ 1630 w 9265"/>
                  <a:gd name="T49" fmla="*/ 760 h 1208"/>
                  <a:gd name="T50" fmla="*/ 1652 w 9265"/>
                  <a:gd name="T51" fmla="*/ 532 h 1208"/>
                  <a:gd name="T52" fmla="*/ 1547 w 9265"/>
                  <a:gd name="T53" fmla="*/ 337 h 1208"/>
                  <a:gd name="T54" fmla="*/ 1352 w 9265"/>
                  <a:gd name="T55" fmla="*/ 232 h 1208"/>
                  <a:gd name="T56" fmla="*/ 479 w 9265"/>
                  <a:gd name="T57" fmla="*/ 248 h 1208"/>
                  <a:gd name="T58" fmla="*/ 302 w 9265"/>
                  <a:gd name="T59" fmla="*/ 379 h 1208"/>
                  <a:gd name="T60" fmla="*/ 226 w 9265"/>
                  <a:gd name="T61" fmla="*/ 589 h 1208"/>
                  <a:gd name="T62" fmla="*/ 281 w 9265"/>
                  <a:gd name="T63" fmla="*/ 810 h 1208"/>
                  <a:gd name="T64" fmla="*/ 444 w 9265"/>
                  <a:gd name="T65" fmla="*/ 958 h 1208"/>
                  <a:gd name="T66" fmla="*/ 597 w 9265"/>
                  <a:gd name="T67" fmla="*/ 1207 h 1208"/>
                  <a:gd name="T68" fmla="*/ 263 w 9265"/>
                  <a:gd name="T69" fmla="*/ 1104 h 1208"/>
                  <a:gd name="T70" fmla="*/ 47 w 9265"/>
                  <a:gd name="T71" fmla="*/ 842 h 1208"/>
                  <a:gd name="T72" fmla="*/ 11 w 9265"/>
                  <a:gd name="T73" fmla="*/ 489 h 1208"/>
                  <a:gd name="T74" fmla="*/ 174 w 9265"/>
                  <a:gd name="T75" fmla="*/ 187 h 1208"/>
                  <a:gd name="T76" fmla="*/ 476 w 9265"/>
                  <a:gd name="T77" fmla="*/ 24 h 1208"/>
                  <a:gd name="T78" fmla="*/ 1495 w 9265"/>
                  <a:gd name="T79" fmla="*/ 48 h 1208"/>
                  <a:gd name="T80" fmla="*/ 1768 w 9265"/>
                  <a:gd name="T81" fmla="*/ 252 h 1208"/>
                  <a:gd name="T82" fmla="*/ 1885 w 9265"/>
                  <a:gd name="T83" fmla="*/ 579 h 1208"/>
                  <a:gd name="T84" fmla="*/ 1799 w 9265"/>
                  <a:gd name="T85" fmla="*/ 920 h 1208"/>
                  <a:gd name="T86" fmla="*/ 1549 w 9265"/>
                  <a:gd name="T87" fmla="*/ 1148 h 1208"/>
                  <a:gd name="T88" fmla="*/ 3013 w 9265"/>
                  <a:gd name="T89" fmla="*/ 821 h 1208"/>
                  <a:gd name="T90" fmla="*/ 3238 w 9265"/>
                  <a:gd name="T91" fmla="*/ 752 h 1208"/>
                  <a:gd name="T92" fmla="*/ 3384 w 9265"/>
                  <a:gd name="T93" fmla="*/ 573 h 1208"/>
                  <a:gd name="T94" fmla="*/ 3408 w 9265"/>
                  <a:gd name="T95" fmla="*/ 335 h 1208"/>
                  <a:gd name="T96" fmla="*/ 3299 w 9265"/>
                  <a:gd name="T97" fmla="*/ 131 h 1208"/>
                  <a:gd name="T98" fmla="*/ 3094 w 9265"/>
                  <a:gd name="T99" fmla="*/ 21 h 1208"/>
                  <a:gd name="T100" fmla="*/ 3054 w 9265"/>
                  <a:gd name="T101" fmla="*/ 233 h 1208"/>
                  <a:gd name="T102" fmla="*/ 3189 w 9265"/>
                  <a:gd name="T103" fmla="*/ 397 h 1208"/>
                  <a:gd name="T104" fmla="*/ 3089 w 9265"/>
                  <a:gd name="T105" fmla="*/ 586 h 1208"/>
                  <a:gd name="T106" fmla="*/ 6809 w 9265"/>
                  <a:gd name="T107" fmla="*/ 997 h 1208"/>
                  <a:gd name="T108" fmla="*/ 6621 w 9265"/>
                  <a:gd name="T109" fmla="*/ 1181 h 1208"/>
                  <a:gd name="T110" fmla="*/ 4000 w 9265"/>
                  <a:gd name="T111" fmla="*/ 785 h 1208"/>
                  <a:gd name="T112" fmla="*/ 4199 w 9265"/>
                  <a:gd name="T113" fmla="*/ 25 h 1208"/>
                  <a:gd name="T114" fmla="*/ 4320 w 9265"/>
                  <a:gd name="T115" fmla="*/ 3 h 1208"/>
                  <a:gd name="T116" fmla="*/ 4421 w 9265"/>
                  <a:gd name="T117" fmla="*/ 65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65" h="1208">
                    <a:moveTo>
                      <a:pt x="8439" y="997"/>
                    </a:moveTo>
                    <a:lnTo>
                      <a:pt x="8422" y="996"/>
                    </a:lnTo>
                    <a:lnTo>
                      <a:pt x="8405" y="995"/>
                    </a:lnTo>
                    <a:lnTo>
                      <a:pt x="8390" y="994"/>
                    </a:lnTo>
                    <a:lnTo>
                      <a:pt x="8374" y="991"/>
                    </a:lnTo>
                    <a:lnTo>
                      <a:pt x="8358" y="989"/>
                    </a:lnTo>
                    <a:lnTo>
                      <a:pt x="8343" y="984"/>
                    </a:lnTo>
                    <a:lnTo>
                      <a:pt x="8327" y="980"/>
                    </a:lnTo>
                    <a:lnTo>
                      <a:pt x="8312" y="975"/>
                    </a:lnTo>
                    <a:lnTo>
                      <a:pt x="8298" y="970"/>
                    </a:lnTo>
                    <a:lnTo>
                      <a:pt x="8283" y="964"/>
                    </a:lnTo>
                    <a:lnTo>
                      <a:pt x="8270" y="957"/>
                    </a:lnTo>
                    <a:lnTo>
                      <a:pt x="8255" y="950"/>
                    </a:lnTo>
                    <a:lnTo>
                      <a:pt x="8243" y="943"/>
                    </a:lnTo>
                    <a:lnTo>
                      <a:pt x="8229" y="934"/>
                    </a:lnTo>
                    <a:lnTo>
                      <a:pt x="8216" y="926"/>
                    </a:lnTo>
                    <a:lnTo>
                      <a:pt x="8204" y="917"/>
                    </a:lnTo>
                    <a:lnTo>
                      <a:pt x="8191" y="907"/>
                    </a:lnTo>
                    <a:lnTo>
                      <a:pt x="8180" y="897"/>
                    </a:lnTo>
                    <a:lnTo>
                      <a:pt x="8169" y="886"/>
                    </a:lnTo>
                    <a:lnTo>
                      <a:pt x="8158" y="876"/>
                    </a:lnTo>
                    <a:lnTo>
                      <a:pt x="8148" y="864"/>
                    </a:lnTo>
                    <a:lnTo>
                      <a:pt x="8138" y="853"/>
                    </a:lnTo>
                    <a:lnTo>
                      <a:pt x="8129" y="840"/>
                    </a:lnTo>
                    <a:lnTo>
                      <a:pt x="8119" y="828"/>
                    </a:lnTo>
                    <a:lnTo>
                      <a:pt x="8111" y="814"/>
                    </a:lnTo>
                    <a:lnTo>
                      <a:pt x="8104" y="802"/>
                    </a:lnTo>
                    <a:lnTo>
                      <a:pt x="8096" y="788"/>
                    </a:lnTo>
                    <a:lnTo>
                      <a:pt x="8089" y="774"/>
                    </a:lnTo>
                    <a:lnTo>
                      <a:pt x="8083" y="760"/>
                    </a:lnTo>
                    <a:lnTo>
                      <a:pt x="8077" y="745"/>
                    </a:lnTo>
                    <a:lnTo>
                      <a:pt x="8071" y="731"/>
                    </a:lnTo>
                    <a:lnTo>
                      <a:pt x="8067" y="715"/>
                    </a:lnTo>
                    <a:lnTo>
                      <a:pt x="9048" y="715"/>
                    </a:lnTo>
                    <a:lnTo>
                      <a:pt x="9182" y="505"/>
                    </a:lnTo>
                    <a:lnTo>
                      <a:pt x="8066" y="505"/>
                    </a:lnTo>
                    <a:lnTo>
                      <a:pt x="8070" y="490"/>
                    </a:lnTo>
                    <a:lnTo>
                      <a:pt x="8076" y="475"/>
                    </a:lnTo>
                    <a:lnTo>
                      <a:pt x="8082" y="461"/>
                    </a:lnTo>
                    <a:lnTo>
                      <a:pt x="8088" y="447"/>
                    </a:lnTo>
                    <a:lnTo>
                      <a:pt x="8095" y="432"/>
                    </a:lnTo>
                    <a:lnTo>
                      <a:pt x="8103" y="419"/>
                    </a:lnTo>
                    <a:lnTo>
                      <a:pt x="8110" y="405"/>
                    </a:lnTo>
                    <a:lnTo>
                      <a:pt x="8119" y="393"/>
                    </a:lnTo>
                    <a:lnTo>
                      <a:pt x="8128" y="380"/>
                    </a:lnTo>
                    <a:lnTo>
                      <a:pt x="8137" y="368"/>
                    </a:lnTo>
                    <a:lnTo>
                      <a:pt x="8148" y="356"/>
                    </a:lnTo>
                    <a:lnTo>
                      <a:pt x="8158" y="345"/>
                    </a:lnTo>
                    <a:lnTo>
                      <a:pt x="8168" y="334"/>
                    </a:lnTo>
                    <a:lnTo>
                      <a:pt x="8180" y="324"/>
                    </a:lnTo>
                    <a:lnTo>
                      <a:pt x="8191" y="313"/>
                    </a:lnTo>
                    <a:lnTo>
                      <a:pt x="8203" y="304"/>
                    </a:lnTo>
                    <a:lnTo>
                      <a:pt x="8215" y="295"/>
                    </a:lnTo>
                    <a:lnTo>
                      <a:pt x="8228" y="286"/>
                    </a:lnTo>
                    <a:lnTo>
                      <a:pt x="8241" y="278"/>
                    </a:lnTo>
                    <a:lnTo>
                      <a:pt x="8255" y="271"/>
                    </a:lnTo>
                    <a:lnTo>
                      <a:pt x="8269" y="263"/>
                    </a:lnTo>
                    <a:lnTo>
                      <a:pt x="8283" y="257"/>
                    </a:lnTo>
                    <a:lnTo>
                      <a:pt x="8297" y="251"/>
                    </a:lnTo>
                    <a:lnTo>
                      <a:pt x="8311" y="246"/>
                    </a:lnTo>
                    <a:lnTo>
                      <a:pt x="8327" y="240"/>
                    </a:lnTo>
                    <a:lnTo>
                      <a:pt x="8342" y="236"/>
                    </a:lnTo>
                    <a:lnTo>
                      <a:pt x="8357" y="233"/>
                    </a:lnTo>
                    <a:lnTo>
                      <a:pt x="8373" y="230"/>
                    </a:lnTo>
                    <a:lnTo>
                      <a:pt x="8390" y="228"/>
                    </a:lnTo>
                    <a:lnTo>
                      <a:pt x="8405" y="226"/>
                    </a:lnTo>
                    <a:lnTo>
                      <a:pt x="8422" y="225"/>
                    </a:lnTo>
                    <a:lnTo>
                      <a:pt x="8439" y="225"/>
                    </a:lnTo>
                    <a:lnTo>
                      <a:pt x="9113" y="225"/>
                    </a:lnTo>
                    <a:lnTo>
                      <a:pt x="9247" y="13"/>
                    </a:lnTo>
                    <a:lnTo>
                      <a:pt x="8423" y="13"/>
                    </a:lnTo>
                    <a:lnTo>
                      <a:pt x="8392" y="14"/>
                    </a:lnTo>
                    <a:lnTo>
                      <a:pt x="8361" y="16"/>
                    </a:lnTo>
                    <a:lnTo>
                      <a:pt x="8331" y="19"/>
                    </a:lnTo>
                    <a:lnTo>
                      <a:pt x="8302" y="24"/>
                    </a:lnTo>
                    <a:lnTo>
                      <a:pt x="8274" y="32"/>
                    </a:lnTo>
                    <a:lnTo>
                      <a:pt x="8246" y="39"/>
                    </a:lnTo>
                    <a:lnTo>
                      <a:pt x="8217" y="48"/>
                    </a:lnTo>
                    <a:lnTo>
                      <a:pt x="8190" y="60"/>
                    </a:lnTo>
                    <a:lnTo>
                      <a:pt x="8164" y="71"/>
                    </a:lnTo>
                    <a:lnTo>
                      <a:pt x="8138" y="85"/>
                    </a:lnTo>
                    <a:lnTo>
                      <a:pt x="8113" y="100"/>
                    </a:lnTo>
                    <a:lnTo>
                      <a:pt x="8089" y="114"/>
                    </a:lnTo>
                    <a:lnTo>
                      <a:pt x="8066" y="131"/>
                    </a:lnTo>
                    <a:lnTo>
                      <a:pt x="8043" y="149"/>
                    </a:lnTo>
                    <a:lnTo>
                      <a:pt x="8021" y="167"/>
                    </a:lnTo>
                    <a:lnTo>
                      <a:pt x="8000" y="187"/>
                    </a:lnTo>
                    <a:lnTo>
                      <a:pt x="7982" y="208"/>
                    </a:lnTo>
                    <a:lnTo>
                      <a:pt x="7963" y="230"/>
                    </a:lnTo>
                    <a:lnTo>
                      <a:pt x="7945" y="252"/>
                    </a:lnTo>
                    <a:lnTo>
                      <a:pt x="7928" y="276"/>
                    </a:lnTo>
                    <a:lnTo>
                      <a:pt x="7913" y="300"/>
                    </a:lnTo>
                    <a:lnTo>
                      <a:pt x="7898" y="325"/>
                    </a:lnTo>
                    <a:lnTo>
                      <a:pt x="7885" y="351"/>
                    </a:lnTo>
                    <a:lnTo>
                      <a:pt x="7873" y="377"/>
                    </a:lnTo>
                    <a:lnTo>
                      <a:pt x="7863" y="404"/>
                    </a:lnTo>
                    <a:lnTo>
                      <a:pt x="7853" y="432"/>
                    </a:lnTo>
                    <a:lnTo>
                      <a:pt x="7845" y="461"/>
                    </a:lnTo>
                    <a:lnTo>
                      <a:pt x="7839" y="489"/>
                    </a:lnTo>
                    <a:lnTo>
                      <a:pt x="7834" y="518"/>
                    </a:lnTo>
                    <a:lnTo>
                      <a:pt x="7829" y="548"/>
                    </a:lnTo>
                    <a:lnTo>
                      <a:pt x="7827" y="579"/>
                    </a:lnTo>
                    <a:lnTo>
                      <a:pt x="7826" y="609"/>
                    </a:lnTo>
                    <a:lnTo>
                      <a:pt x="7827" y="640"/>
                    </a:lnTo>
                    <a:lnTo>
                      <a:pt x="7829" y="670"/>
                    </a:lnTo>
                    <a:lnTo>
                      <a:pt x="7834" y="701"/>
                    </a:lnTo>
                    <a:lnTo>
                      <a:pt x="7839" y="730"/>
                    </a:lnTo>
                    <a:lnTo>
                      <a:pt x="7845" y="759"/>
                    </a:lnTo>
                    <a:lnTo>
                      <a:pt x="7853" y="787"/>
                    </a:lnTo>
                    <a:lnTo>
                      <a:pt x="7863" y="814"/>
                    </a:lnTo>
                    <a:lnTo>
                      <a:pt x="7873" y="842"/>
                    </a:lnTo>
                    <a:lnTo>
                      <a:pt x="7885" y="869"/>
                    </a:lnTo>
                    <a:lnTo>
                      <a:pt x="7898" y="894"/>
                    </a:lnTo>
                    <a:lnTo>
                      <a:pt x="7913" y="919"/>
                    </a:lnTo>
                    <a:lnTo>
                      <a:pt x="7928" y="944"/>
                    </a:lnTo>
                    <a:lnTo>
                      <a:pt x="7945" y="967"/>
                    </a:lnTo>
                    <a:lnTo>
                      <a:pt x="7963" y="990"/>
                    </a:lnTo>
                    <a:lnTo>
                      <a:pt x="7982" y="1011"/>
                    </a:lnTo>
                    <a:lnTo>
                      <a:pt x="8000" y="1031"/>
                    </a:lnTo>
                    <a:lnTo>
                      <a:pt x="8021" y="1051"/>
                    </a:lnTo>
                    <a:lnTo>
                      <a:pt x="8043" y="1070"/>
                    </a:lnTo>
                    <a:lnTo>
                      <a:pt x="8066" y="1088"/>
                    </a:lnTo>
                    <a:lnTo>
                      <a:pt x="8089" y="1104"/>
                    </a:lnTo>
                    <a:lnTo>
                      <a:pt x="8113" y="1120"/>
                    </a:lnTo>
                    <a:lnTo>
                      <a:pt x="8138" y="1135"/>
                    </a:lnTo>
                    <a:lnTo>
                      <a:pt x="8164" y="1147"/>
                    </a:lnTo>
                    <a:lnTo>
                      <a:pt x="8190" y="1160"/>
                    </a:lnTo>
                    <a:lnTo>
                      <a:pt x="8217" y="1170"/>
                    </a:lnTo>
                    <a:lnTo>
                      <a:pt x="8246" y="1180"/>
                    </a:lnTo>
                    <a:lnTo>
                      <a:pt x="8274" y="1188"/>
                    </a:lnTo>
                    <a:lnTo>
                      <a:pt x="8302" y="1194"/>
                    </a:lnTo>
                    <a:lnTo>
                      <a:pt x="8331" y="1199"/>
                    </a:lnTo>
                    <a:lnTo>
                      <a:pt x="8361" y="1204"/>
                    </a:lnTo>
                    <a:lnTo>
                      <a:pt x="8392" y="1206"/>
                    </a:lnTo>
                    <a:lnTo>
                      <a:pt x="8423" y="1207"/>
                    </a:lnTo>
                    <a:lnTo>
                      <a:pt x="9130" y="1207"/>
                    </a:lnTo>
                    <a:lnTo>
                      <a:pt x="9265" y="997"/>
                    </a:lnTo>
                    <a:lnTo>
                      <a:pt x="8439" y="997"/>
                    </a:lnTo>
                    <a:lnTo>
                      <a:pt x="8439" y="997"/>
                    </a:lnTo>
                    <a:close/>
                    <a:moveTo>
                      <a:pt x="5631" y="1207"/>
                    </a:moveTo>
                    <a:lnTo>
                      <a:pt x="5601" y="1206"/>
                    </a:lnTo>
                    <a:lnTo>
                      <a:pt x="5571" y="1204"/>
                    </a:lnTo>
                    <a:lnTo>
                      <a:pt x="5540" y="1199"/>
                    </a:lnTo>
                    <a:lnTo>
                      <a:pt x="5511" y="1194"/>
                    </a:lnTo>
                    <a:lnTo>
                      <a:pt x="5482" y="1188"/>
                    </a:lnTo>
                    <a:lnTo>
                      <a:pt x="5454" y="1180"/>
                    </a:lnTo>
                    <a:lnTo>
                      <a:pt x="5427" y="1170"/>
                    </a:lnTo>
                    <a:lnTo>
                      <a:pt x="5400" y="1160"/>
                    </a:lnTo>
                    <a:lnTo>
                      <a:pt x="5373" y="1147"/>
                    </a:lnTo>
                    <a:lnTo>
                      <a:pt x="5347" y="1135"/>
                    </a:lnTo>
                    <a:lnTo>
                      <a:pt x="5322" y="1120"/>
                    </a:lnTo>
                    <a:lnTo>
                      <a:pt x="5298" y="1104"/>
                    </a:lnTo>
                    <a:lnTo>
                      <a:pt x="5274" y="1088"/>
                    </a:lnTo>
                    <a:lnTo>
                      <a:pt x="5253" y="1070"/>
                    </a:lnTo>
                    <a:lnTo>
                      <a:pt x="5231" y="1051"/>
                    </a:lnTo>
                    <a:lnTo>
                      <a:pt x="5210" y="1031"/>
                    </a:lnTo>
                    <a:lnTo>
                      <a:pt x="5190" y="1011"/>
                    </a:lnTo>
                    <a:lnTo>
                      <a:pt x="5171" y="990"/>
                    </a:lnTo>
                    <a:lnTo>
                      <a:pt x="5153" y="967"/>
                    </a:lnTo>
                    <a:lnTo>
                      <a:pt x="5137" y="944"/>
                    </a:lnTo>
                    <a:lnTo>
                      <a:pt x="5122" y="919"/>
                    </a:lnTo>
                    <a:lnTo>
                      <a:pt x="5108" y="894"/>
                    </a:lnTo>
                    <a:lnTo>
                      <a:pt x="5094" y="869"/>
                    </a:lnTo>
                    <a:lnTo>
                      <a:pt x="5082" y="842"/>
                    </a:lnTo>
                    <a:lnTo>
                      <a:pt x="5072" y="814"/>
                    </a:lnTo>
                    <a:lnTo>
                      <a:pt x="5063" y="787"/>
                    </a:lnTo>
                    <a:lnTo>
                      <a:pt x="5054" y="759"/>
                    </a:lnTo>
                    <a:lnTo>
                      <a:pt x="5048" y="730"/>
                    </a:lnTo>
                    <a:lnTo>
                      <a:pt x="5043" y="701"/>
                    </a:lnTo>
                    <a:lnTo>
                      <a:pt x="5039" y="670"/>
                    </a:lnTo>
                    <a:lnTo>
                      <a:pt x="5037" y="640"/>
                    </a:lnTo>
                    <a:lnTo>
                      <a:pt x="5036" y="609"/>
                    </a:lnTo>
                    <a:lnTo>
                      <a:pt x="5037" y="579"/>
                    </a:lnTo>
                    <a:lnTo>
                      <a:pt x="5039" y="548"/>
                    </a:lnTo>
                    <a:lnTo>
                      <a:pt x="5043" y="518"/>
                    </a:lnTo>
                    <a:lnTo>
                      <a:pt x="5048" y="489"/>
                    </a:lnTo>
                    <a:lnTo>
                      <a:pt x="5054" y="461"/>
                    </a:lnTo>
                    <a:lnTo>
                      <a:pt x="5063" y="432"/>
                    </a:lnTo>
                    <a:lnTo>
                      <a:pt x="5072" y="404"/>
                    </a:lnTo>
                    <a:lnTo>
                      <a:pt x="5082" y="377"/>
                    </a:lnTo>
                    <a:lnTo>
                      <a:pt x="5094" y="351"/>
                    </a:lnTo>
                    <a:lnTo>
                      <a:pt x="5108" y="325"/>
                    </a:lnTo>
                    <a:lnTo>
                      <a:pt x="5122" y="300"/>
                    </a:lnTo>
                    <a:lnTo>
                      <a:pt x="5137" y="276"/>
                    </a:lnTo>
                    <a:lnTo>
                      <a:pt x="5153" y="252"/>
                    </a:lnTo>
                    <a:lnTo>
                      <a:pt x="5171" y="230"/>
                    </a:lnTo>
                    <a:lnTo>
                      <a:pt x="5190" y="208"/>
                    </a:lnTo>
                    <a:lnTo>
                      <a:pt x="5210" y="187"/>
                    </a:lnTo>
                    <a:lnTo>
                      <a:pt x="5231" y="167"/>
                    </a:lnTo>
                    <a:lnTo>
                      <a:pt x="5253" y="149"/>
                    </a:lnTo>
                    <a:lnTo>
                      <a:pt x="5274" y="131"/>
                    </a:lnTo>
                    <a:lnTo>
                      <a:pt x="5298" y="114"/>
                    </a:lnTo>
                    <a:lnTo>
                      <a:pt x="5322" y="100"/>
                    </a:lnTo>
                    <a:lnTo>
                      <a:pt x="5347" y="85"/>
                    </a:lnTo>
                    <a:lnTo>
                      <a:pt x="5373" y="71"/>
                    </a:lnTo>
                    <a:lnTo>
                      <a:pt x="5400" y="60"/>
                    </a:lnTo>
                    <a:lnTo>
                      <a:pt x="5427" y="48"/>
                    </a:lnTo>
                    <a:lnTo>
                      <a:pt x="5454" y="39"/>
                    </a:lnTo>
                    <a:lnTo>
                      <a:pt x="5482" y="32"/>
                    </a:lnTo>
                    <a:lnTo>
                      <a:pt x="5511" y="24"/>
                    </a:lnTo>
                    <a:lnTo>
                      <a:pt x="5540" y="19"/>
                    </a:lnTo>
                    <a:lnTo>
                      <a:pt x="5571" y="16"/>
                    </a:lnTo>
                    <a:lnTo>
                      <a:pt x="5601" y="14"/>
                    </a:lnTo>
                    <a:lnTo>
                      <a:pt x="5631" y="13"/>
                    </a:lnTo>
                    <a:lnTo>
                      <a:pt x="6455" y="13"/>
                    </a:lnTo>
                    <a:lnTo>
                      <a:pt x="6321" y="225"/>
                    </a:lnTo>
                    <a:lnTo>
                      <a:pt x="5647" y="225"/>
                    </a:lnTo>
                    <a:lnTo>
                      <a:pt x="5627" y="225"/>
                    </a:lnTo>
                    <a:lnTo>
                      <a:pt x="5607" y="226"/>
                    </a:lnTo>
                    <a:lnTo>
                      <a:pt x="5588" y="229"/>
                    </a:lnTo>
                    <a:lnTo>
                      <a:pt x="5569" y="232"/>
                    </a:lnTo>
                    <a:lnTo>
                      <a:pt x="5551" y="236"/>
                    </a:lnTo>
                    <a:lnTo>
                      <a:pt x="5532" y="241"/>
                    </a:lnTo>
                    <a:lnTo>
                      <a:pt x="5514" y="248"/>
                    </a:lnTo>
                    <a:lnTo>
                      <a:pt x="5497" y="255"/>
                    </a:lnTo>
                    <a:lnTo>
                      <a:pt x="5480" y="262"/>
                    </a:lnTo>
                    <a:lnTo>
                      <a:pt x="5463" y="271"/>
                    </a:lnTo>
                    <a:lnTo>
                      <a:pt x="5447" y="280"/>
                    </a:lnTo>
                    <a:lnTo>
                      <a:pt x="5431" y="290"/>
                    </a:lnTo>
                    <a:lnTo>
                      <a:pt x="5416" y="301"/>
                    </a:lnTo>
                    <a:lnTo>
                      <a:pt x="5402" y="312"/>
                    </a:lnTo>
                    <a:lnTo>
                      <a:pt x="5387" y="324"/>
                    </a:lnTo>
                    <a:lnTo>
                      <a:pt x="5374" y="337"/>
                    </a:lnTo>
                    <a:lnTo>
                      <a:pt x="5361" y="351"/>
                    </a:lnTo>
                    <a:lnTo>
                      <a:pt x="5349" y="365"/>
                    </a:lnTo>
                    <a:lnTo>
                      <a:pt x="5337" y="379"/>
                    </a:lnTo>
                    <a:lnTo>
                      <a:pt x="5327" y="394"/>
                    </a:lnTo>
                    <a:lnTo>
                      <a:pt x="5317" y="409"/>
                    </a:lnTo>
                    <a:lnTo>
                      <a:pt x="5308" y="426"/>
                    </a:lnTo>
                    <a:lnTo>
                      <a:pt x="5298" y="443"/>
                    </a:lnTo>
                    <a:lnTo>
                      <a:pt x="5291" y="460"/>
                    </a:lnTo>
                    <a:lnTo>
                      <a:pt x="5284" y="477"/>
                    </a:lnTo>
                    <a:lnTo>
                      <a:pt x="5279" y="495"/>
                    </a:lnTo>
                    <a:lnTo>
                      <a:pt x="5273" y="513"/>
                    </a:lnTo>
                    <a:lnTo>
                      <a:pt x="5268" y="532"/>
                    </a:lnTo>
                    <a:lnTo>
                      <a:pt x="5265" y="550"/>
                    </a:lnTo>
                    <a:lnTo>
                      <a:pt x="5263" y="570"/>
                    </a:lnTo>
                    <a:lnTo>
                      <a:pt x="5261" y="589"/>
                    </a:lnTo>
                    <a:lnTo>
                      <a:pt x="5261" y="609"/>
                    </a:lnTo>
                    <a:lnTo>
                      <a:pt x="5261" y="630"/>
                    </a:lnTo>
                    <a:lnTo>
                      <a:pt x="5263" y="648"/>
                    </a:lnTo>
                    <a:lnTo>
                      <a:pt x="5265" y="668"/>
                    </a:lnTo>
                    <a:lnTo>
                      <a:pt x="5268" y="687"/>
                    </a:lnTo>
                    <a:lnTo>
                      <a:pt x="5273" y="706"/>
                    </a:lnTo>
                    <a:lnTo>
                      <a:pt x="5279" y="725"/>
                    </a:lnTo>
                    <a:lnTo>
                      <a:pt x="5284" y="742"/>
                    </a:lnTo>
                    <a:lnTo>
                      <a:pt x="5291" y="760"/>
                    </a:lnTo>
                    <a:lnTo>
                      <a:pt x="5298" y="777"/>
                    </a:lnTo>
                    <a:lnTo>
                      <a:pt x="5308" y="793"/>
                    </a:lnTo>
                    <a:lnTo>
                      <a:pt x="5317" y="810"/>
                    </a:lnTo>
                    <a:lnTo>
                      <a:pt x="5327" y="826"/>
                    </a:lnTo>
                    <a:lnTo>
                      <a:pt x="5337" y="842"/>
                    </a:lnTo>
                    <a:lnTo>
                      <a:pt x="5349" y="856"/>
                    </a:lnTo>
                    <a:lnTo>
                      <a:pt x="5361" y="870"/>
                    </a:lnTo>
                    <a:lnTo>
                      <a:pt x="5374" y="883"/>
                    </a:lnTo>
                    <a:lnTo>
                      <a:pt x="5387" y="896"/>
                    </a:lnTo>
                    <a:lnTo>
                      <a:pt x="5402" y="908"/>
                    </a:lnTo>
                    <a:lnTo>
                      <a:pt x="5416" y="920"/>
                    </a:lnTo>
                    <a:lnTo>
                      <a:pt x="5431" y="930"/>
                    </a:lnTo>
                    <a:lnTo>
                      <a:pt x="5447" y="941"/>
                    </a:lnTo>
                    <a:lnTo>
                      <a:pt x="5463" y="950"/>
                    </a:lnTo>
                    <a:lnTo>
                      <a:pt x="5480" y="958"/>
                    </a:lnTo>
                    <a:lnTo>
                      <a:pt x="5497" y="967"/>
                    </a:lnTo>
                    <a:lnTo>
                      <a:pt x="5514" y="973"/>
                    </a:lnTo>
                    <a:lnTo>
                      <a:pt x="5532" y="979"/>
                    </a:lnTo>
                    <a:lnTo>
                      <a:pt x="5551" y="984"/>
                    </a:lnTo>
                    <a:lnTo>
                      <a:pt x="5569" y="989"/>
                    </a:lnTo>
                    <a:lnTo>
                      <a:pt x="5588" y="992"/>
                    </a:lnTo>
                    <a:lnTo>
                      <a:pt x="5607" y="995"/>
                    </a:lnTo>
                    <a:lnTo>
                      <a:pt x="5627" y="996"/>
                    </a:lnTo>
                    <a:lnTo>
                      <a:pt x="5647" y="997"/>
                    </a:lnTo>
                    <a:lnTo>
                      <a:pt x="6475" y="997"/>
                    </a:lnTo>
                    <a:lnTo>
                      <a:pt x="6340" y="1207"/>
                    </a:lnTo>
                    <a:lnTo>
                      <a:pt x="5631" y="1207"/>
                    </a:lnTo>
                    <a:lnTo>
                      <a:pt x="5631" y="1207"/>
                    </a:lnTo>
                    <a:close/>
                    <a:moveTo>
                      <a:pt x="1274" y="997"/>
                    </a:moveTo>
                    <a:lnTo>
                      <a:pt x="1293" y="996"/>
                    </a:lnTo>
                    <a:lnTo>
                      <a:pt x="1313" y="995"/>
                    </a:lnTo>
                    <a:lnTo>
                      <a:pt x="1332" y="992"/>
                    </a:lnTo>
                    <a:lnTo>
                      <a:pt x="1352" y="989"/>
                    </a:lnTo>
                    <a:lnTo>
                      <a:pt x="1371" y="984"/>
                    </a:lnTo>
                    <a:lnTo>
                      <a:pt x="1388" y="979"/>
                    </a:lnTo>
                    <a:lnTo>
                      <a:pt x="1406" y="973"/>
                    </a:lnTo>
                    <a:lnTo>
                      <a:pt x="1424" y="967"/>
                    </a:lnTo>
                    <a:lnTo>
                      <a:pt x="1442" y="958"/>
                    </a:lnTo>
                    <a:lnTo>
                      <a:pt x="1458" y="950"/>
                    </a:lnTo>
                    <a:lnTo>
                      <a:pt x="1474" y="941"/>
                    </a:lnTo>
                    <a:lnTo>
                      <a:pt x="1490" y="930"/>
                    </a:lnTo>
                    <a:lnTo>
                      <a:pt x="1505" y="920"/>
                    </a:lnTo>
                    <a:lnTo>
                      <a:pt x="1520" y="908"/>
                    </a:lnTo>
                    <a:lnTo>
                      <a:pt x="1533" y="896"/>
                    </a:lnTo>
                    <a:lnTo>
                      <a:pt x="1547" y="883"/>
                    </a:lnTo>
                    <a:lnTo>
                      <a:pt x="1559" y="870"/>
                    </a:lnTo>
                    <a:lnTo>
                      <a:pt x="1572" y="856"/>
                    </a:lnTo>
                    <a:lnTo>
                      <a:pt x="1583" y="842"/>
                    </a:lnTo>
                    <a:lnTo>
                      <a:pt x="1595" y="826"/>
                    </a:lnTo>
                    <a:lnTo>
                      <a:pt x="1604" y="810"/>
                    </a:lnTo>
                    <a:lnTo>
                      <a:pt x="1614" y="793"/>
                    </a:lnTo>
                    <a:lnTo>
                      <a:pt x="1622" y="777"/>
                    </a:lnTo>
                    <a:lnTo>
                      <a:pt x="1630" y="760"/>
                    </a:lnTo>
                    <a:lnTo>
                      <a:pt x="1637" y="742"/>
                    </a:lnTo>
                    <a:lnTo>
                      <a:pt x="1643" y="725"/>
                    </a:lnTo>
                    <a:lnTo>
                      <a:pt x="1648" y="706"/>
                    </a:lnTo>
                    <a:lnTo>
                      <a:pt x="1652" y="687"/>
                    </a:lnTo>
                    <a:lnTo>
                      <a:pt x="1656" y="668"/>
                    </a:lnTo>
                    <a:lnTo>
                      <a:pt x="1659" y="648"/>
                    </a:lnTo>
                    <a:lnTo>
                      <a:pt x="1660" y="630"/>
                    </a:lnTo>
                    <a:lnTo>
                      <a:pt x="1661" y="609"/>
                    </a:lnTo>
                    <a:lnTo>
                      <a:pt x="1660" y="589"/>
                    </a:lnTo>
                    <a:lnTo>
                      <a:pt x="1659" y="570"/>
                    </a:lnTo>
                    <a:lnTo>
                      <a:pt x="1656" y="550"/>
                    </a:lnTo>
                    <a:lnTo>
                      <a:pt x="1652" y="532"/>
                    </a:lnTo>
                    <a:lnTo>
                      <a:pt x="1648" y="513"/>
                    </a:lnTo>
                    <a:lnTo>
                      <a:pt x="1643" y="495"/>
                    </a:lnTo>
                    <a:lnTo>
                      <a:pt x="1637" y="477"/>
                    </a:lnTo>
                    <a:lnTo>
                      <a:pt x="1630" y="460"/>
                    </a:lnTo>
                    <a:lnTo>
                      <a:pt x="1622" y="443"/>
                    </a:lnTo>
                    <a:lnTo>
                      <a:pt x="1614" y="426"/>
                    </a:lnTo>
                    <a:lnTo>
                      <a:pt x="1604" y="409"/>
                    </a:lnTo>
                    <a:lnTo>
                      <a:pt x="1595" y="394"/>
                    </a:lnTo>
                    <a:lnTo>
                      <a:pt x="1583" y="379"/>
                    </a:lnTo>
                    <a:lnTo>
                      <a:pt x="1572" y="365"/>
                    </a:lnTo>
                    <a:lnTo>
                      <a:pt x="1559" y="351"/>
                    </a:lnTo>
                    <a:lnTo>
                      <a:pt x="1547" y="337"/>
                    </a:lnTo>
                    <a:lnTo>
                      <a:pt x="1533" y="324"/>
                    </a:lnTo>
                    <a:lnTo>
                      <a:pt x="1520" y="312"/>
                    </a:lnTo>
                    <a:lnTo>
                      <a:pt x="1505" y="301"/>
                    </a:lnTo>
                    <a:lnTo>
                      <a:pt x="1490" y="290"/>
                    </a:lnTo>
                    <a:lnTo>
                      <a:pt x="1474" y="280"/>
                    </a:lnTo>
                    <a:lnTo>
                      <a:pt x="1458" y="271"/>
                    </a:lnTo>
                    <a:lnTo>
                      <a:pt x="1442" y="262"/>
                    </a:lnTo>
                    <a:lnTo>
                      <a:pt x="1424" y="255"/>
                    </a:lnTo>
                    <a:lnTo>
                      <a:pt x="1406" y="248"/>
                    </a:lnTo>
                    <a:lnTo>
                      <a:pt x="1388" y="241"/>
                    </a:lnTo>
                    <a:lnTo>
                      <a:pt x="1371" y="236"/>
                    </a:lnTo>
                    <a:lnTo>
                      <a:pt x="1352" y="232"/>
                    </a:lnTo>
                    <a:lnTo>
                      <a:pt x="1332" y="229"/>
                    </a:lnTo>
                    <a:lnTo>
                      <a:pt x="1313" y="226"/>
                    </a:lnTo>
                    <a:lnTo>
                      <a:pt x="1293" y="225"/>
                    </a:lnTo>
                    <a:lnTo>
                      <a:pt x="1274" y="225"/>
                    </a:lnTo>
                    <a:lnTo>
                      <a:pt x="611" y="225"/>
                    </a:lnTo>
                    <a:lnTo>
                      <a:pt x="591" y="225"/>
                    </a:lnTo>
                    <a:lnTo>
                      <a:pt x="573" y="226"/>
                    </a:lnTo>
                    <a:lnTo>
                      <a:pt x="553" y="229"/>
                    </a:lnTo>
                    <a:lnTo>
                      <a:pt x="534" y="232"/>
                    </a:lnTo>
                    <a:lnTo>
                      <a:pt x="515" y="236"/>
                    </a:lnTo>
                    <a:lnTo>
                      <a:pt x="496" y="241"/>
                    </a:lnTo>
                    <a:lnTo>
                      <a:pt x="479" y="248"/>
                    </a:lnTo>
                    <a:lnTo>
                      <a:pt x="461" y="255"/>
                    </a:lnTo>
                    <a:lnTo>
                      <a:pt x="444" y="262"/>
                    </a:lnTo>
                    <a:lnTo>
                      <a:pt x="428" y="271"/>
                    </a:lnTo>
                    <a:lnTo>
                      <a:pt x="412" y="280"/>
                    </a:lnTo>
                    <a:lnTo>
                      <a:pt x="396" y="290"/>
                    </a:lnTo>
                    <a:lnTo>
                      <a:pt x="381" y="301"/>
                    </a:lnTo>
                    <a:lnTo>
                      <a:pt x="366" y="312"/>
                    </a:lnTo>
                    <a:lnTo>
                      <a:pt x="352" y="324"/>
                    </a:lnTo>
                    <a:lnTo>
                      <a:pt x="339" y="337"/>
                    </a:lnTo>
                    <a:lnTo>
                      <a:pt x="326" y="351"/>
                    </a:lnTo>
                    <a:lnTo>
                      <a:pt x="314" y="365"/>
                    </a:lnTo>
                    <a:lnTo>
                      <a:pt x="302" y="379"/>
                    </a:lnTo>
                    <a:lnTo>
                      <a:pt x="292" y="394"/>
                    </a:lnTo>
                    <a:lnTo>
                      <a:pt x="281" y="409"/>
                    </a:lnTo>
                    <a:lnTo>
                      <a:pt x="272" y="426"/>
                    </a:lnTo>
                    <a:lnTo>
                      <a:pt x="264" y="443"/>
                    </a:lnTo>
                    <a:lnTo>
                      <a:pt x="255" y="460"/>
                    </a:lnTo>
                    <a:lnTo>
                      <a:pt x="249" y="477"/>
                    </a:lnTo>
                    <a:lnTo>
                      <a:pt x="243" y="495"/>
                    </a:lnTo>
                    <a:lnTo>
                      <a:pt x="238" y="513"/>
                    </a:lnTo>
                    <a:lnTo>
                      <a:pt x="233" y="532"/>
                    </a:lnTo>
                    <a:lnTo>
                      <a:pt x="229" y="550"/>
                    </a:lnTo>
                    <a:lnTo>
                      <a:pt x="227" y="570"/>
                    </a:lnTo>
                    <a:lnTo>
                      <a:pt x="226" y="589"/>
                    </a:lnTo>
                    <a:lnTo>
                      <a:pt x="225" y="609"/>
                    </a:lnTo>
                    <a:lnTo>
                      <a:pt x="226" y="630"/>
                    </a:lnTo>
                    <a:lnTo>
                      <a:pt x="227" y="648"/>
                    </a:lnTo>
                    <a:lnTo>
                      <a:pt x="229" y="668"/>
                    </a:lnTo>
                    <a:lnTo>
                      <a:pt x="233" y="687"/>
                    </a:lnTo>
                    <a:lnTo>
                      <a:pt x="238" y="706"/>
                    </a:lnTo>
                    <a:lnTo>
                      <a:pt x="243" y="725"/>
                    </a:lnTo>
                    <a:lnTo>
                      <a:pt x="249" y="742"/>
                    </a:lnTo>
                    <a:lnTo>
                      <a:pt x="255" y="760"/>
                    </a:lnTo>
                    <a:lnTo>
                      <a:pt x="264" y="777"/>
                    </a:lnTo>
                    <a:lnTo>
                      <a:pt x="272" y="793"/>
                    </a:lnTo>
                    <a:lnTo>
                      <a:pt x="281" y="810"/>
                    </a:lnTo>
                    <a:lnTo>
                      <a:pt x="292" y="826"/>
                    </a:lnTo>
                    <a:lnTo>
                      <a:pt x="302" y="842"/>
                    </a:lnTo>
                    <a:lnTo>
                      <a:pt x="314" y="856"/>
                    </a:lnTo>
                    <a:lnTo>
                      <a:pt x="326" y="870"/>
                    </a:lnTo>
                    <a:lnTo>
                      <a:pt x="339" y="883"/>
                    </a:lnTo>
                    <a:lnTo>
                      <a:pt x="352" y="896"/>
                    </a:lnTo>
                    <a:lnTo>
                      <a:pt x="366" y="908"/>
                    </a:lnTo>
                    <a:lnTo>
                      <a:pt x="381" y="920"/>
                    </a:lnTo>
                    <a:lnTo>
                      <a:pt x="396" y="930"/>
                    </a:lnTo>
                    <a:lnTo>
                      <a:pt x="412" y="941"/>
                    </a:lnTo>
                    <a:lnTo>
                      <a:pt x="428" y="950"/>
                    </a:lnTo>
                    <a:lnTo>
                      <a:pt x="444" y="958"/>
                    </a:lnTo>
                    <a:lnTo>
                      <a:pt x="461" y="967"/>
                    </a:lnTo>
                    <a:lnTo>
                      <a:pt x="479" y="973"/>
                    </a:lnTo>
                    <a:lnTo>
                      <a:pt x="496" y="979"/>
                    </a:lnTo>
                    <a:lnTo>
                      <a:pt x="515" y="984"/>
                    </a:lnTo>
                    <a:lnTo>
                      <a:pt x="534" y="989"/>
                    </a:lnTo>
                    <a:lnTo>
                      <a:pt x="553" y="992"/>
                    </a:lnTo>
                    <a:lnTo>
                      <a:pt x="573" y="995"/>
                    </a:lnTo>
                    <a:lnTo>
                      <a:pt x="591" y="996"/>
                    </a:lnTo>
                    <a:lnTo>
                      <a:pt x="611" y="997"/>
                    </a:lnTo>
                    <a:lnTo>
                      <a:pt x="1274" y="997"/>
                    </a:lnTo>
                    <a:lnTo>
                      <a:pt x="1274" y="997"/>
                    </a:lnTo>
                    <a:close/>
                    <a:moveTo>
                      <a:pt x="597" y="1207"/>
                    </a:moveTo>
                    <a:lnTo>
                      <a:pt x="565" y="1206"/>
                    </a:lnTo>
                    <a:lnTo>
                      <a:pt x="535" y="1204"/>
                    </a:lnTo>
                    <a:lnTo>
                      <a:pt x="506" y="1199"/>
                    </a:lnTo>
                    <a:lnTo>
                      <a:pt x="476" y="1194"/>
                    </a:lnTo>
                    <a:lnTo>
                      <a:pt x="447" y="1188"/>
                    </a:lnTo>
                    <a:lnTo>
                      <a:pt x="419" y="1180"/>
                    </a:lnTo>
                    <a:lnTo>
                      <a:pt x="391" y="1170"/>
                    </a:lnTo>
                    <a:lnTo>
                      <a:pt x="364" y="1160"/>
                    </a:lnTo>
                    <a:lnTo>
                      <a:pt x="338" y="1147"/>
                    </a:lnTo>
                    <a:lnTo>
                      <a:pt x="312" y="1135"/>
                    </a:lnTo>
                    <a:lnTo>
                      <a:pt x="287" y="1120"/>
                    </a:lnTo>
                    <a:lnTo>
                      <a:pt x="263" y="1104"/>
                    </a:lnTo>
                    <a:lnTo>
                      <a:pt x="239" y="1088"/>
                    </a:lnTo>
                    <a:lnTo>
                      <a:pt x="217" y="1070"/>
                    </a:lnTo>
                    <a:lnTo>
                      <a:pt x="195" y="1051"/>
                    </a:lnTo>
                    <a:lnTo>
                      <a:pt x="174" y="1031"/>
                    </a:lnTo>
                    <a:lnTo>
                      <a:pt x="154" y="1011"/>
                    </a:lnTo>
                    <a:lnTo>
                      <a:pt x="135" y="990"/>
                    </a:lnTo>
                    <a:lnTo>
                      <a:pt x="118" y="967"/>
                    </a:lnTo>
                    <a:lnTo>
                      <a:pt x="101" y="944"/>
                    </a:lnTo>
                    <a:lnTo>
                      <a:pt x="85" y="919"/>
                    </a:lnTo>
                    <a:lnTo>
                      <a:pt x="72" y="894"/>
                    </a:lnTo>
                    <a:lnTo>
                      <a:pt x="58" y="869"/>
                    </a:lnTo>
                    <a:lnTo>
                      <a:pt x="47" y="842"/>
                    </a:lnTo>
                    <a:lnTo>
                      <a:pt x="35" y="814"/>
                    </a:lnTo>
                    <a:lnTo>
                      <a:pt x="26" y="787"/>
                    </a:lnTo>
                    <a:lnTo>
                      <a:pt x="19" y="759"/>
                    </a:lnTo>
                    <a:lnTo>
                      <a:pt x="11" y="730"/>
                    </a:lnTo>
                    <a:lnTo>
                      <a:pt x="6" y="701"/>
                    </a:lnTo>
                    <a:lnTo>
                      <a:pt x="3" y="670"/>
                    </a:lnTo>
                    <a:lnTo>
                      <a:pt x="0" y="640"/>
                    </a:lnTo>
                    <a:lnTo>
                      <a:pt x="0" y="609"/>
                    </a:lnTo>
                    <a:lnTo>
                      <a:pt x="0" y="579"/>
                    </a:lnTo>
                    <a:lnTo>
                      <a:pt x="3" y="548"/>
                    </a:lnTo>
                    <a:lnTo>
                      <a:pt x="6" y="518"/>
                    </a:lnTo>
                    <a:lnTo>
                      <a:pt x="11" y="489"/>
                    </a:lnTo>
                    <a:lnTo>
                      <a:pt x="19" y="461"/>
                    </a:lnTo>
                    <a:lnTo>
                      <a:pt x="26" y="432"/>
                    </a:lnTo>
                    <a:lnTo>
                      <a:pt x="35" y="404"/>
                    </a:lnTo>
                    <a:lnTo>
                      <a:pt x="47" y="377"/>
                    </a:lnTo>
                    <a:lnTo>
                      <a:pt x="58" y="351"/>
                    </a:lnTo>
                    <a:lnTo>
                      <a:pt x="72" y="325"/>
                    </a:lnTo>
                    <a:lnTo>
                      <a:pt x="85" y="300"/>
                    </a:lnTo>
                    <a:lnTo>
                      <a:pt x="101" y="276"/>
                    </a:lnTo>
                    <a:lnTo>
                      <a:pt x="118" y="252"/>
                    </a:lnTo>
                    <a:lnTo>
                      <a:pt x="135" y="230"/>
                    </a:lnTo>
                    <a:lnTo>
                      <a:pt x="154" y="208"/>
                    </a:lnTo>
                    <a:lnTo>
                      <a:pt x="174" y="187"/>
                    </a:lnTo>
                    <a:lnTo>
                      <a:pt x="195" y="167"/>
                    </a:lnTo>
                    <a:lnTo>
                      <a:pt x="217" y="149"/>
                    </a:lnTo>
                    <a:lnTo>
                      <a:pt x="239" y="131"/>
                    </a:lnTo>
                    <a:lnTo>
                      <a:pt x="263" y="114"/>
                    </a:lnTo>
                    <a:lnTo>
                      <a:pt x="287" y="100"/>
                    </a:lnTo>
                    <a:lnTo>
                      <a:pt x="312" y="85"/>
                    </a:lnTo>
                    <a:lnTo>
                      <a:pt x="338" y="71"/>
                    </a:lnTo>
                    <a:lnTo>
                      <a:pt x="364" y="60"/>
                    </a:lnTo>
                    <a:lnTo>
                      <a:pt x="391" y="48"/>
                    </a:lnTo>
                    <a:lnTo>
                      <a:pt x="419" y="39"/>
                    </a:lnTo>
                    <a:lnTo>
                      <a:pt x="447" y="32"/>
                    </a:lnTo>
                    <a:lnTo>
                      <a:pt x="476" y="24"/>
                    </a:lnTo>
                    <a:lnTo>
                      <a:pt x="506" y="19"/>
                    </a:lnTo>
                    <a:lnTo>
                      <a:pt x="535" y="16"/>
                    </a:lnTo>
                    <a:lnTo>
                      <a:pt x="565" y="14"/>
                    </a:lnTo>
                    <a:lnTo>
                      <a:pt x="597" y="13"/>
                    </a:lnTo>
                    <a:lnTo>
                      <a:pt x="1290" y="13"/>
                    </a:lnTo>
                    <a:lnTo>
                      <a:pt x="1321" y="14"/>
                    </a:lnTo>
                    <a:lnTo>
                      <a:pt x="1351" y="16"/>
                    </a:lnTo>
                    <a:lnTo>
                      <a:pt x="1381" y="19"/>
                    </a:lnTo>
                    <a:lnTo>
                      <a:pt x="1410" y="24"/>
                    </a:lnTo>
                    <a:lnTo>
                      <a:pt x="1439" y="32"/>
                    </a:lnTo>
                    <a:lnTo>
                      <a:pt x="1468" y="39"/>
                    </a:lnTo>
                    <a:lnTo>
                      <a:pt x="1495" y="48"/>
                    </a:lnTo>
                    <a:lnTo>
                      <a:pt x="1522" y="60"/>
                    </a:lnTo>
                    <a:lnTo>
                      <a:pt x="1549" y="71"/>
                    </a:lnTo>
                    <a:lnTo>
                      <a:pt x="1574" y="85"/>
                    </a:lnTo>
                    <a:lnTo>
                      <a:pt x="1599" y="100"/>
                    </a:lnTo>
                    <a:lnTo>
                      <a:pt x="1623" y="114"/>
                    </a:lnTo>
                    <a:lnTo>
                      <a:pt x="1647" y="131"/>
                    </a:lnTo>
                    <a:lnTo>
                      <a:pt x="1669" y="149"/>
                    </a:lnTo>
                    <a:lnTo>
                      <a:pt x="1691" y="167"/>
                    </a:lnTo>
                    <a:lnTo>
                      <a:pt x="1712" y="187"/>
                    </a:lnTo>
                    <a:lnTo>
                      <a:pt x="1732" y="208"/>
                    </a:lnTo>
                    <a:lnTo>
                      <a:pt x="1750" y="230"/>
                    </a:lnTo>
                    <a:lnTo>
                      <a:pt x="1768" y="252"/>
                    </a:lnTo>
                    <a:lnTo>
                      <a:pt x="1785" y="276"/>
                    </a:lnTo>
                    <a:lnTo>
                      <a:pt x="1799" y="300"/>
                    </a:lnTo>
                    <a:lnTo>
                      <a:pt x="1814" y="325"/>
                    </a:lnTo>
                    <a:lnTo>
                      <a:pt x="1828" y="351"/>
                    </a:lnTo>
                    <a:lnTo>
                      <a:pt x="1839" y="377"/>
                    </a:lnTo>
                    <a:lnTo>
                      <a:pt x="1849" y="404"/>
                    </a:lnTo>
                    <a:lnTo>
                      <a:pt x="1859" y="432"/>
                    </a:lnTo>
                    <a:lnTo>
                      <a:pt x="1867" y="461"/>
                    </a:lnTo>
                    <a:lnTo>
                      <a:pt x="1873" y="489"/>
                    </a:lnTo>
                    <a:lnTo>
                      <a:pt x="1879" y="518"/>
                    </a:lnTo>
                    <a:lnTo>
                      <a:pt x="1883" y="548"/>
                    </a:lnTo>
                    <a:lnTo>
                      <a:pt x="1885" y="579"/>
                    </a:lnTo>
                    <a:lnTo>
                      <a:pt x="1886" y="609"/>
                    </a:lnTo>
                    <a:lnTo>
                      <a:pt x="1885" y="640"/>
                    </a:lnTo>
                    <a:lnTo>
                      <a:pt x="1883" y="670"/>
                    </a:lnTo>
                    <a:lnTo>
                      <a:pt x="1879" y="701"/>
                    </a:lnTo>
                    <a:lnTo>
                      <a:pt x="1873" y="730"/>
                    </a:lnTo>
                    <a:lnTo>
                      <a:pt x="1867" y="759"/>
                    </a:lnTo>
                    <a:lnTo>
                      <a:pt x="1859" y="787"/>
                    </a:lnTo>
                    <a:lnTo>
                      <a:pt x="1849" y="814"/>
                    </a:lnTo>
                    <a:lnTo>
                      <a:pt x="1839" y="842"/>
                    </a:lnTo>
                    <a:lnTo>
                      <a:pt x="1828" y="869"/>
                    </a:lnTo>
                    <a:lnTo>
                      <a:pt x="1814" y="895"/>
                    </a:lnTo>
                    <a:lnTo>
                      <a:pt x="1799" y="920"/>
                    </a:lnTo>
                    <a:lnTo>
                      <a:pt x="1785" y="944"/>
                    </a:lnTo>
                    <a:lnTo>
                      <a:pt x="1768" y="967"/>
                    </a:lnTo>
                    <a:lnTo>
                      <a:pt x="1750" y="990"/>
                    </a:lnTo>
                    <a:lnTo>
                      <a:pt x="1732" y="1012"/>
                    </a:lnTo>
                    <a:lnTo>
                      <a:pt x="1712" y="1032"/>
                    </a:lnTo>
                    <a:lnTo>
                      <a:pt x="1691" y="1052"/>
                    </a:lnTo>
                    <a:lnTo>
                      <a:pt x="1669" y="1071"/>
                    </a:lnTo>
                    <a:lnTo>
                      <a:pt x="1647" y="1089"/>
                    </a:lnTo>
                    <a:lnTo>
                      <a:pt x="1623" y="1106"/>
                    </a:lnTo>
                    <a:lnTo>
                      <a:pt x="1599" y="1121"/>
                    </a:lnTo>
                    <a:lnTo>
                      <a:pt x="1574" y="1135"/>
                    </a:lnTo>
                    <a:lnTo>
                      <a:pt x="1549" y="1148"/>
                    </a:lnTo>
                    <a:lnTo>
                      <a:pt x="1522" y="1161"/>
                    </a:lnTo>
                    <a:lnTo>
                      <a:pt x="1495" y="1171"/>
                    </a:lnTo>
                    <a:lnTo>
                      <a:pt x="1468" y="1181"/>
                    </a:lnTo>
                    <a:lnTo>
                      <a:pt x="1439" y="1188"/>
                    </a:lnTo>
                    <a:lnTo>
                      <a:pt x="1410" y="1195"/>
                    </a:lnTo>
                    <a:lnTo>
                      <a:pt x="1381" y="1200"/>
                    </a:lnTo>
                    <a:lnTo>
                      <a:pt x="1351" y="1205"/>
                    </a:lnTo>
                    <a:lnTo>
                      <a:pt x="1321" y="1207"/>
                    </a:lnTo>
                    <a:lnTo>
                      <a:pt x="1290" y="1208"/>
                    </a:lnTo>
                    <a:lnTo>
                      <a:pt x="597" y="1207"/>
                    </a:lnTo>
                    <a:lnTo>
                      <a:pt x="597" y="1207"/>
                    </a:lnTo>
                    <a:close/>
                    <a:moveTo>
                      <a:pt x="3013" y="821"/>
                    </a:moveTo>
                    <a:lnTo>
                      <a:pt x="3034" y="820"/>
                    </a:lnTo>
                    <a:lnTo>
                      <a:pt x="3054" y="819"/>
                    </a:lnTo>
                    <a:lnTo>
                      <a:pt x="3074" y="816"/>
                    </a:lnTo>
                    <a:lnTo>
                      <a:pt x="3094" y="812"/>
                    </a:lnTo>
                    <a:lnTo>
                      <a:pt x="3114" y="808"/>
                    </a:lnTo>
                    <a:lnTo>
                      <a:pt x="3133" y="803"/>
                    </a:lnTo>
                    <a:lnTo>
                      <a:pt x="3151" y="796"/>
                    </a:lnTo>
                    <a:lnTo>
                      <a:pt x="3170" y="788"/>
                    </a:lnTo>
                    <a:lnTo>
                      <a:pt x="3188" y="781"/>
                    </a:lnTo>
                    <a:lnTo>
                      <a:pt x="3206" y="772"/>
                    </a:lnTo>
                    <a:lnTo>
                      <a:pt x="3222" y="762"/>
                    </a:lnTo>
                    <a:lnTo>
                      <a:pt x="3238" y="752"/>
                    </a:lnTo>
                    <a:lnTo>
                      <a:pt x="3255" y="740"/>
                    </a:lnTo>
                    <a:lnTo>
                      <a:pt x="3269" y="728"/>
                    </a:lnTo>
                    <a:lnTo>
                      <a:pt x="3284" y="715"/>
                    </a:lnTo>
                    <a:lnTo>
                      <a:pt x="3299" y="702"/>
                    </a:lnTo>
                    <a:lnTo>
                      <a:pt x="3311" y="688"/>
                    </a:lnTo>
                    <a:lnTo>
                      <a:pt x="3325" y="673"/>
                    </a:lnTo>
                    <a:lnTo>
                      <a:pt x="3336" y="658"/>
                    </a:lnTo>
                    <a:lnTo>
                      <a:pt x="3348" y="642"/>
                    </a:lnTo>
                    <a:lnTo>
                      <a:pt x="3358" y="625"/>
                    </a:lnTo>
                    <a:lnTo>
                      <a:pt x="3367" y="609"/>
                    </a:lnTo>
                    <a:lnTo>
                      <a:pt x="3377" y="592"/>
                    </a:lnTo>
                    <a:lnTo>
                      <a:pt x="3384" y="573"/>
                    </a:lnTo>
                    <a:lnTo>
                      <a:pt x="3391" y="556"/>
                    </a:lnTo>
                    <a:lnTo>
                      <a:pt x="3398" y="537"/>
                    </a:lnTo>
                    <a:lnTo>
                      <a:pt x="3403" y="518"/>
                    </a:lnTo>
                    <a:lnTo>
                      <a:pt x="3408" y="498"/>
                    </a:lnTo>
                    <a:lnTo>
                      <a:pt x="3411" y="478"/>
                    </a:lnTo>
                    <a:lnTo>
                      <a:pt x="3414" y="459"/>
                    </a:lnTo>
                    <a:lnTo>
                      <a:pt x="3415" y="438"/>
                    </a:lnTo>
                    <a:lnTo>
                      <a:pt x="3416" y="417"/>
                    </a:lnTo>
                    <a:lnTo>
                      <a:pt x="3415" y="396"/>
                    </a:lnTo>
                    <a:lnTo>
                      <a:pt x="3414" y="376"/>
                    </a:lnTo>
                    <a:lnTo>
                      <a:pt x="3411" y="355"/>
                    </a:lnTo>
                    <a:lnTo>
                      <a:pt x="3408" y="335"/>
                    </a:lnTo>
                    <a:lnTo>
                      <a:pt x="3403" y="316"/>
                    </a:lnTo>
                    <a:lnTo>
                      <a:pt x="3398" y="297"/>
                    </a:lnTo>
                    <a:lnTo>
                      <a:pt x="3391" y="278"/>
                    </a:lnTo>
                    <a:lnTo>
                      <a:pt x="3384" y="260"/>
                    </a:lnTo>
                    <a:lnTo>
                      <a:pt x="3377" y="241"/>
                    </a:lnTo>
                    <a:lnTo>
                      <a:pt x="3367" y="225"/>
                    </a:lnTo>
                    <a:lnTo>
                      <a:pt x="3358" y="207"/>
                    </a:lnTo>
                    <a:lnTo>
                      <a:pt x="3348" y="191"/>
                    </a:lnTo>
                    <a:lnTo>
                      <a:pt x="3336" y="176"/>
                    </a:lnTo>
                    <a:lnTo>
                      <a:pt x="3325" y="160"/>
                    </a:lnTo>
                    <a:lnTo>
                      <a:pt x="3311" y="145"/>
                    </a:lnTo>
                    <a:lnTo>
                      <a:pt x="3299" y="131"/>
                    </a:lnTo>
                    <a:lnTo>
                      <a:pt x="3284" y="118"/>
                    </a:lnTo>
                    <a:lnTo>
                      <a:pt x="3269" y="105"/>
                    </a:lnTo>
                    <a:lnTo>
                      <a:pt x="3255" y="93"/>
                    </a:lnTo>
                    <a:lnTo>
                      <a:pt x="3238" y="82"/>
                    </a:lnTo>
                    <a:lnTo>
                      <a:pt x="3222" y="71"/>
                    </a:lnTo>
                    <a:lnTo>
                      <a:pt x="3206" y="62"/>
                    </a:lnTo>
                    <a:lnTo>
                      <a:pt x="3188" y="53"/>
                    </a:lnTo>
                    <a:lnTo>
                      <a:pt x="3170" y="44"/>
                    </a:lnTo>
                    <a:lnTo>
                      <a:pt x="3151" y="37"/>
                    </a:lnTo>
                    <a:lnTo>
                      <a:pt x="3133" y="31"/>
                    </a:lnTo>
                    <a:lnTo>
                      <a:pt x="3114" y="25"/>
                    </a:lnTo>
                    <a:lnTo>
                      <a:pt x="3094" y="21"/>
                    </a:lnTo>
                    <a:lnTo>
                      <a:pt x="3074" y="17"/>
                    </a:lnTo>
                    <a:lnTo>
                      <a:pt x="3054" y="15"/>
                    </a:lnTo>
                    <a:lnTo>
                      <a:pt x="3034" y="13"/>
                    </a:lnTo>
                    <a:lnTo>
                      <a:pt x="3013" y="13"/>
                    </a:lnTo>
                    <a:lnTo>
                      <a:pt x="2008" y="13"/>
                    </a:lnTo>
                    <a:lnTo>
                      <a:pt x="2008" y="1207"/>
                    </a:lnTo>
                    <a:lnTo>
                      <a:pt x="2238" y="1207"/>
                    </a:lnTo>
                    <a:lnTo>
                      <a:pt x="2238" y="225"/>
                    </a:lnTo>
                    <a:lnTo>
                      <a:pt x="2997" y="225"/>
                    </a:lnTo>
                    <a:lnTo>
                      <a:pt x="3017" y="226"/>
                    </a:lnTo>
                    <a:lnTo>
                      <a:pt x="3036" y="228"/>
                    </a:lnTo>
                    <a:lnTo>
                      <a:pt x="3054" y="233"/>
                    </a:lnTo>
                    <a:lnTo>
                      <a:pt x="3072" y="239"/>
                    </a:lnTo>
                    <a:lnTo>
                      <a:pt x="3089" y="248"/>
                    </a:lnTo>
                    <a:lnTo>
                      <a:pt x="3104" y="257"/>
                    </a:lnTo>
                    <a:lnTo>
                      <a:pt x="3119" y="269"/>
                    </a:lnTo>
                    <a:lnTo>
                      <a:pt x="3134" y="280"/>
                    </a:lnTo>
                    <a:lnTo>
                      <a:pt x="3145" y="295"/>
                    </a:lnTo>
                    <a:lnTo>
                      <a:pt x="3157" y="309"/>
                    </a:lnTo>
                    <a:lnTo>
                      <a:pt x="3167" y="325"/>
                    </a:lnTo>
                    <a:lnTo>
                      <a:pt x="3174" y="342"/>
                    </a:lnTo>
                    <a:lnTo>
                      <a:pt x="3182" y="359"/>
                    </a:lnTo>
                    <a:lnTo>
                      <a:pt x="3186" y="378"/>
                    </a:lnTo>
                    <a:lnTo>
                      <a:pt x="3189" y="397"/>
                    </a:lnTo>
                    <a:lnTo>
                      <a:pt x="3190" y="417"/>
                    </a:lnTo>
                    <a:lnTo>
                      <a:pt x="3189" y="437"/>
                    </a:lnTo>
                    <a:lnTo>
                      <a:pt x="3186" y="455"/>
                    </a:lnTo>
                    <a:lnTo>
                      <a:pt x="3182" y="474"/>
                    </a:lnTo>
                    <a:lnTo>
                      <a:pt x="3174" y="492"/>
                    </a:lnTo>
                    <a:lnTo>
                      <a:pt x="3167" y="509"/>
                    </a:lnTo>
                    <a:lnTo>
                      <a:pt x="3157" y="524"/>
                    </a:lnTo>
                    <a:lnTo>
                      <a:pt x="3145" y="540"/>
                    </a:lnTo>
                    <a:lnTo>
                      <a:pt x="3134" y="553"/>
                    </a:lnTo>
                    <a:lnTo>
                      <a:pt x="3119" y="565"/>
                    </a:lnTo>
                    <a:lnTo>
                      <a:pt x="3104" y="576"/>
                    </a:lnTo>
                    <a:lnTo>
                      <a:pt x="3089" y="586"/>
                    </a:lnTo>
                    <a:lnTo>
                      <a:pt x="3072" y="594"/>
                    </a:lnTo>
                    <a:lnTo>
                      <a:pt x="3054" y="600"/>
                    </a:lnTo>
                    <a:lnTo>
                      <a:pt x="3036" y="606"/>
                    </a:lnTo>
                    <a:lnTo>
                      <a:pt x="3017" y="608"/>
                    </a:lnTo>
                    <a:lnTo>
                      <a:pt x="2997" y="609"/>
                    </a:lnTo>
                    <a:lnTo>
                      <a:pt x="2350" y="609"/>
                    </a:lnTo>
                    <a:lnTo>
                      <a:pt x="3036" y="1207"/>
                    </a:lnTo>
                    <a:lnTo>
                      <a:pt x="3369" y="1207"/>
                    </a:lnTo>
                    <a:lnTo>
                      <a:pt x="2908" y="821"/>
                    </a:lnTo>
                    <a:lnTo>
                      <a:pt x="3013" y="821"/>
                    </a:lnTo>
                    <a:lnTo>
                      <a:pt x="3013" y="821"/>
                    </a:lnTo>
                    <a:close/>
                    <a:moveTo>
                      <a:pt x="6809" y="997"/>
                    </a:moveTo>
                    <a:lnTo>
                      <a:pt x="6809" y="13"/>
                    </a:lnTo>
                    <a:lnTo>
                      <a:pt x="6580" y="13"/>
                    </a:lnTo>
                    <a:lnTo>
                      <a:pt x="6580" y="1093"/>
                    </a:lnTo>
                    <a:lnTo>
                      <a:pt x="6581" y="1104"/>
                    </a:lnTo>
                    <a:lnTo>
                      <a:pt x="6582" y="1115"/>
                    </a:lnTo>
                    <a:lnTo>
                      <a:pt x="6584" y="1125"/>
                    </a:lnTo>
                    <a:lnTo>
                      <a:pt x="6588" y="1136"/>
                    </a:lnTo>
                    <a:lnTo>
                      <a:pt x="6592" y="1145"/>
                    </a:lnTo>
                    <a:lnTo>
                      <a:pt x="6598" y="1155"/>
                    </a:lnTo>
                    <a:lnTo>
                      <a:pt x="6605" y="1164"/>
                    </a:lnTo>
                    <a:lnTo>
                      <a:pt x="6613" y="1172"/>
                    </a:lnTo>
                    <a:lnTo>
                      <a:pt x="6621" y="1181"/>
                    </a:lnTo>
                    <a:lnTo>
                      <a:pt x="6631" y="1187"/>
                    </a:lnTo>
                    <a:lnTo>
                      <a:pt x="6641" y="1193"/>
                    </a:lnTo>
                    <a:lnTo>
                      <a:pt x="6652" y="1197"/>
                    </a:lnTo>
                    <a:lnTo>
                      <a:pt x="6662" y="1202"/>
                    </a:lnTo>
                    <a:lnTo>
                      <a:pt x="6673" y="1205"/>
                    </a:lnTo>
                    <a:lnTo>
                      <a:pt x="6685" y="1206"/>
                    </a:lnTo>
                    <a:lnTo>
                      <a:pt x="6696" y="1207"/>
                    </a:lnTo>
                    <a:lnTo>
                      <a:pt x="7743" y="1207"/>
                    </a:lnTo>
                    <a:lnTo>
                      <a:pt x="7878" y="997"/>
                    </a:lnTo>
                    <a:lnTo>
                      <a:pt x="6809" y="997"/>
                    </a:lnTo>
                    <a:lnTo>
                      <a:pt x="6809" y="997"/>
                    </a:lnTo>
                    <a:close/>
                    <a:moveTo>
                      <a:pt x="4000" y="785"/>
                    </a:moveTo>
                    <a:lnTo>
                      <a:pt x="4612" y="785"/>
                    </a:lnTo>
                    <a:lnTo>
                      <a:pt x="4289" y="264"/>
                    </a:lnTo>
                    <a:lnTo>
                      <a:pt x="3695" y="1207"/>
                    </a:lnTo>
                    <a:lnTo>
                      <a:pt x="3424" y="1208"/>
                    </a:lnTo>
                    <a:lnTo>
                      <a:pt x="4147" y="74"/>
                    </a:lnTo>
                    <a:lnTo>
                      <a:pt x="4153" y="66"/>
                    </a:lnTo>
                    <a:lnTo>
                      <a:pt x="4159" y="59"/>
                    </a:lnTo>
                    <a:lnTo>
                      <a:pt x="4167" y="50"/>
                    </a:lnTo>
                    <a:lnTo>
                      <a:pt x="4174" y="44"/>
                    </a:lnTo>
                    <a:lnTo>
                      <a:pt x="4182" y="37"/>
                    </a:lnTo>
                    <a:lnTo>
                      <a:pt x="4191" y="31"/>
                    </a:lnTo>
                    <a:lnTo>
                      <a:pt x="4199" y="25"/>
                    </a:lnTo>
                    <a:lnTo>
                      <a:pt x="4208" y="20"/>
                    </a:lnTo>
                    <a:lnTo>
                      <a:pt x="4217" y="16"/>
                    </a:lnTo>
                    <a:lnTo>
                      <a:pt x="4227" y="12"/>
                    </a:lnTo>
                    <a:lnTo>
                      <a:pt x="4236" y="9"/>
                    </a:lnTo>
                    <a:lnTo>
                      <a:pt x="4247" y="6"/>
                    </a:lnTo>
                    <a:lnTo>
                      <a:pt x="4256" y="3"/>
                    </a:lnTo>
                    <a:lnTo>
                      <a:pt x="4267" y="1"/>
                    </a:lnTo>
                    <a:lnTo>
                      <a:pt x="4278" y="0"/>
                    </a:lnTo>
                    <a:lnTo>
                      <a:pt x="4289" y="0"/>
                    </a:lnTo>
                    <a:lnTo>
                      <a:pt x="4299" y="0"/>
                    </a:lnTo>
                    <a:lnTo>
                      <a:pt x="4309" y="1"/>
                    </a:lnTo>
                    <a:lnTo>
                      <a:pt x="4320" y="3"/>
                    </a:lnTo>
                    <a:lnTo>
                      <a:pt x="4330" y="6"/>
                    </a:lnTo>
                    <a:lnTo>
                      <a:pt x="4340" y="8"/>
                    </a:lnTo>
                    <a:lnTo>
                      <a:pt x="4349" y="12"/>
                    </a:lnTo>
                    <a:lnTo>
                      <a:pt x="4358" y="15"/>
                    </a:lnTo>
                    <a:lnTo>
                      <a:pt x="4368" y="20"/>
                    </a:lnTo>
                    <a:lnTo>
                      <a:pt x="4376" y="24"/>
                    </a:lnTo>
                    <a:lnTo>
                      <a:pt x="4385" y="31"/>
                    </a:lnTo>
                    <a:lnTo>
                      <a:pt x="4393" y="36"/>
                    </a:lnTo>
                    <a:lnTo>
                      <a:pt x="4401" y="43"/>
                    </a:lnTo>
                    <a:lnTo>
                      <a:pt x="4409" y="49"/>
                    </a:lnTo>
                    <a:lnTo>
                      <a:pt x="4415" y="57"/>
                    </a:lnTo>
                    <a:lnTo>
                      <a:pt x="4421" y="65"/>
                    </a:lnTo>
                    <a:lnTo>
                      <a:pt x="4427" y="73"/>
                    </a:lnTo>
                    <a:lnTo>
                      <a:pt x="5153" y="1208"/>
                    </a:lnTo>
                    <a:lnTo>
                      <a:pt x="4881" y="1207"/>
                    </a:lnTo>
                    <a:lnTo>
                      <a:pt x="4755" y="996"/>
                    </a:lnTo>
                    <a:lnTo>
                      <a:pt x="4134" y="996"/>
                    </a:lnTo>
                    <a:lnTo>
                      <a:pt x="4000" y="785"/>
                    </a:lnTo>
                    <a:lnTo>
                      <a:pt x="4000" y="78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2" name="Freeform 22"/>
              <p:cNvSpPr>
                <a:spLocks noEditPoints="1"/>
              </p:cNvSpPr>
              <p:nvPr/>
            </p:nvSpPr>
            <p:spPr bwMode="auto">
              <a:xfrm>
                <a:off x="3000154" y="11945496"/>
                <a:ext cx="51509" cy="54085"/>
              </a:xfrm>
              <a:custGeom>
                <a:avLst/>
                <a:gdLst>
                  <a:gd name="T0" fmla="*/ 146 w 269"/>
                  <a:gd name="T1" fmla="*/ 121 h 268"/>
                  <a:gd name="T2" fmla="*/ 154 w 269"/>
                  <a:gd name="T3" fmla="*/ 115 h 268"/>
                  <a:gd name="T4" fmla="*/ 160 w 269"/>
                  <a:gd name="T5" fmla="*/ 106 h 268"/>
                  <a:gd name="T6" fmla="*/ 160 w 269"/>
                  <a:gd name="T7" fmla="*/ 94 h 268"/>
                  <a:gd name="T8" fmla="*/ 150 w 269"/>
                  <a:gd name="T9" fmla="*/ 82 h 268"/>
                  <a:gd name="T10" fmla="*/ 131 w 269"/>
                  <a:gd name="T11" fmla="*/ 79 h 268"/>
                  <a:gd name="T12" fmla="*/ 113 w 269"/>
                  <a:gd name="T13" fmla="*/ 123 h 268"/>
                  <a:gd name="T14" fmla="*/ 122 w 269"/>
                  <a:gd name="T15" fmla="*/ 54 h 268"/>
                  <a:gd name="T16" fmla="*/ 153 w 269"/>
                  <a:gd name="T17" fmla="*/ 56 h 268"/>
                  <a:gd name="T18" fmla="*/ 176 w 269"/>
                  <a:gd name="T19" fmla="*/ 67 h 268"/>
                  <a:gd name="T20" fmla="*/ 189 w 269"/>
                  <a:gd name="T21" fmla="*/ 85 h 268"/>
                  <a:gd name="T22" fmla="*/ 191 w 269"/>
                  <a:gd name="T23" fmla="*/ 100 h 268"/>
                  <a:gd name="T24" fmla="*/ 188 w 269"/>
                  <a:gd name="T25" fmla="*/ 118 h 268"/>
                  <a:gd name="T26" fmla="*/ 178 w 269"/>
                  <a:gd name="T27" fmla="*/ 131 h 268"/>
                  <a:gd name="T28" fmla="*/ 168 w 269"/>
                  <a:gd name="T29" fmla="*/ 139 h 268"/>
                  <a:gd name="T30" fmla="*/ 165 w 269"/>
                  <a:gd name="T31" fmla="*/ 204 h 268"/>
                  <a:gd name="T32" fmla="*/ 113 w 269"/>
                  <a:gd name="T33" fmla="*/ 204 h 268"/>
                  <a:gd name="T34" fmla="*/ 122 w 269"/>
                  <a:gd name="T35" fmla="*/ 54 h 268"/>
                  <a:gd name="T36" fmla="*/ 148 w 269"/>
                  <a:gd name="T37" fmla="*/ 267 h 268"/>
                  <a:gd name="T38" fmla="*/ 187 w 269"/>
                  <a:gd name="T39" fmla="*/ 257 h 268"/>
                  <a:gd name="T40" fmla="*/ 220 w 269"/>
                  <a:gd name="T41" fmla="*/ 238 h 268"/>
                  <a:gd name="T42" fmla="*/ 246 w 269"/>
                  <a:gd name="T43" fmla="*/ 208 h 268"/>
                  <a:gd name="T44" fmla="*/ 263 w 269"/>
                  <a:gd name="T45" fmla="*/ 174 h 268"/>
                  <a:gd name="T46" fmla="*/ 269 w 269"/>
                  <a:gd name="T47" fmla="*/ 134 h 268"/>
                  <a:gd name="T48" fmla="*/ 263 w 269"/>
                  <a:gd name="T49" fmla="*/ 94 h 268"/>
                  <a:gd name="T50" fmla="*/ 246 w 269"/>
                  <a:gd name="T51" fmla="*/ 59 h 268"/>
                  <a:gd name="T52" fmla="*/ 220 w 269"/>
                  <a:gd name="T53" fmla="*/ 30 h 268"/>
                  <a:gd name="T54" fmla="*/ 187 w 269"/>
                  <a:gd name="T55" fmla="*/ 10 h 268"/>
                  <a:gd name="T56" fmla="*/ 148 w 269"/>
                  <a:gd name="T57" fmla="*/ 1 h 268"/>
                  <a:gd name="T58" fmla="*/ 107 w 269"/>
                  <a:gd name="T59" fmla="*/ 3 h 268"/>
                  <a:gd name="T60" fmla="*/ 70 w 269"/>
                  <a:gd name="T61" fmla="*/ 16 h 268"/>
                  <a:gd name="T62" fmla="*/ 40 w 269"/>
                  <a:gd name="T63" fmla="*/ 39 h 268"/>
                  <a:gd name="T64" fmla="*/ 17 w 269"/>
                  <a:gd name="T65" fmla="*/ 70 h 268"/>
                  <a:gd name="T66" fmla="*/ 3 w 269"/>
                  <a:gd name="T67" fmla="*/ 107 h 268"/>
                  <a:gd name="T68" fmla="*/ 1 w 269"/>
                  <a:gd name="T69" fmla="*/ 148 h 268"/>
                  <a:gd name="T70" fmla="*/ 10 w 269"/>
                  <a:gd name="T71" fmla="*/ 185 h 268"/>
                  <a:gd name="T72" fmla="*/ 30 w 269"/>
                  <a:gd name="T73" fmla="*/ 219 h 268"/>
                  <a:gd name="T74" fmla="*/ 60 w 269"/>
                  <a:gd name="T75" fmla="*/ 245 h 268"/>
                  <a:gd name="T76" fmla="*/ 94 w 269"/>
                  <a:gd name="T77" fmla="*/ 262 h 268"/>
                  <a:gd name="T78" fmla="*/ 135 w 269"/>
                  <a:gd name="T79" fmla="*/ 268 h 268"/>
                  <a:gd name="T80" fmla="*/ 29 w 269"/>
                  <a:gd name="T81" fmla="*/ 122 h 268"/>
                  <a:gd name="T82" fmla="*/ 38 w 269"/>
                  <a:gd name="T83" fmla="*/ 93 h 268"/>
                  <a:gd name="T84" fmla="*/ 53 w 269"/>
                  <a:gd name="T85" fmla="*/ 66 h 268"/>
                  <a:gd name="T86" fmla="*/ 75 w 269"/>
                  <a:gd name="T87" fmla="*/ 46 h 268"/>
                  <a:gd name="T88" fmla="*/ 103 w 269"/>
                  <a:gd name="T89" fmla="*/ 32 h 268"/>
                  <a:gd name="T90" fmla="*/ 135 w 269"/>
                  <a:gd name="T91" fmla="*/ 28 h 268"/>
                  <a:gd name="T92" fmla="*/ 166 w 269"/>
                  <a:gd name="T93" fmla="*/ 32 h 268"/>
                  <a:gd name="T94" fmla="*/ 193 w 269"/>
                  <a:gd name="T95" fmla="*/ 46 h 268"/>
                  <a:gd name="T96" fmla="*/ 216 w 269"/>
                  <a:gd name="T97" fmla="*/ 66 h 268"/>
                  <a:gd name="T98" fmla="*/ 232 w 269"/>
                  <a:gd name="T99" fmla="*/ 93 h 268"/>
                  <a:gd name="T100" fmla="*/ 240 w 269"/>
                  <a:gd name="T101" fmla="*/ 122 h 268"/>
                  <a:gd name="T102" fmla="*/ 238 w 269"/>
                  <a:gd name="T103" fmla="*/ 154 h 268"/>
                  <a:gd name="T104" fmla="*/ 227 w 269"/>
                  <a:gd name="T105" fmla="*/ 183 h 268"/>
                  <a:gd name="T106" fmla="*/ 209 w 269"/>
                  <a:gd name="T107" fmla="*/ 208 h 268"/>
                  <a:gd name="T108" fmla="*/ 185 w 269"/>
                  <a:gd name="T109" fmla="*/ 227 h 268"/>
                  <a:gd name="T110" fmla="*/ 155 w 269"/>
                  <a:gd name="T111" fmla="*/ 238 h 268"/>
                  <a:gd name="T112" fmla="*/ 124 w 269"/>
                  <a:gd name="T113" fmla="*/ 239 h 268"/>
                  <a:gd name="T114" fmla="*/ 93 w 269"/>
                  <a:gd name="T115" fmla="*/ 231 h 268"/>
                  <a:gd name="T116" fmla="*/ 67 w 269"/>
                  <a:gd name="T117" fmla="*/ 216 h 268"/>
                  <a:gd name="T118" fmla="*/ 47 w 269"/>
                  <a:gd name="T119" fmla="*/ 193 h 268"/>
                  <a:gd name="T120" fmla="*/ 33 w 269"/>
                  <a:gd name="T121" fmla="*/ 165 h 268"/>
                  <a:gd name="T122" fmla="*/ 29 w 269"/>
                  <a:gd name="T123" fmla="*/ 13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9" h="268">
                    <a:moveTo>
                      <a:pt x="133" y="123"/>
                    </a:moveTo>
                    <a:lnTo>
                      <a:pt x="140" y="122"/>
                    </a:lnTo>
                    <a:lnTo>
                      <a:pt x="146" y="121"/>
                    </a:lnTo>
                    <a:lnTo>
                      <a:pt x="149" y="120"/>
                    </a:lnTo>
                    <a:lnTo>
                      <a:pt x="152" y="118"/>
                    </a:lnTo>
                    <a:lnTo>
                      <a:pt x="154" y="115"/>
                    </a:lnTo>
                    <a:lnTo>
                      <a:pt x="158" y="112"/>
                    </a:lnTo>
                    <a:lnTo>
                      <a:pt x="159" y="109"/>
                    </a:lnTo>
                    <a:lnTo>
                      <a:pt x="160" y="106"/>
                    </a:lnTo>
                    <a:lnTo>
                      <a:pt x="161" y="103"/>
                    </a:lnTo>
                    <a:lnTo>
                      <a:pt x="161" y="99"/>
                    </a:lnTo>
                    <a:lnTo>
                      <a:pt x="160" y="94"/>
                    </a:lnTo>
                    <a:lnTo>
                      <a:pt x="158" y="88"/>
                    </a:lnTo>
                    <a:lnTo>
                      <a:pt x="154" y="84"/>
                    </a:lnTo>
                    <a:lnTo>
                      <a:pt x="150" y="82"/>
                    </a:lnTo>
                    <a:lnTo>
                      <a:pt x="145" y="80"/>
                    </a:lnTo>
                    <a:lnTo>
                      <a:pt x="139" y="79"/>
                    </a:lnTo>
                    <a:lnTo>
                      <a:pt x="131" y="79"/>
                    </a:lnTo>
                    <a:lnTo>
                      <a:pt x="122" y="79"/>
                    </a:lnTo>
                    <a:lnTo>
                      <a:pt x="113" y="79"/>
                    </a:lnTo>
                    <a:lnTo>
                      <a:pt x="113" y="123"/>
                    </a:lnTo>
                    <a:lnTo>
                      <a:pt x="133" y="123"/>
                    </a:lnTo>
                    <a:lnTo>
                      <a:pt x="133" y="123"/>
                    </a:lnTo>
                    <a:close/>
                    <a:moveTo>
                      <a:pt x="122" y="54"/>
                    </a:moveTo>
                    <a:lnTo>
                      <a:pt x="136" y="54"/>
                    </a:lnTo>
                    <a:lnTo>
                      <a:pt x="146" y="55"/>
                    </a:lnTo>
                    <a:lnTo>
                      <a:pt x="153" y="56"/>
                    </a:lnTo>
                    <a:lnTo>
                      <a:pt x="161" y="58"/>
                    </a:lnTo>
                    <a:lnTo>
                      <a:pt x="170" y="62"/>
                    </a:lnTo>
                    <a:lnTo>
                      <a:pt x="176" y="67"/>
                    </a:lnTo>
                    <a:lnTo>
                      <a:pt x="183" y="73"/>
                    </a:lnTo>
                    <a:lnTo>
                      <a:pt x="186" y="79"/>
                    </a:lnTo>
                    <a:lnTo>
                      <a:pt x="189" y="85"/>
                    </a:lnTo>
                    <a:lnTo>
                      <a:pt x="190" y="91"/>
                    </a:lnTo>
                    <a:lnTo>
                      <a:pt x="191" y="96"/>
                    </a:lnTo>
                    <a:lnTo>
                      <a:pt x="191" y="100"/>
                    </a:lnTo>
                    <a:lnTo>
                      <a:pt x="190" y="105"/>
                    </a:lnTo>
                    <a:lnTo>
                      <a:pt x="189" y="112"/>
                    </a:lnTo>
                    <a:lnTo>
                      <a:pt x="188" y="118"/>
                    </a:lnTo>
                    <a:lnTo>
                      <a:pt x="185" y="125"/>
                    </a:lnTo>
                    <a:lnTo>
                      <a:pt x="182" y="128"/>
                    </a:lnTo>
                    <a:lnTo>
                      <a:pt x="178" y="131"/>
                    </a:lnTo>
                    <a:lnTo>
                      <a:pt x="175" y="135"/>
                    </a:lnTo>
                    <a:lnTo>
                      <a:pt x="171" y="138"/>
                    </a:lnTo>
                    <a:lnTo>
                      <a:pt x="168" y="139"/>
                    </a:lnTo>
                    <a:lnTo>
                      <a:pt x="164" y="142"/>
                    </a:lnTo>
                    <a:lnTo>
                      <a:pt x="198" y="204"/>
                    </a:lnTo>
                    <a:lnTo>
                      <a:pt x="165" y="204"/>
                    </a:lnTo>
                    <a:lnTo>
                      <a:pt x="135" y="146"/>
                    </a:lnTo>
                    <a:lnTo>
                      <a:pt x="113" y="146"/>
                    </a:lnTo>
                    <a:lnTo>
                      <a:pt x="113" y="204"/>
                    </a:lnTo>
                    <a:lnTo>
                      <a:pt x="85" y="204"/>
                    </a:lnTo>
                    <a:lnTo>
                      <a:pt x="85" y="54"/>
                    </a:lnTo>
                    <a:lnTo>
                      <a:pt x="122" y="54"/>
                    </a:lnTo>
                    <a:lnTo>
                      <a:pt x="122" y="54"/>
                    </a:lnTo>
                    <a:close/>
                    <a:moveTo>
                      <a:pt x="135" y="268"/>
                    </a:moveTo>
                    <a:lnTo>
                      <a:pt x="148" y="267"/>
                    </a:lnTo>
                    <a:lnTo>
                      <a:pt x="162" y="265"/>
                    </a:lnTo>
                    <a:lnTo>
                      <a:pt x="174" y="262"/>
                    </a:lnTo>
                    <a:lnTo>
                      <a:pt x="187" y="257"/>
                    </a:lnTo>
                    <a:lnTo>
                      <a:pt x="198" y="251"/>
                    </a:lnTo>
                    <a:lnTo>
                      <a:pt x="210" y="245"/>
                    </a:lnTo>
                    <a:lnTo>
                      <a:pt x="220" y="238"/>
                    </a:lnTo>
                    <a:lnTo>
                      <a:pt x="230" y="228"/>
                    </a:lnTo>
                    <a:lnTo>
                      <a:pt x="238" y="219"/>
                    </a:lnTo>
                    <a:lnTo>
                      <a:pt x="246" y="208"/>
                    </a:lnTo>
                    <a:lnTo>
                      <a:pt x="253" y="198"/>
                    </a:lnTo>
                    <a:lnTo>
                      <a:pt x="259" y="185"/>
                    </a:lnTo>
                    <a:lnTo>
                      <a:pt x="263" y="174"/>
                    </a:lnTo>
                    <a:lnTo>
                      <a:pt x="266" y="160"/>
                    </a:lnTo>
                    <a:lnTo>
                      <a:pt x="268" y="148"/>
                    </a:lnTo>
                    <a:lnTo>
                      <a:pt x="269" y="134"/>
                    </a:lnTo>
                    <a:lnTo>
                      <a:pt x="268" y="121"/>
                    </a:lnTo>
                    <a:lnTo>
                      <a:pt x="266" y="107"/>
                    </a:lnTo>
                    <a:lnTo>
                      <a:pt x="263" y="94"/>
                    </a:lnTo>
                    <a:lnTo>
                      <a:pt x="259" y="82"/>
                    </a:lnTo>
                    <a:lnTo>
                      <a:pt x="253" y="70"/>
                    </a:lnTo>
                    <a:lnTo>
                      <a:pt x="246" y="59"/>
                    </a:lnTo>
                    <a:lnTo>
                      <a:pt x="238" y="49"/>
                    </a:lnTo>
                    <a:lnTo>
                      <a:pt x="230" y="39"/>
                    </a:lnTo>
                    <a:lnTo>
                      <a:pt x="220" y="30"/>
                    </a:lnTo>
                    <a:lnTo>
                      <a:pt x="210" y="23"/>
                    </a:lnTo>
                    <a:lnTo>
                      <a:pt x="198" y="16"/>
                    </a:lnTo>
                    <a:lnTo>
                      <a:pt x="187" y="10"/>
                    </a:lnTo>
                    <a:lnTo>
                      <a:pt x="174" y="6"/>
                    </a:lnTo>
                    <a:lnTo>
                      <a:pt x="162" y="3"/>
                    </a:lnTo>
                    <a:lnTo>
                      <a:pt x="148" y="1"/>
                    </a:lnTo>
                    <a:lnTo>
                      <a:pt x="135" y="0"/>
                    </a:lnTo>
                    <a:lnTo>
                      <a:pt x="121" y="1"/>
                    </a:lnTo>
                    <a:lnTo>
                      <a:pt x="107" y="3"/>
                    </a:lnTo>
                    <a:lnTo>
                      <a:pt x="94" y="6"/>
                    </a:lnTo>
                    <a:lnTo>
                      <a:pt x="81" y="10"/>
                    </a:lnTo>
                    <a:lnTo>
                      <a:pt x="70" y="16"/>
                    </a:lnTo>
                    <a:lnTo>
                      <a:pt x="60" y="23"/>
                    </a:lnTo>
                    <a:lnTo>
                      <a:pt x="49" y="30"/>
                    </a:lnTo>
                    <a:lnTo>
                      <a:pt x="40" y="39"/>
                    </a:lnTo>
                    <a:lnTo>
                      <a:pt x="30" y="49"/>
                    </a:lnTo>
                    <a:lnTo>
                      <a:pt x="23" y="59"/>
                    </a:lnTo>
                    <a:lnTo>
                      <a:pt x="17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3" y="107"/>
                    </a:lnTo>
                    <a:lnTo>
                      <a:pt x="1" y="121"/>
                    </a:lnTo>
                    <a:lnTo>
                      <a:pt x="0" y="134"/>
                    </a:lnTo>
                    <a:lnTo>
                      <a:pt x="1" y="148"/>
                    </a:lnTo>
                    <a:lnTo>
                      <a:pt x="3" y="160"/>
                    </a:lnTo>
                    <a:lnTo>
                      <a:pt x="6" y="174"/>
                    </a:lnTo>
                    <a:lnTo>
                      <a:pt x="10" y="185"/>
                    </a:lnTo>
                    <a:lnTo>
                      <a:pt x="17" y="198"/>
                    </a:lnTo>
                    <a:lnTo>
                      <a:pt x="23" y="208"/>
                    </a:lnTo>
                    <a:lnTo>
                      <a:pt x="30" y="219"/>
                    </a:lnTo>
                    <a:lnTo>
                      <a:pt x="40" y="228"/>
                    </a:lnTo>
                    <a:lnTo>
                      <a:pt x="49" y="238"/>
                    </a:lnTo>
                    <a:lnTo>
                      <a:pt x="60" y="245"/>
                    </a:lnTo>
                    <a:lnTo>
                      <a:pt x="70" y="251"/>
                    </a:lnTo>
                    <a:lnTo>
                      <a:pt x="81" y="257"/>
                    </a:lnTo>
                    <a:lnTo>
                      <a:pt x="94" y="262"/>
                    </a:lnTo>
                    <a:lnTo>
                      <a:pt x="107" y="265"/>
                    </a:lnTo>
                    <a:lnTo>
                      <a:pt x="121" y="267"/>
                    </a:lnTo>
                    <a:lnTo>
                      <a:pt x="135" y="268"/>
                    </a:lnTo>
                    <a:lnTo>
                      <a:pt x="135" y="268"/>
                    </a:lnTo>
                    <a:close/>
                    <a:moveTo>
                      <a:pt x="29" y="132"/>
                    </a:moveTo>
                    <a:lnTo>
                      <a:pt x="29" y="122"/>
                    </a:lnTo>
                    <a:lnTo>
                      <a:pt x="31" y="111"/>
                    </a:lnTo>
                    <a:lnTo>
                      <a:pt x="33" y="102"/>
                    </a:lnTo>
                    <a:lnTo>
                      <a:pt x="38" y="93"/>
                    </a:lnTo>
                    <a:lnTo>
                      <a:pt x="42" y="83"/>
                    </a:lnTo>
                    <a:lnTo>
                      <a:pt x="47" y="75"/>
                    </a:lnTo>
                    <a:lnTo>
                      <a:pt x="53" y="66"/>
                    </a:lnTo>
                    <a:lnTo>
                      <a:pt x="60" y="59"/>
                    </a:lnTo>
                    <a:lnTo>
                      <a:pt x="67" y="52"/>
                    </a:lnTo>
                    <a:lnTo>
                      <a:pt x="75" y="46"/>
                    </a:lnTo>
                    <a:lnTo>
                      <a:pt x="85" y="40"/>
                    </a:lnTo>
                    <a:lnTo>
                      <a:pt x="93" y="36"/>
                    </a:lnTo>
                    <a:lnTo>
                      <a:pt x="103" y="32"/>
                    </a:lnTo>
                    <a:lnTo>
                      <a:pt x="113" y="30"/>
                    </a:lnTo>
                    <a:lnTo>
                      <a:pt x="124" y="28"/>
                    </a:lnTo>
                    <a:lnTo>
                      <a:pt x="135" y="28"/>
                    </a:lnTo>
                    <a:lnTo>
                      <a:pt x="145" y="28"/>
                    </a:lnTo>
                    <a:lnTo>
                      <a:pt x="155" y="30"/>
                    </a:lnTo>
                    <a:lnTo>
                      <a:pt x="166" y="32"/>
                    </a:lnTo>
                    <a:lnTo>
                      <a:pt x="175" y="36"/>
                    </a:lnTo>
                    <a:lnTo>
                      <a:pt x="185" y="40"/>
                    </a:lnTo>
                    <a:lnTo>
                      <a:pt x="193" y="46"/>
                    </a:lnTo>
                    <a:lnTo>
                      <a:pt x="201" y="52"/>
                    </a:lnTo>
                    <a:lnTo>
                      <a:pt x="209" y="59"/>
                    </a:lnTo>
                    <a:lnTo>
                      <a:pt x="216" y="66"/>
                    </a:lnTo>
                    <a:lnTo>
                      <a:pt x="222" y="75"/>
                    </a:lnTo>
                    <a:lnTo>
                      <a:pt x="227" y="83"/>
                    </a:lnTo>
                    <a:lnTo>
                      <a:pt x="232" y="93"/>
                    </a:lnTo>
                    <a:lnTo>
                      <a:pt x="236" y="102"/>
                    </a:lnTo>
                    <a:lnTo>
                      <a:pt x="238" y="111"/>
                    </a:lnTo>
                    <a:lnTo>
                      <a:pt x="240" y="122"/>
                    </a:lnTo>
                    <a:lnTo>
                      <a:pt x="240" y="132"/>
                    </a:lnTo>
                    <a:lnTo>
                      <a:pt x="240" y="144"/>
                    </a:lnTo>
                    <a:lnTo>
                      <a:pt x="238" y="154"/>
                    </a:lnTo>
                    <a:lnTo>
                      <a:pt x="236" y="165"/>
                    </a:lnTo>
                    <a:lnTo>
                      <a:pt x="232" y="175"/>
                    </a:lnTo>
                    <a:lnTo>
                      <a:pt x="227" y="183"/>
                    </a:lnTo>
                    <a:lnTo>
                      <a:pt x="222" y="193"/>
                    </a:lnTo>
                    <a:lnTo>
                      <a:pt x="216" y="201"/>
                    </a:lnTo>
                    <a:lnTo>
                      <a:pt x="209" y="208"/>
                    </a:lnTo>
                    <a:lnTo>
                      <a:pt x="201" y="216"/>
                    </a:lnTo>
                    <a:lnTo>
                      <a:pt x="193" y="222"/>
                    </a:lnTo>
                    <a:lnTo>
                      <a:pt x="185" y="227"/>
                    </a:lnTo>
                    <a:lnTo>
                      <a:pt x="175" y="231"/>
                    </a:lnTo>
                    <a:lnTo>
                      <a:pt x="166" y="234"/>
                    </a:lnTo>
                    <a:lnTo>
                      <a:pt x="155" y="238"/>
                    </a:lnTo>
                    <a:lnTo>
                      <a:pt x="145" y="239"/>
                    </a:lnTo>
                    <a:lnTo>
                      <a:pt x="135" y="240"/>
                    </a:lnTo>
                    <a:lnTo>
                      <a:pt x="124" y="239"/>
                    </a:lnTo>
                    <a:lnTo>
                      <a:pt x="113" y="238"/>
                    </a:lnTo>
                    <a:lnTo>
                      <a:pt x="103" y="234"/>
                    </a:lnTo>
                    <a:lnTo>
                      <a:pt x="93" y="231"/>
                    </a:lnTo>
                    <a:lnTo>
                      <a:pt x="85" y="227"/>
                    </a:lnTo>
                    <a:lnTo>
                      <a:pt x="75" y="222"/>
                    </a:lnTo>
                    <a:lnTo>
                      <a:pt x="67" y="216"/>
                    </a:lnTo>
                    <a:lnTo>
                      <a:pt x="60" y="208"/>
                    </a:lnTo>
                    <a:lnTo>
                      <a:pt x="53" y="201"/>
                    </a:lnTo>
                    <a:lnTo>
                      <a:pt x="47" y="193"/>
                    </a:lnTo>
                    <a:lnTo>
                      <a:pt x="42" y="183"/>
                    </a:lnTo>
                    <a:lnTo>
                      <a:pt x="38" y="175"/>
                    </a:lnTo>
                    <a:lnTo>
                      <a:pt x="33" y="165"/>
                    </a:lnTo>
                    <a:lnTo>
                      <a:pt x="31" y="154"/>
                    </a:lnTo>
                    <a:lnTo>
                      <a:pt x="29" y="144"/>
                    </a:lnTo>
                    <a:lnTo>
                      <a:pt x="29" y="132"/>
                    </a:lnTo>
                    <a:lnTo>
                      <a:pt x="29" y="13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3" name="Rectangle 23"/>
              <p:cNvSpPr>
                <a:spLocks noChangeArrowheads="1"/>
              </p:cNvSpPr>
              <p:nvPr/>
            </p:nvSpPr>
            <p:spPr bwMode="auto">
              <a:xfrm>
                <a:off x="3412228" y="11829600"/>
                <a:ext cx="36056" cy="177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4" name="Freeform 24"/>
              <p:cNvSpPr>
                <a:spLocks noEditPoints="1"/>
              </p:cNvSpPr>
              <p:nvPr/>
            </p:nvSpPr>
            <p:spPr bwMode="auto">
              <a:xfrm>
                <a:off x="3484341" y="11878534"/>
                <a:ext cx="113320" cy="131349"/>
              </a:xfrm>
              <a:custGeom>
                <a:avLst/>
                <a:gdLst>
                  <a:gd name="T0" fmla="*/ 181 w 570"/>
                  <a:gd name="T1" fmla="*/ 475 h 660"/>
                  <a:gd name="T2" fmla="*/ 195 w 570"/>
                  <a:gd name="T3" fmla="*/ 506 h 660"/>
                  <a:gd name="T4" fmla="*/ 220 w 570"/>
                  <a:gd name="T5" fmla="*/ 528 h 660"/>
                  <a:gd name="T6" fmla="*/ 256 w 570"/>
                  <a:gd name="T7" fmla="*/ 540 h 660"/>
                  <a:gd name="T8" fmla="*/ 303 w 570"/>
                  <a:gd name="T9" fmla="*/ 535 h 660"/>
                  <a:gd name="T10" fmla="*/ 339 w 570"/>
                  <a:gd name="T11" fmla="*/ 512 h 660"/>
                  <a:gd name="T12" fmla="*/ 362 w 570"/>
                  <a:gd name="T13" fmla="*/ 482 h 660"/>
                  <a:gd name="T14" fmla="*/ 378 w 570"/>
                  <a:gd name="T15" fmla="*/ 418 h 660"/>
                  <a:gd name="T16" fmla="*/ 359 w 570"/>
                  <a:gd name="T17" fmla="*/ 348 h 660"/>
                  <a:gd name="T18" fmla="*/ 281 w 570"/>
                  <a:gd name="T19" fmla="*/ 354 h 660"/>
                  <a:gd name="T20" fmla="*/ 223 w 570"/>
                  <a:gd name="T21" fmla="*/ 376 h 660"/>
                  <a:gd name="T22" fmla="*/ 187 w 570"/>
                  <a:gd name="T23" fmla="*/ 414 h 660"/>
                  <a:gd name="T24" fmla="*/ 178 w 570"/>
                  <a:gd name="T25" fmla="*/ 451 h 660"/>
                  <a:gd name="T26" fmla="*/ 398 w 570"/>
                  <a:gd name="T27" fmla="*/ 575 h 660"/>
                  <a:gd name="T28" fmla="*/ 358 w 570"/>
                  <a:gd name="T29" fmla="*/ 606 h 660"/>
                  <a:gd name="T30" fmla="*/ 304 w 570"/>
                  <a:gd name="T31" fmla="*/ 642 h 660"/>
                  <a:gd name="T32" fmla="*/ 255 w 570"/>
                  <a:gd name="T33" fmla="*/ 657 h 660"/>
                  <a:gd name="T34" fmla="*/ 195 w 570"/>
                  <a:gd name="T35" fmla="*/ 659 h 660"/>
                  <a:gd name="T36" fmla="*/ 139 w 570"/>
                  <a:gd name="T37" fmla="*/ 653 h 660"/>
                  <a:gd name="T38" fmla="*/ 91 w 570"/>
                  <a:gd name="T39" fmla="*/ 636 h 660"/>
                  <a:gd name="T40" fmla="*/ 48 w 570"/>
                  <a:gd name="T41" fmla="*/ 603 h 660"/>
                  <a:gd name="T42" fmla="*/ 22 w 570"/>
                  <a:gd name="T43" fmla="*/ 563 h 660"/>
                  <a:gd name="T44" fmla="*/ 1 w 570"/>
                  <a:gd name="T45" fmla="*/ 491 h 660"/>
                  <a:gd name="T46" fmla="*/ 3 w 570"/>
                  <a:gd name="T47" fmla="*/ 441 h 660"/>
                  <a:gd name="T48" fmla="*/ 16 w 570"/>
                  <a:gd name="T49" fmla="*/ 390 h 660"/>
                  <a:gd name="T50" fmla="*/ 51 w 570"/>
                  <a:gd name="T51" fmla="*/ 336 h 660"/>
                  <a:gd name="T52" fmla="*/ 112 w 570"/>
                  <a:gd name="T53" fmla="*/ 288 h 660"/>
                  <a:gd name="T54" fmla="*/ 179 w 570"/>
                  <a:gd name="T55" fmla="*/ 261 h 660"/>
                  <a:gd name="T56" fmla="*/ 296 w 570"/>
                  <a:gd name="T57" fmla="*/ 245 h 660"/>
                  <a:gd name="T58" fmla="*/ 380 w 570"/>
                  <a:gd name="T59" fmla="*/ 216 h 660"/>
                  <a:gd name="T60" fmla="*/ 374 w 570"/>
                  <a:gd name="T61" fmla="*/ 168 h 660"/>
                  <a:gd name="T62" fmla="*/ 360 w 570"/>
                  <a:gd name="T63" fmla="*/ 138 h 660"/>
                  <a:gd name="T64" fmla="*/ 338 w 570"/>
                  <a:gd name="T65" fmla="*/ 119 h 660"/>
                  <a:gd name="T66" fmla="*/ 298 w 570"/>
                  <a:gd name="T67" fmla="*/ 108 h 660"/>
                  <a:gd name="T68" fmla="*/ 260 w 570"/>
                  <a:gd name="T69" fmla="*/ 113 h 660"/>
                  <a:gd name="T70" fmla="*/ 227 w 570"/>
                  <a:gd name="T71" fmla="*/ 134 h 660"/>
                  <a:gd name="T72" fmla="*/ 210 w 570"/>
                  <a:gd name="T73" fmla="*/ 165 h 660"/>
                  <a:gd name="T74" fmla="*/ 28 w 570"/>
                  <a:gd name="T75" fmla="*/ 199 h 660"/>
                  <a:gd name="T76" fmla="*/ 38 w 570"/>
                  <a:gd name="T77" fmla="*/ 130 h 660"/>
                  <a:gd name="T78" fmla="*/ 59 w 570"/>
                  <a:gd name="T79" fmla="*/ 89 h 660"/>
                  <a:gd name="T80" fmla="*/ 98 w 570"/>
                  <a:gd name="T81" fmla="*/ 52 h 660"/>
                  <a:gd name="T82" fmla="*/ 144 w 570"/>
                  <a:gd name="T83" fmla="*/ 25 h 660"/>
                  <a:gd name="T84" fmla="*/ 192 w 570"/>
                  <a:gd name="T85" fmla="*/ 10 h 660"/>
                  <a:gd name="T86" fmla="*/ 288 w 570"/>
                  <a:gd name="T87" fmla="*/ 0 h 660"/>
                  <a:gd name="T88" fmla="*/ 365 w 570"/>
                  <a:gd name="T89" fmla="*/ 7 h 660"/>
                  <a:gd name="T90" fmla="*/ 426 w 570"/>
                  <a:gd name="T91" fmla="*/ 23 h 660"/>
                  <a:gd name="T92" fmla="*/ 486 w 570"/>
                  <a:gd name="T93" fmla="*/ 57 h 660"/>
                  <a:gd name="T94" fmla="*/ 524 w 570"/>
                  <a:gd name="T95" fmla="*/ 101 h 660"/>
                  <a:gd name="T96" fmla="*/ 543 w 570"/>
                  <a:gd name="T97" fmla="*/ 144 h 660"/>
                  <a:gd name="T98" fmla="*/ 554 w 570"/>
                  <a:gd name="T99" fmla="*/ 206 h 660"/>
                  <a:gd name="T100" fmla="*/ 556 w 570"/>
                  <a:gd name="T101" fmla="*/ 507 h 660"/>
                  <a:gd name="T102" fmla="*/ 561 w 570"/>
                  <a:gd name="T103" fmla="*/ 586 h 660"/>
                  <a:gd name="T104" fmla="*/ 404 w 570"/>
                  <a:gd name="T105" fmla="*/ 644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0" h="660">
                    <a:moveTo>
                      <a:pt x="178" y="451"/>
                    </a:moveTo>
                    <a:lnTo>
                      <a:pt x="179" y="460"/>
                    </a:lnTo>
                    <a:lnTo>
                      <a:pt x="180" y="467"/>
                    </a:lnTo>
                    <a:lnTo>
                      <a:pt x="181" y="475"/>
                    </a:lnTo>
                    <a:lnTo>
                      <a:pt x="184" y="484"/>
                    </a:lnTo>
                    <a:lnTo>
                      <a:pt x="187" y="491"/>
                    </a:lnTo>
                    <a:lnTo>
                      <a:pt x="191" y="498"/>
                    </a:lnTo>
                    <a:lnTo>
                      <a:pt x="195" y="506"/>
                    </a:lnTo>
                    <a:lnTo>
                      <a:pt x="200" y="512"/>
                    </a:lnTo>
                    <a:lnTo>
                      <a:pt x="206" y="518"/>
                    </a:lnTo>
                    <a:lnTo>
                      <a:pt x="213" y="523"/>
                    </a:lnTo>
                    <a:lnTo>
                      <a:pt x="220" y="528"/>
                    </a:lnTo>
                    <a:lnTo>
                      <a:pt x="228" y="533"/>
                    </a:lnTo>
                    <a:lnTo>
                      <a:pt x="238" y="536"/>
                    </a:lnTo>
                    <a:lnTo>
                      <a:pt x="247" y="539"/>
                    </a:lnTo>
                    <a:lnTo>
                      <a:pt x="256" y="540"/>
                    </a:lnTo>
                    <a:lnTo>
                      <a:pt x="268" y="541"/>
                    </a:lnTo>
                    <a:lnTo>
                      <a:pt x="280" y="540"/>
                    </a:lnTo>
                    <a:lnTo>
                      <a:pt x="292" y="538"/>
                    </a:lnTo>
                    <a:lnTo>
                      <a:pt x="303" y="535"/>
                    </a:lnTo>
                    <a:lnTo>
                      <a:pt x="313" y="531"/>
                    </a:lnTo>
                    <a:lnTo>
                      <a:pt x="323" y="524"/>
                    </a:lnTo>
                    <a:lnTo>
                      <a:pt x="331" y="519"/>
                    </a:lnTo>
                    <a:lnTo>
                      <a:pt x="339" y="512"/>
                    </a:lnTo>
                    <a:lnTo>
                      <a:pt x="346" y="504"/>
                    </a:lnTo>
                    <a:lnTo>
                      <a:pt x="352" y="497"/>
                    </a:lnTo>
                    <a:lnTo>
                      <a:pt x="356" y="489"/>
                    </a:lnTo>
                    <a:lnTo>
                      <a:pt x="362" y="482"/>
                    </a:lnTo>
                    <a:lnTo>
                      <a:pt x="365" y="473"/>
                    </a:lnTo>
                    <a:lnTo>
                      <a:pt x="371" y="455"/>
                    </a:lnTo>
                    <a:lnTo>
                      <a:pt x="375" y="438"/>
                    </a:lnTo>
                    <a:lnTo>
                      <a:pt x="378" y="418"/>
                    </a:lnTo>
                    <a:lnTo>
                      <a:pt x="379" y="397"/>
                    </a:lnTo>
                    <a:lnTo>
                      <a:pt x="380" y="374"/>
                    </a:lnTo>
                    <a:lnTo>
                      <a:pt x="380" y="350"/>
                    </a:lnTo>
                    <a:lnTo>
                      <a:pt x="359" y="348"/>
                    </a:lnTo>
                    <a:lnTo>
                      <a:pt x="338" y="348"/>
                    </a:lnTo>
                    <a:lnTo>
                      <a:pt x="318" y="349"/>
                    </a:lnTo>
                    <a:lnTo>
                      <a:pt x="299" y="351"/>
                    </a:lnTo>
                    <a:lnTo>
                      <a:pt x="281" y="354"/>
                    </a:lnTo>
                    <a:lnTo>
                      <a:pt x="265" y="358"/>
                    </a:lnTo>
                    <a:lnTo>
                      <a:pt x="249" y="363"/>
                    </a:lnTo>
                    <a:lnTo>
                      <a:pt x="235" y="369"/>
                    </a:lnTo>
                    <a:lnTo>
                      <a:pt x="223" y="376"/>
                    </a:lnTo>
                    <a:lnTo>
                      <a:pt x="211" y="384"/>
                    </a:lnTo>
                    <a:lnTo>
                      <a:pt x="202" y="393"/>
                    </a:lnTo>
                    <a:lnTo>
                      <a:pt x="194" y="403"/>
                    </a:lnTo>
                    <a:lnTo>
                      <a:pt x="187" y="414"/>
                    </a:lnTo>
                    <a:lnTo>
                      <a:pt x="182" y="425"/>
                    </a:lnTo>
                    <a:lnTo>
                      <a:pt x="179" y="438"/>
                    </a:lnTo>
                    <a:lnTo>
                      <a:pt x="178" y="451"/>
                    </a:lnTo>
                    <a:lnTo>
                      <a:pt x="178" y="451"/>
                    </a:lnTo>
                    <a:close/>
                    <a:moveTo>
                      <a:pt x="404" y="644"/>
                    </a:moveTo>
                    <a:lnTo>
                      <a:pt x="400" y="618"/>
                    </a:lnTo>
                    <a:lnTo>
                      <a:pt x="399" y="594"/>
                    </a:lnTo>
                    <a:lnTo>
                      <a:pt x="398" y="575"/>
                    </a:lnTo>
                    <a:lnTo>
                      <a:pt x="398" y="560"/>
                    </a:lnTo>
                    <a:lnTo>
                      <a:pt x="385" y="576"/>
                    </a:lnTo>
                    <a:lnTo>
                      <a:pt x="371" y="592"/>
                    </a:lnTo>
                    <a:lnTo>
                      <a:pt x="358" y="606"/>
                    </a:lnTo>
                    <a:lnTo>
                      <a:pt x="344" y="617"/>
                    </a:lnTo>
                    <a:lnTo>
                      <a:pt x="330" y="627"/>
                    </a:lnTo>
                    <a:lnTo>
                      <a:pt x="318" y="635"/>
                    </a:lnTo>
                    <a:lnTo>
                      <a:pt x="304" y="642"/>
                    </a:lnTo>
                    <a:lnTo>
                      <a:pt x="292" y="647"/>
                    </a:lnTo>
                    <a:lnTo>
                      <a:pt x="279" y="652"/>
                    </a:lnTo>
                    <a:lnTo>
                      <a:pt x="267" y="655"/>
                    </a:lnTo>
                    <a:lnTo>
                      <a:pt x="255" y="657"/>
                    </a:lnTo>
                    <a:lnTo>
                      <a:pt x="245" y="658"/>
                    </a:lnTo>
                    <a:lnTo>
                      <a:pt x="226" y="660"/>
                    </a:lnTo>
                    <a:lnTo>
                      <a:pt x="211" y="660"/>
                    </a:lnTo>
                    <a:lnTo>
                      <a:pt x="195" y="659"/>
                    </a:lnTo>
                    <a:lnTo>
                      <a:pt x="179" y="659"/>
                    </a:lnTo>
                    <a:lnTo>
                      <a:pt x="166" y="657"/>
                    </a:lnTo>
                    <a:lnTo>
                      <a:pt x="152" y="655"/>
                    </a:lnTo>
                    <a:lnTo>
                      <a:pt x="139" y="653"/>
                    </a:lnTo>
                    <a:lnTo>
                      <a:pt x="128" y="651"/>
                    </a:lnTo>
                    <a:lnTo>
                      <a:pt x="118" y="647"/>
                    </a:lnTo>
                    <a:lnTo>
                      <a:pt x="108" y="643"/>
                    </a:lnTo>
                    <a:lnTo>
                      <a:pt x="91" y="636"/>
                    </a:lnTo>
                    <a:lnTo>
                      <a:pt x="77" y="628"/>
                    </a:lnTo>
                    <a:lnTo>
                      <a:pt x="65" y="619"/>
                    </a:lnTo>
                    <a:lnTo>
                      <a:pt x="55" y="610"/>
                    </a:lnTo>
                    <a:lnTo>
                      <a:pt x="48" y="603"/>
                    </a:lnTo>
                    <a:lnTo>
                      <a:pt x="41" y="595"/>
                    </a:lnTo>
                    <a:lnTo>
                      <a:pt x="36" y="588"/>
                    </a:lnTo>
                    <a:lnTo>
                      <a:pt x="31" y="580"/>
                    </a:lnTo>
                    <a:lnTo>
                      <a:pt x="22" y="563"/>
                    </a:lnTo>
                    <a:lnTo>
                      <a:pt x="13" y="546"/>
                    </a:lnTo>
                    <a:lnTo>
                      <a:pt x="8" y="527"/>
                    </a:lnTo>
                    <a:lnTo>
                      <a:pt x="4" y="510"/>
                    </a:lnTo>
                    <a:lnTo>
                      <a:pt x="1" y="491"/>
                    </a:lnTo>
                    <a:lnTo>
                      <a:pt x="0" y="472"/>
                    </a:lnTo>
                    <a:lnTo>
                      <a:pt x="1" y="463"/>
                    </a:lnTo>
                    <a:lnTo>
                      <a:pt x="1" y="452"/>
                    </a:lnTo>
                    <a:lnTo>
                      <a:pt x="3" y="441"/>
                    </a:lnTo>
                    <a:lnTo>
                      <a:pt x="5" y="428"/>
                    </a:lnTo>
                    <a:lnTo>
                      <a:pt x="8" y="416"/>
                    </a:lnTo>
                    <a:lnTo>
                      <a:pt x="12" y="403"/>
                    </a:lnTo>
                    <a:lnTo>
                      <a:pt x="16" y="390"/>
                    </a:lnTo>
                    <a:lnTo>
                      <a:pt x="24" y="376"/>
                    </a:lnTo>
                    <a:lnTo>
                      <a:pt x="31" y="364"/>
                    </a:lnTo>
                    <a:lnTo>
                      <a:pt x="40" y="350"/>
                    </a:lnTo>
                    <a:lnTo>
                      <a:pt x="51" y="336"/>
                    </a:lnTo>
                    <a:lnTo>
                      <a:pt x="63" y="324"/>
                    </a:lnTo>
                    <a:lnTo>
                      <a:pt x="78" y="311"/>
                    </a:lnTo>
                    <a:lnTo>
                      <a:pt x="94" y="300"/>
                    </a:lnTo>
                    <a:lnTo>
                      <a:pt x="112" y="288"/>
                    </a:lnTo>
                    <a:lnTo>
                      <a:pt x="132" y="278"/>
                    </a:lnTo>
                    <a:lnTo>
                      <a:pt x="148" y="272"/>
                    </a:lnTo>
                    <a:lnTo>
                      <a:pt x="162" y="267"/>
                    </a:lnTo>
                    <a:lnTo>
                      <a:pt x="179" y="261"/>
                    </a:lnTo>
                    <a:lnTo>
                      <a:pt x="196" y="258"/>
                    </a:lnTo>
                    <a:lnTo>
                      <a:pt x="229" y="252"/>
                    </a:lnTo>
                    <a:lnTo>
                      <a:pt x="263" y="248"/>
                    </a:lnTo>
                    <a:lnTo>
                      <a:pt x="296" y="245"/>
                    </a:lnTo>
                    <a:lnTo>
                      <a:pt x="327" y="244"/>
                    </a:lnTo>
                    <a:lnTo>
                      <a:pt x="355" y="244"/>
                    </a:lnTo>
                    <a:lnTo>
                      <a:pt x="380" y="244"/>
                    </a:lnTo>
                    <a:lnTo>
                      <a:pt x="380" y="216"/>
                    </a:lnTo>
                    <a:lnTo>
                      <a:pt x="379" y="195"/>
                    </a:lnTo>
                    <a:lnTo>
                      <a:pt x="378" y="185"/>
                    </a:lnTo>
                    <a:lnTo>
                      <a:pt x="376" y="177"/>
                    </a:lnTo>
                    <a:lnTo>
                      <a:pt x="374" y="168"/>
                    </a:lnTo>
                    <a:lnTo>
                      <a:pt x="372" y="160"/>
                    </a:lnTo>
                    <a:lnTo>
                      <a:pt x="369" y="152"/>
                    </a:lnTo>
                    <a:lnTo>
                      <a:pt x="365" y="144"/>
                    </a:lnTo>
                    <a:lnTo>
                      <a:pt x="360" y="138"/>
                    </a:lnTo>
                    <a:lnTo>
                      <a:pt x="354" y="133"/>
                    </a:lnTo>
                    <a:lnTo>
                      <a:pt x="349" y="128"/>
                    </a:lnTo>
                    <a:lnTo>
                      <a:pt x="344" y="124"/>
                    </a:lnTo>
                    <a:lnTo>
                      <a:pt x="338" y="119"/>
                    </a:lnTo>
                    <a:lnTo>
                      <a:pt x="331" y="117"/>
                    </a:lnTo>
                    <a:lnTo>
                      <a:pt x="319" y="112"/>
                    </a:lnTo>
                    <a:lnTo>
                      <a:pt x="307" y="110"/>
                    </a:lnTo>
                    <a:lnTo>
                      <a:pt x="298" y="108"/>
                    </a:lnTo>
                    <a:lnTo>
                      <a:pt x="290" y="108"/>
                    </a:lnTo>
                    <a:lnTo>
                      <a:pt x="280" y="109"/>
                    </a:lnTo>
                    <a:lnTo>
                      <a:pt x="271" y="110"/>
                    </a:lnTo>
                    <a:lnTo>
                      <a:pt x="260" y="113"/>
                    </a:lnTo>
                    <a:lnTo>
                      <a:pt x="252" y="116"/>
                    </a:lnTo>
                    <a:lnTo>
                      <a:pt x="243" y="121"/>
                    </a:lnTo>
                    <a:lnTo>
                      <a:pt x="234" y="128"/>
                    </a:lnTo>
                    <a:lnTo>
                      <a:pt x="227" y="134"/>
                    </a:lnTo>
                    <a:lnTo>
                      <a:pt x="221" y="142"/>
                    </a:lnTo>
                    <a:lnTo>
                      <a:pt x="217" y="151"/>
                    </a:lnTo>
                    <a:lnTo>
                      <a:pt x="213" y="158"/>
                    </a:lnTo>
                    <a:lnTo>
                      <a:pt x="210" y="165"/>
                    </a:lnTo>
                    <a:lnTo>
                      <a:pt x="209" y="173"/>
                    </a:lnTo>
                    <a:lnTo>
                      <a:pt x="207" y="186"/>
                    </a:lnTo>
                    <a:lnTo>
                      <a:pt x="207" y="199"/>
                    </a:lnTo>
                    <a:lnTo>
                      <a:pt x="28" y="199"/>
                    </a:lnTo>
                    <a:lnTo>
                      <a:pt x="28" y="184"/>
                    </a:lnTo>
                    <a:lnTo>
                      <a:pt x="30" y="167"/>
                    </a:lnTo>
                    <a:lnTo>
                      <a:pt x="33" y="150"/>
                    </a:lnTo>
                    <a:lnTo>
                      <a:pt x="38" y="130"/>
                    </a:lnTo>
                    <a:lnTo>
                      <a:pt x="42" y="119"/>
                    </a:lnTo>
                    <a:lnTo>
                      <a:pt x="47" y="109"/>
                    </a:lnTo>
                    <a:lnTo>
                      <a:pt x="53" y="100"/>
                    </a:lnTo>
                    <a:lnTo>
                      <a:pt x="59" y="89"/>
                    </a:lnTo>
                    <a:lnTo>
                      <a:pt x="67" y="79"/>
                    </a:lnTo>
                    <a:lnTo>
                      <a:pt x="76" y="69"/>
                    </a:lnTo>
                    <a:lnTo>
                      <a:pt x="86" y="60"/>
                    </a:lnTo>
                    <a:lnTo>
                      <a:pt x="98" y="52"/>
                    </a:lnTo>
                    <a:lnTo>
                      <a:pt x="109" y="44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4" y="25"/>
                    </a:lnTo>
                    <a:lnTo>
                      <a:pt x="155" y="21"/>
                    </a:lnTo>
                    <a:lnTo>
                      <a:pt x="168" y="17"/>
                    </a:lnTo>
                    <a:lnTo>
                      <a:pt x="179" y="13"/>
                    </a:lnTo>
                    <a:lnTo>
                      <a:pt x="192" y="10"/>
                    </a:lnTo>
                    <a:lnTo>
                      <a:pt x="217" y="6"/>
                    </a:lnTo>
                    <a:lnTo>
                      <a:pt x="241" y="3"/>
                    </a:lnTo>
                    <a:lnTo>
                      <a:pt x="265" y="0"/>
                    </a:lnTo>
                    <a:lnTo>
                      <a:pt x="288" y="0"/>
                    </a:lnTo>
                    <a:lnTo>
                      <a:pt x="310" y="0"/>
                    </a:lnTo>
                    <a:lnTo>
                      <a:pt x="336" y="3"/>
                    </a:lnTo>
                    <a:lnTo>
                      <a:pt x="350" y="5"/>
                    </a:lnTo>
                    <a:lnTo>
                      <a:pt x="365" y="7"/>
                    </a:lnTo>
                    <a:lnTo>
                      <a:pt x="380" y="10"/>
                    </a:lnTo>
                    <a:lnTo>
                      <a:pt x="395" y="14"/>
                    </a:lnTo>
                    <a:lnTo>
                      <a:pt x="411" y="18"/>
                    </a:lnTo>
                    <a:lnTo>
                      <a:pt x="426" y="23"/>
                    </a:lnTo>
                    <a:lnTo>
                      <a:pt x="442" y="31"/>
                    </a:lnTo>
                    <a:lnTo>
                      <a:pt x="457" y="38"/>
                    </a:lnTo>
                    <a:lnTo>
                      <a:pt x="471" y="46"/>
                    </a:lnTo>
                    <a:lnTo>
                      <a:pt x="486" y="57"/>
                    </a:lnTo>
                    <a:lnTo>
                      <a:pt x="498" y="68"/>
                    </a:lnTo>
                    <a:lnTo>
                      <a:pt x="511" y="81"/>
                    </a:lnTo>
                    <a:lnTo>
                      <a:pt x="518" y="90"/>
                    </a:lnTo>
                    <a:lnTo>
                      <a:pt x="524" y="101"/>
                    </a:lnTo>
                    <a:lnTo>
                      <a:pt x="531" y="111"/>
                    </a:lnTo>
                    <a:lnTo>
                      <a:pt x="535" y="123"/>
                    </a:lnTo>
                    <a:lnTo>
                      <a:pt x="539" y="133"/>
                    </a:lnTo>
                    <a:lnTo>
                      <a:pt x="543" y="144"/>
                    </a:lnTo>
                    <a:lnTo>
                      <a:pt x="546" y="155"/>
                    </a:lnTo>
                    <a:lnTo>
                      <a:pt x="548" y="166"/>
                    </a:lnTo>
                    <a:lnTo>
                      <a:pt x="552" y="187"/>
                    </a:lnTo>
                    <a:lnTo>
                      <a:pt x="554" y="206"/>
                    </a:lnTo>
                    <a:lnTo>
                      <a:pt x="554" y="222"/>
                    </a:lnTo>
                    <a:lnTo>
                      <a:pt x="554" y="234"/>
                    </a:lnTo>
                    <a:lnTo>
                      <a:pt x="556" y="486"/>
                    </a:lnTo>
                    <a:lnTo>
                      <a:pt x="556" y="507"/>
                    </a:lnTo>
                    <a:lnTo>
                      <a:pt x="556" y="526"/>
                    </a:lnTo>
                    <a:lnTo>
                      <a:pt x="557" y="546"/>
                    </a:lnTo>
                    <a:lnTo>
                      <a:pt x="559" y="566"/>
                    </a:lnTo>
                    <a:lnTo>
                      <a:pt x="561" y="586"/>
                    </a:lnTo>
                    <a:lnTo>
                      <a:pt x="563" y="606"/>
                    </a:lnTo>
                    <a:lnTo>
                      <a:pt x="566" y="626"/>
                    </a:lnTo>
                    <a:lnTo>
                      <a:pt x="570" y="644"/>
                    </a:lnTo>
                    <a:lnTo>
                      <a:pt x="404" y="644"/>
                    </a:lnTo>
                    <a:lnTo>
                      <a:pt x="404" y="6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5" name="Freeform 25"/>
              <p:cNvSpPr>
                <a:spLocks/>
              </p:cNvSpPr>
              <p:nvPr/>
            </p:nvSpPr>
            <p:spPr bwMode="auto">
              <a:xfrm>
                <a:off x="3620840" y="11845053"/>
                <a:ext cx="90141" cy="164830"/>
              </a:xfrm>
              <a:custGeom>
                <a:avLst/>
                <a:gdLst>
                  <a:gd name="T0" fmla="*/ 448 w 451"/>
                  <a:gd name="T1" fmla="*/ 804 h 824"/>
                  <a:gd name="T2" fmla="*/ 426 w 451"/>
                  <a:gd name="T3" fmla="*/ 809 h 824"/>
                  <a:gd name="T4" fmla="*/ 404 w 451"/>
                  <a:gd name="T5" fmla="*/ 813 h 824"/>
                  <a:gd name="T6" fmla="*/ 384 w 451"/>
                  <a:gd name="T7" fmla="*/ 818 h 824"/>
                  <a:gd name="T8" fmla="*/ 365 w 451"/>
                  <a:gd name="T9" fmla="*/ 820 h 824"/>
                  <a:gd name="T10" fmla="*/ 332 w 451"/>
                  <a:gd name="T11" fmla="*/ 823 h 824"/>
                  <a:gd name="T12" fmla="*/ 305 w 451"/>
                  <a:gd name="T13" fmla="*/ 824 h 824"/>
                  <a:gd name="T14" fmla="*/ 288 w 451"/>
                  <a:gd name="T15" fmla="*/ 824 h 824"/>
                  <a:gd name="T16" fmla="*/ 273 w 451"/>
                  <a:gd name="T17" fmla="*/ 823 h 824"/>
                  <a:gd name="T18" fmla="*/ 258 w 451"/>
                  <a:gd name="T19" fmla="*/ 821 h 824"/>
                  <a:gd name="T20" fmla="*/ 244 w 451"/>
                  <a:gd name="T21" fmla="*/ 819 h 824"/>
                  <a:gd name="T22" fmla="*/ 232 w 451"/>
                  <a:gd name="T23" fmla="*/ 816 h 824"/>
                  <a:gd name="T24" fmla="*/ 219 w 451"/>
                  <a:gd name="T25" fmla="*/ 813 h 824"/>
                  <a:gd name="T26" fmla="*/ 209 w 451"/>
                  <a:gd name="T27" fmla="*/ 809 h 824"/>
                  <a:gd name="T28" fmla="*/ 198 w 451"/>
                  <a:gd name="T29" fmla="*/ 805 h 824"/>
                  <a:gd name="T30" fmla="*/ 189 w 451"/>
                  <a:gd name="T31" fmla="*/ 801 h 824"/>
                  <a:gd name="T32" fmla="*/ 181 w 451"/>
                  <a:gd name="T33" fmla="*/ 796 h 824"/>
                  <a:gd name="T34" fmla="*/ 172 w 451"/>
                  <a:gd name="T35" fmla="*/ 790 h 824"/>
                  <a:gd name="T36" fmla="*/ 165 w 451"/>
                  <a:gd name="T37" fmla="*/ 784 h 824"/>
                  <a:gd name="T38" fmla="*/ 159 w 451"/>
                  <a:gd name="T39" fmla="*/ 778 h 824"/>
                  <a:gd name="T40" fmla="*/ 154 w 451"/>
                  <a:gd name="T41" fmla="*/ 773 h 824"/>
                  <a:gd name="T42" fmla="*/ 148 w 451"/>
                  <a:gd name="T43" fmla="*/ 765 h 824"/>
                  <a:gd name="T44" fmla="*/ 143 w 451"/>
                  <a:gd name="T45" fmla="*/ 759 h 824"/>
                  <a:gd name="T46" fmla="*/ 136 w 451"/>
                  <a:gd name="T47" fmla="*/ 746 h 824"/>
                  <a:gd name="T48" fmla="*/ 130 w 451"/>
                  <a:gd name="T49" fmla="*/ 732 h 824"/>
                  <a:gd name="T50" fmla="*/ 126 w 451"/>
                  <a:gd name="T51" fmla="*/ 717 h 824"/>
                  <a:gd name="T52" fmla="*/ 123 w 451"/>
                  <a:gd name="T53" fmla="*/ 704 h 824"/>
                  <a:gd name="T54" fmla="*/ 120 w 451"/>
                  <a:gd name="T55" fmla="*/ 678 h 824"/>
                  <a:gd name="T56" fmla="*/ 120 w 451"/>
                  <a:gd name="T57" fmla="*/ 656 h 824"/>
                  <a:gd name="T58" fmla="*/ 120 w 451"/>
                  <a:gd name="T59" fmla="*/ 312 h 824"/>
                  <a:gd name="T60" fmla="*/ 0 w 451"/>
                  <a:gd name="T61" fmla="*/ 312 h 824"/>
                  <a:gd name="T62" fmla="*/ 0 w 451"/>
                  <a:gd name="T63" fmla="*/ 190 h 824"/>
                  <a:gd name="T64" fmla="*/ 120 w 451"/>
                  <a:gd name="T65" fmla="*/ 190 h 824"/>
                  <a:gd name="T66" fmla="*/ 120 w 451"/>
                  <a:gd name="T67" fmla="*/ 67 h 824"/>
                  <a:gd name="T68" fmla="*/ 303 w 451"/>
                  <a:gd name="T69" fmla="*/ 0 h 824"/>
                  <a:gd name="T70" fmla="*/ 303 w 451"/>
                  <a:gd name="T71" fmla="*/ 190 h 824"/>
                  <a:gd name="T72" fmla="*/ 451 w 451"/>
                  <a:gd name="T73" fmla="*/ 190 h 824"/>
                  <a:gd name="T74" fmla="*/ 451 w 451"/>
                  <a:gd name="T75" fmla="*/ 312 h 824"/>
                  <a:gd name="T76" fmla="*/ 303 w 451"/>
                  <a:gd name="T77" fmla="*/ 312 h 824"/>
                  <a:gd name="T78" fmla="*/ 303 w 451"/>
                  <a:gd name="T79" fmla="*/ 594 h 824"/>
                  <a:gd name="T80" fmla="*/ 303 w 451"/>
                  <a:gd name="T81" fmla="*/ 615 h 824"/>
                  <a:gd name="T82" fmla="*/ 305 w 451"/>
                  <a:gd name="T83" fmla="*/ 633 h 824"/>
                  <a:gd name="T84" fmla="*/ 306 w 451"/>
                  <a:gd name="T85" fmla="*/ 641 h 824"/>
                  <a:gd name="T86" fmla="*/ 308 w 451"/>
                  <a:gd name="T87" fmla="*/ 650 h 824"/>
                  <a:gd name="T88" fmla="*/ 310 w 451"/>
                  <a:gd name="T89" fmla="*/ 656 h 824"/>
                  <a:gd name="T90" fmla="*/ 314 w 451"/>
                  <a:gd name="T91" fmla="*/ 662 h 824"/>
                  <a:gd name="T92" fmla="*/ 318 w 451"/>
                  <a:gd name="T93" fmla="*/ 668 h 824"/>
                  <a:gd name="T94" fmla="*/ 324 w 451"/>
                  <a:gd name="T95" fmla="*/ 674 h 824"/>
                  <a:gd name="T96" fmla="*/ 330 w 451"/>
                  <a:gd name="T97" fmla="*/ 678 h 824"/>
                  <a:gd name="T98" fmla="*/ 338 w 451"/>
                  <a:gd name="T99" fmla="*/ 681 h 824"/>
                  <a:gd name="T100" fmla="*/ 348 w 451"/>
                  <a:gd name="T101" fmla="*/ 684 h 824"/>
                  <a:gd name="T102" fmla="*/ 358 w 451"/>
                  <a:gd name="T103" fmla="*/ 686 h 824"/>
                  <a:gd name="T104" fmla="*/ 371 w 451"/>
                  <a:gd name="T105" fmla="*/ 687 h 824"/>
                  <a:gd name="T106" fmla="*/ 385 w 451"/>
                  <a:gd name="T107" fmla="*/ 688 h 824"/>
                  <a:gd name="T108" fmla="*/ 404 w 451"/>
                  <a:gd name="T109" fmla="*/ 687 h 824"/>
                  <a:gd name="T110" fmla="*/ 419 w 451"/>
                  <a:gd name="T111" fmla="*/ 687 h 824"/>
                  <a:gd name="T112" fmla="*/ 432 w 451"/>
                  <a:gd name="T113" fmla="*/ 686 h 824"/>
                  <a:gd name="T114" fmla="*/ 448 w 451"/>
                  <a:gd name="T115" fmla="*/ 684 h 824"/>
                  <a:gd name="T116" fmla="*/ 448 w 451"/>
                  <a:gd name="T117" fmla="*/ 804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1" h="824">
                    <a:moveTo>
                      <a:pt x="448" y="804"/>
                    </a:moveTo>
                    <a:lnTo>
                      <a:pt x="426" y="809"/>
                    </a:lnTo>
                    <a:lnTo>
                      <a:pt x="404" y="813"/>
                    </a:lnTo>
                    <a:lnTo>
                      <a:pt x="384" y="818"/>
                    </a:lnTo>
                    <a:lnTo>
                      <a:pt x="365" y="820"/>
                    </a:lnTo>
                    <a:lnTo>
                      <a:pt x="332" y="823"/>
                    </a:lnTo>
                    <a:lnTo>
                      <a:pt x="305" y="824"/>
                    </a:lnTo>
                    <a:lnTo>
                      <a:pt x="288" y="824"/>
                    </a:lnTo>
                    <a:lnTo>
                      <a:pt x="273" y="823"/>
                    </a:lnTo>
                    <a:lnTo>
                      <a:pt x="258" y="821"/>
                    </a:lnTo>
                    <a:lnTo>
                      <a:pt x="244" y="819"/>
                    </a:lnTo>
                    <a:lnTo>
                      <a:pt x="232" y="816"/>
                    </a:lnTo>
                    <a:lnTo>
                      <a:pt x="219" y="813"/>
                    </a:lnTo>
                    <a:lnTo>
                      <a:pt x="209" y="809"/>
                    </a:lnTo>
                    <a:lnTo>
                      <a:pt x="198" y="805"/>
                    </a:lnTo>
                    <a:lnTo>
                      <a:pt x="189" y="801"/>
                    </a:lnTo>
                    <a:lnTo>
                      <a:pt x="181" y="796"/>
                    </a:lnTo>
                    <a:lnTo>
                      <a:pt x="172" y="790"/>
                    </a:lnTo>
                    <a:lnTo>
                      <a:pt x="165" y="784"/>
                    </a:lnTo>
                    <a:lnTo>
                      <a:pt x="159" y="778"/>
                    </a:lnTo>
                    <a:lnTo>
                      <a:pt x="154" y="773"/>
                    </a:lnTo>
                    <a:lnTo>
                      <a:pt x="148" y="765"/>
                    </a:lnTo>
                    <a:lnTo>
                      <a:pt x="143" y="759"/>
                    </a:lnTo>
                    <a:lnTo>
                      <a:pt x="136" y="746"/>
                    </a:lnTo>
                    <a:lnTo>
                      <a:pt x="130" y="732"/>
                    </a:lnTo>
                    <a:lnTo>
                      <a:pt x="126" y="717"/>
                    </a:lnTo>
                    <a:lnTo>
                      <a:pt x="123" y="704"/>
                    </a:lnTo>
                    <a:lnTo>
                      <a:pt x="120" y="678"/>
                    </a:lnTo>
                    <a:lnTo>
                      <a:pt x="120" y="656"/>
                    </a:lnTo>
                    <a:lnTo>
                      <a:pt x="120" y="312"/>
                    </a:lnTo>
                    <a:lnTo>
                      <a:pt x="0" y="312"/>
                    </a:lnTo>
                    <a:lnTo>
                      <a:pt x="0" y="190"/>
                    </a:lnTo>
                    <a:lnTo>
                      <a:pt x="120" y="190"/>
                    </a:lnTo>
                    <a:lnTo>
                      <a:pt x="120" y="67"/>
                    </a:lnTo>
                    <a:lnTo>
                      <a:pt x="303" y="0"/>
                    </a:lnTo>
                    <a:lnTo>
                      <a:pt x="303" y="190"/>
                    </a:lnTo>
                    <a:lnTo>
                      <a:pt x="451" y="190"/>
                    </a:lnTo>
                    <a:lnTo>
                      <a:pt x="451" y="312"/>
                    </a:lnTo>
                    <a:lnTo>
                      <a:pt x="303" y="312"/>
                    </a:lnTo>
                    <a:lnTo>
                      <a:pt x="303" y="594"/>
                    </a:lnTo>
                    <a:lnTo>
                      <a:pt x="303" y="615"/>
                    </a:lnTo>
                    <a:lnTo>
                      <a:pt x="305" y="633"/>
                    </a:lnTo>
                    <a:lnTo>
                      <a:pt x="306" y="641"/>
                    </a:lnTo>
                    <a:lnTo>
                      <a:pt x="308" y="650"/>
                    </a:lnTo>
                    <a:lnTo>
                      <a:pt x="310" y="656"/>
                    </a:lnTo>
                    <a:lnTo>
                      <a:pt x="314" y="662"/>
                    </a:lnTo>
                    <a:lnTo>
                      <a:pt x="318" y="668"/>
                    </a:lnTo>
                    <a:lnTo>
                      <a:pt x="324" y="674"/>
                    </a:lnTo>
                    <a:lnTo>
                      <a:pt x="330" y="678"/>
                    </a:lnTo>
                    <a:lnTo>
                      <a:pt x="338" y="681"/>
                    </a:lnTo>
                    <a:lnTo>
                      <a:pt x="348" y="684"/>
                    </a:lnTo>
                    <a:lnTo>
                      <a:pt x="358" y="686"/>
                    </a:lnTo>
                    <a:lnTo>
                      <a:pt x="371" y="687"/>
                    </a:lnTo>
                    <a:lnTo>
                      <a:pt x="385" y="688"/>
                    </a:lnTo>
                    <a:lnTo>
                      <a:pt x="404" y="687"/>
                    </a:lnTo>
                    <a:lnTo>
                      <a:pt x="419" y="687"/>
                    </a:lnTo>
                    <a:lnTo>
                      <a:pt x="432" y="686"/>
                    </a:lnTo>
                    <a:lnTo>
                      <a:pt x="448" y="684"/>
                    </a:lnTo>
                    <a:lnTo>
                      <a:pt x="448" y="8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6" name="Freeform 26"/>
              <p:cNvSpPr>
                <a:spLocks noEditPoints="1"/>
              </p:cNvSpPr>
              <p:nvPr/>
            </p:nvSpPr>
            <p:spPr bwMode="auto">
              <a:xfrm>
                <a:off x="3747038" y="11829600"/>
                <a:ext cx="38632" cy="177707"/>
              </a:xfrm>
              <a:custGeom>
                <a:avLst/>
                <a:gdLst>
                  <a:gd name="T0" fmla="*/ 6 w 195"/>
                  <a:gd name="T1" fmla="*/ 265 h 892"/>
                  <a:gd name="T2" fmla="*/ 189 w 195"/>
                  <a:gd name="T3" fmla="*/ 265 h 892"/>
                  <a:gd name="T4" fmla="*/ 189 w 195"/>
                  <a:gd name="T5" fmla="*/ 892 h 892"/>
                  <a:gd name="T6" fmla="*/ 6 w 195"/>
                  <a:gd name="T7" fmla="*/ 892 h 892"/>
                  <a:gd name="T8" fmla="*/ 6 w 195"/>
                  <a:gd name="T9" fmla="*/ 265 h 892"/>
                  <a:gd name="T10" fmla="*/ 195 w 195"/>
                  <a:gd name="T11" fmla="*/ 0 h 892"/>
                  <a:gd name="T12" fmla="*/ 0 w 195"/>
                  <a:gd name="T13" fmla="*/ 0 h 892"/>
                  <a:gd name="T14" fmla="*/ 0 w 195"/>
                  <a:gd name="T15" fmla="*/ 158 h 892"/>
                  <a:gd name="T16" fmla="*/ 195 w 195"/>
                  <a:gd name="T17" fmla="*/ 158 h 892"/>
                  <a:gd name="T18" fmla="*/ 195 w 195"/>
                  <a:gd name="T1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892">
                    <a:moveTo>
                      <a:pt x="6" y="265"/>
                    </a:moveTo>
                    <a:lnTo>
                      <a:pt x="189" y="265"/>
                    </a:lnTo>
                    <a:lnTo>
                      <a:pt x="189" y="892"/>
                    </a:lnTo>
                    <a:lnTo>
                      <a:pt x="6" y="892"/>
                    </a:lnTo>
                    <a:lnTo>
                      <a:pt x="6" y="265"/>
                    </a:lnTo>
                    <a:close/>
                    <a:moveTo>
                      <a:pt x="195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95" y="158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7" name="Freeform 27"/>
              <p:cNvSpPr>
                <a:spLocks/>
              </p:cNvSpPr>
              <p:nvPr/>
            </p:nvSpPr>
            <p:spPr bwMode="auto">
              <a:xfrm>
                <a:off x="3824302" y="11878534"/>
                <a:ext cx="118471" cy="128773"/>
              </a:xfrm>
              <a:custGeom>
                <a:avLst/>
                <a:gdLst>
                  <a:gd name="T0" fmla="*/ 3 w 592"/>
                  <a:gd name="T1" fmla="*/ 116 h 643"/>
                  <a:gd name="T2" fmla="*/ 2 w 592"/>
                  <a:gd name="T3" fmla="*/ 51 h 643"/>
                  <a:gd name="T4" fmla="*/ 176 w 592"/>
                  <a:gd name="T5" fmla="*/ 15 h 643"/>
                  <a:gd name="T6" fmla="*/ 189 w 592"/>
                  <a:gd name="T7" fmla="*/ 96 h 643"/>
                  <a:gd name="T8" fmla="*/ 209 w 592"/>
                  <a:gd name="T9" fmla="*/ 71 h 643"/>
                  <a:gd name="T10" fmla="*/ 226 w 592"/>
                  <a:gd name="T11" fmla="*/ 54 h 643"/>
                  <a:gd name="T12" fmla="*/ 250 w 592"/>
                  <a:gd name="T13" fmla="*/ 36 h 643"/>
                  <a:gd name="T14" fmla="*/ 279 w 592"/>
                  <a:gd name="T15" fmla="*/ 20 h 643"/>
                  <a:gd name="T16" fmla="*/ 316 w 592"/>
                  <a:gd name="T17" fmla="*/ 8 h 643"/>
                  <a:gd name="T18" fmla="*/ 360 w 592"/>
                  <a:gd name="T19" fmla="*/ 2 h 643"/>
                  <a:gd name="T20" fmla="*/ 406 w 592"/>
                  <a:gd name="T21" fmla="*/ 2 h 643"/>
                  <a:gd name="T22" fmla="*/ 445 w 592"/>
                  <a:gd name="T23" fmla="*/ 8 h 643"/>
                  <a:gd name="T24" fmla="*/ 480 w 592"/>
                  <a:gd name="T25" fmla="*/ 19 h 643"/>
                  <a:gd name="T26" fmla="*/ 507 w 592"/>
                  <a:gd name="T27" fmla="*/ 34 h 643"/>
                  <a:gd name="T28" fmla="*/ 530 w 592"/>
                  <a:gd name="T29" fmla="*/ 53 h 643"/>
                  <a:gd name="T30" fmla="*/ 549 w 592"/>
                  <a:gd name="T31" fmla="*/ 71 h 643"/>
                  <a:gd name="T32" fmla="*/ 562 w 592"/>
                  <a:gd name="T33" fmla="*/ 91 h 643"/>
                  <a:gd name="T34" fmla="*/ 572 w 592"/>
                  <a:gd name="T35" fmla="*/ 109 h 643"/>
                  <a:gd name="T36" fmla="*/ 580 w 592"/>
                  <a:gd name="T37" fmla="*/ 132 h 643"/>
                  <a:gd name="T38" fmla="*/ 586 w 592"/>
                  <a:gd name="T39" fmla="*/ 163 h 643"/>
                  <a:gd name="T40" fmla="*/ 590 w 592"/>
                  <a:gd name="T41" fmla="*/ 205 h 643"/>
                  <a:gd name="T42" fmla="*/ 592 w 592"/>
                  <a:gd name="T43" fmla="*/ 266 h 643"/>
                  <a:gd name="T44" fmla="*/ 592 w 592"/>
                  <a:gd name="T45" fmla="*/ 643 h 643"/>
                  <a:gd name="T46" fmla="*/ 405 w 592"/>
                  <a:gd name="T47" fmla="*/ 254 h 643"/>
                  <a:gd name="T48" fmla="*/ 404 w 592"/>
                  <a:gd name="T49" fmla="*/ 218 h 643"/>
                  <a:gd name="T50" fmla="*/ 400 w 592"/>
                  <a:gd name="T51" fmla="*/ 202 h 643"/>
                  <a:gd name="T52" fmla="*/ 395 w 592"/>
                  <a:gd name="T53" fmla="*/ 186 h 643"/>
                  <a:gd name="T54" fmla="*/ 382 w 592"/>
                  <a:gd name="T55" fmla="*/ 166 h 643"/>
                  <a:gd name="T56" fmla="*/ 363 w 592"/>
                  <a:gd name="T57" fmla="*/ 150 h 643"/>
                  <a:gd name="T58" fmla="*/ 351 w 592"/>
                  <a:gd name="T59" fmla="*/ 142 h 643"/>
                  <a:gd name="T60" fmla="*/ 338 w 592"/>
                  <a:gd name="T61" fmla="*/ 137 h 643"/>
                  <a:gd name="T62" fmla="*/ 322 w 592"/>
                  <a:gd name="T63" fmla="*/ 134 h 643"/>
                  <a:gd name="T64" fmla="*/ 306 w 592"/>
                  <a:gd name="T65" fmla="*/ 133 h 643"/>
                  <a:gd name="T66" fmla="*/ 277 w 592"/>
                  <a:gd name="T67" fmla="*/ 136 h 643"/>
                  <a:gd name="T68" fmla="*/ 250 w 592"/>
                  <a:gd name="T69" fmla="*/ 146 h 643"/>
                  <a:gd name="T70" fmla="*/ 228 w 592"/>
                  <a:gd name="T71" fmla="*/ 161 h 643"/>
                  <a:gd name="T72" fmla="*/ 211 w 592"/>
                  <a:gd name="T73" fmla="*/ 181 h 643"/>
                  <a:gd name="T74" fmla="*/ 202 w 592"/>
                  <a:gd name="T75" fmla="*/ 197 h 643"/>
                  <a:gd name="T76" fmla="*/ 195 w 592"/>
                  <a:gd name="T77" fmla="*/ 216 h 643"/>
                  <a:gd name="T78" fmla="*/ 190 w 592"/>
                  <a:gd name="T79" fmla="*/ 244 h 643"/>
                  <a:gd name="T80" fmla="*/ 189 w 592"/>
                  <a:gd name="T81" fmla="*/ 277 h 643"/>
                  <a:gd name="T82" fmla="*/ 4 w 592"/>
                  <a:gd name="T8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2" h="643">
                    <a:moveTo>
                      <a:pt x="4" y="129"/>
                    </a:moveTo>
                    <a:lnTo>
                      <a:pt x="3" y="116"/>
                    </a:lnTo>
                    <a:lnTo>
                      <a:pt x="3" y="87"/>
                    </a:lnTo>
                    <a:lnTo>
                      <a:pt x="2" y="51"/>
                    </a:lnTo>
                    <a:lnTo>
                      <a:pt x="0" y="15"/>
                    </a:lnTo>
                    <a:lnTo>
                      <a:pt x="176" y="15"/>
                    </a:lnTo>
                    <a:lnTo>
                      <a:pt x="181" y="109"/>
                    </a:lnTo>
                    <a:lnTo>
                      <a:pt x="189" y="96"/>
                    </a:lnTo>
                    <a:lnTo>
                      <a:pt x="201" y="81"/>
                    </a:lnTo>
                    <a:lnTo>
                      <a:pt x="209" y="71"/>
                    </a:lnTo>
                    <a:lnTo>
                      <a:pt x="217" y="62"/>
                    </a:lnTo>
                    <a:lnTo>
                      <a:pt x="226" y="54"/>
                    </a:lnTo>
                    <a:lnTo>
                      <a:pt x="238" y="44"/>
                    </a:lnTo>
                    <a:lnTo>
                      <a:pt x="250" y="36"/>
                    </a:lnTo>
                    <a:lnTo>
                      <a:pt x="265" y="28"/>
                    </a:lnTo>
                    <a:lnTo>
                      <a:pt x="279" y="20"/>
                    </a:lnTo>
                    <a:lnTo>
                      <a:pt x="297" y="13"/>
                    </a:lnTo>
                    <a:lnTo>
                      <a:pt x="316" y="8"/>
                    </a:lnTo>
                    <a:lnTo>
                      <a:pt x="337" y="4"/>
                    </a:lnTo>
                    <a:lnTo>
                      <a:pt x="360" y="2"/>
                    </a:lnTo>
                    <a:lnTo>
                      <a:pt x="384" y="0"/>
                    </a:lnTo>
                    <a:lnTo>
                      <a:pt x="406" y="2"/>
                    </a:lnTo>
                    <a:lnTo>
                      <a:pt x="427" y="4"/>
                    </a:lnTo>
                    <a:lnTo>
                      <a:pt x="445" y="8"/>
                    </a:lnTo>
                    <a:lnTo>
                      <a:pt x="463" y="13"/>
                    </a:lnTo>
                    <a:lnTo>
                      <a:pt x="480" y="19"/>
                    </a:lnTo>
                    <a:lnTo>
                      <a:pt x="494" y="27"/>
                    </a:lnTo>
                    <a:lnTo>
                      <a:pt x="507" y="34"/>
                    </a:lnTo>
                    <a:lnTo>
                      <a:pt x="519" y="43"/>
                    </a:lnTo>
                    <a:lnTo>
                      <a:pt x="530" y="53"/>
                    </a:lnTo>
                    <a:lnTo>
                      <a:pt x="539" y="62"/>
                    </a:lnTo>
                    <a:lnTo>
                      <a:pt x="549" y="71"/>
                    </a:lnTo>
                    <a:lnTo>
                      <a:pt x="556" y="81"/>
                    </a:lnTo>
                    <a:lnTo>
                      <a:pt x="562" y="91"/>
                    </a:lnTo>
                    <a:lnTo>
                      <a:pt x="567" y="101"/>
                    </a:lnTo>
                    <a:lnTo>
                      <a:pt x="572" y="109"/>
                    </a:lnTo>
                    <a:lnTo>
                      <a:pt x="575" y="117"/>
                    </a:lnTo>
                    <a:lnTo>
                      <a:pt x="580" y="132"/>
                    </a:lnTo>
                    <a:lnTo>
                      <a:pt x="583" y="147"/>
                    </a:lnTo>
                    <a:lnTo>
                      <a:pt x="586" y="163"/>
                    </a:lnTo>
                    <a:lnTo>
                      <a:pt x="588" y="182"/>
                    </a:lnTo>
                    <a:lnTo>
                      <a:pt x="590" y="205"/>
                    </a:lnTo>
                    <a:lnTo>
                      <a:pt x="591" y="232"/>
                    </a:lnTo>
                    <a:lnTo>
                      <a:pt x="592" y="266"/>
                    </a:lnTo>
                    <a:lnTo>
                      <a:pt x="592" y="305"/>
                    </a:lnTo>
                    <a:lnTo>
                      <a:pt x="592" y="643"/>
                    </a:lnTo>
                    <a:lnTo>
                      <a:pt x="405" y="643"/>
                    </a:lnTo>
                    <a:lnTo>
                      <a:pt x="405" y="254"/>
                    </a:lnTo>
                    <a:lnTo>
                      <a:pt x="405" y="235"/>
                    </a:lnTo>
                    <a:lnTo>
                      <a:pt x="404" y="218"/>
                    </a:lnTo>
                    <a:lnTo>
                      <a:pt x="403" y="209"/>
                    </a:lnTo>
                    <a:lnTo>
                      <a:pt x="400" y="202"/>
                    </a:lnTo>
                    <a:lnTo>
                      <a:pt x="398" y="194"/>
                    </a:lnTo>
                    <a:lnTo>
                      <a:pt x="395" y="186"/>
                    </a:lnTo>
                    <a:lnTo>
                      <a:pt x="389" y="176"/>
                    </a:lnTo>
                    <a:lnTo>
                      <a:pt x="382" y="166"/>
                    </a:lnTo>
                    <a:lnTo>
                      <a:pt x="373" y="157"/>
                    </a:lnTo>
                    <a:lnTo>
                      <a:pt x="363" y="150"/>
                    </a:lnTo>
                    <a:lnTo>
                      <a:pt x="358" y="146"/>
                    </a:lnTo>
                    <a:lnTo>
                      <a:pt x="351" y="142"/>
                    </a:lnTo>
                    <a:lnTo>
                      <a:pt x="344" y="139"/>
                    </a:lnTo>
                    <a:lnTo>
                      <a:pt x="338" y="137"/>
                    </a:lnTo>
                    <a:lnTo>
                      <a:pt x="331" y="135"/>
                    </a:lnTo>
                    <a:lnTo>
                      <a:pt x="322" y="134"/>
                    </a:lnTo>
                    <a:lnTo>
                      <a:pt x="314" y="133"/>
                    </a:lnTo>
                    <a:lnTo>
                      <a:pt x="306" y="133"/>
                    </a:lnTo>
                    <a:lnTo>
                      <a:pt x="291" y="134"/>
                    </a:lnTo>
                    <a:lnTo>
                      <a:pt x="277" y="136"/>
                    </a:lnTo>
                    <a:lnTo>
                      <a:pt x="264" y="140"/>
                    </a:lnTo>
                    <a:lnTo>
                      <a:pt x="250" y="146"/>
                    </a:lnTo>
                    <a:lnTo>
                      <a:pt x="239" y="153"/>
                    </a:lnTo>
                    <a:lnTo>
                      <a:pt x="228" y="161"/>
                    </a:lnTo>
                    <a:lnTo>
                      <a:pt x="219" y="171"/>
                    </a:lnTo>
                    <a:lnTo>
                      <a:pt x="211" y="181"/>
                    </a:lnTo>
                    <a:lnTo>
                      <a:pt x="206" y="188"/>
                    </a:lnTo>
                    <a:lnTo>
                      <a:pt x="202" y="197"/>
                    </a:lnTo>
                    <a:lnTo>
                      <a:pt x="199" y="206"/>
                    </a:lnTo>
                    <a:lnTo>
                      <a:pt x="195" y="216"/>
                    </a:lnTo>
                    <a:lnTo>
                      <a:pt x="193" y="229"/>
                    </a:lnTo>
                    <a:lnTo>
                      <a:pt x="190" y="244"/>
                    </a:lnTo>
                    <a:lnTo>
                      <a:pt x="189" y="259"/>
                    </a:lnTo>
                    <a:lnTo>
                      <a:pt x="189" y="277"/>
                    </a:lnTo>
                    <a:lnTo>
                      <a:pt x="189" y="643"/>
                    </a:lnTo>
                    <a:lnTo>
                      <a:pt x="4" y="643"/>
                    </a:lnTo>
                    <a:lnTo>
                      <a:pt x="4" y="12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8" name="Freeform 28"/>
              <p:cNvSpPr>
                <a:spLocks/>
              </p:cNvSpPr>
              <p:nvPr/>
            </p:nvSpPr>
            <p:spPr bwMode="auto">
              <a:xfrm>
                <a:off x="3978830" y="11883685"/>
                <a:ext cx="118471" cy="126198"/>
              </a:xfrm>
              <a:custGeom>
                <a:avLst/>
                <a:gdLst>
                  <a:gd name="T0" fmla="*/ 186 w 599"/>
                  <a:gd name="T1" fmla="*/ 374 h 643"/>
                  <a:gd name="T2" fmla="*/ 188 w 599"/>
                  <a:gd name="T3" fmla="*/ 419 h 643"/>
                  <a:gd name="T4" fmla="*/ 191 w 599"/>
                  <a:gd name="T5" fmla="*/ 442 h 643"/>
                  <a:gd name="T6" fmla="*/ 198 w 599"/>
                  <a:gd name="T7" fmla="*/ 464 h 643"/>
                  <a:gd name="T8" fmla="*/ 210 w 599"/>
                  <a:gd name="T9" fmla="*/ 482 h 643"/>
                  <a:gd name="T10" fmla="*/ 228 w 599"/>
                  <a:gd name="T11" fmla="*/ 498 h 643"/>
                  <a:gd name="T12" fmla="*/ 252 w 599"/>
                  <a:gd name="T13" fmla="*/ 508 h 643"/>
                  <a:gd name="T14" fmla="*/ 284 w 599"/>
                  <a:gd name="T15" fmla="*/ 512 h 643"/>
                  <a:gd name="T16" fmla="*/ 305 w 599"/>
                  <a:gd name="T17" fmla="*/ 510 h 643"/>
                  <a:gd name="T18" fmla="*/ 322 w 599"/>
                  <a:gd name="T19" fmla="*/ 507 h 643"/>
                  <a:gd name="T20" fmla="*/ 338 w 599"/>
                  <a:gd name="T21" fmla="*/ 503 h 643"/>
                  <a:gd name="T22" fmla="*/ 352 w 599"/>
                  <a:gd name="T23" fmla="*/ 496 h 643"/>
                  <a:gd name="T24" fmla="*/ 363 w 599"/>
                  <a:gd name="T25" fmla="*/ 488 h 643"/>
                  <a:gd name="T26" fmla="*/ 373 w 599"/>
                  <a:gd name="T27" fmla="*/ 478 h 643"/>
                  <a:gd name="T28" fmla="*/ 387 w 599"/>
                  <a:gd name="T29" fmla="*/ 454 h 643"/>
                  <a:gd name="T30" fmla="*/ 395 w 599"/>
                  <a:gd name="T31" fmla="*/ 425 h 643"/>
                  <a:gd name="T32" fmla="*/ 400 w 599"/>
                  <a:gd name="T33" fmla="*/ 393 h 643"/>
                  <a:gd name="T34" fmla="*/ 402 w 599"/>
                  <a:gd name="T35" fmla="*/ 316 h 643"/>
                  <a:gd name="T36" fmla="*/ 590 w 599"/>
                  <a:gd name="T37" fmla="*/ 0 h 643"/>
                  <a:gd name="T38" fmla="*/ 591 w 599"/>
                  <a:gd name="T39" fmla="*/ 459 h 643"/>
                  <a:gd name="T40" fmla="*/ 593 w 599"/>
                  <a:gd name="T41" fmla="*/ 522 h 643"/>
                  <a:gd name="T42" fmla="*/ 593 w 599"/>
                  <a:gd name="T43" fmla="*/ 556 h 643"/>
                  <a:gd name="T44" fmla="*/ 594 w 599"/>
                  <a:gd name="T45" fmla="*/ 574 h 643"/>
                  <a:gd name="T46" fmla="*/ 595 w 599"/>
                  <a:gd name="T47" fmla="*/ 593 h 643"/>
                  <a:gd name="T48" fmla="*/ 597 w 599"/>
                  <a:gd name="T49" fmla="*/ 615 h 643"/>
                  <a:gd name="T50" fmla="*/ 421 w 599"/>
                  <a:gd name="T51" fmla="*/ 626 h 643"/>
                  <a:gd name="T52" fmla="*/ 406 w 599"/>
                  <a:gd name="T53" fmla="*/ 555 h 643"/>
                  <a:gd name="T54" fmla="*/ 387 w 599"/>
                  <a:gd name="T55" fmla="*/ 578 h 643"/>
                  <a:gd name="T56" fmla="*/ 369 w 599"/>
                  <a:gd name="T57" fmla="*/ 595 h 643"/>
                  <a:gd name="T58" fmla="*/ 347 w 599"/>
                  <a:gd name="T59" fmla="*/ 612 h 643"/>
                  <a:gd name="T60" fmla="*/ 321 w 599"/>
                  <a:gd name="T61" fmla="*/ 625 h 643"/>
                  <a:gd name="T62" fmla="*/ 289 w 599"/>
                  <a:gd name="T63" fmla="*/ 636 h 643"/>
                  <a:gd name="T64" fmla="*/ 250 w 599"/>
                  <a:gd name="T65" fmla="*/ 642 h 643"/>
                  <a:gd name="T66" fmla="*/ 214 w 599"/>
                  <a:gd name="T67" fmla="*/ 642 h 643"/>
                  <a:gd name="T68" fmla="*/ 184 w 599"/>
                  <a:gd name="T69" fmla="*/ 639 h 643"/>
                  <a:gd name="T70" fmla="*/ 156 w 599"/>
                  <a:gd name="T71" fmla="*/ 633 h 643"/>
                  <a:gd name="T72" fmla="*/ 128 w 599"/>
                  <a:gd name="T73" fmla="*/ 623 h 643"/>
                  <a:gd name="T74" fmla="*/ 104 w 599"/>
                  <a:gd name="T75" fmla="*/ 612 h 643"/>
                  <a:gd name="T76" fmla="*/ 84 w 599"/>
                  <a:gd name="T77" fmla="*/ 598 h 643"/>
                  <a:gd name="T78" fmla="*/ 64 w 599"/>
                  <a:gd name="T79" fmla="*/ 584 h 643"/>
                  <a:gd name="T80" fmla="*/ 48 w 599"/>
                  <a:gd name="T81" fmla="*/ 567 h 643"/>
                  <a:gd name="T82" fmla="*/ 33 w 599"/>
                  <a:gd name="T83" fmla="*/ 548 h 643"/>
                  <a:gd name="T84" fmla="*/ 22 w 599"/>
                  <a:gd name="T85" fmla="*/ 527 h 643"/>
                  <a:gd name="T86" fmla="*/ 14 w 599"/>
                  <a:gd name="T87" fmla="*/ 503 h 643"/>
                  <a:gd name="T88" fmla="*/ 7 w 599"/>
                  <a:gd name="T89" fmla="*/ 479 h 643"/>
                  <a:gd name="T90" fmla="*/ 2 w 599"/>
                  <a:gd name="T91" fmla="*/ 444 h 643"/>
                  <a:gd name="T92" fmla="*/ 0 w 599"/>
                  <a:gd name="T93" fmla="*/ 404 h 643"/>
                  <a:gd name="T94" fmla="*/ 0 w 599"/>
                  <a:gd name="T95" fmla="*/ 0 h 643"/>
                  <a:gd name="T96" fmla="*/ 186 w 599"/>
                  <a:gd name="T97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9" h="643">
                    <a:moveTo>
                      <a:pt x="186" y="0"/>
                    </a:moveTo>
                    <a:lnTo>
                      <a:pt x="186" y="374"/>
                    </a:lnTo>
                    <a:lnTo>
                      <a:pt x="186" y="396"/>
                    </a:lnTo>
                    <a:lnTo>
                      <a:pt x="188" y="419"/>
                    </a:lnTo>
                    <a:lnTo>
                      <a:pt x="189" y="430"/>
                    </a:lnTo>
                    <a:lnTo>
                      <a:pt x="191" y="442"/>
                    </a:lnTo>
                    <a:lnTo>
                      <a:pt x="194" y="452"/>
                    </a:lnTo>
                    <a:lnTo>
                      <a:pt x="198" y="464"/>
                    </a:lnTo>
                    <a:lnTo>
                      <a:pt x="204" y="473"/>
                    </a:lnTo>
                    <a:lnTo>
                      <a:pt x="210" y="482"/>
                    </a:lnTo>
                    <a:lnTo>
                      <a:pt x="218" y="491"/>
                    </a:lnTo>
                    <a:lnTo>
                      <a:pt x="228" y="498"/>
                    </a:lnTo>
                    <a:lnTo>
                      <a:pt x="238" y="503"/>
                    </a:lnTo>
                    <a:lnTo>
                      <a:pt x="252" y="508"/>
                    </a:lnTo>
                    <a:lnTo>
                      <a:pt x="266" y="510"/>
                    </a:lnTo>
                    <a:lnTo>
                      <a:pt x="284" y="512"/>
                    </a:lnTo>
                    <a:lnTo>
                      <a:pt x="294" y="512"/>
                    </a:lnTo>
                    <a:lnTo>
                      <a:pt x="305" y="510"/>
                    </a:lnTo>
                    <a:lnTo>
                      <a:pt x="314" y="509"/>
                    </a:lnTo>
                    <a:lnTo>
                      <a:pt x="322" y="507"/>
                    </a:lnTo>
                    <a:lnTo>
                      <a:pt x="331" y="505"/>
                    </a:lnTo>
                    <a:lnTo>
                      <a:pt x="338" y="503"/>
                    </a:lnTo>
                    <a:lnTo>
                      <a:pt x="345" y="500"/>
                    </a:lnTo>
                    <a:lnTo>
                      <a:pt x="352" y="496"/>
                    </a:lnTo>
                    <a:lnTo>
                      <a:pt x="358" y="492"/>
                    </a:lnTo>
                    <a:lnTo>
                      <a:pt x="363" y="488"/>
                    </a:lnTo>
                    <a:lnTo>
                      <a:pt x="368" y="483"/>
                    </a:lnTo>
                    <a:lnTo>
                      <a:pt x="373" y="478"/>
                    </a:lnTo>
                    <a:lnTo>
                      <a:pt x="381" y="467"/>
                    </a:lnTo>
                    <a:lnTo>
                      <a:pt x="387" y="454"/>
                    </a:lnTo>
                    <a:lnTo>
                      <a:pt x="391" y="441"/>
                    </a:lnTo>
                    <a:lnTo>
                      <a:pt x="395" y="425"/>
                    </a:lnTo>
                    <a:lnTo>
                      <a:pt x="398" y="409"/>
                    </a:lnTo>
                    <a:lnTo>
                      <a:pt x="400" y="393"/>
                    </a:lnTo>
                    <a:lnTo>
                      <a:pt x="402" y="356"/>
                    </a:lnTo>
                    <a:lnTo>
                      <a:pt x="402" y="316"/>
                    </a:lnTo>
                    <a:lnTo>
                      <a:pt x="402" y="0"/>
                    </a:lnTo>
                    <a:lnTo>
                      <a:pt x="590" y="0"/>
                    </a:lnTo>
                    <a:lnTo>
                      <a:pt x="590" y="413"/>
                    </a:lnTo>
                    <a:lnTo>
                      <a:pt x="591" y="459"/>
                    </a:lnTo>
                    <a:lnTo>
                      <a:pt x="592" y="495"/>
                    </a:lnTo>
                    <a:lnTo>
                      <a:pt x="593" y="522"/>
                    </a:lnTo>
                    <a:lnTo>
                      <a:pt x="593" y="542"/>
                    </a:lnTo>
                    <a:lnTo>
                      <a:pt x="593" y="556"/>
                    </a:lnTo>
                    <a:lnTo>
                      <a:pt x="594" y="567"/>
                    </a:lnTo>
                    <a:lnTo>
                      <a:pt x="594" y="574"/>
                    </a:lnTo>
                    <a:lnTo>
                      <a:pt x="594" y="580"/>
                    </a:lnTo>
                    <a:lnTo>
                      <a:pt x="595" y="593"/>
                    </a:lnTo>
                    <a:lnTo>
                      <a:pt x="596" y="603"/>
                    </a:lnTo>
                    <a:lnTo>
                      <a:pt x="597" y="615"/>
                    </a:lnTo>
                    <a:lnTo>
                      <a:pt x="599" y="626"/>
                    </a:lnTo>
                    <a:lnTo>
                      <a:pt x="421" y="626"/>
                    </a:lnTo>
                    <a:lnTo>
                      <a:pt x="414" y="544"/>
                    </a:lnTo>
                    <a:lnTo>
                      <a:pt x="406" y="555"/>
                    </a:lnTo>
                    <a:lnTo>
                      <a:pt x="393" y="571"/>
                    </a:lnTo>
                    <a:lnTo>
                      <a:pt x="387" y="578"/>
                    </a:lnTo>
                    <a:lnTo>
                      <a:pt x="379" y="587"/>
                    </a:lnTo>
                    <a:lnTo>
                      <a:pt x="369" y="595"/>
                    </a:lnTo>
                    <a:lnTo>
                      <a:pt x="359" y="603"/>
                    </a:lnTo>
                    <a:lnTo>
                      <a:pt x="347" y="612"/>
                    </a:lnTo>
                    <a:lnTo>
                      <a:pt x="335" y="619"/>
                    </a:lnTo>
                    <a:lnTo>
                      <a:pt x="321" y="625"/>
                    </a:lnTo>
                    <a:lnTo>
                      <a:pt x="306" y="632"/>
                    </a:lnTo>
                    <a:lnTo>
                      <a:pt x="289" y="636"/>
                    </a:lnTo>
                    <a:lnTo>
                      <a:pt x="270" y="640"/>
                    </a:lnTo>
                    <a:lnTo>
                      <a:pt x="250" y="642"/>
                    </a:lnTo>
                    <a:lnTo>
                      <a:pt x="230" y="643"/>
                    </a:lnTo>
                    <a:lnTo>
                      <a:pt x="214" y="642"/>
                    </a:lnTo>
                    <a:lnTo>
                      <a:pt x="198" y="641"/>
                    </a:lnTo>
                    <a:lnTo>
                      <a:pt x="184" y="639"/>
                    </a:lnTo>
                    <a:lnTo>
                      <a:pt x="169" y="636"/>
                    </a:lnTo>
                    <a:lnTo>
                      <a:pt x="156" y="633"/>
                    </a:lnTo>
                    <a:lnTo>
                      <a:pt x="142" y="628"/>
                    </a:lnTo>
                    <a:lnTo>
                      <a:pt x="128" y="623"/>
                    </a:lnTo>
                    <a:lnTo>
                      <a:pt x="117" y="618"/>
                    </a:lnTo>
                    <a:lnTo>
                      <a:pt x="104" y="612"/>
                    </a:lnTo>
                    <a:lnTo>
                      <a:pt x="94" y="605"/>
                    </a:lnTo>
                    <a:lnTo>
                      <a:pt x="84" y="598"/>
                    </a:lnTo>
                    <a:lnTo>
                      <a:pt x="73" y="591"/>
                    </a:lnTo>
                    <a:lnTo>
                      <a:pt x="64" y="584"/>
                    </a:lnTo>
                    <a:lnTo>
                      <a:pt x="55" y="575"/>
                    </a:lnTo>
                    <a:lnTo>
                      <a:pt x="48" y="567"/>
                    </a:lnTo>
                    <a:lnTo>
                      <a:pt x="41" y="558"/>
                    </a:lnTo>
                    <a:lnTo>
                      <a:pt x="33" y="548"/>
                    </a:lnTo>
                    <a:lnTo>
                      <a:pt x="27" y="538"/>
                    </a:lnTo>
                    <a:lnTo>
                      <a:pt x="22" y="527"/>
                    </a:lnTo>
                    <a:lnTo>
                      <a:pt x="18" y="515"/>
                    </a:lnTo>
                    <a:lnTo>
                      <a:pt x="14" y="503"/>
                    </a:lnTo>
                    <a:lnTo>
                      <a:pt x="11" y="491"/>
                    </a:lnTo>
                    <a:lnTo>
                      <a:pt x="7" y="479"/>
                    </a:lnTo>
                    <a:lnTo>
                      <a:pt x="5" y="467"/>
                    </a:lnTo>
                    <a:lnTo>
                      <a:pt x="2" y="444"/>
                    </a:lnTo>
                    <a:lnTo>
                      <a:pt x="1" y="423"/>
                    </a:lnTo>
                    <a:lnTo>
                      <a:pt x="0" y="404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9" name="Freeform 29"/>
              <p:cNvSpPr>
                <a:spLocks/>
              </p:cNvSpPr>
              <p:nvPr/>
            </p:nvSpPr>
            <p:spPr bwMode="auto">
              <a:xfrm>
                <a:off x="4138508" y="11881109"/>
                <a:ext cx="198311" cy="126198"/>
              </a:xfrm>
              <a:custGeom>
                <a:avLst/>
                <a:gdLst>
                  <a:gd name="T0" fmla="*/ 4 w 996"/>
                  <a:gd name="T1" fmla="*/ 73 h 639"/>
                  <a:gd name="T2" fmla="*/ 177 w 996"/>
                  <a:gd name="T3" fmla="*/ 13 h 639"/>
                  <a:gd name="T4" fmla="*/ 204 w 996"/>
                  <a:gd name="T5" fmla="*/ 68 h 639"/>
                  <a:gd name="T6" fmla="*/ 229 w 996"/>
                  <a:gd name="T7" fmla="*/ 44 h 639"/>
                  <a:gd name="T8" fmla="*/ 266 w 996"/>
                  <a:gd name="T9" fmla="*/ 23 h 639"/>
                  <a:gd name="T10" fmla="*/ 314 w 996"/>
                  <a:gd name="T11" fmla="*/ 7 h 639"/>
                  <a:gd name="T12" fmla="*/ 376 w 996"/>
                  <a:gd name="T13" fmla="*/ 0 h 639"/>
                  <a:gd name="T14" fmla="*/ 447 w 996"/>
                  <a:gd name="T15" fmla="*/ 8 h 639"/>
                  <a:gd name="T16" fmla="*/ 498 w 996"/>
                  <a:gd name="T17" fmla="*/ 30 h 639"/>
                  <a:gd name="T18" fmla="*/ 535 w 996"/>
                  <a:gd name="T19" fmla="*/ 58 h 639"/>
                  <a:gd name="T20" fmla="*/ 558 w 996"/>
                  <a:gd name="T21" fmla="*/ 87 h 639"/>
                  <a:gd name="T22" fmla="*/ 584 w 996"/>
                  <a:gd name="T23" fmla="*/ 100 h 639"/>
                  <a:gd name="T24" fmla="*/ 617 w 996"/>
                  <a:gd name="T25" fmla="*/ 57 h 639"/>
                  <a:gd name="T26" fmla="*/ 656 w 996"/>
                  <a:gd name="T27" fmla="*/ 29 h 639"/>
                  <a:gd name="T28" fmla="*/ 696 w 996"/>
                  <a:gd name="T29" fmla="*/ 12 h 639"/>
                  <a:gd name="T30" fmla="*/ 736 w 996"/>
                  <a:gd name="T31" fmla="*/ 4 h 639"/>
                  <a:gd name="T32" fmla="*/ 774 w 996"/>
                  <a:gd name="T33" fmla="*/ 2 h 639"/>
                  <a:gd name="T34" fmla="*/ 837 w 996"/>
                  <a:gd name="T35" fmla="*/ 9 h 639"/>
                  <a:gd name="T36" fmla="*/ 886 w 996"/>
                  <a:gd name="T37" fmla="*/ 27 h 639"/>
                  <a:gd name="T38" fmla="*/ 923 w 996"/>
                  <a:gd name="T39" fmla="*/ 51 h 639"/>
                  <a:gd name="T40" fmla="*/ 947 w 996"/>
                  <a:gd name="T41" fmla="*/ 76 h 639"/>
                  <a:gd name="T42" fmla="*/ 971 w 996"/>
                  <a:gd name="T43" fmla="*/ 112 h 639"/>
                  <a:gd name="T44" fmla="*/ 983 w 996"/>
                  <a:gd name="T45" fmla="*/ 146 h 639"/>
                  <a:gd name="T46" fmla="*/ 992 w 996"/>
                  <a:gd name="T47" fmla="*/ 182 h 639"/>
                  <a:gd name="T48" fmla="*/ 996 w 996"/>
                  <a:gd name="T49" fmla="*/ 243 h 639"/>
                  <a:gd name="T50" fmla="*/ 996 w 996"/>
                  <a:gd name="T51" fmla="*/ 639 h 639"/>
                  <a:gd name="T52" fmla="*/ 810 w 996"/>
                  <a:gd name="T53" fmla="*/ 246 h 639"/>
                  <a:gd name="T54" fmla="*/ 803 w 996"/>
                  <a:gd name="T55" fmla="*/ 198 h 639"/>
                  <a:gd name="T56" fmla="*/ 788 w 996"/>
                  <a:gd name="T57" fmla="*/ 167 h 639"/>
                  <a:gd name="T58" fmla="*/ 762 w 996"/>
                  <a:gd name="T59" fmla="*/ 143 h 639"/>
                  <a:gd name="T60" fmla="*/ 723 w 996"/>
                  <a:gd name="T61" fmla="*/ 131 h 639"/>
                  <a:gd name="T62" fmla="*/ 686 w 996"/>
                  <a:gd name="T63" fmla="*/ 131 h 639"/>
                  <a:gd name="T64" fmla="*/ 662 w 996"/>
                  <a:gd name="T65" fmla="*/ 137 h 639"/>
                  <a:gd name="T66" fmla="*/ 642 w 996"/>
                  <a:gd name="T67" fmla="*/ 148 h 639"/>
                  <a:gd name="T68" fmla="*/ 627 w 996"/>
                  <a:gd name="T69" fmla="*/ 162 h 639"/>
                  <a:gd name="T70" fmla="*/ 608 w 996"/>
                  <a:gd name="T71" fmla="*/ 194 h 639"/>
                  <a:gd name="T72" fmla="*/ 597 w 996"/>
                  <a:gd name="T73" fmla="*/ 240 h 639"/>
                  <a:gd name="T74" fmla="*/ 593 w 996"/>
                  <a:gd name="T75" fmla="*/ 326 h 639"/>
                  <a:gd name="T76" fmla="*/ 409 w 996"/>
                  <a:gd name="T77" fmla="*/ 268 h 639"/>
                  <a:gd name="T78" fmla="*/ 406 w 996"/>
                  <a:gd name="T79" fmla="*/ 215 h 639"/>
                  <a:gd name="T80" fmla="*/ 395 w 996"/>
                  <a:gd name="T81" fmla="*/ 181 h 639"/>
                  <a:gd name="T82" fmla="*/ 375 w 996"/>
                  <a:gd name="T83" fmla="*/ 152 h 639"/>
                  <a:gd name="T84" fmla="*/ 353 w 996"/>
                  <a:gd name="T85" fmla="*/ 138 h 639"/>
                  <a:gd name="T86" fmla="*/ 332 w 996"/>
                  <a:gd name="T87" fmla="*/ 132 h 639"/>
                  <a:gd name="T88" fmla="*/ 306 w 996"/>
                  <a:gd name="T89" fmla="*/ 130 h 639"/>
                  <a:gd name="T90" fmla="*/ 276 w 996"/>
                  <a:gd name="T91" fmla="*/ 133 h 639"/>
                  <a:gd name="T92" fmla="*/ 252 w 996"/>
                  <a:gd name="T93" fmla="*/ 139 h 639"/>
                  <a:gd name="T94" fmla="*/ 233 w 996"/>
                  <a:gd name="T95" fmla="*/ 150 h 639"/>
                  <a:gd name="T96" fmla="*/ 219 w 996"/>
                  <a:gd name="T97" fmla="*/ 163 h 639"/>
                  <a:gd name="T98" fmla="*/ 200 w 996"/>
                  <a:gd name="T99" fmla="*/ 197 h 639"/>
                  <a:gd name="T100" fmla="*/ 193 w 996"/>
                  <a:gd name="T101" fmla="*/ 231 h 639"/>
                  <a:gd name="T102" fmla="*/ 191 w 996"/>
                  <a:gd name="T103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96" h="639">
                    <a:moveTo>
                      <a:pt x="6" y="131"/>
                    </a:moveTo>
                    <a:lnTo>
                      <a:pt x="5" y="102"/>
                    </a:lnTo>
                    <a:lnTo>
                      <a:pt x="4" y="73"/>
                    </a:lnTo>
                    <a:lnTo>
                      <a:pt x="2" y="43"/>
                    </a:lnTo>
                    <a:lnTo>
                      <a:pt x="0" y="13"/>
                    </a:lnTo>
                    <a:lnTo>
                      <a:pt x="177" y="13"/>
                    </a:lnTo>
                    <a:lnTo>
                      <a:pt x="183" y="95"/>
                    </a:lnTo>
                    <a:lnTo>
                      <a:pt x="192" y="82"/>
                    </a:lnTo>
                    <a:lnTo>
                      <a:pt x="204" y="68"/>
                    </a:lnTo>
                    <a:lnTo>
                      <a:pt x="211" y="60"/>
                    </a:lnTo>
                    <a:lnTo>
                      <a:pt x="220" y="53"/>
                    </a:lnTo>
                    <a:lnTo>
                      <a:pt x="229" y="44"/>
                    </a:lnTo>
                    <a:lnTo>
                      <a:pt x="241" y="37"/>
                    </a:lnTo>
                    <a:lnTo>
                      <a:pt x="252" y="30"/>
                    </a:lnTo>
                    <a:lnTo>
                      <a:pt x="266" y="23"/>
                    </a:lnTo>
                    <a:lnTo>
                      <a:pt x="280" y="16"/>
                    </a:lnTo>
                    <a:lnTo>
                      <a:pt x="296" y="11"/>
                    </a:lnTo>
                    <a:lnTo>
                      <a:pt x="314" y="7"/>
                    </a:lnTo>
                    <a:lnTo>
                      <a:pt x="334" y="3"/>
                    </a:lnTo>
                    <a:lnTo>
                      <a:pt x="354" y="1"/>
                    </a:lnTo>
                    <a:lnTo>
                      <a:pt x="376" y="0"/>
                    </a:lnTo>
                    <a:lnTo>
                      <a:pt x="402" y="1"/>
                    </a:lnTo>
                    <a:lnTo>
                      <a:pt x="425" y="4"/>
                    </a:lnTo>
                    <a:lnTo>
                      <a:pt x="447" y="8"/>
                    </a:lnTo>
                    <a:lnTo>
                      <a:pt x="466" y="14"/>
                    </a:lnTo>
                    <a:lnTo>
                      <a:pt x="484" y="22"/>
                    </a:lnTo>
                    <a:lnTo>
                      <a:pt x="498" y="30"/>
                    </a:lnTo>
                    <a:lnTo>
                      <a:pt x="512" y="38"/>
                    </a:lnTo>
                    <a:lnTo>
                      <a:pt x="524" y="48"/>
                    </a:lnTo>
                    <a:lnTo>
                      <a:pt x="535" y="58"/>
                    </a:lnTo>
                    <a:lnTo>
                      <a:pt x="543" y="67"/>
                    </a:lnTo>
                    <a:lnTo>
                      <a:pt x="552" y="78"/>
                    </a:lnTo>
                    <a:lnTo>
                      <a:pt x="558" y="87"/>
                    </a:lnTo>
                    <a:lnTo>
                      <a:pt x="567" y="104"/>
                    </a:lnTo>
                    <a:lnTo>
                      <a:pt x="573" y="118"/>
                    </a:lnTo>
                    <a:lnTo>
                      <a:pt x="584" y="100"/>
                    </a:lnTo>
                    <a:lnTo>
                      <a:pt x="594" y="84"/>
                    </a:lnTo>
                    <a:lnTo>
                      <a:pt x="606" y="70"/>
                    </a:lnTo>
                    <a:lnTo>
                      <a:pt x="617" y="57"/>
                    </a:lnTo>
                    <a:lnTo>
                      <a:pt x="630" y="47"/>
                    </a:lnTo>
                    <a:lnTo>
                      <a:pt x="642" y="37"/>
                    </a:lnTo>
                    <a:lnTo>
                      <a:pt x="656" y="29"/>
                    </a:lnTo>
                    <a:lnTo>
                      <a:pt x="669" y="22"/>
                    </a:lnTo>
                    <a:lnTo>
                      <a:pt x="682" y="16"/>
                    </a:lnTo>
                    <a:lnTo>
                      <a:pt x="696" y="12"/>
                    </a:lnTo>
                    <a:lnTo>
                      <a:pt x="709" y="8"/>
                    </a:lnTo>
                    <a:lnTo>
                      <a:pt x="723" y="6"/>
                    </a:lnTo>
                    <a:lnTo>
                      <a:pt x="736" y="4"/>
                    </a:lnTo>
                    <a:lnTo>
                      <a:pt x="749" y="3"/>
                    </a:lnTo>
                    <a:lnTo>
                      <a:pt x="761" y="2"/>
                    </a:lnTo>
                    <a:lnTo>
                      <a:pt x="774" y="2"/>
                    </a:lnTo>
                    <a:lnTo>
                      <a:pt x="797" y="3"/>
                    </a:lnTo>
                    <a:lnTo>
                      <a:pt x="818" y="5"/>
                    </a:lnTo>
                    <a:lnTo>
                      <a:pt x="837" y="9"/>
                    </a:lnTo>
                    <a:lnTo>
                      <a:pt x="855" y="13"/>
                    </a:lnTo>
                    <a:lnTo>
                      <a:pt x="872" y="19"/>
                    </a:lnTo>
                    <a:lnTo>
                      <a:pt x="886" y="27"/>
                    </a:lnTo>
                    <a:lnTo>
                      <a:pt x="900" y="34"/>
                    </a:lnTo>
                    <a:lnTo>
                      <a:pt x="911" y="42"/>
                    </a:lnTo>
                    <a:lnTo>
                      <a:pt x="923" y="51"/>
                    </a:lnTo>
                    <a:lnTo>
                      <a:pt x="932" y="59"/>
                    </a:lnTo>
                    <a:lnTo>
                      <a:pt x="941" y="67"/>
                    </a:lnTo>
                    <a:lnTo>
                      <a:pt x="947" y="76"/>
                    </a:lnTo>
                    <a:lnTo>
                      <a:pt x="958" y="90"/>
                    </a:lnTo>
                    <a:lnTo>
                      <a:pt x="965" y="102"/>
                    </a:lnTo>
                    <a:lnTo>
                      <a:pt x="971" y="112"/>
                    </a:lnTo>
                    <a:lnTo>
                      <a:pt x="976" y="123"/>
                    </a:lnTo>
                    <a:lnTo>
                      <a:pt x="980" y="134"/>
                    </a:lnTo>
                    <a:lnTo>
                      <a:pt x="983" y="146"/>
                    </a:lnTo>
                    <a:lnTo>
                      <a:pt x="987" y="158"/>
                    </a:lnTo>
                    <a:lnTo>
                      <a:pt x="990" y="170"/>
                    </a:lnTo>
                    <a:lnTo>
                      <a:pt x="992" y="182"/>
                    </a:lnTo>
                    <a:lnTo>
                      <a:pt x="993" y="194"/>
                    </a:lnTo>
                    <a:lnTo>
                      <a:pt x="995" y="219"/>
                    </a:lnTo>
                    <a:lnTo>
                      <a:pt x="996" y="243"/>
                    </a:lnTo>
                    <a:lnTo>
                      <a:pt x="996" y="265"/>
                    </a:lnTo>
                    <a:lnTo>
                      <a:pt x="996" y="287"/>
                    </a:lnTo>
                    <a:lnTo>
                      <a:pt x="996" y="639"/>
                    </a:lnTo>
                    <a:lnTo>
                      <a:pt x="811" y="639"/>
                    </a:lnTo>
                    <a:lnTo>
                      <a:pt x="811" y="272"/>
                    </a:lnTo>
                    <a:lnTo>
                      <a:pt x="810" y="246"/>
                    </a:lnTo>
                    <a:lnTo>
                      <a:pt x="808" y="222"/>
                    </a:lnTo>
                    <a:lnTo>
                      <a:pt x="806" y="209"/>
                    </a:lnTo>
                    <a:lnTo>
                      <a:pt x="803" y="198"/>
                    </a:lnTo>
                    <a:lnTo>
                      <a:pt x="800" y="186"/>
                    </a:lnTo>
                    <a:lnTo>
                      <a:pt x="795" y="176"/>
                    </a:lnTo>
                    <a:lnTo>
                      <a:pt x="788" y="167"/>
                    </a:lnTo>
                    <a:lnTo>
                      <a:pt x="781" y="157"/>
                    </a:lnTo>
                    <a:lnTo>
                      <a:pt x="773" y="150"/>
                    </a:lnTo>
                    <a:lnTo>
                      <a:pt x="762" y="143"/>
                    </a:lnTo>
                    <a:lnTo>
                      <a:pt x="751" y="137"/>
                    </a:lnTo>
                    <a:lnTo>
                      <a:pt x="738" y="133"/>
                    </a:lnTo>
                    <a:lnTo>
                      <a:pt x="723" y="131"/>
                    </a:lnTo>
                    <a:lnTo>
                      <a:pt x="706" y="130"/>
                    </a:lnTo>
                    <a:lnTo>
                      <a:pt x="696" y="131"/>
                    </a:lnTo>
                    <a:lnTo>
                      <a:pt x="686" y="131"/>
                    </a:lnTo>
                    <a:lnTo>
                      <a:pt x="678" y="133"/>
                    </a:lnTo>
                    <a:lnTo>
                      <a:pt x="669" y="135"/>
                    </a:lnTo>
                    <a:lnTo>
                      <a:pt x="662" y="137"/>
                    </a:lnTo>
                    <a:lnTo>
                      <a:pt x="655" y="140"/>
                    </a:lnTo>
                    <a:lnTo>
                      <a:pt x="648" y="144"/>
                    </a:lnTo>
                    <a:lnTo>
                      <a:pt x="642" y="148"/>
                    </a:lnTo>
                    <a:lnTo>
                      <a:pt x="636" y="152"/>
                    </a:lnTo>
                    <a:lnTo>
                      <a:pt x="631" y="157"/>
                    </a:lnTo>
                    <a:lnTo>
                      <a:pt x="627" y="162"/>
                    </a:lnTo>
                    <a:lnTo>
                      <a:pt x="621" y="168"/>
                    </a:lnTo>
                    <a:lnTo>
                      <a:pt x="614" y="180"/>
                    </a:lnTo>
                    <a:lnTo>
                      <a:pt x="608" y="194"/>
                    </a:lnTo>
                    <a:lnTo>
                      <a:pt x="604" y="208"/>
                    </a:lnTo>
                    <a:lnTo>
                      <a:pt x="600" y="223"/>
                    </a:lnTo>
                    <a:lnTo>
                      <a:pt x="597" y="240"/>
                    </a:lnTo>
                    <a:lnTo>
                      <a:pt x="595" y="256"/>
                    </a:lnTo>
                    <a:lnTo>
                      <a:pt x="593" y="291"/>
                    </a:lnTo>
                    <a:lnTo>
                      <a:pt x="593" y="326"/>
                    </a:lnTo>
                    <a:lnTo>
                      <a:pt x="593" y="639"/>
                    </a:lnTo>
                    <a:lnTo>
                      <a:pt x="409" y="639"/>
                    </a:lnTo>
                    <a:lnTo>
                      <a:pt x="409" y="268"/>
                    </a:lnTo>
                    <a:lnTo>
                      <a:pt x="409" y="248"/>
                    </a:lnTo>
                    <a:lnTo>
                      <a:pt x="408" y="226"/>
                    </a:lnTo>
                    <a:lnTo>
                      <a:pt x="406" y="215"/>
                    </a:lnTo>
                    <a:lnTo>
                      <a:pt x="403" y="203"/>
                    </a:lnTo>
                    <a:lnTo>
                      <a:pt x="400" y="192"/>
                    </a:lnTo>
                    <a:lnTo>
                      <a:pt x="395" y="181"/>
                    </a:lnTo>
                    <a:lnTo>
                      <a:pt x="390" y="171"/>
                    </a:lnTo>
                    <a:lnTo>
                      <a:pt x="384" y="161"/>
                    </a:lnTo>
                    <a:lnTo>
                      <a:pt x="375" y="152"/>
                    </a:lnTo>
                    <a:lnTo>
                      <a:pt x="365" y="145"/>
                    </a:lnTo>
                    <a:lnTo>
                      <a:pt x="360" y="142"/>
                    </a:lnTo>
                    <a:lnTo>
                      <a:pt x="353" y="138"/>
                    </a:lnTo>
                    <a:lnTo>
                      <a:pt x="347" y="136"/>
                    </a:lnTo>
                    <a:lnTo>
                      <a:pt x="340" y="134"/>
                    </a:lnTo>
                    <a:lnTo>
                      <a:pt x="332" y="132"/>
                    </a:lnTo>
                    <a:lnTo>
                      <a:pt x="324" y="131"/>
                    </a:lnTo>
                    <a:lnTo>
                      <a:pt x="315" y="130"/>
                    </a:lnTo>
                    <a:lnTo>
                      <a:pt x="306" y="130"/>
                    </a:lnTo>
                    <a:lnTo>
                      <a:pt x="296" y="130"/>
                    </a:lnTo>
                    <a:lnTo>
                      <a:pt x="286" y="131"/>
                    </a:lnTo>
                    <a:lnTo>
                      <a:pt x="276" y="133"/>
                    </a:lnTo>
                    <a:lnTo>
                      <a:pt x="268" y="134"/>
                    </a:lnTo>
                    <a:lnTo>
                      <a:pt x="259" y="137"/>
                    </a:lnTo>
                    <a:lnTo>
                      <a:pt x="252" y="139"/>
                    </a:lnTo>
                    <a:lnTo>
                      <a:pt x="246" y="143"/>
                    </a:lnTo>
                    <a:lnTo>
                      <a:pt x="240" y="147"/>
                    </a:lnTo>
                    <a:lnTo>
                      <a:pt x="233" y="150"/>
                    </a:lnTo>
                    <a:lnTo>
                      <a:pt x="228" y="154"/>
                    </a:lnTo>
                    <a:lnTo>
                      <a:pt x="223" y="159"/>
                    </a:lnTo>
                    <a:lnTo>
                      <a:pt x="219" y="163"/>
                    </a:lnTo>
                    <a:lnTo>
                      <a:pt x="211" y="174"/>
                    </a:lnTo>
                    <a:lnTo>
                      <a:pt x="205" y="185"/>
                    </a:lnTo>
                    <a:lnTo>
                      <a:pt x="200" y="197"/>
                    </a:lnTo>
                    <a:lnTo>
                      <a:pt x="197" y="208"/>
                    </a:lnTo>
                    <a:lnTo>
                      <a:pt x="194" y="220"/>
                    </a:lnTo>
                    <a:lnTo>
                      <a:pt x="193" y="231"/>
                    </a:lnTo>
                    <a:lnTo>
                      <a:pt x="191" y="253"/>
                    </a:lnTo>
                    <a:lnTo>
                      <a:pt x="191" y="272"/>
                    </a:lnTo>
                    <a:lnTo>
                      <a:pt x="191" y="639"/>
                    </a:lnTo>
                    <a:lnTo>
                      <a:pt x="6" y="639"/>
                    </a:lnTo>
                    <a:lnTo>
                      <a:pt x="6" y="13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0" name="Freeform 30"/>
              <p:cNvSpPr>
                <a:spLocks noEditPoints="1"/>
              </p:cNvSpPr>
              <p:nvPr/>
            </p:nvSpPr>
            <p:spPr bwMode="auto">
              <a:xfrm>
                <a:off x="3252549" y="12125778"/>
                <a:ext cx="126198" cy="177707"/>
              </a:xfrm>
              <a:custGeom>
                <a:avLst/>
                <a:gdLst>
                  <a:gd name="T0" fmla="*/ 267 w 643"/>
                  <a:gd name="T1" fmla="*/ 403 h 894"/>
                  <a:gd name="T2" fmla="*/ 320 w 643"/>
                  <a:gd name="T3" fmla="*/ 400 h 894"/>
                  <a:gd name="T4" fmla="*/ 351 w 643"/>
                  <a:gd name="T5" fmla="*/ 395 h 894"/>
                  <a:gd name="T6" fmla="*/ 379 w 643"/>
                  <a:gd name="T7" fmla="*/ 386 h 894"/>
                  <a:gd name="T8" fmla="*/ 405 w 643"/>
                  <a:gd name="T9" fmla="*/ 369 h 894"/>
                  <a:gd name="T10" fmla="*/ 415 w 643"/>
                  <a:gd name="T11" fmla="*/ 359 h 894"/>
                  <a:gd name="T12" fmla="*/ 426 w 643"/>
                  <a:gd name="T13" fmla="*/ 345 h 894"/>
                  <a:gd name="T14" fmla="*/ 433 w 643"/>
                  <a:gd name="T15" fmla="*/ 329 h 894"/>
                  <a:gd name="T16" fmla="*/ 439 w 643"/>
                  <a:gd name="T17" fmla="*/ 312 h 894"/>
                  <a:gd name="T18" fmla="*/ 442 w 643"/>
                  <a:gd name="T19" fmla="*/ 290 h 894"/>
                  <a:gd name="T20" fmla="*/ 444 w 643"/>
                  <a:gd name="T21" fmla="*/ 266 h 894"/>
                  <a:gd name="T22" fmla="*/ 443 w 643"/>
                  <a:gd name="T23" fmla="*/ 245 h 894"/>
                  <a:gd name="T24" fmla="*/ 439 w 643"/>
                  <a:gd name="T25" fmla="*/ 226 h 894"/>
                  <a:gd name="T26" fmla="*/ 434 w 643"/>
                  <a:gd name="T27" fmla="*/ 209 h 894"/>
                  <a:gd name="T28" fmla="*/ 427 w 643"/>
                  <a:gd name="T29" fmla="*/ 196 h 894"/>
                  <a:gd name="T30" fmla="*/ 418 w 643"/>
                  <a:gd name="T31" fmla="*/ 184 h 894"/>
                  <a:gd name="T32" fmla="*/ 409 w 643"/>
                  <a:gd name="T33" fmla="*/ 174 h 894"/>
                  <a:gd name="T34" fmla="*/ 386 w 643"/>
                  <a:gd name="T35" fmla="*/ 160 h 894"/>
                  <a:gd name="T36" fmla="*/ 360 w 643"/>
                  <a:gd name="T37" fmla="*/ 151 h 894"/>
                  <a:gd name="T38" fmla="*/ 334 w 643"/>
                  <a:gd name="T39" fmla="*/ 147 h 894"/>
                  <a:gd name="T40" fmla="*/ 287 w 643"/>
                  <a:gd name="T41" fmla="*/ 145 h 894"/>
                  <a:gd name="T42" fmla="*/ 190 w 643"/>
                  <a:gd name="T43" fmla="*/ 403 h 894"/>
                  <a:gd name="T44" fmla="*/ 277 w 643"/>
                  <a:gd name="T45" fmla="*/ 0 h 894"/>
                  <a:gd name="T46" fmla="*/ 369 w 643"/>
                  <a:gd name="T47" fmla="*/ 3 h 894"/>
                  <a:gd name="T48" fmla="*/ 412 w 643"/>
                  <a:gd name="T49" fmla="*/ 7 h 894"/>
                  <a:gd name="T50" fmla="*/ 453 w 643"/>
                  <a:gd name="T51" fmla="*/ 15 h 894"/>
                  <a:gd name="T52" fmla="*/ 490 w 643"/>
                  <a:gd name="T53" fmla="*/ 28 h 894"/>
                  <a:gd name="T54" fmla="*/ 526 w 643"/>
                  <a:gd name="T55" fmla="*/ 45 h 894"/>
                  <a:gd name="T56" fmla="*/ 558 w 643"/>
                  <a:gd name="T57" fmla="*/ 68 h 894"/>
                  <a:gd name="T58" fmla="*/ 587 w 643"/>
                  <a:gd name="T59" fmla="*/ 98 h 894"/>
                  <a:gd name="T60" fmla="*/ 604 w 643"/>
                  <a:gd name="T61" fmla="*/ 120 h 894"/>
                  <a:gd name="T62" fmla="*/ 617 w 643"/>
                  <a:gd name="T63" fmla="*/ 142 h 894"/>
                  <a:gd name="T64" fmla="*/ 626 w 643"/>
                  <a:gd name="T65" fmla="*/ 164 h 894"/>
                  <a:gd name="T66" fmla="*/ 633 w 643"/>
                  <a:gd name="T67" fmla="*/ 185 h 894"/>
                  <a:gd name="T68" fmla="*/ 641 w 643"/>
                  <a:gd name="T69" fmla="*/ 227 h 894"/>
                  <a:gd name="T70" fmla="*/ 643 w 643"/>
                  <a:gd name="T71" fmla="*/ 265 h 894"/>
                  <a:gd name="T72" fmla="*/ 641 w 643"/>
                  <a:gd name="T73" fmla="*/ 303 h 894"/>
                  <a:gd name="T74" fmla="*/ 634 w 643"/>
                  <a:gd name="T75" fmla="*/ 340 h 894"/>
                  <a:gd name="T76" fmla="*/ 625 w 643"/>
                  <a:gd name="T77" fmla="*/ 374 h 894"/>
                  <a:gd name="T78" fmla="*/ 612 w 643"/>
                  <a:gd name="T79" fmla="*/ 406 h 894"/>
                  <a:gd name="T80" fmla="*/ 596 w 643"/>
                  <a:gd name="T81" fmla="*/ 435 h 894"/>
                  <a:gd name="T82" fmla="*/ 576 w 643"/>
                  <a:gd name="T83" fmla="*/ 461 h 894"/>
                  <a:gd name="T84" fmla="*/ 554 w 643"/>
                  <a:gd name="T85" fmla="*/ 484 h 894"/>
                  <a:gd name="T86" fmla="*/ 528 w 643"/>
                  <a:gd name="T87" fmla="*/ 503 h 894"/>
                  <a:gd name="T88" fmla="*/ 503 w 643"/>
                  <a:gd name="T89" fmla="*/ 517 h 894"/>
                  <a:gd name="T90" fmla="*/ 476 w 643"/>
                  <a:gd name="T91" fmla="*/ 528 h 894"/>
                  <a:gd name="T92" fmla="*/ 448 w 643"/>
                  <a:gd name="T93" fmla="*/ 535 h 894"/>
                  <a:gd name="T94" fmla="*/ 419 w 643"/>
                  <a:gd name="T95" fmla="*/ 540 h 894"/>
                  <a:gd name="T96" fmla="*/ 367 w 643"/>
                  <a:gd name="T97" fmla="*/ 544 h 894"/>
                  <a:gd name="T98" fmla="*/ 326 w 643"/>
                  <a:gd name="T99" fmla="*/ 545 h 894"/>
                  <a:gd name="T100" fmla="*/ 195 w 643"/>
                  <a:gd name="T101" fmla="*/ 894 h 894"/>
                  <a:gd name="T102" fmla="*/ 0 w 643"/>
                  <a:gd name="T103" fmla="*/ 0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3" h="894">
                    <a:moveTo>
                      <a:pt x="190" y="403"/>
                    </a:moveTo>
                    <a:lnTo>
                      <a:pt x="267" y="403"/>
                    </a:lnTo>
                    <a:lnTo>
                      <a:pt x="292" y="403"/>
                    </a:lnTo>
                    <a:lnTo>
                      <a:pt x="320" y="400"/>
                    </a:lnTo>
                    <a:lnTo>
                      <a:pt x="336" y="398"/>
                    </a:lnTo>
                    <a:lnTo>
                      <a:pt x="351" y="395"/>
                    </a:lnTo>
                    <a:lnTo>
                      <a:pt x="365" y="391"/>
                    </a:lnTo>
                    <a:lnTo>
                      <a:pt x="379" y="386"/>
                    </a:lnTo>
                    <a:lnTo>
                      <a:pt x="392" y="379"/>
                    </a:lnTo>
                    <a:lnTo>
                      <a:pt x="405" y="369"/>
                    </a:lnTo>
                    <a:lnTo>
                      <a:pt x="410" y="364"/>
                    </a:lnTo>
                    <a:lnTo>
                      <a:pt x="415" y="359"/>
                    </a:lnTo>
                    <a:lnTo>
                      <a:pt x="420" y="352"/>
                    </a:lnTo>
                    <a:lnTo>
                      <a:pt x="426" y="345"/>
                    </a:lnTo>
                    <a:lnTo>
                      <a:pt x="430" y="338"/>
                    </a:lnTo>
                    <a:lnTo>
                      <a:pt x="433" y="329"/>
                    </a:lnTo>
                    <a:lnTo>
                      <a:pt x="436" y="321"/>
                    </a:lnTo>
                    <a:lnTo>
                      <a:pt x="439" y="312"/>
                    </a:lnTo>
                    <a:lnTo>
                      <a:pt x="441" y="301"/>
                    </a:lnTo>
                    <a:lnTo>
                      <a:pt x="442" y="290"/>
                    </a:lnTo>
                    <a:lnTo>
                      <a:pt x="443" y="278"/>
                    </a:lnTo>
                    <a:lnTo>
                      <a:pt x="444" y="266"/>
                    </a:lnTo>
                    <a:lnTo>
                      <a:pt x="443" y="255"/>
                    </a:lnTo>
                    <a:lnTo>
                      <a:pt x="443" y="245"/>
                    </a:lnTo>
                    <a:lnTo>
                      <a:pt x="441" y="236"/>
                    </a:lnTo>
                    <a:lnTo>
                      <a:pt x="439" y="226"/>
                    </a:lnTo>
                    <a:lnTo>
                      <a:pt x="437" y="218"/>
                    </a:lnTo>
                    <a:lnTo>
                      <a:pt x="434" y="209"/>
                    </a:lnTo>
                    <a:lnTo>
                      <a:pt x="431" y="202"/>
                    </a:lnTo>
                    <a:lnTo>
                      <a:pt x="427" y="196"/>
                    </a:lnTo>
                    <a:lnTo>
                      <a:pt x="423" y="190"/>
                    </a:lnTo>
                    <a:lnTo>
                      <a:pt x="418" y="184"/>
                    </a:lnTo>
                    <a:lnTo>
                      <a:pt x="414" y="179"/>
                    </a:lnTo>
                    <a:lnTo>
                      <a:pt x="409" y="174"/>
                    </a:lnTo>
                    <a:lnTo>
                      <a:pt x="398" y="167"/>
                    </a:lnTo>
                    <a:lnTo>
                      <a:pt x="386" y="160"/>
                    </a:lnTo>
                    <a:lnTo>
                      <a:pt x="374" y="155"/>
                    </a:lnTo>
                    <a:lnTo>
                      <a:pt x="360" y="151"/>
                    </a:lnTo>
                    <a:lnTo>
                      <a:pt x="347" y="149"/>
                    </a:lnTo>
                    <a:lnTo>
                      <a:pt x="334" y="147"/>
                    </a:lnTo>
                    <a:lnTo>
                      <a:pt x="309" y="145"/>
                    </a:lnTo>
                    <a:lnTo>
                      <a:pt x="287" y="145"/>
                    </a:lnTo>
                    <a:lnTo>
                      <a:pt x="190" y="145"/>
                    </a:lnTo>
                    <a:lnTo>
                      <a:pt x="190" y="403"/>
                    </a:lnTo>
                    <a:close/>
                    <a:moveTo>
                      <a:pt x="0" y="0"/>
                    </a:moveTo>
                    <a:lnTo>
                      <a:pt x="277" y="0"/>
                    </a:lnTo>
                    <a:lnTo>
                      <a:pt x="325" y="1"/>
                    </a:lnTo>
                    <a:lnTo>
                      <a:pt x="369" y="3"/>
                    </a:lnTo>
                    <a:lnTo>
                      <a:pt x="391" y="5"/>
                    </a:lnTo>
                    <a:lnTo>
                      <a:pt x="412" y="7"/>
                    </a:lnTo>
                    <a:lnTo>
                      <a:pt x="433" y="11"/>
                    </a:lnTo>
                    <a:lnTo>
                      <a:pt x="453" y="15"/>
                    </a:lnTo>
                    <a:lnTo>
                      <a:pt x="473" y="21"/>
                    </a:lnTo>
                    <a:lnTo>
                      <a:pt x="490" y="28"/>
                    </a:lnTo>
                    <a:lnTo>
                      <a:pt x="509" y="35"/>
                    </a:lnTo>
                    <a:lnTo>
                      <a:pt x="526" y="45"/>
                    </a:lnTo>
                    <a:lnTo>
                      <a:pt x="543" y="56"/>
                    </a:lnTo>
                    <a:lnTo>
                      <a:pt x="558" y="68"/>
                    </a:lnTo>
                    <a:lnTo>
                      <a:pt x="574" y="82"/>
                    </a:lnTo>
                    <a:lnTo>
                      <a:pt x="587" y="98"/>
                    </a:lnTo>
                    <a:lnTo>
                      <a:pt x="596" y="108"/>
                    </a:lnTo>
                    <a:lnTo>
                      <a:pt x="604" y="120"/>
                    </a:lnTo>
                    <a:lnTo>
                      <a:pt x="610" y="130"/>
                    </a:lnTo>
                    <a:lnTo>
                      <a:pt x="617" y="142"/>
                    </a:lnTo>
                    <a:lnTo>
                      <a:pt x="622" y="152"/>
                    </a:lnTo>
                    <a:lnTo>
                      <a:pt x="626" y="164"/>
                    </a:lnTo>
                    <a:lnTo>
                      <a:pt x="630" y="175"/>
                    </a:lnTo>
                    <a:lnTo>
                      <a:pt x="633" y="185"/>
                    </a:lnTo>
                    <a:lnTo>
                      <a:pt x="637" y="207"/>
                    </a:lnTo>
                    <a:lnTo>
                      <a:pt x="641" y="227"/>
                    </a:lnTo>
                    <a:lnTo>
                      <a:pt x="642" y="247"/>
                    </a:lnTo>
                    <a:lnTo>
                      <a:pt x="643" y="265"/>
                    </a:lnTo>
                    <a:lnTo>
                      <a:pt x="642" y="285"/>
                    </a:lnTo>
                    <a:lnTo>
                      <a:pt x="641" y="303"/>
                    </a:lnTo>
                    <a:lnTo>
                      <a:pt x="639" y="322"/>
                    </a:lnTo>
                    <a:lnTo>
                      <a:pt x="634" y="340"/>
                    </a:lnTo>
                    <a:lnTo>
                      <a:pt x="630" y="358"/>
                    </a:lnTo>
                    <a:lnTo>
                      <a:pt x="625" y="374"/>
                    </a:lnTo>
                    <a:lnTo>
                      <a:pt x="619" y="390"/>
                    </a:lnTo>
                    <a:lnTo>
                      <a:pt x="612" y="406"/>
                    </a:lnTo>
                    <a:lnTo>
                      <a:pt x="604" y="421"/>
                    </a:lnTo>
                    <a:lnTo>
                      <a:pt x="596" y="435"/>
                    </a:lnTo>
                    <a:lnTo>
                      <a:pt x="586" y="448"/>
                    </a:lnTo>
                    <a:lnTo>
                      <a:pt x="576" y="461"/>
                    </a:lnTo>
                    <a:lnTo>
                      <a:pt x="566" y="473"/>
                    </a:lnTo>
                    <a:lnTo>
                      <a:pt x="554" y="484"/>
                    </a:lnTo>
                    <a:lnTo>
                      <a:pt x="542" y="494"/>
                    </a:lnTo>
                    <a:lnTo>
                      <a:pt x="528" y="503"/>
                    </a:lnTo>
                    <a:lnTo>
                      <a:pt x="515" y="510"/>
                    </a:lnTo>
                    <a:lnTo>
                      <a:pt x="503" y="517"/>
                    </a:lnTo>
                    <a:lnTo>
                      <a:pt x="489" y="523"/>
                    </a:lnTo>
                    <a:lnTo>
                      <a:pt x="476" y="528"/>
                    </a:lnTo>
                    <a:lnTo>
                      <a:pt x="461" y="532"/>
                    </a:lnTo>
                    <a:lnTo>
                      <a:pt x="448" y="535"/>
                    </a:lnTo>
                    <a:lnTo>
                      <a:pt x="434" y="538"/>
                    </a:lnTo>
                    <a:lnTo>
                      <a:pt x="419" y="540"/>
                    </a:lnTo>
                    <a:lnTo>
                      <a:pt x="393" y="543"/>
                    </a:lnTo>
                    <a:lnTo>
                      <a:pt x="367" y="544"/>
                    </a:lnTo>
                    <a:lnTo>
                      <a:pt x="344" y="545"/>
                    </a:lnTo>
                    <a:lnTo>
                      <a:pt x="326" y="545"/>
                    </a:lnTo>
                    <a:lnTo>
                      <a:pt x="195" y="545"/>
                    </a:lnTo>
                    <a:lnTo>
                      <a:pt x="195" y="894"/>
                    </a:lnTo>
                    <a:lnTo>
                      <a:pt x="0" y="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1" name="Freeform 31"/>
              <p:cNvSpPr>
                <a:spLocks noEditPoints="1"/>
              </p:cNvSpPr>
              <p:nvPr/>
            </p:nvSpPr>
            <p:spPr bwMode="auto">
              <a:xfrm>
                <a:off x="3252549" y="11829600"/>
                <a:ext cx="126198" cy="177707"/>
              </a:xfrm>
              <a:custGeom>
                <a:avLst/>
                <a:gdLst>
                  <a:gd name="T0" fmla="*/ 267 w 643"/>
                  <a:gd name="T1" fmla="*/ 403 h 893"/>
                  <a:gd name="T2" fmla="*/ 320 w 643"/>
                  <a:gd name="T3" fmla="*/ 401 h 893"/>
                  <a:gd name="T4" fmla="*/ 351 w 643"/>
                  <a:gd name="T5" fmla="*/ 396 h 893"/>
                  <a:gd name="T6" fmla="*/ 379 w 643"/>
                  <a:gd name="T7" fmla="*/ 386 h 893"/>
                  <a:gd name="T8" fmla="*/ 405 w 643"/>
                  <a:gd name="T9" fmla="*/ 369 h 893"/>
                  <a:gd name="T10" fmla="*/ 415 w 643"/>
                  <a:gd name="T11" fmla="*/ 359 h 893"/>
                  <a:gd name="T12" fmla="*/ 426 w 643"/>
                  <a:gd name="T13" fmla="*/ 345 h 893"/>
                  <a:gd name="T14" fmla="*/ 433 w 643"/>
                  <a:gd name="T15" fmla="*/ 330 h 893"/>
                  <a:gd name="T16" fmla="*/ 439 w 643"/>
                  <a:gd name="T17" fmla="*/ 311 h 893"/>
                  <a:gd name="T18" fmla="*/ 442 w 643"/>
                  <a:gd name="T19" fmla="*/ 290 h 893"/>
                  <a:gd name="T20" fmla="*/ 444 w 643"/>
                  <a:gd name="T21" fmla="*/ 266 h 893"/>
                  <a:gd name="T22" fmla="*/ 443 w 643"/>
                  <a:gd name="T23" fmla="*/ 245 h 893"/>
                  <a:gd name="T24" fmla="*/ 439 w 643"/>
                  <a:gd name="T25" fmla="*/ 226 h 893"/>
                  <a:gd name="T26" fmla="*/ 434 w 643"/>
                  <a:gd name="T27" fmla="*/ 210 h 893"/>
                  <a:gd name="T28" fmla="*/ 427 w 643"/>
                  <a:gd name="T29" fmla="*/ 196 h 893"/>
                  <a:gd name="T30" fmla="*/ 418 w 643"/>
                  <a:gd name="T31" fmla="*/ 185 h 893"/>
                  <a:gd name="T32" fmla="*/ 409 w 643"/>
                  <a:gd name="T33" fmla="*/ 174 h 893"/>
                  <a:gd name="T34" fmla="*/ 386 w 643"/>
                  <a:gd name="T35" fmla="*/ 160 h 893"/>
                  <a:gd name="T36" fmla="*/ 360 w 643"/>
                  <a:gd name="T37" fmla="*/ 151 h 893"/>
                  <a:gd name="T38" fmla="*/ 334 w 643"/>
                  <a:gd name="T39" fmla="*/ 147 h 893"/>
                  <a:gd name="T40" fmla="*/ 287 w 643"/>
                  <a:gd name="T41" fmla="*/ 145 h 893"/>
                  <a:gd name="T42" fmla="*/ 190 w 643"/>
                  <a:gd name="T43" fmla="*/ 403 h 893"/>
                  <a:gd name="T44" fmla="*/ 277 w 643"/>
                  <a:gd name="T45" fmla="*/ 0 h 893"/>
                  <a:gd name="T46" fmla="*/ 369 w 643"/>
                  <a:gd name="T47" fmla="*/ 3 h 893"/>
                  <a:gd name="T48" fmla="*/ 412 w 643"/>
                  <a:gd name="T49" fmla="*/ 7 h 893"/>
                  <a:gd name="T50" fmla="*/ 453 w 643"/>
                  <a:gd name="T51" fmla="*/ 16 h 893"/>
                  <a:gd name="T52" fmla="*/ 490 w 643"/>
                  <a:gd name="T53" fmla="*/ 28 h 893"/>
                  <a:gd name="T54" fmla="*/ 526 w 643"/>
                  <a:gd name="T55" fmla="*/ 45 h 893"/>
                  <a:gd name="T56" fmla="*/ 558 w 643"/>
                  <a:gd name="T57" fmla="*/ 68 h 893"/>
                  <a:gd name="T58" fmla="*/ 587 w 643"/>
                  <a:gd name="T59" fmla="*/ 98 h 893"/>
                  <a:gd name="T60" fmla="*/ 604 w 643"/>
                  <a:gd name="T61" fmla="*/ 120 h 893"/>
                  <a:gd name="T62" fmla="*/ 617 w 643"/>
                  <a:gd name="T63" fmla="*/ 142 h 893"/>
                  <a:gd name="T64" fmla="*/ 626 w 643"/>
                  <a:gd name="T65" fmla="*/ 164 h 893"/>
                  <a:gd name="T66" fmla="*/ 633 w 643"/>
                  <a:gd name="T67" fmla="*/ 186 h 893"/>
                  <a:gd name="T68" fmla="*/ 641 w 643"/>
                  <a:gd name="T69" fmla="*/ 228 h 893"/>
                  <a:gd name="T70" fmla="*/ 643 w 643"/>
                  <a:gd name="T71" fmla="*/ 265 h 893"/>
                  <a:gd name="T72" fmla="*/ 641 w 643"/>
                  <a:gd name="T73" fmla="*/ 304 h 893"/>
                  <a:gd name="T74" fmla="*/ 634 w 643"/>
                  <a:gd name="T75" fmla="*/ 340 h 893"/>
                  <a:gd name="T76" fmla="*/ 625 w 643"/>
                  <a:gd name="T77" fmla="*/ 375 h 893"/>
                  <a:gd name="T78" fmla="*/ 612 w 643"/>
                  <a:gd name="T79" fmla="*/ 406 h 893"/>
                  <a:gd name="T80" fmla="*/ 596 w 643"/>
                  <a:gd name="T81" fmla="*/ 435 h 893"/>
                  <a:gd name="T82" fmla="*/ 576 w 643"/>
                  <a:gd name="T83" fmla="*/ 461 h 893"/>
                  <a:gd name="T84" fmla="*/ 554 w 643"/>
                  <a:gd name="T85" fmla="*/ 484 h 893"/>
                  <a:gd name="T86" fmla="*/ 528 w 643"/>
                  <a:gd name="T87" fmla="*/ 503 h 893"/>
                  <a:gd name="T88" fmla="*/ 503 w 643"/>
                  <a:gd name="T89" fmla="*/ 518 h 893"/>
                  <a:gd name="T90" fmla="*/ 476 w 643"/>
                  <a:gd name="T91" fmla="*/ 528 h 893"/>
                  <a:gd name="T92" fmla="*/ 448 w 643"/>
                  <a:gd name="T93" fmla="*/ 535 h 893"/>
                  <a:gd name="T94" fmla="*/ 419 w 643"/>
                  <a:gd name="T95" fmla="*/ 541 h 893"/>
                  <a:gd name="T96" fmla="*/ 367 w 643"/>
                  <a:gd name="T97" fmla="*/ 545 h 893"/>
                  <a:gd name="T98" fmla="*/ 326 w 643"/>
                  <a:gd name="T99" fmla="*/ 546 h 893"/>
                  <a:gd name="T100" fmla="*/ 195 w 643"/>
                  <a:gd name="T101" fmla="*/ 893 h 893"/>
                  <a:gd name="T102" fmla="*/ 0 w 643"/>
                  <a:gd name="T103" fmla="*/ 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3" h="893">
                    <a:moveTo>
                      <a:pt x="190" y="403"/>
                    </a:moveTo>
                    <a:lnTo>
                      <a:pt x="267" y="403"/>
                    </a:lnTo>
                    <a:lnTo>
                      <a:pt x="292" y="403"/>
                    </a:lnTo>
                    <a:lnTo>
                      <a:pt x="320" y="401"/>
                    </a:lnTo>
                    <a:lnTo>
                      <a:pt x="336" y="399"/>
                    </a:lnTo>
                    <a:lnTo>
                      <a:pt x="351" y="396"/>
                    </a:lnTo>
                    <a:lnTo>
                      <a:pt x="365" y="391"/>
                    </a:lnTo>
                    <a:lnTo>
                      <a:pt x="379" y="386"/>
                    </a:lnTo>
                    <a:lnTo>
                      <a:pt x="392" y="379"/>
                    </a:lnTo>
                    <a:lnTo>
                      <a:pt x="405" y="369"/>
                    </a:lnTo>
                    <a:lnTo>
                      <a:pt x="410" y="364"/>
                    </a:lnTo>
                    <a:lnTo>
                      <a:pt x="415" y="359"/>
                    </a:lnTo>
                    <a:lnTo>
                      <a:pt x="420" y="352"/>
                    </a:lnTo>
                    <a:lnTo>
                      <a:pt x="426" y="345"/>
                    </a:lnTo>
                    <a:lnTo>
                      <a:pt x="430" y="338"/>
                    </a:lnTo>
                    <a:lnTo>
                      <a:pt x="433" y="330"/>
                    </a:lnTo>
                    <a:lnTo>
                      <a:pt x="436" y="320"/>
                    </a:lnTo>
                    <a:lnTo>
                      <a:pt x="439" y="311"/>
                    </a:lnTo>
                    <a:lnTo>
                      <a:pt x="441" y="302"/>
                    </a:lnTo>
                    <a:lnTo>
                      <a:pt x="442" y="290"/>
                    </a:lnTo>
                    <a:lnTo>
                      <a:pt x="443" y="279"/>
                    </a:lnTo>
                    <a:lnTo>
                      <a:pt x="444" y="266"/>
                    </a:lnTo>
                    <a:lnTo>
                      <a:pt x="443" y="256"/>
                    </a:lnTo>
                    <a:lnTo>
                      <a:pt x="443" y="245"/>
                    </a:lnTo>
                    <a:lnTo>
                      <a:pt x="441" y="235"/>
                    </a:lnTo>
                    <a:lnTo>
                      <a:pt x="439" y="226"/>
                    </a:lnTo>
                    <a:lnTo>
                      <a:pt x="437" y="218"/>
                    </a:lnTo>
                    <a:lnTo>
                      <a:pt x="434" y="210"/>
                    </a:lnTo>
                    <a:lnTo>
                      <a:pt x="431" y="202"/>
                    </a:lnTo>
                    <a:lnTo>
                      <a:pt x="427" y="196"/>
                    </a:lnTo>
                    <a:lnTo>
                      <a:pt x="423" y="190"/>
                    </a:lnTo>
                    <a:lnTo>
                      <a:pt x="418" y="185"/>
                    </a:lnTo>
                    <a:lnTo>
                      <a:pt x="414" y="179"/>
                    </a:lnTo>
                    <a:lnTo>
                      <a:pt x="409" y="174"/>
                    </a:lnTo>
                    <a:lnTo>
                      <a:pt x="398" y="167"/>
                    </a:lnTo>
                    <a:lnTo>
                      <a:pt x="386" y="160"/>
                    </a:lnTo>
                    <a:lnTo>
                      <a:pt x="374" y="155"/>
                    </a:lnTo>
                    <a:lnTo>
                      <a:pt x="360" y="151"/>
                    </a:lnTo>
                    <a:lnTo>
                      <a:pt x="347" y="148"/>
                    </a:lnTo>
                    <a:lnTo>
                      <a:pt x="334" y="147"/>
                    </a:lnTo>
                    <a:lnTo>
                      <a:pt x="309" y="145"/>
                    </a:lnTo>
                    <a:lnTo>
                      <a:pt x="287" y="145"/>
                    </a:lnTo>
                    <a:lnTo>
                      <a:pt x="190" y="145"/>
                    </a:lnTo>
                    <a:lnTo>
                      <a:pt x="190" y="403"/>
                    </a:lnTo>
                    <a:close/>
                    <a:moveTo>
                      <a:pt x="0" y="0"/>
                    </a:moveTo>
                    <a:lnTo>
                      <a:pt x="277" y="0"/>
                    </a:lnTo>
                    <a:lnTo>
                      <a:pt x="325" y="1"/>
                    </a:lnTo>
                    <a:lnTo>
                      <a:pt x="369" y="3"/>
                    </a:lnTo>
                    <a:lnTo>
                      <a:pt x="391" y="5"/>
                    </a:lnTo>
                    <a:lnTo>
                      <a:pt x="412" y="7"/>
                    </a:lnTo>
                    <a:lnTo>
                      <a:pt x="433" y="11"/>
                    </a:lnTo>
                    <a:lnTo>
                      <a:pt x="453" y="16"/>
                    </a:lnTo>
                    <a:lnTo>
                      <a:pt x="473" y="21"/>
                    </a:lnTo>
                    <a:lnTo>
                      <a:pt x="490" y="28"/>
                    </a:lnTo>
                    <a:lnTo>
                      <a:pt x="509" y="35"/>
                    </a:lnTo>
                    <a:lnTo>
                      <a:pt x="526" y="45"/>
                    </a:lnTo>
                    <a:lnTo>
                      <a:pt x="543" y="55"/>
                    </a:lnTo>
                    <a:lnTo>
                      <a:pt x="558" y="68"/>
                    </a:lnTo>
                    <a:lnTo>
                      <a:pt x="574" y="82"/>
                    </a:lnTo>
                    <a:lnTo>
                      <a:pt x="587" y="98"/>
                    </a:lnTo>
                    <a:lnTo>
                      <a:pt x="596" y="109"/>
                    </a:lnTo>
                    <a:lnTo>
                      <a:pt x="604" y="120"/>
                    </a:lnTo>
                    <a:lnTo>
                      <a:pt x="610" y="130"/>
                    </a:lnTo>
                    <a:lnTo>
                      <a:pt x="617" y="142"/>
                    </a:lnTo>
                    <a:lnTo>
                      <a:pt x="622" y="152"/>
                    </a:lnTo>
                    <a:lnTo>
                      <a:pt x="626" y="164"/>
                    </a:lnTo>
                    <a:lnTo>
                      <a:pt x="630" y="174"/>
                    </a:lnTo>
                    <a:lnTo>
                      <a:pt x="633" y="186"/>
                    </a:lnTo>
                    <a:lnTo>
                      <a:pt x="637" y="207"/>
                    </a:lnTo>
                    <a:lnTo>
                      <a:pt x="641" y="228"/>
                    </a:lnTo>
                    <a:lnTo>
                      <a:pt x="642" y="247"/>
                    </a:lnTo>
                    <a:lnTo>
                      <a:pt x="643" y="265"/>
                    </a:lnTo>
                    <a:lnTo>
                      <a:pt x="642" y="285"/>
                    </a:lnTo>
                    <a:lnTo>
                      <a:pt x="641" y="304"/>
                    </a:lnTo>
                    <a:lnTo>
                      <a:pt x="639" y="322"/>
                    </a:lnTo>
                    <a:lnTo>
                      <a:pt x="634" y="340"/>
                    </a:lnTo>
                    <a:lnTo>
                      <a:pt x="630" y="357"/>
                    </a:lnTo>
                    <a:lnTo>
                      <a:pt x="625" y="375"/>
                    </a:lnTo>
                    <a:lnTo>
                      <a:pt x="619" y="390"/>
                    </a:lnTo>
                    <a:lnTo>
                      <a:pt x="612" y="406"/>
                    </a:lnTo>
                    <a:lnTo>
                      <a:pt x="604" y="421"/>
                    </a:lnTo>
                    <a:lnTo>
                      <a:pt x="596" y="435"/>
                    </a:lnTo>
                    <a:lnTo>
                      <a:pt x="586" y="449"/>
                    </a:lnTo>
                    <a:lnTo>
                      <a:pt x="576" y="461"/>
                    </a:lnTo>
                    <a:lnTo>
                      <a:pt x="566" y="473"/>
                    </a:lnTo>
                    <a:lnTo>
                      <a:pt x="554" y="484"/>
                    </a:lnTo>
                    <a:lnTo>
                      <a:pt x="542" y="494"/>
                    </a:lnTo>
                    <a:lnTo>
                      <a:pt x="528" y="503"/>
                    </a:lnTo>
                    <a:lnTo>
                      <a:pt x="515" y="510"/>
                    </a:lnTo>
                    <a:lnTo>
                      <a:pt x="503" y="518"/>
                    </a:lnTo>
                    <a:lnTo>
                      <a:pt x="489" y="523"/>
                    </a:lnTo>
                    <a:lnTo>
                      <a:pt x="476" y="528"/>
                    </a:lnTo>
                    <a:lnTo>
                      <a:pt x="461" y="531"/>
                    </a:lnTo>
                    <a:lnTo>
                      <a:pt x="448" y="535"/>
                    </a:lnTo>
                    <a:lnTo>
                      <a:pt x="434" y="537"/>
                    </a:lnTo>
                    <a:lnTo>
                      <a:pt x="419" y="541"/>
                    </a:lnTo>
                    <a:lnTo>
                      <a:pt x="393" y="543"/>
                    </a:lnTo>
                    <a:lnTo>
                      <a:pt x="367" y="545"/>
                    </a:lnTo>
                    <a:lnTo>
                      <a:pt x="344" y="546"/>
                    </a:lnTo>
                    <a:lnTo>
                      <a:pt x="326" y="546"/>
                    </a:lnTo>
                    <a:lnTo>
                      <a:pt x="195" y="546"/>
                    </a:lnTo>
                    <a:lnTo>
                      <a:pt x="195" y="893"/>
                    </a:lnTo>
                    <a:lnTo>
                      <a:pt x="0" y="8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2" name="Freeform 32"/>
              <p:cNvSpPr>
                <a:spLocks noEditPoints="1"/>
              </p:cNvSpPr>
              <p:nvPr/>
            </p:nvSpPr>
            <p:spPr bwMode="auto">
              <a:xfrm>
                <a:off x="3396775" y="12177287"/>
                <a:ext cx="113320" cy="128773"/>
              </a:xfrm>
              <a:custGeom>
                <a:avLst/>
                <a:gdLst>
                  <a:gd name="T0" fmla="*/ 182 w 570"/>
                  <a:gd name="T1" fmla="*/ 475 h 660"/>
                  <a:gd name="T2" fmla="*/ 195 w 570"/>
                  <a:gd name="T3" fmla="*/ 505 h 660"/>
                  <a:gd name="T4" fmla="*/ 220 w 570"/>
                  <a:gd name="T5" fmla="*/ 528 h 660"/>
                  <a:gd name="T6" fmla="*/ 257 w 570"/>
                  <a:gd name="T7" fmla="*/ 540 h 660"/>
                  <a:gd name="T8" fmla="*/ 303 w 570"/>
                  <a:gd name="T9" fmla="*/ 534 h 660"/>
                  <a:gd name="T10" fmla="*/ 339 w 570"/>
                  <a:gd name="T11" fmla="*/ 511 h 660"/>
                  <a:gd name="T12" fmla="*/ 361 w 570"/>
                  <a:gd name="T13" fmla="*/ 481 h 660"/>
                  <a:gd name="T14" fmla="*/ 374 w 570"/>
                  <a:gd name="T15" fmla="*/ 447 h 660"/>
                  <a:gd name="T16" fmla="*/ 381 w 570"/>
                  <a:gd name="T17" fmla="*/ 374 h 660"/>
                  <a:gd name="T18" fmla="*/ 318 w 570"/>
                  <a:gd name="T19" fmla="*/ 349 h 660"/>
                  <a:gd name="T20" fmla="*/ 250 w 570"/>
                  <a:gd name="T21" fmla="*/ 362 h 660"/>
                  <a:gd name="T22" fmla="*/ 202 w 570"/>
                  <a:gd name="T23" fmla="*/ 392 h 660"/>
                  <a:gd name="T24" fmla="*/ 180 w 570"/>
                  <a:gd name="T25" fmla="*/ 437 h 660"/>
                  <a:gd name="T26" fmla="*/ 401 w 570"/>
                  <a:gd name="T27" fmla="*/ 618 h 660"/>
                  <a:gd name="T28" fmla="*/ 385 w 570"/>
                  <a:gd name="T29" fmla="*/ 576 h 660"/>
                  <a:gd name="T30" fmla="*/ 331 w 570"/>
                  <a:gd name="T31" fmla="*/ 626 h 660"/>
                  <a:gd name="T32" fmla="*/ 279 w 570"/>
                  <a:gd name="T33" fmla="*/ 651 h 660"/>
                  <a:gd name="T34" fmla="*/ 227 w 570"/>
                  <a:gd name="T35" fmla="*/ 660 h 660"/>
                  <a:gd name="T36" fmla="*/ 165 w 570"/>
                  <a:gd name="T37" fmla="*/ 657 h 660"/>
                  <a:gd name="T38" fmla="*/ 118 w 570"/>
                  <a:gd name="T39" fmla="*/ 647 h 660"/>
                  <a:gd name="T40" fmla="*/ 65 w 570"/>
                  <a:gd name="T41" fmla="*/ 619 h 660"/>
                  <a:gd name="T42" fmla="*/ 36 w 570"/>
                  <a:gd name="T43" fmla="*/ 588 h 660"/>
                  <a:gd name="T44" fmla="*/ 8 w 570"/>
                  <a:gd name="T45" fmla="*/ 528 h 660"/>
                  <a:gd name="T46" fmla="*/ 0 w 570"/>
                  <a:gd name="T47" fmla="*/ 462 h 660"/>
                  <a:gd name="T48" fmla="*/ 8 w 570"/>
                  <a:gd name="T49" fmla="*/ 415 h 660"/>
                  <a:gd name="T50" fmla="*/ 32 w 570"/>
                  <a:gd name="T51" fmla="*/ 363 h 660"/>
                  <a:gd name="T52" fmla="*/ 79 w 570"/>
                  <a:gd name="T53" fmla="*/ 311 h 660"/>
                  <a:gd name="T54" fmla="*/ 148 w 570"/>
                  <a:gd name="T55" fmla="*/ 271 h 660"/>
                  <a:gd name="T56" fmla="*/ 229 w 570"/>
                  <a:gd name="T57" fmla="*/ 252 h 660"/>
                  <a:gd name="T58" fmla="*/ 356 w 570"/>
                  <a:gd name="T59" fmla="*/ 243 h 660"/>
                  <a:gd name="T60" fmla="*/ 378 w 570"/>
                  <a:gd name="T61" fmla="*/ 185 h 660"/>
                  <a:gd name="T62" fmla="*/ 369 w 570"/>
                  <a:gd name="T63" fmla="*/ 151 h 660"/>
                  <a:gd name="T64" fmla="*/ 350 w 570"/>
                  <a:gd name="T65" fmla="*/ 127 h 660"/>
                  <a:gd name="T66" fmla="*/ 320 w 570"/>
                  <a:gd name="T67" fmla="*/ 112 h 660"/>
                  <a:gd name="T68" fmla="*/ 281 w 570"/>
                  <a:gd name="T69" fmla="*/ 109 h 660"/>
                  <a:gd name="T70" fmla="*/ 243 w 570"/>
                  <a:gd name="T71" fmla="*/ 121 h 660"/>
                  <a:gd name="T72" fmla="*/ 216 w 570"/>
                  <a:gd name="T73" fmla="*/ 150 h 660"/>
                  <a:gd name="T74" fmla="*/ 208 w 570"/>
                  <a:gd name="T75" fmla="*/ 186 h 660"/>
                  <a:gd name="T76" fmla="*/ 30 w 570"/>
                  <a:gd name="T77" fmla="*/ 168 h 660"/>
                  <a:gd name="T78" fmla="*/ 47 w 570"/>
                  <a:gd name="T79" fmla="*/ 110 h 660"/>
                  <a:gd name="T80" fmla="*/ 76 w 570"/>
                  <a:gd name="T81" fmla="*/ 69 h 660"/>
                  <a:gd name="T82" fmla="*/ 120 w 570"/>
                  <a:gd name="T83" fmla="*/ 37 h 660"/>
                  <a:gd name="T84" fmla="*/ 167 w 570"/>
                  <a:gd name="T85" fmla="*/ 17 h 660"/>
                  <a:gd name="T86" fmla="*/ 241 w 570"/>
                  <a:gd name="T87" fmla="*/ 2 h 660"/>
                  <a:gd name="T88" fmla="*/ 336 w 570"/>
                  <a:gd name="T89" fmla="*/ 2 h 660"/>
                  <a:gd name="T90" fmla="*/ 396 w 570"/>
                  <a:gd name="T91" fmla="*/ 13 h 660"/>
                  <a:gd name="T92" fmla="*/ 457 w 570"/>
                  <a:gd name="T93" fmla="*/ 38 h 660"/>
                  <a:gd name="T94" fmla="*/ 510 w 570"/>
                  <a:gd name="T95" fmla="*/ 80 h 660"/>
                  <a:gd name="T96" fmla="*/ 535 w 570"/>
                  <a:gd name="T97" fmla="*/ 122 h 660"/>
                  <a:gd name="T98" fmla="*/ 548 w 570"/>
                  <a:gd name="T99" fmla="*/ 166 h 660"/>
                  <a:gd name="T100" fmla="*/ 554 w 570"/>
                  <a:gd name="T101" fmla="*/ 234 h 660"/>
                  <a:gd name="T102" fmla="*/ 557 w 570"/>
                  <a:gd name="T103" fmla="*/ 546 h 660"/>
                  <a:gd name="T104" fmla="*/ 567 w 570"/>
                  <a:gd name="T105" fmla="*/ 625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0" h="660">
                    <a:moveTo>
                      <a:pt x="179" y="451"/>
                    </a:moveTo>
                    <a:lnTo>
                      <a:pt x="179" y="459"/>
                    </a:lnTo>
                    <a:lnTo>
                      <a:pt x="180" y="467"/>
                    </a:lnTo>
                    <a:lnTo>
                      <a:pt x="182" y="475"/>
                    </a:lnTo>
                    <a:lnTo>
                      <a:pt x="184" y="482"/>
                    </a:lnTo>
                    <a:lnTo>
                      <a:pt x="187" y="491"/>
                    </a:lnTo>
                    <a:lnTo>
                      <a:pt x="191" y="498"/>
                    </a:lnTo>
                    <a:lnTo>
                      <a:pt x="195" y="505"/>
                    </a:lnTo>
                    <a:lnTo>
                      <a:pt x="201" y="511"/>
                    </a:lnTo>
                    <a:lnTo>
                      <a:pt x="207" y="518"/>
                    </a:lnTo>
                    <a:lnTo>
                      <a:pt x="213" y="523"/>
                    </a:lnTo>
                    <a:lnTo>
                      <a:pt x="220" y="528"/>
                    </a:lnTo>
                    <a:lnTo>
                      <a:pt x="229" y="532"/>
                    </a:lnTo>
                    <a:lnTo>
                      <a:pt x="237" y="535"/>
                    </a:lnTo>
                    <a:lnTo>
                      <a:pt x="247" y="539"/>
                    </a:lnTo>
                    <a:lnTo>
                      <a:pt x="257" y="540"/>
                    </a:lnTo>
                    <a:lnTo>
                      <a:pt x="267" y="541"/>
                    </a:lnTo>
                    <a:lnTo>
                      <a:pt x="280" y="540"/>
                    </a:lnTo>
                    <a:lnTo>
                      <a:pt x="292" y="538"/>
                    </a:lnTo>
                    <a:lnTo>
                      <a:pt x="303" y="534"/>
                    </a:lnTo>
                    <a:lnTo>
                      <a:pt x="313" y="530"/>
                    </a:lnTo>
                    <a:lnTo>
                      <a:pt x="323" y="525"/>
                    </a:lnTo>
                    <a:lnTo>
                      <a:pt x="331" y="519"/>
                    </a:lnTo>
                    <a:lnTo>
                      <a:pt x="339" y="511"/>
                    </a:lnTo>
                    <a:lnTo>
                      <a:pt x="346" y="504"/>
                    </a:lnTo>
                    <a:lnTo>
                      <a:pt x="352" y="497"/>
                    </a:lnTo>
                    <a:lnTo>
                      <a:pt x="357" y="490"/>
                    </a:lnTo>
                    <a:lnTo>
                      <a:pt x="361" y="481"/>
                    </a:lnTo>
                    <a:lnTo>
                      <a:pt x="365" y="473"/>
                    </a:lnTo>
                    <a:lnTo>
                      <a:pt x="369" y="464"/>
                    </a:lnTo>
                    <a:lnTo>
                      <a:pt x="372" y="455"/>
                    </a:lnTo>
                    <a:lnTo>
                      <a:pt x="374" y="447"/>
                    </a:lnTo>
                    <a:lnTo>
                      <a:pt x="376" y="437"/>
                    </a:lnTo>
                    <a:lnTo>
                      <a:pt x="378" y="418"/>
                    </a:lnTo>
                    <a:lnTo>
                      <a:pt x="380" y="397"/>
                    </a:lnTo>
                    <a:lnTo>
                      <a:pt x="381" y="374"/>
                    </a:lnTo>
                    <a:lnTo>
                      <a:pt x="381" y="349"/>
                    </a:lnTo>
                    <a:lnTo>
                      <a:pt x="359" y="348"/>
                    </a:lnTo>
                    <a:lnTo>
                      <a:pt x="338" y="348"/>
                    </a:lnTo>
                    <a:lnTo>
                      <a:pt x="318" y="349"/>
                    </a:lnTo>
                    <a:lnTo>
                      <a:pt x="300" y="351"/>
                    </a:lnTo>
                    <a:lnTo>
                      <a:pt x="282" y="354"/>
                    </a:lnTo>
                    <a:lnTo>
                      <a:pt x="265" y="357"/>
                    </a:lnTo>
                    <a:lnTo>
                      <a:pt x="250" y="362"/>
                    </a:lnTo>
                    <a:lnTo>
                      <a:pt x="236" y="368"/>
                    </a:lnTo>
                    <a:lnTo>
                      <a:pt x="223" y="376"/>
                    </a:lnTo>
                    <a:lnTo>
                      <a:pt x="212" y="383"/>
                    </a:lnTo>
                    <a:lnTo>
                      <a:pt x="202" y="392"/>
                    </a:lnTo>
                    <a:lnTo>
                      <a:pt x="194" y="402"/>
                    </a:lnTo>
                    <a:lnTo>
                      <a:pt x="187" y="413"/>
                    </a:lnTo>
                    <a:lnTo>
                      <a:pt x="183" y="425"/>
                    </a:lnTo>
                    <a:lnTo>
                      <a:pt x="180" y="437"/>
                    </a:lnTo>
                    <a:lnTo>
                      <a:pt x="179" y="451"/>
                    </a:lnTo>
                    <a:lnTo>
                      <a:pt x="179" y="451"/>
                    </a:lnTo>
                    <a:close/>
                    <a:moveTo>
                      <a:pt x="404" y="645"/>
                    </a:moveTo>
                    <a:lnTo>
                      <a:pt x="401" y="618"/>
                    </a:lnTo>
                    <a:lnTo>
                      <a:pt x="399" y="594"/>
                    </a:lnTo>
                    <a:lnTo>
                      <a:pt x="399" y="575"/>
                    </a:lnTo>
                    <a:lnTo>
                      <a:pt x="399" y="558"/>
                    </a:lnTo>
                    <a:lnTo>
                      <a:pt x="385" y="576"/>
                    </a:lnTo>
                    <a:lnTo>
                      <a:pt x="372" y="592"/>
                    </a:lnTo>
                    <a:lnTo>
                      <a:pt x="358" y="605"/>
                    </a:lnTo>
                    <a:lnTo>
                      <a:pt x="345" y="617"/>
                    </a:lnTo>
                    <a:lnTo>
                      <a:pt x="331" y="626"/>
                    </a:lnTo>
                    <a:lnTo>
                      <a:pt x="317" y="635"/>
                    </a:lnTo>
                    <a:lnTo>
                      <a:pt x="305" y="642"/>
                    </a:lnTo>
                    <a:lnTo>
                      <a:pt x="291" y="647"/>
                    </a:lnTo>
                    <a:lnTo>
                      <a:pt x="279" y="651"/>
                    </a:lnTo>
                    <a:lnTo>
                      <a:pt x="267" y="654"/>
                    </a:lnTo>
                    <a:lnTo>
                      <a:pt x="256" y="657"/>
                    </a:lnTo>
                    <a:lnTo>
                      <a:pt x="245" y="658"/>
                    </a:lnTo>
                    <a:lnTo>
                      <a:pt x="227" y="660"/>
                    </a:lnTo>
                    <a:lnTo>
                      <a:pt x="211" y="660"/>
                    </a:lnTo>
                    <a:lnTo>
                      <a:pt x="194" y="659"/>
                    </a:lnTo>
                    <a:lnTo>
                      <a:pt x="180" y="659"/>
                    </a:lnTo>
                    <a:lnTo>
                      <a:pt x="165" y="657"/>
                    </a:lnTo>
                    <a:lnTo>
                      <a:pt x="152" y="654"/>
                    </a:lnTo>
                    <a:lnTo>
                      <a:pt x="140" y="652"/>
                    </a:lnTo>
                    <a:lnTo>
                      <a:pt x="129" y="650"/>
                    </a:lnTo>
                    <a:lnTo>
                      <a:pt x="118" y="647"/>
                    </a:lnTo>
                    <a:lnTo>
                      <a:pt x="109" y="643"/>
                    </a:lnTo>
                    <a:lnTo>
                      <a:pt x="91" y="636"/>
                    </a:lnTo>
                    <a:lnTo>
                      <a:pt x="77" y="627"/>
                    </a:lnTo>
                    <a:lnTo>
                      <a:pt x="65" y="619"/>
                    </a:lnTo>
                    <a:lnTo>
                      <a:pt x="55" y="610"/>
                    </a:lnTo>
                    <a:lnTo>
                      <a:pt x="48" y="602"/>
                    </a:lnTo>
                    <a:lnTo>
                      <a:pt x="42" y="595"/>
                    </a:lnTo>
                    <a:lnTo>
                      <a:pt x="36" y="588"/>
                    </a:lnTo>
                    <a:lnTo>
                      <a:pt x="31" y="579"/>
                    </a:lnTo>
                    <a:lnTo>
                      <a:pt x="21" y="563"/>
                    </a:lnTo>
                    <a:lnTo>
                      <a:pt x="14" y="546"/>
                    </a:lnTo>
                    <a:lnTo>
                      <a:pt x="8" y="528"/>
                    </a:lnTo>
                    <a:lnTo>
                      <a:pt x="3" y="509"/>
                    </a:lnTo>
                    <a:lnTo>
                      <a:pt x="1" y="491"/>
                    </a:lnTo>
                    <a:lnTo>
                      <a:pt x="0" y="472"/>
                    </a:lnTo>
                    <a:lnTo>
                      <a:pt x="0" y="462"/>
                    </a:lnTo>
                    <a:lnTo>
                      <a:pt x="1" y="452"/>
                    </a:lnTo>
                    <a:lnTo>
                      <a:pt x="2" y="440"/>
                    </a:lnTo>
                    <a:lnTo>
                      <a:pt x="4" y="428"/>
                    </a:lnTo>
                    <a:lnTo>
                      <a:pt x="8" y="415"/>
                    </a:lnTo>
                    <a:lnTo>
                      <a:pt x="12" y="403"/>
                    </a:lnTo>
                    <a:lnTo>
                      <a:pt x="17" y="389"/>
                    </a:lnTo>
                    <a:lnTo>
                      <a:pt x="23" y="376"/>
                    </a:lnTo>
                    <a:lnTo>
                      <a:pt x="32" y="363"/>
                    </a:lnTo>
                    <a:lnTo>
                      <a:pt x="40" y="350"/>
                    </a:lnTo>
                    <a:lnTo>
                      <a:pt x="51" y="336"/>
                    </a:lnTo>
                    <a:lnTo>
                      <a:pt x="64" y="324"/>
                    </a:lnTo>
                    <a:lnTo>
                      <a:pt x="79" y="311"/>
                    </a:lnTo>
                    <a:lnTo>
                      <a:pt x="94" y="300"/>
                    </a:lnTo>
                    <a:lnTo>
                      <a:pt x="113" y="288"/>
                    </a:lnTo>
                    <a:lnTo>
                      <a:pt x="133" y="278"/>
                    </a:lnTo>
                    <a:lnTo>
                      <a:pt x="148" y="271"/>
                    </a:lnTo>
                    <a:lnTo>
                      <a:pt x="163" y="266"/>
                    </a:lnTo>
                    <a:lnTo>
                      <a:pt x="180" y="261"/>
                    </a:lnTo>
                    <a:lnTo>
                      <a:pt x="195" y="258"/>
                    </a:lnTo>
                    <a:lnTo>
                      <a:pt x="229" y="252"/>
                    </a:lnTo>
                    <a:lnTo>
                      <a:pt x="263" y="247"/>
                    </a:lnTo>
                    <a:lnTo>
                      <a:pt x="296" y="244"/>
                    </a:lnTo>
                    <a:lnTo>
                      <a:pt x="327" y="243"/>
                    </a:lnTo>
                    <a:lnTo>
                      <a:pt x="356" y="243"/>
                    </a:lnTo>
                    <a:lnTo>
                      <a:pt x="381" y="242"/>
                    </a:lnTo>
                    <a:lnTo>
                      <a:pt x="381" y="216"/>
                    </a:lnTo>
                    <a:lnTo>
                      <a:pt x="379" y="194"/>
                    </a:lnTo>
                    <a:lnTo>
                      <a:pt x="378" y="185"/>
                    </a:lnTo>
                    <a:lnTo>
                      <a:pt x="377" y="176"/>
                    </a:lnTo>
                    <a:lnTo>
                      <a:pt x="375" y="168"/>
                    </a:lnTo>
                    <a:lnTo>
                      <a:pt x="372" y="160"/>
                    </a:lnTo>
                    <a:lnTo>
                      <a:pt x="369" y="151"/>
                    </a:lnTo>
                    <a:lnTo>
                      <a:pt x="364" y="144"/>
                    </a:lnTo>
                    <a:lnTo>
                      <a:pt x="360" y="138"/>
                    </a:lnTo>
                    <a:lnTo>
                      <a:pt x="355" y="133"/>
                    </a:lnTo>
                    <a:lnTo>
                      <a:pt x="350" y="127"/>
                    </a:lnTo>
                    <a:lnTo>
                      <a:pt x="344" y="123"/>
                    </a:lnTo>
                    <a:lnTo>
                      <a:pt x="338" y="120"/>
                    </a:lnTo>
                    <a:lnTo>
                      <a:pt x="332" y="117"/>
                    </a:lnTo>
                    <a:lnTo>
                      <a:pt x="320" y="112"/>
                    </a:lnTo>
                    <a:lnTo>
                      <a:pt x="308" y="110"/>
                    </a:lnTo>
                    <a:lnTo>
                      <a:pt x="299" y="109"/>
                    </a:lnTo>
                    <a:lnTo>
                      <a:pt x="290" y="108"/>
                    </a:lnTo>
                    <a:lnTo>
                      <a:pt x="281" y="109"/>
                    </a:lnTo>
                    <a:lnTo>
                      <a:pt x="271" y="110"/>
                    </a:lnTo>
                    <a:lnTo>
                      <a:pt x="261" y="113"/>
                    </a:lnTo>
                    <a:lnTo>
                      <a:pt x="252" y="116"/>
                    </a:lnTo>
                    <a:lnTo>
                      <a:pt x="243" y="121"/>
                    </a:lnTo>
                    <a:lnTo>
                      <a:pt x="235" y="127"/>
                    </a:lnTo>
                    <a:lnTo>
                      <a:pt x="228" y="135"/>
                    </a:lnTo>
                    <a:lnTo>
                      <a:pt x="221" y="142"/>
                    </a:lnTo>
                    <a:lnTo>
                      <a:pt x="216" y="150"/>
                    </a:lnTo>
                    <a:lnTo>
                      <a:pt x="213" y="158"/>
                    </a:lnTo>
                    <a:lnTo>
                      <a:pt x="211" y="166"/>
                    </a:lnTo>
                    <a:lnTo>
                      <a:pt x="209" y="172"/>
                    </a:lnTo>
                    <a:lnTo>
                      <a:pt x="208" y="186"/>
                    </a:lnTo>
                    <a:lnTo>
                      <a:pt x="208" y="198"/>
                    </a:lnTo>
                    <a:lnTo>
                      <a:pt x="27" y="198"/>
                    </a:lnTo>
                    <a:lnTo>
                      <a:pt x="28" y="184"/>
                    </a:lnTo>
                    <a:lnTo>
                      <a:pt x="30" y="168"/>
                    </a:lnTo>
                    <a:lnTo>
                      <a:pt x="34" y="149"/>
                    </a:lnTo>
                    <a:lnTo>
                      <a:pt x="39" y="130"/>
                    </a:lnTo>
                    <a:lnTo>
                      <a:pt x="43" y="119"/>
                    </a:lnTo>
                    <a:lnTo>
                      <a:pt x="47" y="110"/>
                    </a:lnTo>
                    <a:lnTo>
                      <a:pt x="54" y="99"/>
                    </a:lnTo>
                    <a:lnTo>
                      <a:pt x="60" y="89"/>
                    </a:lnTo>
                    <a:lnTo>
                      <a:pt x="67" y="79"/>
                    </a:lnTo>
                    <a:lnTo>
                      <a:pt x="76" y="69"/>
                    </a:lnTo>
                    <a:lnTo>
                      <a:pt x="87" y="60"/>
                    </a:lnTo>
                    <a:lnTo>
                      <a:pt x="98" y="51"/>
                    </a:lnTo>
                    <a:lnTo>
                      <a:pt x="109" y="44"/>
                    </a:lnTo>
                    <a:lnTo>
                      <a:pt x="120" y="37"/>
                    </a:lnTo>
                    <a:lnTo>
                      <a:pt x="132" y="30"/>
                    </a:lnTo>
                    <a:lnTo>
                      <a:pt x="143" y="25"/>
                    </a:lnTo>
                    <a:lnTo>
                      <a:pt x="156" y="21"/>
                    </a:lnTo>
                    <a:lnTo>
                      <a:pt x="167" y="17"/>
                    </a:lnTo>
                    <a:lnTo>
                      <a:pt x="180" y="13"/>
                    </a:lnTo>
                    <a:lnTo>
                      <a:pt x="192" y="9"/>
                    </a:lnTo>
                    <a:lnTo>
                      <a:pt x="216" y="5"/>
                    </a:lnTo>
                    <a:lnTo>
                      <a:pt x="241" y="2"/>
                    </a:lnTo>
                    <a:lnTo>
                      <a:pt x="265" y="0"/>
                    </a:lnTo>
                    <a:lnTo>
                      <a:pt x="288" y="0"/>
                    </a:lnTo>
                    <a:lnTo>
                      <a:pt x="310" y="0"/>
                    </a:lnTo>
                    <a:lnTo>
                      <a:pt x="336" y="2"/>
                    </a:lnTo>
                    <a:lnTo>
                      <a:pt x="350" y="4"/>
                    </a:lnTo>
                    <a:lnTo>
                      <a:pt x="365" y="6"/>
                    </a:lnTo>
                    <a:lnTo>
                      <a:pt x="380" y="9"/>
                    </a:lnTo>
                    <a:lnTo>
                      <a:pt x="396" y="13"/>
                    </a:lnTo>
                    <a:lnTo>
                      <a:pt x="411" y="18"/>
                    </a:lnTo>
                    <a:lnTo>
                      <a:pt x="427" y="23"/>
                    </a:lnTo>
                    <a:lnTo>
                      <a:pt x="443" y="30"/>
                    </a:lnTo>
                    <a:lnTo>
                      <a:pt x="457" y="38"/>
                    </a:lnTo>
                    <a:lnTo>
                      <a:pt x="472" y="46"/>
                    </a:lnTo>
                    <a:lnTo>
                      <a:pt x="485" y="56"/>
                    </a:lnTo>
                    <a:lnTo>
                      <a:pt x="499" y="68"/>
                    </a:lnTo>
                    <a:lnTo>
                      <a:pt x="510" y="80"/>
                    </a:lnTo>
                    <a:lnTo>
                      <a:pt x="519" y="90"/>
                    </a:lnTo>
                    <a:lnTo>
                      <a:pt x="525" y="100"/>
                    </a:lnTo>
                    <a:lnTo>
                      <a:pt x="530" y="111"/>
                    </a:lnTo>
                    <a:lnTo>
                      <a:pt x="535" y="122"/>
                    </a:lnTo>
                    <a:lnTo>
                      <a:pt x="540" y="133"/>
                    </a:lnTo>
                    <a:lnTo>
                      <a:pt x="543" y="144"/>
                    </a:lnTo>
                    <a:lnTo>
                      <a:pt x="546" y="155"/>
                    </a:lnTo>
                    <a:lnTo>
                      <a:pt x="548" y="166"/>
                    </a:lnTo>
                    <a:lnTo>
                      <a:pt x="552" y="187"/>
                    </a:lnTo>
                    <a:lnTo>
                      <a:pt x="553" y="206"/>
                    </a:lnTo>
                    <a:lnTo>
                      <a:pt x="554" y="221"/>
                    </a:lnTo>
                    <a:lnTo>
                      <a:pt x="554" y="234"/>
                    </a:lnTo>
                    <a:lnTo>
                      <a:pt x="555" y="486"/>
                    </a:lnTo>
                    <a:lnTo>
                      <a:pt x="555" y="506"/>
                    </a:lnTo>
                    <a:lnTo>
                      <a:pt x="556" y="526"/>
                    </a:lnTo>
                    <a:lnTo>
                      <a:pt x="557" y="546"/>
                    </a:lnTo>
                    <a:lnTo>
                      <a:pt x="558" y="566"/>
                    </a:lnTo>
                    <a:lnTo>
                      <a:pt x="561" y="586"/>
                    </a:lnTo>
                    <a:lnTo>
                      <a:pt x="564" y="605"/>
                    </a:lnTo>
                    <a:lnTo>
                      <a:pt x="567" y="625"/>
                    </a:lnTo>
                    <a:lnTo>
                      <a:pt x="570" y="645"/>
                    </a:lnTo>
                    <a:lnTo>
                      <a:pt x="404" y="645"/>
                    </a:lnTo>
                    <a:lnTo>
                      <a:pt x="404" y="6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3" name="Freeform 33"/>
              <p:cNvSpPr>
                <a:spLocks/>
              </p:cNvSpPr>
              <p:nvPr/>
            </p:nvSpPr>
            <p:spPr bwMode="auto">
              <a:xfrm>
                <a:off x="3543577" y="12179863"/>
                <a:ext cx="74688" cy="123622"/>
              </a:xfrm>
              <a:custGeom>
                <a:avLst/>
                <a:gdLst>
                  <a:gd name="T0" fmla="*/ 8 w 388"/>
                  <a:gd name="T1" fmla="*/ 157 h 630"/>
                  <a:gd name="T2" fmla="*/ 8 w 388"/>
                  <a:gd name="T3" fmla="*/ 144 h 630"/>
                  <a:gd name="T4" fmla="*/ 7 w 388"/>
                  <a:gd name="T5" fmla="*/ 125 h 630"/>
                  <a:gd name="T6" fmla="*/ 6 w 388"/>
                  <a:gd name="T7" fmla="*/ 104 h 630"/>
                  <a:gd name="T8" fmla="*/ 5 w 388"/>
                  <a:gd name="T9" fmla="*/ 81 h 630"/>
                  <a:gd name="T10" fmla="*/ 4 w 388"/>
                  <a:gd name="T11" fmla="*/ 58 h 630"/>
                  <a:gd name="T12" fmla="*/ 2 w 388"/>
                  <a:gd name="T13" fmla="*/ 36 h 630"/>
                  <a:gd name="T14" fmla="*/ 1 w 388"/>
                  <a:gd name="T15" fmla="*/ 16 h 630"/>
                  <a:gd name="T16" fmla="*/ 0 w 388"/>
                  <a:gd name="T17" fmla="*/ 1 h 630"/>
                  <a:gd name="T18" fmla="*/ 172 w 388"/>
                  <a:gd name="T19" fmla="*/ 1 h 630"/>
                  <a:gd name="T20" fmla="*/ 175 w 388"/>
                  <a:gd name="T21" fmla="*/ 122 h 630"/>
                  <a:gd name="T22" fmla="*/ 185 w 388"/>
                  <a:gd name="T23" fmla="*/ 101 h 630"/>
                  <a:gd name="T24" fmla="*/ 198 w 388"/>
                  <a:gd name="T25" fmla="*/ 79 h 630"/>
                  <a:gd name="T26" fmla="*/ 205 w 388"/>
                  <a:gd name="T27" fmla="*/ 68 h 630"/>
                  <a:gd name="T28" fmla="*/ 214 w 388"/>
                  <a:gd name="T29" fmla="*/ 57 h 630"/>
                  <a:gd name="T30" fmla="*/ 224 w 388"/>
                  <a:gd name="T31" fmla="*/ 48 h 630"/>
                  <a:gd name="T32" fmla="*/ 234 w 388"/>
                  <a:gd name="T33" fmla="*/ 37 h 630"/>
                  <a:gd name="T34" fmla="*/ 248 w 388"/>
                  <a:gd name="T35" fmla="*/ 29 h 630"/>
                  <a:gd name="T36" fmla="*/ 262 w 388"/>
                  <a:gd name="T37" fmla="*/ 21 h 630"/>
                  <a:gd name="T38" fmla="*/ 278 w 388"/>
                  <a:gd name="T39" fmla="*/ 14 h 630"/>
                  <a:gd name="T40" fmla="*/ 296 w 388"/>
                  <a:gd name="T41" fmla="*/ 8 h 630"/>
                  <a:gd name="T42" fmla="*/ 316 w 388"/>
                  <a:gd name="T43" fmla="*/ 4 h 630"/>
                  <a:gd name="T44" fmla="*/ 338 w 388"/>
                  <a:gd name="T45" fmla="*/ 1 h 630"/>
                  <a:gd name="T46" fmla="*/ 362 w 388"/>
                  <a:gd name="T47" fmla="*/ 0 h 630"/>
                  <a:gd name="T48" fmla="*/ 388 w 388"/>
                  <a:gd name="T49" fmla="*/ 0 h 630"/>
                  <a:gd name="T50" fmla="*/ 388 w 388"/>
                  <a:gd name="T51" fmla="*/ 165 h 630"/>
                  <a:gd name="T52" fmla="*/ 371 w 388"/>
                  <a:gd name="T53" fmla="*/ 164 h 630"/>
                  <a:gd name="T54" fmla="*/ 355 w 388"/>
                  <a:gd name="T55" fmla="*/ 163 h 630"/>
                  <a:gd name="T56" fmla="*/ 341 w 388"/>
                  <a:gd name="T57" fmla="*/ 163 h 630"/>
                  <a:gd name="T58" fmla="*/ 326 w 388"/>
                  <a:gd name="T59" fmla="*/ 164 h 630"/>
                  <a:gd name="T60" fmla="*/ 314 w 388"/>
                  <a:gd name="T61" fmla="*/ 165 h 630"/>
                  <a:gd name="T62" fmla="*/ 301 w 388"/>
                  <a:gd name="T63" fmla="*/ 166 h 630"/>
                  <a:gd name="T64" fmla="*/ 290 w 388"/>
                  <a:gd name="T65" fmla="*/ 168 h 630"/>
                  <a:gd name="T66" fmla="*/ 279 w 388"/>
                  <a:gd name="T67" fmla="*/ 171 h 630"/>
                  <a:gd name="T68" fmla="*/ 269 w 388"/>
                  <a:gd name="T69" fmla="*/ 174 h 630"/>
                  <a:gd name="T70" fmla="*/ 261 w 388"/>
                  <a:gd name="T71" fmla="*/ 177 h 630"/>
                  <a:gd name="T72" fmla="*/ 252 w 388"/>
                  <a:gd name="T73" fmla="*/ 181 h 630"/>
                  <a:gd name="T74" fmla="*/ 244 w 388"/>
                  <a:gd name="T75" fmla="*/ 185 h 630"/>
                  <a:gd name="T76" fmla="*/ 238 w 388"/>
                  <a:gd name="T77" fmla="*/ 191 h 630"/>
                  <a:gd name="T78" fmla="*/ 231 w 388"/>
                  <a:gd name="T79" fmla="*/ 196 h 630"/>
                  <a:gd name="T80" fmla="*/ 225 w 388"/>
                  <a:gd name="T81" fmla="*/ 201 h 630"/>
                  <a:gd name="T82" fmla="*/ 220 w 388"/>
                  <a:gd name="T83" fmla="*/ 206 h 630"/>
                  <a:gd name="T84" fmla="*/ 216 w 388"/>
                  <a:gd name="T85" fmla="*/ 213 h 630"/>
                  <a:gd name="T86" fmla="*/ 212 w 388"/>
                  <a:gd name="T87" fmla="*/ 219 h 630"/>
                  <a:gd name="T88" fmla="*/ 207 w 388"/>
                  <a:gd name="T89" fmla="*/ 226 h 630"/>
                  <a:gd name="T90" fmla="*/ 204 w 388"/>
                  <a:gd name="T91" fmla="*/ 232 h 630"/>
                  <a:gd name="T92" fmla="*/ 200 w 388"/>
                  <a:gd name="T93" fmla="*/ 246 h 630"/>
                  <a:gd name="T94" fmla="*/ 196 w 388"/>
                  <a:gd name="T95" fmla="*/ 261 h 630"/>
                  <a:gd name="T96" fmla="*/ 194 w 388"/>
                  <a:gd name="T97" fmla="*/ 276 h 630"/>
                  <a:gd name="T98" fmla="*/ 192 w 388"/>
                  <a:gd name="T99" fmla="*/ 291 h 630"/>
                  <a:gd name="T100" fmla="*/ 192 w 388"/>
                  <a:gd name="T101" fmla="*/ 307 h 630"/>
                  <a:gd name="T102" fmla="*/ 192 w 388"/>
                  <a:gd name="T103" fmla="*/ 321 h 630"/>
                  <a:gd name="T104" fmla="*/ 192 w 388"/>
                  <a:gd name="T105" fmla="*/ 630 h 630"/>
                  <a:gd name="T106" fmla="*/ 8 w 388"/>
                  <a:gd name="T107" fmla="*/ 630 h 630"/>
                  <a:gd name="T108" fmla="*/ 8 w 388"/>
                  <a:gd name="T109" fmla="*/ 15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8" h="630">
                    <a:moveTo>
                      <a:pt x="8" y="157"/>
                    </a:moveTo>
                    <a:lnTo>
                      <a:pt x="8" y="144"/>
                    </a:lnTo>
                    <a:lnTo>
                      <a:pt x="7" y="125"/>
                    </a:lnTo>
                    <a:lnTo>
                      <a:pt x="6" y="104"/>
                    </a:lnTo>
                    <a:lnTo>
                      <a:pt x="5" y="81"/>
                    </a:lnTo>
                    <a:lnTo>
                      <a:pt x="4" y="58"/>
                    </a:lnTo>
                    <a:lnTo>
                      <a:pt x="2" y="36"/>
                    </a:lnTo>
                    <a:lnTo>
                      <a:pt x="1" y="16"/>
                    </a:lnTo>
                    <a:lnTo>
                      <a:pt x="0" y="1"/>
                    </a:lnTo>
                    <a:lnTo>
                      <a:pt x="172" y="1"/>
                    </a:lnTo>
                    <a:lnTo>
                      <a:pt x="175" y="122"/>
                    </a:lnTo>
                    <a:lnTo>
                      <a:pt x="185" y="101"/>
                    </a:lnTo>
                    <a:lnTo>
                      <a:pt x="198" y="79"/>
                    </a:lnTo>
                    <a:lnTo>
                      <a:pt x="205" y="68"/>
                    </a:lnTo>
                    <a:lnTo>
                      <a:pt x="214" y="57"/>
                    </a:lnTo>
                    <a:lnTo>
                      <a:pt x="224" y="48"/>
                    </a:lnTo>
                    <a:lnTo>
                      <a:pt x="234" y="37"/>
                    </a:lnTo>
                    <a:lnTo>
                      <a:pt x="248" y="29"/>
                    </a:lnTo>
                    <a:lnTo>
                      <a:pt x="262" y="21"/>
                    </a:lnTo>
                    <a:lnTo>
                      <a:pt x="278" y="14"/>
                    </a:lnTo>
                    <a:lnTo>
                      <a:pt x="296" y="8"/>
                    </a:lnTo>
                    <a:lnTo>
                      <a:pt x="316" y="4"/>
                    </a:lnTo>
                    <a:lnTo>
                      <a:pt x="338" y="1"/>
                    </a:lnTo>
                    <a:lnTo>
                      <a:pt x="362" y="0"/>
                    </a:lnTo>
                    <a:lnTo>
                      <a:pt x="388" y="0"/>
                    </a:lnTo>
                    <a:lnTo>
                      <a:pt x="388" y="165"/>
                    </a:lnTo>
                    <a:lnTo>
                      <a:pt x="371" y="164"/>
                    </a:lnTo>
                    <a:lnTo>
                      <a:pt x="355" y="163"/>
                    </a:lnTo>
                    <a:lnTo>
                      <a:pt x="341" y="163"/>
                    </a:lnTo>
                    <a:lnTo>
                      <a:pt x="326" y="164"/>
                    </a:lnTo>
                    <a:lnTo>
                      <a:pt x="314" y="165"/>
                    </a:lnTo>
                    <a:lnTo>
                      <a:pt x="301" y="166"/>
                    </a:lnTo>
                    <a:lnTo>
                      <a:pt x="290" y="168"/>
                    </a:lnTo>
                    <a:lnTo>
                      <a:pt x="279" y="171"/>
                    </a:lnTo>
                    <a:lnTo>
                      <a:pt x="269" y="174"/>
                    </a:lnTo>
                    <a:lnTo>
                      <a:pt x="261" y="177"/>
                    </a:lnTo>
                    <a:lnTo>
                      <a:pt x="252" y="181"/>
                    </a:lnTo>
                    <a:lnTo>
                      <a:pt x="244" y="185"/>
                    </a:lnTo>
                    <a:lnTo>
                      <a:pt x="238" y="191"/>
                    </a:lnTo>
                    <a:lnTo>
                      <a:pt x="231" y="196"/>
                    </a:lnTo>
                    <a:lnTo>
                      <a:pt x="225" y="201"/>
                    </a:lnTo>
                    <a:lnTo>
                      <a:pt x="220" y="206"/>
                    </a:lnTo>
                    <a:lnTo>
                      <a:pt x="216" y="213"/>
                    </a:lnTo>
                    <a:lnTo>
                      <a:pt x="212" y="219"/>
                    </a:lnTo>
                    <a:lnTo>
                      <a:pt x="207" y="226"/>
                    </a:lnTo>
                    <a:lnTo>
                      <a:pt x="204" y="232"/>
                    </a:lnTo>
                    <a:lnTo>
                      <a:pt x="200" y="246"/>
                    </a:lnTo>
                    <a:lnTo>
                      <a:pt x="196" y="261"/>
                    </a:lnTo>
                    <a:lnTo>
                      <a:pt x="194" y="276"/>
                    </a:lnTo>
                    <a:lnTo>
                      <a:pt x="192" y="291"/>
                    </a:lnTo>
                    <a:lnTo>
                      <a:pt x="192" y="307"/>
                    </a:lnTo>
                    <a:lnTo>
                      <a:pt x="192" y="321"/>
                    </a:lnTo>
                    <a:lnTo>
                      <a:pt x="192" y="630"/>
                    </a:lnTo>
                    <a:lnTo>
                      <a:pt x="8" y="630"/>
                    </a:lnTo>
                    <a:lnTo>
                      <a:pt x="8" y="1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4" name="Freeform 34"/>
              <p:cNvSpPr>
                <a:spLocks/>
              </p:cNvSpPr>
              <p:nvPr/>
            </p:nvSpPr>
            <p:spPr bwMode="auto">
              <a:xfrm>
                <a:off x="3644020" y="12143806"/>
                <a:ext cx="87566" cy="162254"/>
              </a:xfrm>
              <a:custGeom>
                <a:avLst/>
                <a:gdLst>
                  <a:gd name="T0" fmla="*/ 447 w 451"/>
                  <a:gd name="T1" fmla="*/ 804 h 823"/>
                  <a:gd name="T2" fmla="*/ 426 w 451"/>
                  <a:gd name="T3" fmla="*/ 809 h 823"/>
                  <a:gd name="T4" fmla="*/ 404 w 451"/>
                  <a:gd name="T5" fmla="*/ 814 h 823"/>
                  <a:gd name="T6" fmla="*/ 384 w 451"/>
                  <a:gd name="T7" fmla="*/ 817 h 823"/>
                  <a:gd name="T8" fmla="*/ 365 w 451"/>
                  <a:gd name="T9" fmla="*/ 819 h 823"/>
                  <a:gd name="T10" fmla="*/ 332 w 451"/>
                  <a:gd name="T11" fmla="*/ 822 h 823"/>
                  <a:gd name="T12" fmla="*/ 305 w 451"/>
                  <a:gd name="T13" fmla="*/ 823 h 823"/>
                  <a:gd name="T14" fmla="*/ 288 w 451"/>
                  <a:gd name="T15" fmla="*/ 823 h 823"/>
                  <a:gd name="T16" fmla="*/ 272 w 451"/>
                  <a:gd name="T17" fmla="*/ 822 h 823"/>
                  <a:gd name="T18" fmla="*/ 258 w 451"/>
                  <a:gd name="T19" fmla="*/ 820 h 823"/>
                  <a:gd name="T20" fmla="*/ 244 w 451"/>
                  <a:gd name="T21" fmla="*/ 818 h 823"/>
                  <a:gd name="T22" fmla="*/ 231 w 451"/>
                  <a:gd name="T23" fmla="*/ 816 h 823"/>
                  <a:gd name="T24" fmla="*/ 219 w 451"/>
                  <a:gd name="T25" fmla="*/ 813 h 823"/>
                  <a:gd name="T26" fmla="*/ 209 w 451"/>
                  <a:gd name="T27" fmla="*/ 809 h 823"/>
                  <a:gd name="T28" fmla="*/ 198 w 451"/>
                  <a:gd name="T29" fmla="*/ 805 h 823"/>
                  <a:gd name="T30" fmla="*/ 189 w 451"/>
                  <a:gd name="T31" fmla="*/ 801 h 823"/>
                  <a:gd name="T32" fmla="*/ 180 w 451"/>
                  <a:gd name="T33" fmla="*/ 795 h 823"/>
                  <a:gd name="T34" fmla="*/ 172 w 451"/>
                  <a:gd name="T35" fmla="*/ 790 h 823"/>
                  <a:gd name="T36" fmla="*/ 166 w 451"/>
                  <a:gd name="T37" fmla="*/ 784 h 823"/>
                  <a:gd name="T38" fmla="*/ 158 w 451"/>
                  <a:gd name="T39" fmla="*/ 779 h 823"/>
                  <a:gd name="T40" fmla="*/ 153 w 451"/>
                  <a:gd name="T41" fmla="*/ 772 h 823"/>
                  <a:gd name="T42" fmla="*/ 148 w 451"/>
                  <a:gd name="T43" fmla="*/ 765 h 823"/>
                  <a:gd name="T44" fmla="*/ 143 w 451"/>
                  <a:gd name="T45" fmla="*/ 759 h 823"/>
                  <a:gd name="T46" fmla="*/ 136 w 451"/>
                  <a:gd name="T47" fmla="*/ 745 h 823"/>
                  <a:gd name="T48" fmla="*/ 130 w 451"/>
                  <a:gd name="T49" fmla="*/ 732 h 823"/>
                  <a:gd name="T50" fmla="*/ 126 w 451"/>
                  <a:gd name="T51" fmla="*/ 717 h 823"/>
                  <a:gd name="T52" fmla="*/ 123 w 451"/>
                  <a:gd name="T53" fmla="*/ 703 h 823"/>
                  <a:gd name="T54" fmla="*/ 121 w 451"/>
                  <a:gd name="T55" fmla="*/ 677 h 823"/>
                  <a:gd name="T56" fmla="*/ 120 w 451"/>
                  <a:gd name="T57" fmla="*/ 654 h 823"/>
                  <a:gd name="T58" fmla="*/ 120 w 451"/>
                  <a:gd name="T59" fmla="*/ 312 h 823"/>
                  <a:gd name="T60" fmla="*/ 0 w 451"/>
                  <a:gd name="T61" fmla="*/ 312 h 823"/>
                  <a:gd name="T62" fmla="*/ 0 w 451"/>
                  <a:gd name="T63" fmla="*/ 190 h 823"/>
                  <a:gd name="T64" fmla="*/ 120 w 451"/>
                  <a:gd name="T65" fmla="*/ 190 h 823"/>
                  <a:gd name="T66" fmla="*/ 120 w 451"/>
                  <a:gd name="T67" fmla="*/ 67 h 823"/>
                  <a:gd name="T68" fmla="*/ 302 w 451"/>
                  <a:gd name="T69" fmla="*/ 0 h 823"/>
                  <a:gd name="T70" fmla="*/ 302 w 451"/>
                  <a:gd name="T71" fmla="*/ 190 h 823"/>
                  <a:gd name="T72" fmla="*/ 451 w 451"/>
                  <a:gd name="T73" fmla="*/ 190 h 823"/>
                  <a:gd name="T74" fmla="*/ 451 w 451"/>
                  <a:gd name="T75" fmla="*/ 312 h 823"/>
                  <a:gd name="T76" fmla="*/ 302 w 451"/>
                  <a:gd name="T77" fmla="*/ 312 h 823"/>
                  <a:gd name="T78" fmla="*/ 302 w 451"/>
                  <a:gd name="T79" fmla="*/ 594 h 823"/>
                  <a:gd name="T80" fmla="*/ 302 w 451"/>
                  <a:gd name="T81" fmla="*/ 615 h 823"/>
                  <a:gd name="T82" fmla="*/ 305 w 451"/>
                  <a:gd name="T83" fmla="*/ 632 h 823"/>
                  <a:gd name="T84" fmla="*/ 306 w 451"/>
                  <a:gd name="T85" fmla="*/ 641 h 823"/>
                  <a:gd name="T86" fmla="*/ 308 w 451"/>
                  <a:gd name="T87" fmla="*/ 649 h 823"/>
                  <a:gd name="T88" fmla="*/ 310 w 451"/>
                  <a:gd name="T89" fmla="*/ 655 h 823"/>
                  <a:gd name="T90" fmla="*/ 314 w 451"/>
                  <a:gd name="T91" fmla="*/ 662 h 823"/>
                  <a:gd name="T92" fmla="*/ 318 w 451"/>
                  <a:gd name="T93" fmla="*/ 668 h 823"/>
                  <a:gd name="T94" fmla="*/ 323 w 451"/>
                  <a:gd name="T95" fmla="*/ 673 h 823"/>
                  <a:gd name="T96" fmla="*/ 330 w 451"/>
                  <a:gd name="T97" fmla="*/ 677 h 823"/>
                  <a:gd name="T98" fmla="*/ 338 w 451"/>
                  <a:gd name="T99" fmla="*/ 681 h 823"/>
                  <a:gd name="T100" fmla="*/ 347 w 451"/>
                  <a:gd name="T101" fmla="*/ 684 h 823"/>
                  <a:gd name="T102" fmla="*/ 359 w 451"/>
                  <a:gd name="T103" fmla="*/ 686 h 823"/>
                  <a:gd name="T104" fmla="*/ 371 w 451"/>
                  <a:gd name="T105" fmla="*/ 687 h 823"/>
                  <a:gd name="T106" fmla="*/ 386 w 451"/>
                  <a:gd name="T107" fmla="*/ 688 h 823"/>
                  <a:gd name="T108" fmla="*/ 404 w 451"/>
                  <a:gd name="T109" fmla="*/ 687 h 823"/>
                  <a:gd name="T110" fmla="*/ 418 w 451"/>
                  <a:gd name="T111" fmla="*/ 687 h 823"/>
                  <a:gd name="T112" fmla="*/ 432 w 451"/>
                  <a:gd name="T113" fmla="*/ 685 h 823"/>
                  <a:gd name="T114" fmla="*/ 447 w 451"/>
                  <a:gd name="T115" fmla="*/ 684 h 823"/>
                  <a:gd name="T116" fmla="*/ 447 w 451"/>
                  <a:gd name="T117" fmla="*/ 804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1" h="823">
                    <a:moveTo>
                      <a:pt x="447" y="804"/>
                    </a:moveTo>
                    <a:lnTo>
                      <a:pt x="426" y="809"/>
                    </a:lnTo>
                    <a:lnTo>
                      <a:pt x="404" y="814"/>
                    </a:lnTo>
                    <a:lnTo>
                      <a:pt x="384" y="817"/>
                    </a:lnTo>
                    <a:lnTo>
                      <a:pt x="365" y="819"/>
                    </a:lnTo>
                    <a:lnTo>
                      <a:pt x="332" y="822"/>
                    </a:lnTo>
                    <a:lnTo>
                      <a:pt x="305" y="823"/>
                    </a:lnTo>
                    <a:lnTo>
                      <a:pt x="288" y="823"/>
                    </a:lnTo>
                    <a:lnTo>
                      <a:pt x="272" y="822"/>
                    </a:lnTo>
                    <a:lnTo>
                      <a:pt x="258" y="820"/>
                    </a:lnTo>
                    <a:lnTo>
                      <a:pt x="244" y="818"/>
                    </a:lnTo>
                    <a:lnTo>
                      <a:pt x="231" y="816"/>
                    </a:lnTo>
                    <a:lnTo>
                      <a:pt x="219" y="813"/>
                    </a:lnTo>
                    <a:lnTo>
                      <a:pt x="209" y="809"/>
                    </a:lnTo>
                    <a:lnTo>
                      <a:pt x="198" y="805"/>
                    </a:lnTo>
                    <a:lnTo>
                      <a:pt x="189" y="801"/>
                    </a:lnTo>
                    <a:lnTo>
                      <a:pt x="180" y="795"/>
                    </a:lnTo>
                    <a:lnTo>
                      <a:pt x="172" y="790"/>
                    </a:lnTo>
                    <a:lnTo>
                      <a:pt x="166" y="784"/>
                    </a:lnTo>
                    <a:lnTo>
                      <a:pt x="158" y="779"/>
                    </a:lnTo>
                    <a:lnTo>
                      <a:pt x="153" y="772"/>
                    </a:lnTo>
                    <a:lnTo>
                      <a:pt x="148" y="765"/>
                    </a:lnTo>
                    <a:lnTo>
                      <a:pt x="143" y="759"/>
                    </a:lnTo>
                    <a:lnTo>
                      <a:pt x="136" y="745"/>
                    </a:lnTo>
                    <a:lnTo>
                      <a:pt x="130" y="732"/>
                    </a:lnTo>
                    <a:lnTo>
                      <a:pt x="126" y="717"/>
                    </a:lnTo>
                    <a:lnTo>
                      <a:pt x="123" y="703"/>
                    </a:lnTo>
                    <a:lnTo>
                      <a:pt x="121" y="677"/>
                    </a:lnTo>
                    <a:lnTo>
                      <a:pt x="120" y="654"/>
                    </a:lnTo>
                    <a:lnTo>
                      <a:pt x="120" y="312"/>
                    </a:lnTo>
                    <a:lnTo>
                      <a:pt x="0" y="312"/>
                    </a:lnTo>
                    <a:lnTo>
                      <a:pt x="0" y="190"/>
                    </a:lnTo>
                    <a:lnTo>
                      <a:pt x="120" y="190"/>
                    </a:lnTo>
                    <a:lnTo>
                      <a:pt x="120" y="67"/>
                    </a:lnTo>
                    <a:lnTo>
                      <a:pt x="302" y="0"/>
                    </a:lnTo>
                    <a:lnTo>
                      <a:pt x="302" y="190"/>
                    </a:lnTo>
                    <a:lnTo>
                      <a:pt x="451" y="190"/>
                    </a:lnTo>
                    <a:lnTo>
                      <a:pt x="451" y="312"/>
                    </a:lnTo>
                    <a:lnTo>
                      <a:pt x="302" y="312"/>
                    </a:lnTo>
                    <a:lnTo>
                      <a:pt x="302" y="594"/>
                    </a:lnTo>
                    <a:lnTo>
                      <a:pt x="302" y="615"/>
                    </a:lnTo>
                    <a:lnTo>
                      <a:pt x="305" y="632"/>
                    </a:lnTo>
                    <a:lnTo>
                      <a:pt x="306" y="641"/>
                    </a:lnTo>
                    <a:lnTo>
                      <a:pt x="308" y="649"/>
                    </a:lnTo>
                    <a:lnTo>
                      <a:pt x="310" y="655"/>
                    </a:lnTo>
                    <a:lnTo>
                      <a:pt x="314" y="662"/>
                    </a:lnTo>
                    <a:lnTo>
                      <a:pt x="318" y="668"/>
                    </a:lnTo>
                    <a:lnTo>
                      <a:pt x="323" y="673"/>
                    </a:lnTo>
                    <a:lnTo>
                      <a:pt x="330" y="677"/>
                    </a:lnTo>
                    <a:lnTo>
                      <a:pt x="338" y="681"/>
                    </a:lnTo>
                    <a:lnTo>
                      <a:pt x="347" y="684"/>
                    </a:lnTo>
                    <a:lnTo>
                      <a:pt x="359" y="686"/>
                    </a:lnTo>
                    <a:lnTo>
                      <a:pt x="371" y="687"/>
                    </a:lnTo>
                    <a:lnTo>
                      <a:pt x="386" y="688"/>
                    </a:lnTo>
                    <a:lnTo>
                      <a:pt x="404" y="687"/>
                    </a:lnTo>
                    <a:lnTo>
                      <a:pt x="418" y="687"/>
                    </a:lnTo>
                    <a:lnTo>
                      <a:pt x="432" y="685"/>
                    </a:lnTo>
                    <a:lnTo>
                      <a:pt x="447" y="684"/>
                    </a:lnTo>
                    <a:lnTo>
                      <a:pt x="447" y="8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5" name="Freeform 35"/>
              <p:cNvSpPr>
                <a:spLocks/>
              </p:cNvSpPr>
              <p:nvPr/>
            </p:nvSpPr>
            <p:spPr bwMode="auto">
              <a:xfrm>
                <a:off x="3765066" y="12177287"/>
                <a:ext cx="115896" cy="126198"/>
              </a:xfrm>
              <a:custGeom>
                <a:avLst/>
                <a:gdLst>
                  <a:gd name="T0" fmla="*/ 3 w 592"/>
                  <a:gd name="T1" fmla="*/ 116 h 644"/>
                  <a:gd name="T2" fmla="*/ 2 w 592"/>
                  <a:gd name="T3" fmla="*/ 51 h 644"/>
                  <a:gd name="T4" fmla="*/ 175 w 592"/>
                  <a:gd name="T5" fmla="*/ 15 h 644"/>
                  <a:gd name="T6" fmla="*/ 189 w 592"/>
                  <a:gd name="T7" fmla="*/ 96 h 644"/>
                  <a:gd name="T8" fmla="*/ 208 w 592"/>
                  <a:gd name="T9" fmla="*/ 71 h 644"/>
                  <a:gd name="T10" fmla="*/ 227 w 592"/>
                  <a:gd name="T11" fmla="*/ 53 h 644"/>
                  <a:gd name="T12" fmla="*/ 251 w 592"/>
                  <a:gd name="T13" fmla="*/ 36 h 644"/>
                  <a:gd name="T14" fmla="*/ 280 w 592"/>
                  <a:gd name="T15" fmla="*/ 20 h 644"/>
                  <a:gd name="T16" fmla="*/ 316 w 592"/>
                  <a:gd name="T17" fmla="*/ 7 h 644"/>
                  <a:gd name="T18" fmla="*/ 359 w 592"/>
                  <a:gd name="T19" fmla="*/ 1 h 644"/>
                  <a:gd name="T20" fmla="*/ 406 w 592"/>
                  <a:gd name="T21" fmla="*/ 1 h 644"/>
                  <a:gd name="T22" fmla="*/ 446 w 592"/>
                  <a:gd name="T23" fmla="*/ 7 h 644"/>
                  <a:gd name="T24" fmla="*/ 479 w 592"/>
                  <a:gd name="T25" fmla="*/ 19 h 644"/>
                  <a:gd name="T26" fmla="*/ 507 w 592"/>
                  <a:gd name="T27" fmla="*/ 34 h 644"/>
                  <a:gd name="T28" fmla="*/ 530 w 592"/>
                  <a:gd name="T29" fmla="*/ 52 h 644"/>
                  <a:gd name="T30" fmla="*/ 548 w 592"/>
                  <a:gd name="T31" fmla="*/ 71 h 644"/>
                  <a:gd name="T32" fmla="*/ 561 w 592"/>
                  <a:gd name="T33" fmla="*/ 91 h 644"/>
                  <a:gd name="T34" fmla="*/ 571 w 592"/>
                  <a:gd name="T35" fmla="*/ 110 h 644"/>
                  <a:gd name="T36" fmla="*/ 579 w 592"/>
                  <a:gd name="T37" fmla="*/ 133 h 644"/>
                  <a:gd name="T38" fmla="*/ 587 w 592"/>
                  <a:gd name="T39" fmla="*/ 163 h 644"/>
                  <a:gd name="T40" fmla="*/ 591 w 592"/>
                  <a:gd name="T41" fmla="*/ 205 h 644"/>
                  <a:gd name="T42" fmla="*/ 592 w 592"/>
                  <a:gd name="T43" fmla="*/ 265 h 644"/>
                  <a:gd name="T44" fmla="*/ 592 w 592"/>
                  <a:gd name="T45" fmla="*/ 644 h 644"/>
                  <a:gd name="T46" fmla="*/ 405 w 592"/>
                  <a:gd name="T47" fmla="*/ 254 h 644"/>
                  <a:gd name="T48" fmla="*/ 404 w 592"/>
                  <a:gd name="T49" fmla="*/ 218 h 644"/>
                  <a:gd name="T50" fmla="*/ 401 w 592"/>
                  <a:gd name="T51" fmla="*/ 202 h 644"/>
                  <a:gd name="T52" fmla="*/ 396 w 592"/>
                  <a:gd name="T53" fmla="*/ 186 h 644"/>
                  <a:gd name="T54" fmla="*/ 382 w 592"/>
                  <a:gd name="T55" fmla="*/ 166 h 644"/>
                  <a:gd name="T56" fmla="*/ 363 w 592"/>
                  <a:gd name="T57" fmla="*/ 149 h 644"/>
                  <a:gd name="T58" fmla="*/ 351 w 592"/>
                  <a:gd name="T59" fmla="*/ 142 h 644"/>
                  <a:gd name="T60" fmla="*/ 338 w 592"/>
                  <a:gd name="T61" fmla="*/ 137 h 644"/>
                  <a:gd name="T62" fmla="*/ 323 w 592"/>
                  <a:gd name="T63" fmla="*/ 134 h 644"/>
                  <a:gd name="T64" fmla="*/ 306 w 592"/>
                  <a:gd name="T65" fmla="*/ 133 h 644"/>
                  <a:gd name="T66" fmla="*/ 277 w 592"/>
                  <a:gd name="T67" fmla="*/ 136 h 644"/>
                  <a:gd name="T68" fmla="*/ 251 w 592"/>
                  <a:gd name="T69" fmla="*/ 146 h 644"/>
                  <a:gd name="T70" fmla="*/ 228 w 592"/>
                  <a:gd name="T71" fmla="*/ 161 h 644"/>
                  <a:gd name="T72" fmla="*/ 211 w 592"/>
                  <a:gd name="T73" fmla="*/ 181 h 644"/>
                  <a:gd name="T74" fmla="*/ 203 w 592"/>
                  <a:gd name="T75" fmla="*/ 196 h 644"/>
                  <a:gd name="T76" fmla="*/ 195 w 592"/>
                  <a:gd name="T77" fmla="*/ 217 h 644"/>
                  <a:gd name="T78" fmla="*/ 190 w 592"/>
                  <a:gd name="T79" fmla="*/ 243 h 644"/>
                  <a:gd name="T80" fmla="*/ 188 w 592"/>
                  <a:gd name="T81" fmla="*/ 277 h 644"/>
                  <a:gd name="T82" fmla="*/ 3 w 592"/>
                  <a:gd name="T83" fmla="*/ 64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2" h="644">
                    <a:moveTo>
                      <a:pt x="3" y="130"/>
                    </a:moveTo>
                    <a:lnTo>
                      <a:pt x="3" y="116"/>
                    </a:lnTo>
                    <a:lnTo>
                      <a:pt x="3" y="88"/>
                    </a:lnTo>
                    <a:lnTo>
                      <a:pt x="2" y="51"/>
                    </a:lnTo>
                    <a:lnTo>
                      <a:pt x="0" y="15"/>
                    </a:lnTo>
                    <a:lnTo>
                      <a:pt x="175" y="15"/>
                    </a:lnTo>
                    <a:lnTo>
                      <a:pt x="181" y="110"/>
                    </a:lnTo>
                    <a:lnTo>
                      <a:pt x="189" y="96"/>
                    </a:lnTo>
                    <a:lnTo>
                      <a:pt x="201" y="81"/>
                    </a:lnTo>
                    <a:lnTo>
                      <a:pt x="208" y="71"/>
                    </a:lnTo>
                    <a:lnTo>
                      <a:pt x="217" y="62"/>
                    </a:lnTo>
                    <a:lnTo>
                      <a:pt x="227" y="53"/>
                    </a:lnTo>
                    <a:lnTo>
                      <a:pt x="238" y="44"/>
                    </a:lnTo>
                    <a:lnTo>
                      <a:pt x="251" y="36"/>
                    </a:lnTo>
                    <a:lnTo>
                      <a:pt x="264" y="27"/>
                    </a:lnTo>
                    <a:lnTo>
                      <a:pt x="280" y="20"/>
                    </a:lnTo>
                    <a:lnTo>
                      <a:pt x="298" y="13"/>
                    </a:lnTo>
                    <a:lnTo>
                      <a:pt x="316" y="7"/>
                    </a:lnTo>
                    <a:lnTo>
                      <a:pt x="337" y="3"/>
                    </a:lnTo>
                    <a:lnTo>
                      <a:pt x="359" y="1"/>
                    </a:lnTo>
                    <a:lnTo>
                      <a:pt x="384" y="0"/>
                    </a:lnTo>
                    <a:lnTo>
                      <a:pt x="406" y="1"/>
                    </a:lnTo>
                    <a:lnTo>
                      <a:pt x="427" y="3"/>
                    </a:lnTo>
                    <a:lnTo>
                      <a:pt x="446" y="7"/>
                    </a:lnTo>
                    <a:lnTo>
                      <a:pt x="463" y="13"/>
                    </a:lnTo>
                    <a:lnTo>
                      <a:pt x="479" y="19"/>
                    </a:lnTo>
                    <a:lnTo>
                      <a:pt x="494" y="26"/>
                    </a:lnTo>
                    <a:lnTo>
                      <a:pt x="507" y="34"/>
                    </a:lnTo>
                    <a:lnTo>
                      <a:pt x="519" y="43"/>
                    </a:lnTo>
                    <a:lnTo>
                      <a:pt x="530" y="52"/>
                    </a:lnTo>
                    <a:lnTo>
                      <a:pt x="540" y="62"/>
                    </a:lnTo>
                    <a:lnTo>
                      <a:pt x="548" y="71"/>
                    </a:lnTo>
                    <a:lnTo>
                      <a:pt x="555" y="82"/>
                    </a:lnTo>
                    <a:lnTo>
                      <a:pt x="561" y="91"/>
                    </a:lnTo>
                    <a:lnTo>
                      <a:pt x="567" y="100"/>
                    </a:lnTo>
                    <a:lnTo>
                      <a:pt x="571" y="110"/>
                    </a:lnTo>
                    <a:lnTo>
                      <a:pt x="575" y="118"/>
                    </a:lnTo>
                    <a:lnTo>
                      <a:pt x="579" y="133"/>
                    </a:lnTo>
                    <a:lnTo>
                      <a:pt x="583" y="147"/>
                    </a:lnTo>
                    <a:lnTo>
                      <a:pt x="587" y="163"/>
                    </a:lnTo>
                    <a:lnTo>
                      <a:pt x="589" y="182"/>
                    </a:lnTo>
                    <a:lnTo>
                      <a:pt x="591" y="205"/>
                    </a:lnTo>
                    <a:lnTo>
                      <a:pt x="592" y="232"/>
                    </a:lnTo>
                    <a:lnTo>
                      <a:pt x="592" y="265"/>
                    </a:lnTo>
                    <a:lnTo>
                      <a:pt x="592" y="305"/>
                    </a:lnTo>
                    <a:lnTo>
                      <a:pt x="592" y="644"/>
                    </a:lnTo>
                    <a:lnTo>
                      <a:pt x="405" y="644"/>
                    </a:lnTo>
                    <a:lnTo>
                      <a:pt x="405" y="254"/>
                    </a:lnTo>
                    <a:lnTo>
                      <a:pt x="405" y="235"/>
                    </a:lnTo>
                    <a:lnTo>
                      <a:pt x="404" y="218"/>
                    </a:lnTo>
                    <a:lnTo>
                      <a:pt x="403" y="209"/>
                    </a:lnTo>
                    <a:lnTo>
                      <a:pt x="401" y="202"/>
                    </a:lnTo>
                    <a:lnTo>
                      <a:pt x="399" y="193"/>
                    </a:lnTo>
                    <a:lnTo>
                      <a:pt x="396" y="186"/>
                    </a:lnTo>
                    <a:lnTo>
                      <a:pt x="389" y="175"/>
                    </a:lnTo>
                    <a:lnTo>
                      <a:pt x="382" y="166"/>
                    </a:lnTo>
                    <a:lnTo>
                      <a:pt x="374" y="158"/>
                    </a:lnTo>
                    <a:lnTo>
                      <a:pt x="363" y="149"/>
                    </a:lnTo>
                    <a:lnTo>
                      <a:pt x="357" y="145"/>
                    </a:lnTo>
                    <a:lnTo>
                      <a:pt x="351" y="142"/>
                    </a:lnTo>
                    <a:lnTo>
                      <a:pt x="344" y="140"/>
                    </a:lnTo>
                    <a:lnTo>
                      <a:pt x="338" y="137"/>
                    </a:lnTo>
                    <a:lnTo>
                      <a:pt x="331" y="136"/>
                    </a:lnTo>
                    <a:lnTo>
                      <a:pt x="323" y="134"/>
                    </a:lnTo>
                    <a:lnTo>
                      <a:pt x="314" y="133"/>
                    </a:lnTo>
                    <a:lnTo>
                      <a:pt x="306" y="133"/>
                    </a:lnTo>
                    <a:lnTo>
                      <a:pt x="291" y="134"/>
                    </a:lnTo>
                    <a:lnTo>
                      <a:pt x="277" y="136"/>
                    </a:lnTo>
                    <a:lnTo>
                      <a:pt x="263" y="140"/>
                    </a:lnTo>
                    <a:lnTo>
                      <a:pt x="251" y="146"/>
                    </a:lnTo>
                    <a:lnTo>
                      <a:pt x="239" y="153"/>
                    </a:lnTo>
                    <a:lnTo>
                      <a:pt x="228" y="161"/>
                    </a:lnTo>
                    <a:lnTo>
                      <a:pt x="218" y="170"/>
                    </a:lnTo>
                    <a:lnTo>
                      <a:pt x="211" y="181"/>
                    </a:lnTo>
                    <a:lnTo>
                      <a:pt x="206" y="188"/>
                    </a:lnTo>
                    <a:lnTo>
                      <a:pt x="203" y="196"/>
                    </a:lnTo>
                    <a:lnTo>
                      <a:pt x="198" y="206"/>
                    </a:lnTo>
                    <a:lnTo>
                      <a:pt x="195" y="217"/>
                    </a:lnTo>
                    <a:lnTo>
                      <a:pt x="192" y="230"/>
                    </a:lnTo>
                    <a:lnTo>
                      <a:pt x="190" y="243"/>
                    </a:lnTo>
                    <a:lnTo>
                      <a:pt x="188" y="259"/>
                    </a:lnTo>
                    <a:lnTo>
                      <a:pt x="188" y="277"/>
                    </a:lnTo>
                    <a:lnTo>
                      <a:pt x="188" y="644"/>
                    </a:lnTo>
                    <a:lnTo>
                      <a:pt x="3" y="644"/>
                    </a:lnTo>
                    <a:lnTo>
                      <a:pt x="3" y="1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6" name="Freeform 36"/>
              <p:cNvSpPr>
                <a:spLocks noEditPoints="1"/>
              </p:cNvSpPr>
              <p:nvPr/>
            </p:nvSpPr>
            <p:spPr bwMode="auto">
              <a:xfrm>
                <a:off x="3919594" y="12174712"/>
                <a:ext cx="118471" cy="133924"/>
              </a:xfrm>
              <a:custGeom>
                <a:avLst/>
                <a:gdLst>
                  <a:gd name="T0" fmla="*/ 406 w 596"/>
                  <a:gd name="T1" fmla="*/ 232 h 671"/>
                  <a:gd name="T2" fmla="*/ 398 w 596"/>
                  <a:gd name="T3" fmla="*/ 197 h 671"/>
                  <a:gd name="T4" fmla="*/ 380 w 596"/>
                  <a:gd name="T5" fmla="*/ 163 h 671"/>
                  <a:gd name="T6" fmla="*/ 355 w 596"/>
                  <a:gd name="T7" fmla="*/ 140 h 671"/>
                  <a:gd name="T8" fmla="*/ 334 w 596"/>
                  <a:gd name="T9" fmla="*/ 130 h 671"/>
                  <a:gd name="T10" fmla="*/ 309 w 596"/>
                  <a:gd name="T11" fmla="*/ 126 h 671"/>
                  <a:gd name="T12" fmla="*/ 272 w 596"/>
                  <a:gd name="T13" fmla="*/ 128 h 671"/>
                  <a:gd name="T14" fmla="*/ 237 w 596"/>
                  <a:gd name="T15" fmla="*/ 143 h 671"/>
                  <a:gd name="T16" fmla="*/ 211 w 596"/>
                  <a:gd name="T17" fmla="*/ 168 h 671"/>
                  <a:gd name="T18" fmla="*/ 195 w 596"/>
                  <a:gd name="T19" fmla="*/ 200 h 671"/>
                  <a:gd name="T20" fmla="*/ 184 w 596"/>
                  <a:gd name="T21" fmla="*/ 239 h 671"/>
                  <a:gd name="T22" fmla="*/ 408 w 596"/>
                  <a:gd name="T23" fmla="*/ 266 h 671"/>
                  <a:gd name="T24" fmla="*/ 176 w 596"/>
                  <a:gd name="T25" fmla="*/ 400 h 671"/>
                  <a:gd name="T26" fmla="*/ 182 w 596"/>
                  <a:gd name="T27" fmla="*/ 452 h 671"/>
                  <a:gd name="T28" fmla="*/ 198 w 596"/>
                  <a:gd name="T29" fmla="*/ 494 h 671"/>
                  <a:gd name="T30" fmla="*/ 217 w 596"/>
                  <a:gd name="T31" fmla="*/ 518 h 671"/>
                  <a:gd name="T32" fmla="*/ 236 w 596"/>
                  <a:gd name="T33" fmla="*/ 532 h 671"/>
                  <a:gd name="T34" fmla="*/ 261 w 596"/>
                  <a:gd name="T35" fmla="*/ 543 h 671"/>
                  <a:gd name="T36" fmla="*/ 292 w 596"/>
                  <a:gd name="T37" fmla="*/ 548 h 671"/>
                  <a:gd name="T38" fmla="*/ 336 w 596"/>
                  <a:gd name="T39" fmla="*/ 545 h 671"/>
                  <a:gd name="T40" fmla="*/ 360 w 596"/>
                  <a:gd name="T41" fmla="*/ 535 h 671"/>
                  <a:gd name="T42" fmla="*/ 382 w 596"/>
                  <a:gd name="T43" fmla="*/ 520 h 671"/>
                  <a:gd name="T44" fmla="*/ 399 w 596"/>
                  <a:gd name="T45" fmla="*/ 496 h 671"/>
                  <a:gd name="T46" fmla="*/ 412 w 596"/>
                  <a:gd name="T47" fmla="*/ 461 h 671"/>
                  <a:gd name="T48" fmla="*/ 576 w 596"/>
                  <a:gd name="T49" fmla="*/ 488 h 671"/>
                  <a:gd name="T50" fmla="*/ 564 w 596"/>
                  <a:gd name="T51" fmla="*/ 530 h 671"/>
                  <a:gd name="T52" fmla="*/ 550 w 596"/>
                  <a:gd name="T53" fmla="*/ 558 h 671"/>
                  <a:gd name="T54" fmla="*/ 528 w 596"/>
                  <a:gd name="T55" fmla="*/ 588 h 671"/>
                  <a:gd name="T56" fmla="*/ 501 w 596"/>
                  <a:gd name="T57" fmla="*/ 615 h 671"/>
                  <a:gd name="T58" fmla="*/ 467 w 596"/>
                  <a:gd name="T59" fmla="*/ 637 h 671"/>
                  <a:gd name="T60" fmla="*/ 427 w 596"/>
                  <a:gd name="T61" fmla="*/ 652 h 671"/>
                  <a:gd name="T62" fmla="*/ 382 w 596"/>
                  <a:gd name="T63" fmla="*/ 664 h 671"/>
                  <a:gd name="T64" fmla="*/ 334 w 596"/>
                  <a:gd name="T65" fmla="*/ 670 h 671"/>
                  <a:gd name="T66" fmla="*/ 278 w 596"/>
                  <a:gd name="T67" fmla="*/ 670 h 671"/>
                  <a:gd name="T68" fmla="*/ 225 w 596"/>
                  <a:gd name="T69" fmla="*/ 665 h 671"/>
                  <a:gd name="T70" fmla="*/ 180 w 596"/>
                  <a:gd name="T71" fmla="*/ 653 h 671"/>
                  <a:gd name="T72" fmla="*/ 134 w 596"/>
                  <a:gd name="T73" fmla="*/ 633 h 671"/>
                  <a:gd name="T74" fmla="*/ 92 w 596"/>
                  <a:gd name="T75" fmla="*/ 605 h 671"/>
                  <a:gd name="T76" fmla="*/ 60 w 596"/>
                  <a:gd name="T77" fmla="*/ 570 h 671"/>
                  <a:gd name="T78" fmla="*/ 36 w 596"/>
                  <a:gd name="T79" fmla="*/ 530 h 671"/>
                  <a:gd name="T80" fmla="*/ 18 w 596"/>
                  <a:gd name="T81" fmla="*/ 486 h 671"/>
                  <a:gd name="T82" fmla="*/ 7 w 596"/>
                  <a:gd name="T83" fmla="*/ 438 h 671"/>
                  <a:gd name="T84" fmla="*/ 1 w 596"/>
                  <a:gd name="T85" fmla="*/ 385 h 671"/>
                  <a:gd name="T86" fmla="*/ 0 w 596"/>
                  <a:gd name="T87" fmla="*/ 330 h 671"/>
                  <a:gd name="T88" fmla="*/ 5 w 596"/>
                  <a:gd name="T89" fmla="*/ 270 h 671"/>
                  <a:gd name="T90" fmla="*/ 18 w 596"/>
                  <a:gd name="T91" fmla="*/ 210 h 671"/>
                  <a:gd name="T92" fmla="*/ 42 w 596"/>
                  <a:gd name="T93" fmla="*/ 151 h 671"/>
                  <a:gd name="T94" fmla="*/ 79 w 596"/>
                  <a:gd name="T95" fmla="*/ 98 h 671"/>
                  <a:gd name="T96" fmla="*/ 130 w 596"/>
                  <a:gd name="T97" fmla="*/ 52 h 671"/>
                  <a:gd name="T98" fmla="*/ 188 w 596"/>
                  <a:gd name="T99" fmla="*/ 22 h 671"/>
                  <a:gd name="T100" fmla="*/ 256 w 596"/>
                  <a:gd name="T101" fmla="*/ 4 h 671"/>
                  <a:gd name="T102" fmla="*/ 323 w 596"/>
                  <a:gd name="T103" fmla="*/ 1 h 671"/>
                  <a:gd name="T104" fmla="*/ 375 w 596"/>
                  <a:gd name="T105" fmla="*/ 7 h 671"/>
                  <a:gd name="T106" fmla="*/ 427 w 596"/>
                  <a:gd name="T107" fmla="*/ 24 h 671"/>
                  <a:gd name="T108" fmla="*/ 476 w 596"/>
                  <a:gd name="T109" fmla="*/ 52 h 671"/>
                  <a:gd name="T110" fmla="*/ 521 w 596"/>
                  <a:gd name="T111" fmla="*/ 95 h 671"/>
                  <a:gd name="T112" fmla="*/ 558 w 596"/>
                  <a:gd name="T113" fmla="*/ 151 h 671"/>
                  <a:gd name="T114" fmla="*/ 577 w 596"/>
                  <a:gd name="T115" fmla="*/ 200 h 671"/>
                  <a:gd name="T116" fmla="*/ 589 w 596"/>
                  <a:gd name="T117" fmla="*/ 248 h 671"/>
                  <a:gd name="T118" fmla="*/ 595 w 596"/>
                  <a:gd name="T119" fmla="*/ 308 h 671"/>
                  <a:gd name="T120" fmla="*/ 595 w 596"/>
                  <a:gd name="T121" fmla="*/ 38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6" h="671">
                    <a:moveTo>
                      <a:pt x="408" y="266"/>
                    </a:moveTo>
                    <a:lnTo>
                      <a:pt x="408" y="251"/>
                    </a:lnTo>
                    <a:lnTo>
                      <a:pt x="406" y="232"/>
                    </a:lnTo>
                    <a:lnTo>
                      <a:pt x="404" y="220"/>
                    </a:lnTo>
                    <a:lnTo>
                      <a:pt x="402" y="209"/>
                    </a:lnTo>
                    <a:lnTo>
                      <a:pt x="398" y="197"/>
                    </a:lnTo>
                    <a:lnTo>
                      <a:pt x="394" y="185"/>
                    </a:lnTo>
                    <a:lnTo>
                      <a:pt x="388" y="173"/>
                    </a:lnTo>
                    <a:lnTo>
                      <a:pt x="380" y="163"/>
                    </a:lnTo>
                    <a:lnTo>
                      <a:pt x="372" y="152"/>
                    </a:lnTo>
                    <a:lnTo>
                      <a:pt x="362" y="144"/>
                    </a:lnTo>
                    <a:lnTo>
                      <a:pt x="355" y="140"/>
                    </a:lnTo>
                    <a:lnTo>
                      <a:pt x="349" y="136"/>
                    </a:lnTo>
                    <a:lnTo>
                      <a:pt x="342" y="134"/>
                    </a:lnTo>
                    <a:lnTo>
                      <a:pt x="334" y="130"/>
                    </a:lnTo>
                    <a:lnTo>
                      <a:pt x="327" y="128"/>
                    </a:lnTo>
                    <a:lnTo>
                      <a:pt x="318" y="127"/>
                    </a:lnTo>
                    <a:lnTo>
                      <a:pt x="309" y="126"/>
                    </a:lnTo>
                    <a:lnTo>
                      <a:pt x="299" y="125"/>
                    </a:lnTo>
                    <a:lnTo>
                      <a:pt x="284" y="126"/>
                    </a:lnTo>
                    <a:lnTo>
                      <a:pt x="272" y="128"/>
                    </a:lnTo>
                    <a:lnTo>
                      <a:pt x="259" y="133"/>
                    </a:lnTo>
                    <a:lnTo>
                      <a:pt x="248" y="137"/>
                    </a:lnTo>
                    <a:lnTo>
                      <a:pt x="237" y="143"/>
                    </a:lnTo>
                    <a:lnTo>
                      <a:pt x="228" y="150"/>
                    </a:lnTo>
                    <a:lnTo>
                      <a:pt x="220" y="159"/>
                    </a:lnTo>
                    <a:lnTo>
                      <a:pt x="211" y="168"/>
                    </a:lnTo>
                    <a:lnTo>
                      <a:pt x="205" y="178"/>
                    </a:lnTo>
                    <a:lnTo>
                      <a:pt x="199" y="189"/>
                    </a:lnTo>
                    <a:lnTo>
                      <a:pt x="195" y="200"/>
                    </a:lnTo>
                    <a:lnTo>
                      <a:pt x="190" y="213"/>
                    </a:lnTo>
                    <a:lnTo>
                      <a:pt x="187" y="225"/>
                    </a:lnTo>
                    <a:lnTo>
                      <a:pt x="184" y="239"/>
                    </a:lnTo>
                    <a:lnTo>
                      <a:pt x="182" y="253"/>
                    </a:lnTo>
                    <a:lnTo>
                      <a:pt x="182" y="266"/>
                    </a:lnTo>
                    <a:lnTo>
                      <a:pt x="408" y="266"/>
                    </a:lnTo>
                    <a:lnTo>
                      <a:pt x="408" y="266"/>
                    </a:lnTo>
                    <a:close/>
                    <a:moveTo>
                      <a:pt x="175" y="381"/>
                    </a:moveTo>
                    <a:lnTo>
                      <a:pt x="176" y="400"/>
                    </a:lnTo>
                    <a:lnTo>
                      <a:pt x="177" y="425"/>
                    </a:lnTo>
                    <a:lnTo>
                      <a:pt x="179" y="438"/>
                    </a:lnTo>
                    <a:lnTo>
                      <a:pt x="182" y="452"/>
                    </a:lnTo>
                    <a:lnTo>
                      <a:pt x="186" y="466"/>
                    </a:lnTo>
                    <a:lnTo>
                      <a:pt x="191" y="480"/>
                    </a:lnTo>
                    <a:lnTo>
                      <a:pt x="198" y="494"/>
                    </a:lnTo>
                    <a:lnTo>
                      <a:pt x="206" y="506"/>
                    </a:lnTo>
                    <a:lnTo>
                      <a:pt x="211" y="512"/>
                    </a:lnTo>
                    <a:lnTo>
                      <a:pt x="217" y="518"/>
                    </a:lnTo>
                    <a:lnTo>
                      <a:pt x="223" y="523"/>
                    </a:lnTo>
                    <a:lnTo>
                      <a:pt x="229" y="528"/>
                    </a:lnTo>
                    <a:lnTo>
                      <a:pt x="236" y="532"/>
                    </a:lnTo>
                    <a:lnTo>
                      <a:pt x="244" y="536"/>
                    </a:lnTo>
                    <a:lnTo>
                      <a:pt x="252" y="540"/>
                    </a:lnTo>
                    <a:lnTo>
                      <a:pt x="261" y="543"/>
                    </a:lnTo>
                    <a:lnTo>
                      <a:pt x="271" y="546"/>
                    </a:lnTo>
                    <a:lnTo>
                      <a:pt x="280" y="547"/>
                    </a:lnTo>
                    <a:lnTo>
                      <a:pt x="292" y="548"/>
                    </a:lnTo>
                    <a:lnTo>
                      <a:pt x="303" y="549"/>
                    </a:lnTo>
                    <a:lnTo>
                      <a:pt x="320" y="548"/>
                    </a:lnTo>
                    <a:lnTo>
                      <a:pt x="336" y="545"/>
                    </a:lnTo>
                    <a:lnTo>
                      <a:pt x="345" y="543"/>
                    </a:lnTo>
                    <a:lnTo>
                      <a:pt x="353" y="540"/>
                    </a:lnTo>
                    <a:lnTo>
                      <a:pt x="360" y="535"/>
                    </a:lnTo>
                    <a:lnTo>
                      <a:pt x="368" y="531"/>
                    </a:lnTo>
                    <a:lnTo>
                      <a:pt x="375" y="526"/>
                    </a:lnTo>
                    <a:lnTo>
                      <a:pt x="382" y="520"/>
                    </a:lnTo>
                    <a:lnTo>
                      <a:pt x="389" y="512"/>
                    </a:lnTo>
                    <a:lnTo>
                      <a:pt x="394" y="504"/>
                    </a:lnTo>
                    <a:lnTo>
                      <a:pt x="399" y="496"/>
                    </a:lnTo>
                    <a:lnTo>
                      <a:pt x="404" y="485"/>
                    </a:lnTo>
                    <a:lnTo>
                      <a:pt x="408" y="474"/>
                    </a:lnTo>
                    <a:lnTo>
                      <a:pt x="412" y="461"/>
                    </a:lnTo>
                    <a:lnTo>
                      <a:pt x="580" y="461"/>
                    </a:lnTo>
                    <a:lnTo>
                      <a:pt x="577" y="474"/>
                    </a:lnTo>
                    <a:lnTo>
                      <a:pt x="576" y="488"/>
                    </a:lnTo>
                    <a:lnTo>
                      <a:pt x="572" y="504"/>
                    </a:lnTo>
                    <a:lnTo>
                      <a:pt x="567" y="521"/>
                    </a:lnTo>
                    <a:lnTo>
                      <a:pt x="564" y="530"/>
                    </a:lnTo>
                    <a:lnTo>
                      <a:pt x="560" y="540"/>
                    </a:lnTo>
                    <a:lnTo>
                      <a:pt x="556" y="549"/>
                    </a:lnTo>
                    <a:lnTo>
                      <a:pt x="550" y="558"/>
                    </a:lnTo>
                    <a:lnTo>
                      <a:pt x="544" y="568"/>
                    </a:lnTo>
                    <a:lnTo>
                      <a:pt x="537" y="578"/>
                    </a:lnTo>
                    <a:lnTo>
                      <a:pt x="528" y="588"/>
                    </a:lnTo>
                    <a:lnTo>
                      <a:pt x="520" y="598"/>
                    </a:lnTo>
                    <a:lnTo>
                      <a:pt x="511" y="606"/>
                    </a:lnTo>
                    <a:lnTo>
                      <a:pt x="501" y="615"/>
                    </a:lnTo>
                    <a:lnTo>
                      <a:pt x="491" y="623"/>
                    </a:lnTo>
                    <a:lnTo>
                      <a:pt x="479" y="629"/>
                    </a:lnTo>
                    <a:lnTo>
                      <a:pt x="467" y="637"/>
                    </a:lnTo>
                    <a:lnTo>
                      <a:pt x="454" y="642"/>
                    </a:lnTo>
                    <a:lnTo>
                      <a:pt x="441" y="648"/>
                    </a:lnTo>
                    <a:lnTo>
                      <a:pt x="427" y="652"/>
                    </a:lnTo>
                    <a:lnTo>
                      <a:pt x="413" y="656"/>
                    </a:lnTo>
                    <a:lnTo>
                      <a:pt x="398" y="661"/>
                    </a:lnTo>
                    <a:lnTo>
                      <a:pt x="382" y="664"/>
                    </a:lnTo>
                    <a:lnTo>
                      <a:pt x="367" y="667"/>
                    </a:lnTo>
                    <a:lnTo>
                      <a:pt x="351" y="669"/>
                    </a:lnTo>
                    <a:lnTo>
                      <a:pt x="334" y="670"/>
                    </a:lnTo>
                    <a:lnTo>
                      <a:pt x="318" y="671"/>
                    </a:lnTo>
                    <a:lnTo>
                      <a:pt x="301" y="671"/>
                    </a:lnTo>
                    <a:lnTo>
                      <a:pt x="278" y="670"/>
                    </a:lnTo>
                    <a:lnTo>
                      <a:pt x="253" y="669"/>
                    </a:lnTo>
                    <a:lnTo>
                      <a:pt x="239" y="667"/>
                    </a:lnTo>
                    <a:lnTo>
                      <a:pt x="225" y="665"/>
                    </a:lnTo>
                    <a:lnTo>
                      <a:pt x="210" y="662"/>
                    </a:lnTo>
                    <a:lnTo>
                      <a:pt x="195" y="657"/>
                    </a:lnTo>
                    <a:lnTo>
                      <a:pt x="180" y="653"/>
                    </a:lnTo>
                    <a:lnTo>
                      <a:pt x="164" y="648"/>
                    </a:lnTo>
                    <a:lnTo>
                      <a:pt x="150" y="641"/>
                    </a:lnTo>
                    <a:lnTo>
                      <a:pt x="134" y="633"/>
                    </a:lnTo>
                    <a:lnTo>
                      <a:pt x="121" y="625"/>
                    </a:lnTo>
                    <a:lnTo>
                      <a:pt x="106" y="616"/>
                    </a:lnTo>
                    <a:lnTo>
                      <a:pt x="92" y="605"/>
                    </a:lnTo>
                    <a:lnTo>
                      <a:pt x="80" y="593"/>
                    </a:lnTo>
                    <a:lnTo>
                      <a:pt x="69" y="581"/>
                    </a:lnTo>
                    <a:lnTo>
                      <a:pt x="60" y="570"/>
                    </a:lnTo>
                    <a:lnTo>
                      <a:pt x="52" y="557"/>
                    </a:lnTo>
                    <a:lnTo>
                      <a:pt x="43" y="544"/>
                    </a:lnTo>
                    <a:lnTo>
                      <a:pt x="36" y="530"/>
                    </a:lnTo>
                    <a:lnTo>
                      <a:pt x="30" y="516"/>
                    </a:lnTo>
                    <a:lnTo>
                      <a:pt x="24" y="501"/>
                    </a:lnTo>
                    <a:lnTo>
                      <a:pt x="18" y="486"/>
                    </a:lnTo>
                    <a:lnTo>
                      <a:pt x="14" y="471"/>
                    </a:lnTo>
                    <a:lnTo>
                      <a:pt x="10" y="454"/>
                    </a:lnTo>
                    <a:lnTo>
                      <a:pt x="7" y="438"/>
                    </a:lnTo>
                    <a:lnTo>
                      <a:pt x="4" y="421"/>
                    </a:lnTo>
                    <a:lnTo>
                      <a:pt x="2" y="404"/>
                    </a:lnTo>
                    <a:lnTo>
                      <a:pt x="1" y="385"/>
                    </a:lnTo>
                    <a:lnTo>
                      <a:pt x="0" y="367"/>
                    </a:lnTo>
                    <a:lnTo>
                      <a:pt x="0" y="349"/>
                    </a:lnTo>
                    <a:lnTo>
                      <a:pt x="0" y="330"/>
                    </a:lnTo>
                    <a:lnTo>
                      <a:pt x="1" y="310"/>
                    </a:lnTo>
                    <a:lnTo>
                      <a:pt x="3" y="290"/>
                    </a:lnTo>
                    <a:lnTo>
                      <a:pt x="5" y="270"/>
                    </a:lnTo>
                    <a:lnTo>
                      <a:pt x="8" y="249"/>
                    </a:lnTo>
                    <a:lnTo>
                      <a:pt x="13" y="230"/>
                    </a:lnTo>
                    <a:lnTo>
                      <a:pt x="18" y="210"/>
                    </a:lnTo>
                    <a:lnTo>
                      <a:pt x="25" y="190"/>
                    </a:lnTo>
                    <a:lnTo>
                      <a:pt x="33" y="170"/>
                    </a:lnTo>
                    <a:lnTo>
                      <a:pt x="42" y="151"/>
                    </a:lnTo>
                    <a:lnTo>
                      <a:pt x="53" y="134"/>
                    </a:lnTo>
                    <a:lnTo>
                      <a:pt x="65" y="115"/>
                    </a:lnTo>
                    <a:lnTo>
                      <a:pt x="79" y="98"/>
                    </a:lnTo>
                    <a:lnTo>
                      <a:pt x="93" y="82"/>
                    </a:lnTo>
                    <a:lnTo>
                      <a:pt x="111" y="67"/>
                    </a:lnTo>
                    <a:lnTo>
                      <a:pt x="130" y="52"/>
                    </a:lnTo>
                    <a:lnTo>
                      <a:pt x="149" y="41"/>
                    </a:lnTo>
                    <a:lnTo>
                      <a:pt x="167" y="30"/>
                    </a:lnTo>
                    <a:lnTo>
                      <a:pt x="188" y="22"/>
                    </a:lnTo>
                    <a:lnTo>
                      <a:pt x="210" y="15"/>
                    </a:lnTo>
                    <a:lnTo>
                      <a:pt x="232" y="8"/>
                    </a:lnTo>
                    <a:lnTo>
                      <a:pt x="256" y="4"/>
                    </a:lnTo>
                    <a:lnTo>
                      <a:pt x="280" y="1"/>
                    </a:lnTo>
                    <a:lnTo>
                      <a:pt x="305" y="0"/>
                    </a:lnTo>
                    <a:lnTo>
                      <a:pt x="323" y="1"/>
                    </a:lnTo>
                    <a:lnTo>
                      <a:pt x="340" y="2"/>
                    </a:lnTo>
                    <a:lnTo>
                      <a:pt x="357" y="4"/>
                    </a:lnTo>
                    <a:lnTo>
                      <a:pt x="375" y="7"/>
                    </a:lnTo>
                    <a:lnTo>
                      <a:pt x="392" y="12"/>
                    </a:lnTo>
                    <a:lnTo>
                      <a:pt x="410" y="18"/>
                    </a:lnTo>
                    <a:lnTo>
                      <a:pt x="427" y="24"/>
                    </a:lnTo>
                    <a:lnTo>
                      <a:pt x="444" y="32"/>
                    </a:lnTo>
                    <a:lnTo>
                      <a:pt x="461" y="42"/>
                    </a:lnTo>
                    <a:lnTo>
                      <a:pt x="476" y="52"/>
                    </a:lnTo>
                    <a:lnTo>
                      <a:pt x="492" y="65"/>
                    </a:lnTo>
                    <a:lnTo>
                      <a:pt x="508" y="79"/>
                    </a:lnTo>
                    <a:lnTo>
                      <a:pt x="521" y="95"/>
                    </a:lnTo>
                    <a:lnTo>
                      <a:pt x="535" y="112"/>
                    </a:lnTo>
                    <a:lnTo>
                      <a:pt x="547" y="130"/>
                    </a:lnTo>
                    <a:lnTo>
                      <a:pt x="558" y="151"/>
                    </a:lnTo>
                    <a:lnTo>
                      <a:pt x="566" y="168"/>
                    </a:lnTo>
                    <a:lnTo>
                      <a:pt x="572" y="184"/>
                    </a:lnTo>
                    <a:lnTo>
                      <a:pt x="577" y="200"/>
                    </a:lnTo>
                    <a:lnTo>
                      <a:pt x="582" y="216"/>
                    </a:lnTo>
                    <a:lnTo>
                      <a:pt x="586" y="233"/>
                    </a:lnTo>
                    <a:lnTo>
                      <a:pt x="589" y="248"/>
                    </a:lnTo>
                    <a:lnTo>
                      <a:pt x="591" y="264"/>
                    </a:lnTo>
                    <a:lnTo>
                      <a:pt x="593" y="279"/>
                    </a:lnTo>
                    <a:lnTo>
                      <a:pt x="595" y="308"/>
                    </a:lnTo>
                    <a:lnTo>
                      <a:pt x="596" y="335"/>
                    </a:lnTo>
                    <a:lnTo>
                      <a:pt x="596" y="360"/>
                    </a:lnTo>
                    <a:lnTo>
                      <a:pt x="595" y="381"/>
                    </a:lnTo>
                    <a:lnTo>
                      <a:pt x="175" y="381"/>
                    </a:lnTo>
                    <a:lnTo>
                      <a:pt x="175" y="3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7" name="Freeform 37"/>
              <p:cNvSpPr>
                <a:spLocks/>
              </p:cNvSpPr>
              <p:nvPr/>
            </p:nvSpPr>
            <p:spPr bwMode="auto">
              <a:xfrm>
                <a:off x="4068971" y="12179863"/>
                <a:ext cx="77264" cy="123622"/>
              </a:xfrm>
              <a:custGeom>
                <a:avLst/>
                <a:gdLst>
                  <a:gd name="T0" fmla="*/ 8 w 389"/>
                  <a:gd name="T1" fmla="*/ 157 h 630"/>
                  <a:gd name="T2" fmla="*/ 8 w 389"/>
                  <a:gd name="T3" fmla="*/ 144 h 630"/>
                  <a:gd name="T4" fmla="*/ 8 w 389"/>
                  <a:gd name="T5" fmla="*/ 125 h 630"/>
                  <a:gd name="T6" fmla="*/ 7 w 389"/>
                  <a:gd name="T7" fmla="*/ 104 h 630"/>
                  <a:gd name="T8" fmla="*/ 6 w 389"/>
                  <a:gd name="T9" fmla="*/ 81 h 630"/>
                  <a:gd name="T10" fmla="*/ 4 w 389"/>
                  <a:gd name="T11" fmla="*/ 58 h 630"/>
                  <a:gd name="T12" fmla="*/ 3 w 389"/>
                  <a:gd name="T13" fmla="*/ 36 h 630"/>
                  <a:gd name="T14" fmla="*/ 1 w 389"/>
                  <a:gd name="T15" fmla="*/ 16 h 630"/>
                  <a:gd name="T16" fmla="*/ 0 w 389"/>
                  <a:gd name="T17" fmla="*/ 1 h 630"/>
                  <a:gd name="T18" fmla="*/ 172 w 389"/>
                  <a:gd name="T19" fmla="*/ 1 h 630"/>
                  <a:gd name="T20" fmla="*/ 176 w 389"/>
                  <a:gd name="T21" fmla="*/ 122 h 630"/>
                  <a:gd name="T22" fmla="*/ 186 w 389"/>
                  <a:gd name="T23" fmla="*/ 101 h 630"/>
                  <a:gd name="T24" fmla="*/ 198 w 389"/>
                  <a:gd name="T25" fmla="*/ 79 h 630"/>
                  <a:gd name="T26" fmla="*/ 205 w 389"/>
                  <a:gd name="T27" fmla="*/ 68 h 630"/>
                  <a:gd name="T28" fmla="*/ 215 w 389"/>
                  <a:gd name="T29" fmla="*/ 57 h 630"/>
                  <a:gd name="T30" fmla="*/ 224 w 389"/>
                  <a:gd name="T31" fmla="*/ 48 h 630"/>
                  <a:gd name="T32" fmla="*/ 236 w 389"/>
                  <a:gd name="T33" fmla="*/ 37 h 630"/>
                  <a:gd name="T34" fmla="*/ 248 w 389"/>
                  <a:gd name="T35" fmla="*/ 29 h 630"/>
                  <a:gd name="T36" fmla="*/ 263 w 389"/>
                  <a:gd name="T37" fmla="*/ 21 h 630"/>
                  <a:gd name="T38" fmla="*/ 278 w 389"/>
                  <a:gd name="T39" fmla="*/ 14 h 630"/>
                  <a:gd name="T40" fmla="*/ 296 w 389"/>
                  <a:gd name="T41" fmla="*/ 8 h 630"/>
                  <a:gd name="T42" fmla="*/ 316 w 389"/>
                  <a:gd name="T43" fmla="*/ 4 h 630"/>
                  <a:gd name="T44" fmla="*/ 338 w 389"/>
                  <a:gd name="T45" fmla="*/ 1 h 630"/>
                  <a:gd name="T46" fmla="*/ 362 w 389"/>
                  <a:gd name="T47" fmla="*/ 0 h 630"/>
                  <a:gd name="T48" fmla="*/ 389 w 389"/>
                  <a:gd name="T49" fmla="*/ 0 h 630"/>
                  <a:gd name="T50" fmla="*/ 389 w 389"/>
                  <a:gd name="T51" fmla="*/ 165 h 630"/>
                  <a:gd name="T52" fmla="*/ 372 w 389"/>
                  <a:gd name="T53" fmla="*/ 164 h 630"/>
                  <a:gd name="T54" fmla="*/ 357 w 389"/>
                  <a:gd name="T55" fmla="*/ 163 h 630"/>
                  <a:gd name="T56" fmla="*/ 341 w 389"/>
                  <a:gd name="T57" fmla="*/ 163 h 630"/>
                  <a:gd name="T58" fmla="*/ 328 w 389"/>
                  <a:gd name="T59" fmla="*/ 164 h 630"/>
                  <a:gd name="T60" fmla="*/ 314 w 389"/>
                  <a:gd name="T61" fmla="*/ 165 h 630"/>
                  <a:gd name="T62" fmla="*/ 301 w 389"/>
                  <a:gd name="T63" fmla="*/ 166 h 630"/>
                  <a:gd name="T64" fmla="*/ 290 w 389"/>
                  <a:gd name="T65" fmla="*/ 168 h 630"/>
                  <a:gd name="T66" fmla="*/ 280 w 389"/>
                  <a:gd name="T67" fmla="*/ 171 h 630"/>
                  <a:gd name="T68" fmla="*/ 270 w 389"/>
                  <a:gd name="T69" fmla="*/ 174 h 630"/>
                  <a:gd name="T70" fmla="*/ 261 w 389"/>
                  <a:gd name="T71" fmla="*/ 177 h 630"/>
                  <a:gd name="T72" fmla="*/ 252 w 389"/>
                  <a:gd name="T73" fmla="*/ 181 h 630"/>
                  <a:gd name="T74" fmla="*/ 245 w 389"/>
                  <a:gd name="T75" fmla="*/ 185 h 630"/>
                  <a:gd name="T76" fmla="*/ 238 w 389"/>
                  <a:gd name="T77" fmla="*/ 191 h 630"/>
                  <a:gd name="T78" fmla="*/ 232 w 389"/>
                  <a:gd name="T79" fmla="*/ 196 h 630"/>
                  <a:gd name="T80" fmla="*/ 226 w 389"/>
                  <a:gd name="T81" fmla="*/ 201 h 630"/>
                  <a:gd name="T82" fmla="*/ 221 w 389"/>
                  <a:gd name="T83" fmla="*/ 206 h 630"/>
                  <a:gd name="T84" fmla="*/ 216 w 389"/>
                  <a:gd name="T85" fmla="*/ 213 h 630"/>
                  <a:gd name="T86" fmla="*/ 212 w 389"/>
                  <a:gd name="T87" fmla="*/ 219 h 630"/>
                  <a:gd name="T88" fmla="*/ 209 w 389"/>
                  <a:gd name="T89" fmla="*/ 226 h 630"/>
                  <a:gd name="T90" fmla="*/ 205 w 389"/>
                  <a:gd name="T91" fmla="*/ 232 h 630"/>
                  <a:gd name="T92" fmla="*/ 200 w 389"/>
                  <a:gd name="T93" fmla="*/ 246 h 630"/>
                  <a:gd name="T94" fmla="*/ 197 w 389"/>
                  <a:gd name="T95" fmla="*/ 261 h 630"/>
                  <a:gd name="T96" fmla="*/ 194 w 389"/>
                  <a:gd name="T97" fmla="*/ 276 h 630"/>
                  <a:gd name="T98" fmla="*/ 193 w 389"/>
                  <a:gd name="T99" fmla="*/ 291 h 630"/>
                  <a:gd name="T100" fmla="*/ 192 w 389"/>
                  <a:gd name="T101" fmla="*/ 307 h 630"/>
                  <a:gd name="T102" fmla="*/ 192 w 389"/>
                  <a:gd name="T103" fmla="*/ 321 h 630"/>
                  <a:gd name="T104" fmla="*/ 192 w 389"/>
                  <a:gd name="T105" fmla="*/ 630 h 630"/>
                  <a:gd name="T106" fmla="*/ 8 w 389"/>
                  <a:gd name="T107" fmla="*/ 630 h 630"/>
                  <a:gd name="T108" fmla="*/ 8 w 389"/>
                  <a:gd name="T109" fmla="*/ 15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9" h="630">
                    <a:moveTo>
                      <a:pt x="8" y="157"/>
                    </a:moveTo>
                    <a:lnTo>
                      <a:pt x="8" y="144"/>
                    </a:lnTo>
                    <a:lnTo>
                      <a:pt x="8" y="125"/>
                    </a:lnTo>
                    <a:lnTo>
                      <a:pt x="7" y="104"/>
                    </a:lnTo>
                    <a:lnTo>
                      <a:pt x="6" y="81"/>
                    </a:lnTo>
                    <a:lnTo>
                      <a:pt x="4" y="58"/>
                    </a:lnTo>
                    <a:lnTo>
                      <a:pt x="3" y="36"/>
                    </a:lnTo>
                    <a:lnTo>
                      <a:pt x="1" y="16"/>
                    </a:lnTo>
                    <a:lnTo>
                      <a:pt x="0" y="1"/>
                    </a:lnTo>
                    <a:lnTo>
                      <a:pt x="172" y="1"/>
                    </a:lnTo>
                    <a:lnTo>
                      <a:pt x="176" y="122"/>
                    </a:lnTo>
                    <a:lnTo>
                      <a:pt x="186" y="101"/>
                    </a:lnTo>
                    <a:lnTo>
                      <a:pt x="198" y="79"/>
                    </a:lnTo>
                    <a:lnTo>
                      <a:pt x="205" y="68"/>
                    </a:lnTo>
                    <a:lnTo>
                      <a:pt x="215" y="57"/>
                    </a:lnTo>
                    <a:lnTo>
                      <a:pt x="224" y="48"/>
                    </a:lnTo>
                    <a:lnTo>
                      <a:pt x="236" y="37"/>
                    </a:lnTo>
                    <a:lnTo>
                      <a:pt x="248" y="29"/>
                    </a:lnTo>
                    <a:lnTo>
                      <a:pt x="263" y="21"/>
                    </a:lnTo>
                    <a:lnTo>
                      <a:pt x="278" y="14"/>
                    </a:lnTo>
                    <a:lnTo>
                      <a:pt x="296" y="8"/>
                    </a:lnTo>
                    <a:lnTo>
                      <a:pt x="316" y="4"/>
                    </a:lnTo>
                    <a:lnTo>
                      <a:pt x="338" y="1"/>
                    </a:lnTo>
                    <a:lnTo>
                      <a:pt x="362" y="0"/>
                    </a:lnTo>
                    <a:lnTo>
                      <a:pt x="389" y="0"/>
                    </a:lnTo>
                    <a:lnTo>
                      <a:pt x="389" y="165"/>
                    </a:lnTo>
                    <a:lnTo>
                      <a:pt x="372" y="164"/>
                    </a:lnTo>
                    <a:lnTo>
                      <a:pt x="357" y="163"/>
                    </a:lnTo>
                    <a:lnTo>
                      <a:pt x="341" y="163"/>
                    </a:lnTo>
                    <a:lnTo>
                      <a:pt x="328" y="164"/>
                    </a:lnTo>
                    <a:lnTo>
                      <a:pt x="314" y="165"/>
                    </a:lnTo>
                    <a:lnTo>
                      <a:pt x="301" y="166"/>
                    </a:lnTo>
                    <a:lnTo>
                      <a:pt x="290" y="168"/>
                    </a:lnTo>
                    <a:lnTo>
                      <a:pt x="280" y="171"/>
                    </a:lnTo>
                    <a:lnTo>
                      <a:pt x="270" y="174"/>
                    </a:lnTo>
                    <a:lnTo>
                      <a:pt x="261" y="177"/>
                    </a:lnTo>
                    <a:lnTo>
                      <a:pt x="252" y="181"/>
                    </a:lnTo>
                    <a:lnTo>
                      <a:pt x="245" y="185"/>
                    </a:lnTo>
                    <a:lnTo>
                      <a:pt x="238" y="191"/>
                    </a:lnTo>
                    <a:lnTo>
                      <a:pt x="232" y="196"/>
                    </a:lnTo>
                    <a:lnTo>
                      <a:pt x="226" y="201"/>
                    </a:lnTo>
                    <a:lnTo>
                      <a:pt x="221" y="206"/>
                    </a:lnTo>
                    <a:lnTo>
                      <a:pt x="216" y="213"/>
                    </a:lnTo>
                    <a:lnTo>
                      <a:pt x="212" y="219"/>
                    </a:lnTo>
                    <a:lnTo>
                      <a:pt x="209" y="226"/>
                    </a:lnTo>
                    <a:lnTo>
                      <a:pt x="205" y="232"/>
                    </a:lnTo>
                    <a:lnTo>
                      <a:pt x="200" y="246"/>
                    </a:lnTo>
                    <a:lnTo>
                      <a:pt x="197" y="261"/>
                    </a:lnTo>
                    <a:lnTo>
                      <a:pt x="194" y="276"/>
                    </a:lnTo>
                    <a:lnTo>
                      <a:pt x="193" y="291"/>
                    </a:lnTo>
                    <a:lnTo>
                      <a:pt x="192" y="307"/>
                    </a:lnTo>
                    <a:lnTo>
                      <a:pt x="192" y="321"/>
                    </a:lnTo>
                    <a:lnTo>
                      <a:pt x="192" y="630"/>
                    </a:lnTo>
                    <a:lnTo>
                      <a:pt x="8" y="630"/>
                    </a:lnTo>
                    <a:lnTo>
                      <a:pt x="8" y="1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40"/>
            <p:cNvGrpSpPr>
              <a:grpSpLocks noChangeAspect="1"/>
            </p:cNvGrpSpPr>
            <p:nvPr/>
          </p:nvGrpSpPr>
          <p:grpSpPr bwMode="auto">
            <a:xfrm>
              <a:off x="7714640" y="12863010"/>
              <a:ext cx="1757085" cy="442179"/>
              <a:chOff x="2014" y="1704"/>
              <a:chExt cx="3624" cy="912"/>
            </a:xfrm>
          </p:grpSpPr>
          <p:sp>
            <p:nvSpPr>
              <p:cNvPr id="193" name="Rectangle 41"/>
              <p:cNvSpPr>
                <a:spLocks noChangeArrowheads="1"/>
              </p:cNvSpPr>
              <p:nvPr/>
            </p:nvSpPr>
            <p:spPr bwMode="auto">
              <a:xfrm>
                <a:off x="2042" y="1704"/>
                <a:ext cx="443" cy="432"/>
              </a:xfrm>
              <a:prstGeom prst="rect">
                <a:avLst/>
              </a:prstGeom>
              <a:solidFill>
                <a:srgbClr val="EB5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4" name="Rectangle 42"/>
              <p:cNvSpPr>
                <a:spLocks noChangeArrowheads="1"/>
              </p:cNvSpPr>
              <p:nvPr/>
            </p:nvSpPr>
            <p:spPr bwMode="auto">
              <a:xfrm>
                <a:off x="2522" y="1704"/>
                <a:ext cx="442" cy="432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5" name="Rectangle 43"/>
              <p:cNvSpPr>
                <a:spLocks noChangeArrowheads="1"/>
              </p:cNvSpPr>
              <p:nvPr/>
            </p:nvSpPr>
            <p:spPr bwMode="auto">
              <a:xfrm>
                <a:off x="2522" y="2183"/>
                <a:ext cx="442" cy="432"/>
              </a:xfrm>
              <a:prstGeom prst="rect">
                <a:avLst/>
              </a:prstGeom>
              <a:solidFill>
                <a:srgbClr val="FBB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6" name="Rectangle 44"/>
              <p:cNvSpPr>
                <a:spLocks noChangeArrowheads="1"/>
              </p:cNvSpPr>
              <p:nvPr/>
            </p:nvSpPr>
            <p:spPr bwMode="auto">
              <a:xfrm>
                <a:off x="2014" y="2183"/>
                <a:ext cx="443" cy="432"/>
              </a:xfrm>
              <a:prstGeom prst="rect">
                <a:avLst/>
              </a:prstGeom>
              <a:solidFill>
                <a:srgbClr val="08A1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7" name="Freeform 45"/>
              <p:cNvSpPr>
                <a:spLocks noEditPoints="1"/>
              </p:cNvSpPr>
              <p:nvPr/>
            </p:nvSpPr>
            <p:spPr bwMode="auto">
              <a:xfrm>
                <a:off x="3097" y="1704"/>
                <a:ext cx="2541" cy="498"/>
              </a:xfrm>
              <a:custGeom>
                <a:avLst/>
                <a:gdLst>
                  <a:gd name="T0" fmla="*/ 399 w 12706"/>
                  <a:gd name="T1" fmla="*/ 724 h 2491"/>
                  <a:gd name="T2" fmla="*/ 1134 w 12706"/>
                  <a:gd name="T3" fmla="*/ 1699 h 2491"/>
                  <a:gd name="T4" fmla="*/ 2956 w 12706"/>
                  <a:gd name="T5" fmla="*/ 437 h 2491"/>
                  <a:gd name="T6" fmla="*/ 2900 w 12706"/>
                  <a:gd name="T7" fmla="*/ 58 h 2491"/>
                  <a:gd name="T8" fmla="*/ 3240 w 12706"/>
                  <a:gd name="T9" fmla="*/ 258 h 2491"/>
                  <a:gd name="T10" fmla="*/ 4681 w 12706"/>
                  <a:gd name="T11" fmla="*/ 2372 h 2491"/>
                  <a:gd name="T12" fmla="*/ 3914 w 12706"/>
                  <a:gd name="T13" fmla="*/ 2387 h 2491"/>
                  <a:gd name="T14" fmla="*/ 3476 w 12706"/>
                  <a:gd name="T15" fmla="*/ 1643 h 2491"/>
                  <a:gd name="T16" fmla="*/ 3858 w 12706"/>
                  <a:gd name="T17" fmla="*/ 876 h 2491"/>
                  <a:gd name="T18" fmla="*/ 4551 w 12706"/>
                  <a:gd name="T19" fmla="*/ 770 h 2491"/>
                  <a:gd name="T20" fmla="*/ 4422 w 12706"/>
                  <a:gd name="T21" fmla="*/ 1047 h 2491"/>
                  <a:gd name="T22" fmla="*/ 3917 w 12706"/>
                  <a:gd name="T23" fmla="*/ 1312 h 2491"/>
                  <a:gd name="T24" fmla="*/ 3926 w 12706"/>
                  <a:gd name="T25" fmla="*/ 1939 h 2491"/>
                  <a:gd name="T26" fmla="*/ 4433 w 12706"/>
                  <a:gd name="T27" fmla="*/ 2160 h 2491"/>
                  <a:gd name="T28" fmla="*/ 5829 w 12706"/>
                  <a:gd name="T29" fmla="*/ 1092 h 2491"/>
                  <a:gd name="T30" fmla="*/ 5443 w 12706"/>
                  <a:gd name="T31" fmla="*/ 1339 h 2491"/>
                  <a:gd name="T32" fmla="*/ 5445 w 12706"/>
                  <a:gd name="T33" fmla="*/ 1006 h 2491"/>
                  <a:gd name="T34" fmla="*/ 5759 w 12706"/>
                  <a:gd name="T35" fmla="*/ 762 h 2491"/>
                  <a:gd name="T36" fmla="*/ 6400 w 12706"/>
                  <a:gd name="T37" fmla="*/ 2369 h 2491"/>
                  <a:gd name="T38" fmla="*/ 5990 w 12706"/>
                  <a:gd name="T39" fmla="*/ 1573 h 2491"/>
                  <a:gd name="T40" fmla="*/ 6282 w 12706"/>
                  <a:gd name="T41" fmla="*/ 927 h 2491"/>
                  <a:gd name="T42" fmla="*/ 7216 w 12706"/>
                  <a:gd name="T43" fmla="*/ 821 h 2491"/>
                  <a:gd name="T44" fmla="*/ 7644 w 12706"/>
                  <a:gd name="T45" fmla="*/ 1598 h 2491"/>
                  <a:gd name="T46" fmla="*/ 7187 w 12706"/>
                  <a:gd name="T47" fmla="*/ 2384 h 2491"/>
                  <a:gd name="T48" fmla="*/ 6535 w 12706"/>
                  <a:gd name="T49" fmla="*/ 1145 h 2491"/>
                  <a:gd name="T50" fmla="*/ 6369 w 12706"/>
                  <a:gd name="T51" fmla="*/ 1735 h 2491"/>
                  <a:gd name="T52" fmla="*/ 6701 w 12706"/>
                  <a:gd name="T53" fmla="*/ 2151 h 2491"/>
                  <a:gd name="T54" fmla="*/ 7181 w 12706"/>
                  <a:gd name="T55" fmla="*/ 1983 h 2491"/>
                  <a:gd name="T56" fmla="*/ 7233 w 12706"/>
                  <a:gd name="T57" fmla="*/ 1344 h 2491"/>
                  <a:gd name="T58" fmla="*/ 6823 w 12706"/>
                  <a:gd name="T59" fmla="*/ 1045 h 2491"/>
                  <a:gd name="T60" fmla="*/ 8410 w 12706"/>
                  <a:gd name="T61" fmla="*/ 2165 h 2491"/>
                  <a:gd name="T62" fmla="*/ 8564 w 12706"/>
                  <a:gd name="T63" fmla="*/ 1960 h 2491"/>
                  <a:gd name="T64" fmla="*/ 8178 w 12706"/>
                  <a:gd name="T65" fmla="*/ 1705 h 2491"/>
                  <a:gd name="T66" fmla="*/ 7813 w 12706"/>
                  <a:gd name="T67" fmla="*/ 1400 h 2491"/>
                  <a:gd name="T68" fmla="*/ 7967 w 12706"/>
                  <a:gd name="T69" fmla="*/ 890 h 2491"/>
                  <a:gd name="T70" fmla="*/ 8654 w 12706"/>
                  <a:gd name="T71" fmla="*/ 767 h 2491"/>
                  <a:gd name="T72" fmla="*/ 8507 w 12706"/>
                  <a:gd name="T73" fmla="*/ 1027 h 2491"/>
                  <a:gd name="T74" fmla="*/ 8153 w 12706"/>
                  <a:gd name="T75" fmla="*/ 1188 h 2491"/>
                  <a:gd name="T76" fmla="*/ 8340 w 12706"/>
                  <a:gd name="T77" fmla="*/ 1424 h 2491"/>
                  <a:gd name="T78" fmla="*/ 8846 w 12706"/>
                  <a:gd name="T79" fmla="*/ 1707 h 2491"/>
                  <a:gd name="T80" fmla="*/ 8839 w 12706"/>
                  <a:gd name="T81" fmla="*/ 2230 h 2491"/>
                  <a:gd name="T82" fmla="*/ 8209 w 12706"/>
                  <a:gd name="T83" fmla="*/ 2458 h 2491"/>
                  <a:gd name="T84" fmla="*/ 9560 w 12706"/>
                  <a:gd name="T85" fmla="*/ 2448 h 2491"/>
                  <a:gd name="T86" fmla="*/ 9044 w 12706"/>
                  <a:gd name="T87" fmla="*/ 1749 h 2491"/>
                  <a:gd name="T88" fmla="*/ 9257 w 12706"/>
                  <a:gd name="T89" fmla="*/ 1028 h 2491"/>
                  <a:gd name="T90" fmla="*/ 10155 w 12706"/>
                  <a:gd name="T91" fmla="*/ 814 h 2491"/>
                  <a:gd name="T92" fmla="*/ 10687 w 12706"/>
                  <a:gd name="T93" fmla="*/ 1488 h 2491"/>
                  <a:gd name="T94" fmla="*/ 10344 w 12706"/>
                  <a:gd name="T95" fmla="*/ 2359 h 2491"/>
                  <a:gd name="T96" fmla="*/ 9642 w 12706"/>
                  <a:gd name="T97" fmla="*/ 1137 h 2491"/>
                  <a:gd name="T98" fmla="*/ 9412 w 12706"/>
                  <a:gd name="T99" fmla="*/ 1679 h 2491"/>
                  <a:gd name="T100" fmla="*/ 9684 w 12706"/>
                  <a:gd name="T101" fmla="*/ 2161 h 2491"/>
                  <a:gd name="T102" fmla="*/ 10190 w 12706"/>
                  <a:gd name="T103" fmla="*/ 2070 h 2491"/>
                  <a:gd name="T104" fmla="*/ 10303 w 12706"/>
                  <a:gd name="T105" fmla="*/ 1455 h 2491"/>
                  <a:gd name="T106" fmla="*/ 9952 w 12706"/>
                  <a:gd name="T107" fmla="*/ 1083 h 2491"/>
                  <a:gd name="T108" fmla="*/ 11472 w 12706"/>
                  <a:gd name="T109" fmla="*/ 331 h 2491"/>
                  <a:gd name="T110" fmla="*/ 11360 w 12706"/>
                  <a:gd name="T111" fmla="*/ 1111 h 2491"/>
                  <a:gd name="T112" fmla="*/ 11162 w 12706"/>
                  <a:gd name="T113" fmla="*/ 150 h 2491"/>
                  <a:gd name="T114" fmla="*/ 11771 w 12706"/>
                  <a:gd name="T115" fmla="*/ 24 h 2491"/>
                  <a:gd name="T116" fmla="*/ 12178 w 12706"/>
                  <a:gd name="T117" fmla="*/ 2445 h 2491"/>
                  <a:gd name="T118" fmla="*/ 11958 w 12706"/>
                  <a:gd name="T119" fmla="*/ 1111 h 2491"/>
                  <a:gd name="T120" fmla="*/ 12380 w 12706"/>
                  <a:gd name="T121" fmla="*/ 2142 h 2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706" h="2491">
                    <a:moveTo>
                      <a:pt x="2418" y="2421"/>
                    </a:moveTo>
                    <a:lnTo>
                      <a:pt x="2047" y="2421"/>
                    </a:lnTo>
                    <a:lnTo>
                      <a:pt x="2047" y="941"/>
                    </a:lnTo>
                    <a:lnTo>
                      <a:pt x="2048" y="895"/>
                    </a:lnTo>
                    <a:lnTo>
                      <a:pt x="2049" y="846"/>
                    </a:lnTo>
                    <a:lnTo>
                      <a:pt x="2051" y="794"/>
                    </a:lnTo>
                    <a:lnTo>
                      <a:pt x="2053" y="740"/>
                    </a:lnTo>
                    <a:lnTo>
                      <a:pt x="2056" y="683"/>
                    </a:lnTo>
                    <a:lnTo>
                      <a:pt x="2061" y="623"/>
                    </a:lnTo>
                    <a:lnTo>
                      <a:pt x="2064" y="561"/>
                    </a:lnTo>
                    <a:lnTo>
                      <a:pt x="2070" y="497"/>
                    </a:lnTo>
                    <a:lnTo>
                      <a:pt x="2063" y="497"/>
                    </a:lnTo>
                    <a:lnTo>
                      <a:pt x="2055" y="533"/>
                    </a:lnTo>
                    <a:lnTo>
                      <a:pt x="2046" y="566"/>
                    </a:lnTo>
                    <a:lnTo>
                      <a:pt x="2038" y="597"/>
                    </a:lnTo>
                    <a:lnTo>
                      <a:pt x="2030" y="625"/>
                    </a:lnTo>
                    <a:lnTo>
                      <a:pt x="2024" y="651"/>
                    </a:lnTo>
                    <a:lnTo>
                      <a:pt x="2016" y="674"/>
                    </a:lnTo>
                    <a:lnTo>
                      <a:pt x="2009" y="694"/>
                    </a:lnTo>
                    <a:lnTo>
                      <a:pt x="2002" y="712"/>
                    </a:lnTo>
                    <a:lnTo>
                      <a:pt x="1330" y="2421"/>
                    </a:lnTo>
                    <a:lnTo>
                      <a:pt x="1073" y="2421"/>
                    </a:lnTo>
                    <a:lnTo>
                      <a:pt x="399" y="724"/>
                    </a:lnTo>
                    <a:lnTo>
                      <a:pt x="392" y="705"/>
                    </a:lnTo>
                    <a:lnTo>
                      <a:pt x="384" y="683"/>
                    </a:lnTo>
                    <a:lnTo>
                      <a:pt x="377" y="658"/>
                    </a:lnTo>
                    <a:lnTo>
                      <a:pt x="369" y="630"/>
                    </a:lnTo>
                    <a:lnTo>
                      <a:pt x="362" y="601"/>
                    </a:lnTo>
                    <a:lnTo>
                      <a:pt x="354" y="568"/>
                    </a:lnTo>
                    <a:lnTo>
                      <a:pt x="346" y="534"/>
                    </a:lnTo>
                    <a:lnTo>
                      <a:pt x="339" y="497"/>
                    </a:lnTo>
                    <a:lnTo>
                      <a:pt x="332" y="497"/>
                    </a:lnTo>
                    <a:lnTo>
                      <a:pt x="336" y="534"/>
                    </a:lnTo>
                    <a:lnTo>
                      <a:pt x="338" y="576"/>
                    </a:lnTo>
                    <a:lnTo>
                      <a:pt x="340" y="624"/>
                    </a:lnTo>
                    <a:lnTo>
                      <a:pt x="341" y="677"/>
                    </a:lnTo>
                    <a:lnTo>
                      <a:pt x="344" y="735"/>
                    </a:lnTo>
                    <a:lnTo>
                      <a:pt x="345" y="800"/>
                    </a:lnTo>
                    <a:lnTo>
                      <a:pt x="345" y="869"/>
                    </a:lnTo>
                    <a:lnTo>
                      <a:pt x="345" y="945"/>
                    </a:lnTo>
                    <a:lnTo>
                      <a:pt x="345" y="2421"/>
                    </a:lnTo>
                    <a:lnTo>
                      <a:pt x="0" y="2421"/>
                    </a:lnTo>
                    <a:lnTo>
                      <a:pt x="0" y="135"/>
                    </a:lnTo>
                    <a:lnTo>
                      <a:pt x="526" y="135"/>
                    </a:lnTo>
                    <a:lnTo>
                      <a:pt x="1118" y="1658"/>
                    </a:lnTo>
                    <a:lnTo>
                      <a:pt x="1134" y="1699"/>
                    </a:lnTo>
                    <a:lnTo>
                      <a:pt x="1148" y="1740"/>
                    </a:lnTo>
                    <a:lnTo>
                      <a:pt x="1162" y="1777"/>
                    </a:lnTo>
                    <a:lnTo>
                      <a:pt x="1173" y="1811"/>
                    </a:lnTo>
                    <a:lnTo>
                      <a:pt x="1184" y="1842"/>
                    </a:lnTo>
                    <a:lnTo>
                      <a:pt x="1193" y="1870"/>
                    </a:lnTo>
                    <a:lnTo>
                      <a:pt x="1200" y="1896"/>
                    </a:lnTo>
                    <a:lnTo>
                      <a:pt x="1206" y="1918"/>
                    </a:lnTo>
                    <a:lnTo>
                      <a:pt x="1213" y="1918"/>
                    </a:lnTo>
                    <a:lnTo>
                      <a:pt x="1228" y="1875"/>
                    </a:lnTo>
                    <a:lnTo>
                      <a:pt x="1242" y="1834"/>
                    </a:lnTo>
                    <a:lnTo>
                      <a:pt x="1254" y="1796"/>
                    </a:lnTo>
                    <a:lnTo>
                      <a:pt x="1266" y="1761"/>
                    </a:lnTo>
                    <a:lnTo>
                      <a:pt x="1277" y="1730"/>
                    </a:lnTo>
                    <a:lnTo>
                      <a:pt x="1289" y="1700"/>
                    </a:lnTo>
                    <a:lnTo>
                      <a:pt x="1299" y="1674"/>
                    </a:lnTo>
                    <a:lnTo>
                      <a:pt x="1308" y="1651"/>
                    </a:lnTo>
                    <a:lnTo>
                      <a:pt x="1911" y="135"/>
                    </a:lnTo>
                    <a:lnTo>
                      <a:pt x="2418" y="135"/>
                    </a:lnTo>
                    <a:lnTo>
                      <a:pt x="2418" y="2421"/>
                    </a:lnTo>
                    <a:close/>
                    <a:moveTo>
                      <a:pt x="3019" y="445"/>
                    </a:moveTo>
                    <a:lnTo>
                      <a:pt x="2997" y="444"/>
                    </a:lnTo>
                    <a:lnTo>
                      <a:pt x="2977" y="442"/>
                    </a:lnTo>
                    <a:lnTo>
                      <a:pt x="2956" y="437"/>
                    </a:lnTo>
                    <a:lnTo>
                      <a:pt x="2936" y="431"/>
                    </a:lnTo>
                    <a:lnTo>
                      <a:pt x="2918" y="423"/>
                    </a:lnTo>
                    <a:lnTo>
                      <a:pt x="2900" y="413"/>
                    </a:lnTo>
                    <a:lnTo>
                      <a:pt x="2882" y="400"/>
                    </a:lnTo>
                    <a:lnTo>
                      <a:pt x="2866" y="387"/>
                    </a:lnTo>
                    <a:lnTo>
                      <a:pt x="2852" y="371"/>
                    </a:lnTo>
                    <a:lnTo>
                      <a:pt x="2838" y="355"/>
                    </a:lnTo>
                    <a:lnTo>
                      <a:pt x="2827" y="338"/>
                    </a:lnTo>
                    <a:lnTo>
                      <a:pt x="2818" y="319"/>
                    </a:lnTo>
                    <a:lnTo>
                      <a:pt x="2811" y="300"/>
                    </a:lnTo>
                    <a:lnTo>
                      <a:pt x="2807" y="280"/>
                    </a:lnTo>
                    <a:lnTo>
                      <a:pt x="2804" y="259"/>
                    </a:lnTo>
                    <a:lnTo>
                      <a:pt x="2802" y="236"/>
                    </a:lnTo>
                    <a:lnTo>
                      <a:pt x="2804" y="215"/>
                    </a:lnTo>
                    <a:lnTo>
                      <a:pt x="2807" y="193"/>
                    </a:lnTo>
                    <a:lnTo>
                      <a:pt x="2811" y="173"/>
                    </a:lnTo>
                    <a:lnTo>
                      <a:pt x="2818" y="153"/>
                    </a:lnTo>
                    <a:lnTo>
                      <a:pt x="2827" y="135"/>
                    </a:lnTo>
                    <a:lnTo>
                      <a:pt x="2838" y="118"/>
                    </a:lnTo>
                    <a:lnTo>
                      <a:pt x="2852" y="101"/>
                    </a:lnTo>
                    <a:lnTo>
                      <a:pt x="2866" y="85"/>
                    </a:lnTo>
                    <a:lnTo>
                      <a:pt x="2882" y="71"/>
                    </a:lnTo>
                    <a:lnTo>
                      <a:pt x="2900" y="58"/>
                    </a:lnTo>
                    <a:lnTo>
                      <a:pt x="2918" y="48"/>
                    </a:lnTo>
                    <a:lnTo>
                      <a:pt x="2936" y="40"/>
                    </a:lnTo>
                    <a:lnTo>
                      <a:pt x="2956" y="34"/>
                    </a:lnTo>
                    <a:lnTo>
                      <a:pt x="2977" y="29"/>
                    </a:lnTo>
                    <a:lnTo>
                      <a:pt x="2997" y="26"/>
                    </a:lnTo>
                    <a:lnTo>
                      <a:pt x="3019" y="25"/>
                    </a:lnTo>
                    <a:lnTo>
                      <a:pt x="3042" y="26"/>
                    </a:lnTo>
                    <a:lnTo>
                      <a:pt x="3064" y="29"/>
                    </a:lnTo>
                    <a:lnTo>
                      <a:pt x="3084" y="34"/>
                    </a:lnTo>
                    <a:lnTo>
                      <a:pt x="3105" y="40"/>
                    </a:lnTo>
                    <a:lnTo>
                      <a:pt x="3124" y="48"/>
                    </a:lnTo>
                    <a:lnTo>
                      <a:pt x="3143" y="58"/>
                    </a:lnTo>
                    <a:lnTo>
                      <a:pt x="3160" y="71"/>
                    </a:lnTo>
                    <a:lnTo>
                      <a:pt x="3177" y="85"/>
                    </a:lnTo>
                    <a:lnTo>
                      <a:pt x="3191" y="101"/>
                    </a:lnTo>
                    <a:lnTo>
                      <a:pt x="3205" y="118"/>
                    </a:lnTo>
                    <a:lnTo>
                      <a:pt x="3216" y="135"/>
                    </a:lnTo>
                    <a:lnTo>
                      <a:pt x="3225" y="153"/>
                    </a:lnTo>
                    <a:lnTo>
                      <a:pt x="3232" y="173"/>
                    </a:lnTo>
                    <a:lnTo>
                      <a:pt x="3236" y="193"/>
                    </a:lnTo>
                    <a:lnTo>
                      <a:pt x="3240" y="215"/>
                    </a:lnTo>
                    <a:lnTo>
                      <a:pt x="3241" y="236"/>
                    </a:lnTo>
                    <a:lnTo>
                      <a:pt x="3240" y="258"/>
                    </a:lnTo>
                    <a:lnTo>
                      <a:pt x="3236" y="278"/>
                    </a:lnTo>
                    <a:lnTo>
                      <a:pt x="3232" y="298"/>
                    </a:lnTo>
                    <a:lnTo>
                      <a:pt x="3225" y="317"/>
                    </a:lnTo>
                    <a:lnTo>
                      <a:pt x="3216" y="335"/>
                    </a:lnTo>
                    <a:lnTo>
                      <a:pt x="3205" y="352"/>
                    </a:lnTo>
                    <a:lnTo>
                      <a:pt x="3191" y="369"/>
                    </a:lnTo>
                    <a:lnTo>
                      <a:pt x="3177" y="385"/>
                    </a:lnTo>
                    <a:lnTo>
                      <a:pt x="3160" y="398"/>
                    </a:lnTo>
                    <a:lnTo>
                      <a:pt x="3143" y="410"/>
                    </a:lnTo>
                    <a:lnTo>
                      <a:pt x="3124" y="422"/>
                    </a:lnTo>
                    <a:lnTo>
                      <a:pt x="3105" y="431"/>
                    </a:lnTo>
                    <a:lnTo>
                      <a:pt x="3084" y="437"/>
                    </a:lnTo>
                    <a:lnTo>
                      <a:pt x="3064" y="442"/>
                    </a:lnTo>
                    <a:lnTo>
                      <a:pt x="3042" y="444"/>
                    </a:lnTo>
                    <a:lnTo>
                      <a:pt x="3019" y="445"/>
                    </a:lnTo>
                    <a:close/>
                    <a:moveTo>
                      <a:pt x="3200" y="2421"/>
                    </a:moveTo>
                    <a:lnTo>
                      <a:pt x="2835" y="2421"/>
                    </a:lnTo>
                    <a:lnTo>
                      <a:pt x="2835" y="788"/>
                    </a:lnTo>
                    <a:lnTo>
                      <a:pt x="3200" y="788"/>
                    </a:lnTo>
                    <a:lnTo>
                      <a:pt x="3200" y="2421"/>
                    </a:lnTo>
                    <a:close/>
                    <a:moveTo>
                      <a:pt x="4731" y="2346"/>
                    </a:moveTo>
                    <a:lnTo>
                      <a:pt x="4706" y="2359"/>
                    </a:lnTo>
                    <a:lnTo>
                      <a:pt x="4681" y="2372"/>
                    </a:lnTo>
                    <a:lnTo>
                      <a:pt x="4655" y="2384"/>
                    </a:lnTo>
                    <a:lnTo>
                      <a:pt x="4630" y="2395"/>
                    </a:lnTo>
                    <a:lnTo>
                      <a:pt x="4603" y="2405"/>
                    </a:lnTo>
                    <a:lnTo>
                      <a:pt x="4576" y="2414"/>
                    </a:lnTo>
                    <a:lnTo>
                      <a:pt x="4548" y="2423"/>
                    </a:lnTo>
                    <a:lnTo>
                      <a:pt x="4519" y="2430"/>
                    </a:lnTo>
                    <a:lnTo>
                      <a:pt x="4490" y="2437"/>
                    </a:lnTo>
                    <a:lnTo>
                      <a:pt x="4461" y="2442"/>
                    </a:lnTo>
                    <a:lnTo>
                      <a:pt x="4432" y="2448"/>
                    </a:lnTo>
                    <a:lnTo>
                      <a:pt x="4400" y="2451"/>
                    </a:lnTo>
                    <a:lnTo>
                      <a:pt x="4370" y="2455"/>
                    </a:lnTo>
                    <a:lnTo>
                      <a:pt x="4339" y="2457"/>
                    </a:lnTo>
                    <a:lnTo>
                      <a:pt x="4306" y="2458"/>
                    </a:lnTo>
                    <a:lnTo>
                      <a:pt x="4273" y="2458"/>
                    </a:lnTo>
                    <a:lnTo>
                      <a:pt x="4230" y="2458"/>
                    </a:lnTo>
                    <a:lnTo>
                      <a:pt x="4186" y="2455"/>
                    </a:lnTo>
                    <a:lnTo>
                      <a:pt x="4144" y="2450"/>
                    </a:lnTo>
                    <a:lnTo>
                      <a:pt x="4103" y="2445"/>
                    </a:lnTo>
                    <a:lnTo>
                      <a:pt x="4063" y="2437"/>
                    </a:lnTo>
                    <a:lnTo>
                      <a:pt x="4024" y="2427"/>
                    </a:lnTo>
                    <a:lnTo>
                      <a:pt x="3987" y="2416"/>
                    </a:lnTo>
                    <a:lnTo>
                      <a:pt x="3950" y="2402"/>
                    </a:lnTo>
                    <a:lnTo>
                      <a:pt x="3914" y="2387"/>
                    </a:lnTo>
                    <a:lnTo>
                      <a:pt x="3880" y="2371"/>
                    </a:lnTo>
                    <a:lnTo>
                      <a:pt x="3846" y="2351"/>
                    </a:lnTo>
                    <a:lnTo>
                      <a:pt x="3814" y="2331"/>
                    </a:lnTo>
                    <a:lnTo>
                      <a:pt x="3782" y="2309"/>
                    </a:lnTo>
                    <a:lnTo>
                      <a:pt x="3753" y="2285"/>
                    </a:lnTo>
                    <a:lnTo>
                      <a:pt x="3724" y="2259"/>
                    </a:lnTo>
                    <a:lnTo>
                      <a:pt x="3696" y="2232"/>
                    </a:lnTo>
                    <a:lnTo>
                      <a:pt x="3669" y="2203"/>
                    </a:lnTo>
                    <a:lnTo>
                      <a:pt x="3644" y="2173"/>
                    </a:lnTo>
                    <a:lnTo>
                      <a:pt x="3620" y="2142"/>
                    </a:lnTo>
                    <a:lnTo>
                      <a:pt x="3599" y="2110"/>
                    </a:lnTo>
                    <a:lnTo>
                      <a:pt x="3580" y="2077"/>
                    </a:lnTo>
                    <a:lnTo>
                      <a:pt x="3561" y="2042"/>
                    </a:lnTo>
                    <a:lnTo>
                      <a:pt x="3545" y="2007"/>
                    </a:lnTo>
                    <a:lnTo>
                      <a:pt x="3531" y="1971"/>
                    </a:lnTo>
                    <a:lnTo>
                      <a:pt x="3517" y="1934"/>
                    </a:lnTo>
                    <a:lnTo>
                      <a:pt x="3507" y="1895"/>
                    </a:lnTo>
                    <a:lnTo>
                      <a:pt x="3497" y="1855"/>
                    </a:lnTo>
                    <a:lnTo>
                      <a:pt x="3489" y="1815"/>
                    </a:lnTo>
                    <a:lnTo>
                      <a:pt x="3483" y="1773"/>
                    </a:lnTo>
                    <a:lnTo>
                      <a:pt x="3479" y="1731"/>
                    </a:lnTo>
                    <a:lnTo>
                      <a:pt x="3477" y="1687"/>
                    </a:lnTo>
                    <a:lnTo>
                      <a:pt x="3476" y="1643"/>
                    </a:lnTo>
                    <a:lnTo>
                      <a:pt x="3477" y="1592"/>
                    </a:lnTo>
                    <a:lnTo>
                      <a:pt x="3479" y="1544"/>
                    </a:lnTo>
                    <a:lnTo>
                      <a:pt x="3483" y="1497"/>
                    </a:lnTo>
                    <a:lnTo>
                      <a:pt x="3490" y="1451"/>
                    </a:lnTo>
                    <a:lnTo>
                      <a:pt x="3499" y="1406"/>
                    </a:lnTo>
                    <a:lnTo>
                      <a:pt x="3509" y="1363"/>
                    </a:lnTo>
                    <a:lnTo>
                      <a:pt x="3520" y="1320"/>
                    </a:lnTo>
                    <a:lnTo>
                      <a:pt x="3535" y="1279"/>
                    </a:lnTo>
                    <a:lnTo>
                      <a:pt x="3551" y="1239"/>
                    </a:lnTo>
                    <a:lnTo>
                      <a:pt x="3568" y="1201"/>
                    </a:lnTo>
                    <a:lnTo>
                      <a:pt x="3587" y="1163"/>
                    </a:lnTo>
                    <a:lnTo>
                      <a:pt x="3608" y="1127"/>
                    </a:lnTo>
                    <a:lnTo>
                      <a:pt x="3632" y="1092"/>
                    </a:lnTo>
                    <a:lnTo>
                      <a:pt x="3656" y="1058"/>
                    </a:lnTo>
                    <a:lnTo>
                      <a:pt x="3683" y="1026"/>
                    </a:lnTo>
                    <a:lnTo>
                      <a:pt x="3712" y="994"/>
                    </a:lnTo>
                    <a:lnTo>
                      <a:pt x="3742" y="965"/>
                    </a:lnTo>
                    <a:lnTo>
                      <a:pt x="3773" y="938"/>
                    </a:lnTo>
                    <a:lnTo>
                      <a:pt x="3790" y="924"/>
                    </a:lnTo>
                    <a:lnTo>
                      <a:pt x="3806" y="912"/>
                    </a:lnTo>
                    <a:lnTo>
                      <a:pt x="3823" y="900"/>
                    </a:lnTo>
                    <a:lnTo>
                      <a:pt x="3840" y="887"/>
                    </a:lnTo>
                    <a:lnTo>
                      <a:pt x="3858" y="876"/>
                    </a:lnTo>
                    <a:lnTo>
                      <a:pt x="3876" y="866"/>
                    </a:lnTo>
                    <a:lnTo>
                      <a:pt x="3894" y="856"/>
                    </a:lnTo>
                    <a:lnTo>
                      <a:pt x="3912" y="846"/>
                    </a:lnTo>
                    <a:lnTo>
                      <a:pt x="3931" y="837"/>
                    </a:lnTo>
                    <a:lnTo>
                      <a:pt x="3950" y="828"/>
                    </a:lnTo>
                    <a:lnTo>
                      <a:pt x="3969" y="820"/>
                    </a:lnTo>
                    <a:lnTo>
                      <a:pt x="3988" y="812"/>
                    </a:lnTo>
                    <a:lnTo>
                      <a:pt x="4028" y="797"/>
                    </a:lnTo>
                    <a:lnTo>
                      <a:pt x="4070" y="785"/>
                    </a:lnTo>
                    <a:lnTo>
                      <a:pt x="4113" y="774"/>
                    </a:lnTo>
                    <a:lnTo>
                      <a:pt x="4157" y="766"/>
                    </a:lnTo>
                    <a:lnTo>
                      <a:pt x="4201" y="759"/>
                    </a:lnTo>
                    <a:lnTo>
                      <a:pt x="4248" y="755"/>
                    </a:lnTo>
                    <a:lnTo>
                      <a:pt x="4295" y="751"/>
                    </a:lnTo>
                    <a:lnTo>
                      <a:pt x="4344" y="750"/>
                    </a:lnTo>
                    <a:lnTo>
                      <a:pt x="4371" y="750"/>
                    </a:lnTo>
                    <a:lnTo>
                      <a:pt x="4398" y="751"/>
                    </a:lnTo>
                    <a:lnTo>
                      <a:pt x="4425" y="753"/>
                    </a:lnTo>
                    <a:lnTo>
                      <a:pt x="4451" y="756"/>
                    </a:lnTo>
                    <a:lnTo>
                      <a:pt x="4477" y="758"/>
                    </a:lnTo>
                    <a:lnTo>
                      <a:pt x="4502" y="761"/>
                    </a:lnTo>
                    <a:lnTo>
                      <a:pt x="4526" y="765"/>
                    </a:lnTo>
                    <a:lnTo>
                      <a:pt x="4551" y="770"/>
                    </a:lnTo>
                    <a:lnTo>
                      <a:pt x="4576" y="775"/>
                    </a:lnTo>
                    <a:lnTo>
                      <a:pt x="4599" y="780"/>
                    </a:lnTo>
                    <a:lnTo>
                      <a:pt x="4622" y="787"/>
                    </a:lnTo>
                    <a:lnTo>
                      <a:pt x="4645" y="794"/>
                    </a:lnTo>
                    <a:lnTo>
                      <a:pt x="4668" y="802"/>
                    </a:lnTo>
                    <a:lnTo>
                      <a:pt x="4689" y="810"/>
                    </a:lnTo>
                    <a:lnTo>
                      <a:pt x="4711" y="819"/>
                    </a:lnTo>
                    <a:lnTo>
                      <a:pt x="4732" y="828"/>
                    </a:lnTo>
                    <a:lnTo>
                      <a:pt x="4732" y="1173"/>
                    </a:lnTo>
                    <a:lnTo>
                      <a:pt x="4711" y="1157"/>
                    </a:lnTo>
                    <a:lnTo>
                      <a:pt x="4690" y="1143"/>
                    </a:lnTo>
                    <a:lnTo>
                      <a:pt x="4668" y="1129"/>
                    </a:lnTo>
                    <a:lnTo>
                      <a:pt x="4646" y="1117"/>
                    </a:lnTo>
                    <a:lnTo>
                      <a:pt x="4625" y="1105"/>
                    </a:lnTo>
                    <a:lnTo>
                      <a:pt x="4603" y="1095"/>
                    </a:lnTo>
                    <a:lnTo>
                      <a:pt x="4581" y="1085"/>
                    </a:lnTo>
                    <a:lnTo>
                      <a:pt x="4559" y="1077"/>
                    </a:lnTo>
                    <a:lnTo>
                      <a:pt x="4536" y="1069"/>
                    </a:lnTo>
                    <a:lnTo>
                      <a:pt x="4514" y="1063"/>
                    </a:lnTo>
                    <a:lnTo>
                      <a:pt x="4490" y="1057"/>
                    </a:lnTo>
                    <a:lnTo>
                      <a:pt x="4468" y="1053"/>
                    </a:lnTo>
                    <a:lnTo>
                      <a:pt x="4444" y="1049"/>
                    </a:lnTo>
                    <a:lnTo>
                      <a:pt x="4422" y="1047"/>
                    </a:lnTo>
                    <a:lnTo>
                      <a:pt x="4398" y="1046"/>
                    </a:lnTo>
                    <a:lnTo>
                      <a:pt x="4375" y="1045"/>
                    </a:lnTo>
                    <a:lnTo>
                      <a:pt x="4345" y="1046"/>
                    </a:lnTo>
                    <a:lnTo>
                      <a:pt x="4317" y="1048"/>
                    </a:lnTo>
                    <a:lnTo>
                      <a:pt x="4290" y="1050"/>
                    </a:lnTo>
                    <a:lnTo>
                      <a:pt x="4263" y="1055"/>
                    </a:lnTo>
                    <a:lnTo>
                      <a:pt x="4237" y="1060"/>
                    </a:lnTo>
                    <a:lnTo>
                      <a:pt x="4213" y="1067"/>
                    </a:lnTo>
                    <a:lnTo>
                      <a:pt x="4188" y="1075"/>
                    </a:lnTo>
                    <a:lnTo>
                      <a:pt x="4164" y="1085"/>
                    </a:lnTo>
                    <a:lnTo>
                      <a:pt x="4141" y="1095"/>
                    </a:lnTo>
                    <a:lnTo>
                      <a:pt x="4118" y="1107"/>
                    </a:lnTo>
                    <a:lnTo>
                      <a:pt x="4096" y="1120"/>
                    </a:lnTo>
                    <a:lnTo>
                      <a:pt x="4074" y="1135"/>
                    </a:lnTo>
                    <a:lnTo>
                      <a:pt x="4054" y="1149"/>
                    </a:lnTo>
                    <a:lnTo>
                      <a:pt x="4034" y="1166"/>
                    </a:lnTo>
                    <a:lnTo>
                      <a:pt x="4014" y="1184"/>
                    </a:lnTo>
                    <a:lnTo>
                      <a:pt x="3996" y="1203"/>
                    </a:lnTo>
                    <a:lnTo>
                      <a:pt x="3978" y="1223"/>
                    </a:lnTo>
                    <a:lnTo>
                      <a:pt x="3961" y="1245"/>
                    </a:lnTo>
                    <a:lnTo>
                      <a:pt x="3945" y="1266"/>
                    </a:lnTo>
                    <a:lnTo>
                      <a:pt x="3931" y="1289"/>
                    </a:lnTo>
                    <a:lnTo>
                      <a:pt x="3917" y="1312"/>
                    </a:lnTo>
                    <a:lnTo>
                      <a:pt x="3906" y="1336"/>
                    </a:lnTo>
                    <a:lnTo>
                      <a:pt x="3895" y="1361"/>
                    </a:lnTo>
                    <a:lnTo>
                      <a:pt x="3885" y="1387"/>
                    </a:lnTo>
                    <a:lnTo>
                      <a:pt x="3876" y="1414"/>
                    </a:lnTo>
                    <a:lnTo>
                      <a:pt x="3869" y="1441"/>
                    </a:lnTo>
                    <a:lnTo>
                      <a:pt x="3862" y="1468"/>
                    </a:lnTo>
                    <a:lnTo>
                      <a:pt x="3856" y="1497"/>
                    </a:lnTo>
                    <a:lnTo>
                      <a:pt x="3853" y="1526"/>
                    </a:lnTo>
                    <a:lnTo>
                      <a:pt x="3850" y="1556"/>
                    </a:lnTo>
                    <a:lnTo>
                      <a:pt x="3849" y="1587"/>
                    </a:lnTo>
                    <a:lnTo>
                      <a:pt x="3847" y="1618"/>
                    </a:lnTo>
                    <a:lnTo>
                      <a:pt x="3849" y="1650"/>
                    </a:lnTo>
                    <a:lnTo>
                      <a:pt x="3850" y="1680"/>
                    </a:lnTo>
                    <a:lnTo>
                      <a:pt x="3852" y="1710"/>
                    </a:lnTo>
                    <a:lnTo>
                      <a:pt x="3856" y="1739"/>
                    </a:lnTo>
                    <a:lnTo>
                      <a:pt x="3861" y="1767"/>
                    </a:lnTo>
                    <a:lnTo>
                      <a:pt x="3868" y="1794"/>
                    </a:lnTo>
                    <a:lnTo>
                      <a:pt x="3874" y="1821"/>
                    </a:lnTo>
                    <a:lnTo>
                      <a:pt x="3882" y="1845"/>
                    </a:lnTo>
                    <a:lnTo>
                      <a:pt x="3891" y="1870"/>
                    </a:lnTo>
                    <a:lnTo>
                      <a:pt x="3903" y="1894"/>
                    </a:lnTo>
                    <a:lnTo>
                      <a:pt x="3914" y="1917"/>
                    </a:lnTo>
                    <a:lnTo>
                      <a:pt x="3926" y="1939"/>
                    </a:lnTo>
                    <a:lnTo>
                      <a:pt x="3940" y="1960"/>
                    </a:lnTo>
                    <a:lnTo>
                      <a:pt x="3954" y="1980"/>
                    </a:lnTo>
                    <a:lnTo>
                      <a:pt x="3970" y="2001"/>
                    </a:lnTo>
                    <a:lnTo>
                      <a:pt x="3987" y="2019"/>
                    </a:lnTo>
                    <a:lnTo>
                      <a:pt x="4005" y="2037"/>
                    </a:lnTo>
                    <a:lnTo>
                      <a:pt x="4023" y="2053"/>
                    </a:lnTo>
                    <a:lnTo>
                      <a:pt x="4042" y="2069"/>
                    </a:lnTo>
                    <a:lnTo>
                      <a:pt x="4062" y="2083"/>
                    </a:lnTo>
                    <a:lnTo>
                      <a:pt x="4083" y="2096"/>
                    </a:lnTo>
                    <a:lnTo>
                      <a:pt x="4105" y="2109"/>
                    </a:lnTo>
                    <a:lnTo>
                      <a:pt x="4126" y="2119"/>
                    </a:lnTo>
                    <a:lnTo>
                      <a:pt x="4150" y="2129"/>
                    </a:lnTo>
                    <a:lnTo>
                      <a:pt x="4173" y="2138"/>
                    </a:lnTo>
                    <a:lnTo>
                      <a:pt x="4198" y="2144"/>
                    </a:lnTo>
                    <a:lnTo>
                      <a:pt x="4223" y="2151"/>
                    </a:lnTo>
                    <a:lnTo>
                      <a:pt x="4249" y="2156"/>
                    </a:lnTo>
                    <a:lnTo>
                      <a:pt x="4276" y="2160"/>
                    </a:lnTo>
                    <a:lnTo>
                      <a:pt x="4303" y="2164"/>
                    </a:lnTo>
                    <a:lnTo>
                      <a:pt x="4331" y="2165"/>
                    </a:lnTo>
                    <a:lnTo>
                      <a:pt x="4360" y="2166"/>
                    </a:lnTo>
                    <a:lnTo>
                      <a:pt x="4385" y="2165"/>
                    </a:lnTo>
                    <a:lnTo>
                      <a:pt x="4408" y="2164"/>
                    </a:lnTo>
                    <a:lnTo>
                      <a:pt x="4433" y="2160"/>
                    </a:lnTo>
                    <a:lnTo>
                      <a:pt x="4457" y="2157"/>
                    </a:lnTo>
                    <a:lnTo>
                      <a:pt x="4480" y="2151"/>
                    </a:lnTo>
                    <a:lnTo>
                      <a:pt x="4504" y="2146"/>
                    </a:lnTo>
                    <a:lnTo>
                      <a:pt x="4527" y="2138"/>
                    </a:lnTo>
                    <a:lnTo>
                      <a:pt x="4551" y="2130"/>
                    </a:lnTo>
                    <a:lnTo>
                      <a:pt x="4573" y="2121"/>
                    </a:lnTo>
                    <a:lnTo>
                      <a:pt x="4597" y="2110"/>
                    </a:lnTo>
                    <a:lnTo>
                      <a:pt x="4619" y="2098"/>
                    </a:lnTo>
                    <a:lnTo>
                      <a:pt x="4642" y="2086"/>
                    </a:lnTo>
                    <a:lnTo>
                      <a:pt x="4664" y="2071"/>
                    </a:lnTo>
                    <a:lnTo>
                      <a:pt x="4687" y="2057"/>
                    </a:lnTo>
                    <a:lnTo>
                      <a:pt x="4708" y="2041"/>
                    </a:lnTo>
                    <a:lnTo>
                      <a:pt x="4731" y="2024"/>
                    </a:lnTo>
                    <a:lnTo>
                      <a:pt x="4731" y="2346"/>
                    </a:lnTo>
                    <a:close/>
                    <a:moveTo>
                      <a:pt x="5960" y="1140"/>
                    </a:moveTo>
                    <a:lnTo>
                      <a:pt x="5952" y="1134"/>
                    </a:lnTo>
                    <a:lnTo>
                      <a:pt x="5943" y="1128"/>
                    </a:lnTo>
                    <a:lnTo>
                      <a:pt x="5933" y="1122"/>
                    </a:lnTo>
                    <a:lnTo>
                      <a:pt x="5924" y="1118"/>
                    </a:lnTo>
                    <a:lnTo>
                      <a:pt x="5903" y="1109"/>
                    </a:lnTo>
                    <a:lnTo>
                      <a:pt x="5879" y="1101"/>
                    </a:lnTo>
                    <a:lnTo>
                      <a:pt x="5854" y="1095"/>
                    </a:lnTo>
                    <a:lnTo>
                      <a:pt x="5829" y="1092"/>
                    </a:lnTo>
                    <a:lnTo>
                      <a:pt x="5801" y="1089"/>
                    </a:lnTo>
                    <a:lnTo>
                      <a:pt x="5770" y="1089"/>
                    </a:lnTo>
                    <a:lnTo>
                      <a:pt x="5750" y="1089"/>
                    </a:lnTo>
                    <a:lnTo>
                      <a:pt x="5731" y="1091"/>
                    </a:lnTo>
                    <a:lnTo>
                      <a:pt x="5712" y="1093"/>
                    </a:lnTo>
                    <a:lnTo>
                      <a:pt x="5693" y="1098"/>
                    </a:lnTo>
                    <a:lnTo>
                      <a:pt x="5675" y="1103"/>
                    </a:lnTo>
                    <a:lnTo>
                      <a:pt x="5657" y="1109"/>
                    </a:lnTo>
                    <a:lnTo>
                      <a:pt x="5639" y="1117"/>
                    </a:lnTo>
                    <a:lnTo>
                      <a:pt x="5622" y="1126"/>
                    </a:lnTo>
                    <a:lnTo>
                      <a:pt x="5605" y="1135"/>
                    </a:lnTo>
                    <a:lnTo>
                      <a:pt x="5589" y="1146"/>
                    </a:lnTo>
                    <a:lnTo>
                      <a:pt x="5572" y="1158"/>
                    </a:lnTo>
                    <a:lnTo>
                      <a:pt x="5558" y="1172"/>
                    </a:lnTo>
                    <a:lnTo>
                      <a:pt x="5542" y="1186"/>
                    </a:lnTo>
                    <a:lnTo>
                      <a:pt x="5527" y="1201"/>
                    </a:lnTo>
                    <a:lnTo>
                      <a:pt x="5514" y="1218"/>
                    </a:lnTo>
                    <a:lnTo>
                      <a:pt x="5499" y="1236"/>
                    </a:lnTo>
                    <a:lnTo>
                      <a:pt x="5487" y="1255"/>
                    </a:lnTo>
                    <a:lnTo>
                      <a:pt x="5475" y="1275"/>
                    </a:lnTo>
                    <a:lnTo>
                      <a:pt x="5463" y="1295"/>
                    </a:lnTo>
                    <a:lnTo>
                      <a:pt x="5452" y="1317"/>
                    </a:lnTo>
                    <a:lnTo>
                      <a:pt x="5443" y="1339"/>
                    </a:lnTo>
                    <a:lnTo>
                      <a:pt x="5434" y="1363"/>
                    </a:lnTo>
                    <a:lnTo>
                      <a:pt x="5426" y="1387"/>
                    </a:lnTo>
                    <a:lnTo>
                      <a:pt x="5418" y="1411"/>
                    </a:lnTo>
                    <a:lnTo>
                      <a:pt x="5412" y="1437"/>
                    </a:lnTo>
                    <a:lnTo>
                      <a:pt x="5407" y="1463"/>
                    </a:lnTo>
                    <a:lnTo>
                      <a:pt x="5402" y="1490"/>
                    </a:lnTo>
                    <a:lnTo>
                      <a:pt x="5398" y="1518"/>
                    </a:lnTo>
                    <a:lnTo>
                      <a:pt x="5395" y="1547"/>
                    </a:lnTo>
                    <a:lnTo>
                      <a:pt x="5394" y="1578"/>
                    </a:lnTo>
                    <a:lnTo>
                      <a:pt x="5392" y="1608"/>
                    </a:lnTo>
                    <a:lnTo>
                      <a:pt x="5392" y="1640"/>
                    </a:lnTo>
                    <a:lnTo>
                      <a:pt x="5392" y="2421"/>
                    </a:lnTo>
                    <a:lnTo>
                      <a:pt x="5027" y="2421"/>
                    </a:lnTo>
                    <a:lnTo>
                      <a:pt x="5027" y="788"/>
                    </a:lnTo>
                    <a:lnTo>
                      <a:pt x="5392" y="788"/>
                    </a:lnTo>
                    <a:lnTo>
                      <a:pt x="5392" y="1125"/>
                    </a:lnTo>
                    <a:lnTo>
                      <a:pt x="5398" y="1125"/>
                    </a:lnTo>
                    <a:lnTo>
                      <a:pt x="5405" y="1103"/>
                    </a:lnTo>
                    <a:lnTo>
                      <a:pt x="5412" y="1083"/>
                    </a:lnTo>
                    <a:lnTo>
                      <a:pt x="5420" y="1063"/>
                    </a:lnTo>
                    <a:lnTo>
                      <a:pt x="5429" y="1044"/>
                    </a:lnTo>
                    <a:lnTo>
                      <a:pt x="5436" y="1024"/>
                    </a:lnTo>
                    <a:lnTo>
                      <a:pt x="5445" y="1006"/>
                    </a:lnTo>
                    <a:lnTo>
                      <a:pt x="5456" y="988"/>
                    </a:lnTo>
                    <a:lnTo>
                      <a:pt x="5466" y="972"/>
                    </a:lnTo>
                    <a:lnTo>
                      <a:pt x="5476" y="955"/>
                    </a:lnTo>
                    <a:lnTo>
                      <a:pt x="5487" y="939"/>
                    </a:lnTo>
                    <a:lnTo>
                      <a:pt x="5498" y="923"/>
                    </a:lnTo>
                    <a:lnTo>
                      <a:pt x="5511" y="909"/>
                    </a:lnTo>
                    <a:lnTo>
                      <a:pt x="5523" y="895"/>
                    </a:lnTo>
                    <a:lnTo>
                      <a:pt x="5535" y="882"/>
                    </a:lnTo>
                    <a:lnTo>
                      <a:pt x="5549" y="868"/>
                    </a:lnTo>
                    <a:lnTo>
                      <a:pt x="5562" y="856"/>
                    </a:lnTo>
                    <a:lnTo>
                      <a:pt x="5576" y="845"/>
                    </a:lnTo>
                    <a:lnTo>
                      <a:pt x="5590" y="833"/>
                    </a:lnTo>
                    <a:lnTo>
                      <a:pt x="5605" y="823"/>
                    </a:lnTo>
                    <a:lnTo>
                      <a:pt x="5620" y="814"/>
                    </a:lnTo>
                    <a:lnTo>
                      <a:pt x="5634" y="805"/>
                    </a:lnTo>
                    <a:lnTo>
                      <a:pt x="5649" y="797"/>
                    </a:lnTo>
                    <a:lnTo>
                      <a:pt x="5663" y="791"/>
                    </a:lnTo>
                    <a:lnTo>
                      <a:pt x="5679" y="784"/>
                    </a:lnTo>
                    <a:lnTo>
                      <a:pt x="5695" y="778"/>
                    </a:lnTo>
                    <a:lnTo>
                      <a:pt x="5711" y="773"/>
                    </a:lnTo>
                    <a:lnTo>
                      <a:pt x="5726" y="769"/>
                    </a:lnTo>
                    <a:lnTo>
                      <a:pt x="5742" y="766"/>
                    </a:lnTo>
                    <a:lnTo>
                      <a:pt x="5759" y="762"/>
                    </a:lnTo>
                    <a:lnTo>
                      <a:pt x="5776" y="761"/>
                    </a:lnTo>
                    <a:lnTo>
                      <a:pt x="5793" y="760"/>
                    </a:lnTo>
                    <a:lnTo>
                      <a:pt x="5810" y="759"/>
                    </a:lnTo>
                    <a:lnTo>
                      <a:pt x="5833" y="760"/>
                    </a:lnTo>
                    <a:lnTo>
                      <a:pt x="5856" y="761"/>
                    </a:lnTo>
                    <a:lnTo>
                      <a:pt x="5877" y="764"/>
                    </a:lnTo>
                    <a:lnTo>
                      <a:pt x="5896" y="767"/>
                    </a:lnTo>
                    <a:lnTo>
                      <a:pt x="5915" y="771"/>
                    </a:lnTo>
                    <a:lnTo>
                      <a:pt x="5931" y="777"/>
                    </a:lnTo>
                    <a:lnTo>
                      <a:pt x="5947" y="783"/>
                    </a:lnTo>
                    <a:lnTo>
                      <a:pt x="5960" y="791"/>
                    </a:lnTo>
                    <a:lnTo>
                      <a:pt x="5960" y="1140"/>
                    </a:lnTo>
                    <a:close/>
                    <a:moveTo>
                      <a:pt x="6806" y="2458"/>
                    </a:moveTo>
                    <a:lnTo>
                      <a:pt x="6760" y="2458"/>
                    </a:lnTo>
                    <a:lnTo>
                      <a:pt x="6715" y="2455"/>
                    </a:lnTo>
                    <a:lnTo>
                      <a:pt x="6671" y="2450"/>
                    </a:lnTo>
                    <a:lnTo>
                      <a:pt x="6630" y="2445"/>
                    </a:lnTo>
                    <a:lnTo>
                      <a:pt x="6588" y="2437"/>
                    </a:lnTo>
                    <a:lnTo>
                      <a:pt x="6548" y="2427"/>
                    </a:lnTo>
                    <a:lnTo>
                      <a:pt x="6510" y="2414"/>
                    </a:lnTo>
                    <a:lnTo>
                      <a:pt x="6471" y="2402"/>
                    </a:lnTo>
                    <a:lnTo>
                      <a:pt x="6435" y="2386"/>
                    </a:lnTo>
                    <a:lnTo>
                      <a:pt x="6400" y="2369"/>
                    </a:lnTo>
                    <a:lnTo>
                      <a:pt x="6366" y="2350"/>
                    </a:lnTo>
                    <a:lnTo>
                      <a:pt x="6332" y="2330"/>
                    </a:lnTo>
                    <a:lnTo>
                      <a:pt x="6301" y="2308"/>
                    </a:lnTo>
                    <a:lnTo>
                      <a:pt x="6270" y="2284"/>
                    </a:lnTo>
                    <a:lnTo>
                      <a:pt x="6240" y="2258"/>
                    </a:lnTo>
                    <a:lnTo>
                      <a:pt x="6212" y="2230"/>
                    </a:lnTo>
                    <a:lnTo>
                      <a:pt x="6185" y="2201"/>
                    </a:lnTo>
                    <a:lnTo>
                      <a:pt x="6160" y="2170"/>
                    </a:lnTo>
                    <a:lnTo>
                      <a:pt x="6137" y="2139"/>
                    </a:lnTo>
                    <a:lnTo>
                      <a:pt x="6114" y="2106"/>
                    </a:lnTo>
                    <a:lnTo>
                      <a:pt x="6095" y="2073"/>
                    </a:lnTo>
                    <a:lnTo>
                      <a:pt x="6076" y="2038"/>
                    </a:lnTo>
                    <a:lnTo>
                      <a:pt x="6060" y="2002"/>
                    </a:lnTo>
                    <a:lnTo>
                      <a:pt x="6044" y="1965"/>
                    </a:lnTo>
                    <a:lnTo>
                      <a:pt x="6032" y="1925"/>
                    </a:lnTo>
                    <a:lnTo>
                      <a:pt x="6021" y="1886"/>
                    </a:lnTo>
                    <a:lnTo>
                      <a:pt x="6011" y="1845"/>
                    </a:lnTo>
                    <a:lnTo>
                      <a:pt x="6003" y="1803"/>
                    </a:lnTo>
                    <a:lnTo>
                      <a:pt x="5997" y="1760"/>
                    </a:lnTo>
                    <a:lnTo>
                      <a:pt x="5993" y="1716"/>
                    </a:lnTo>
                    <a:lnTo>
                      <a:pt x="5990" y="1670"/>
                    </a:lnTo>
                    <a:lnTo>
                      <a:pt x="5989" y="1624"/>
                    </a:lnTo>
                    <a:lnTo>
                      <a:pt x="5990" y="1573"/>
                    </a:lnTo>
                    <a:lnTo>
                      <a:pt x="5993" y="1524"/>
                    </a:lnTo>
                    <a:lnTo>
                      <a:pt x="5997" y="1475"/>
                    </a:lnTo>
                    <a:lnTo>
                      <a:pt x="6004" y="1429"/>
                    </a:lnTo>
                    <a:lnTo>
                      <a:pt x="6012" y="1384"/>
                    </a:lnTo>
                    <a:lnTo>
                      <a:pt x="6022" y="1340"/>
                    </a:lnTo>
                    <a:lnTo>
                      <a:pt x="6033" y="1298"/>
                    </a:lnTo>
                    <a:lnTo>
                      <a:pt x="6048" y="1257"/>
                    </a:lnTo>
                    <a:lnTo>
                      <a:pt x="6062" y="1218"/>
                    </a:lnTo>
                    <a:lnTo>
                      <a:pt x="6080" y="1180"/>
                    </a:lnTo>
                    <a:lnTo>
                      <a:pt x="6089" y="1162"/>
                    </a:lnTo>
                    <a:lnTo>
                      <a:pt x="6098" y="1144"/>
                    </a:lnTo>
                    <a:lnTo>
                      <a:pt x="6110" y="1126"/>
                    </a:lnTo>
                    <a:lnTo>
                      <a:pt x="6120" y="1108"/>
                    </a:lnTo>
                    <a:lnTo>
                      <a:pt x="6131" y="1091"/>
                    </a:lnTo>
                    <a:lnTo>
                      <a:pt x="6142" y="1074"/>
                    </a:lnTo>
                    <a:lnTo>
                      <a:pt x="6155" y="1058"/>
                    </a:lnTo>
                    <a:lnTo>
                      <a:pt x="6167" y="1041"/>
                    </a:lnTo>
                    <a:lnTo>
                      <a:pt x="6179" y="1026"/>
                    </a:lnTo>
                    <a:lnTo>
                      <a:pt x="6193" y="1011"/>
                    </a:lnTo>
                    <a:lnTo>
                      <a:pt x="6206" y="995"/>
                    </a:lnTo>
                    <a:lnTo>
                      <a:pt x="6221" y="981"/>
                    </a:lnTo>
                    <a:lnTo>
                      <a:pt x="6250" y="952"/>
                    </a:lnTo>
                    <a:lnTo>
                      <a:pt x="6282" y="927"/>
                    </a:lnTo>
                    <a:lnTo>
                      <a:pt x="6313" y="903"/>
                    </a:lnTo>
                    <a:lnTo>
                      <a:pt x="6347" y="881"/>
                    </a:lnTo>
                    <a:lnTo>
                      <a:pt x="6382" y="859"/>
                    </a:lnTo>
                    <a:lnTo>
                      <a:pt x="6417" y="840"/>
                    </a:lnTo>
                    <a:lnTo>
                      <a:pt x="6455" y="823"/>
                    </a:lnTo>
                    <a:lnTo>
                      <a:pt x="6493" y="807"/>
                    </a:lnTo>
                    <a:lnTo>
                      <a:pt x="6532" y="794"/>
                    </a:lnTo>
                    <a:lnTo>
                      <a:pt x="6574" y="783"/>
                    </a:lnTo>
                    <a:lnTo>
                      <a:pt x="6615" y="773"/>
                    </a:lnTo>
                    <a:lnTo>
                      <a:pt x="6659" y="765"/>
                    </a:lnTo>
                    <a:lnTo>
                      <a:pt x="6704" y="758"/>
                    </a:lnTo>
                    <a:lnTo>
                      <a:pt x="6750" y="753"/>
                    </a:lnTo>
                    <a:lnTo>
                      <a:pt x="6797" y="751"/>
                    </a:lnTo>
                    <a:lnTo>
                      <a:pt x="6846" y="750"/>
                    </a:lnTo>
                    <a:lnTo>
                      <a:pt x="6892" y="751"/>
                    </a:lnTo>
                    <a:lnTo>
                      <a:pt x="6938" y="753"/>
                    </a:lnTo>
                    <a:lnTo>
                      <a:pt x="6982" y="758"/>
                    </a:lnTo>
                    <a:lnTo>
                      <a:pt x="7023" y="765"/>
                    </a:lnTo>
                    <a:lnTo>
                      <a:pt x="7065" y="773"/>
                    </a:lnTo>
                    <a:lnTo>
                      <a:pt x="7105" y="782"/>
                    </a:lnTo>
                    <a:lnTo>
                      <a:pt x="7143" y="793"/>
                    </a:lnTo>
                    <a:lnTo>
                      <a:pt x="7181" y="806"/>
                    </a:lnTo>
                    <a:lnTo>
                      <a:pt x="7216" y="821"/>
                    </a:lnTo>
                    <a:lnTo>
                      <a:pt x="7251" y="838"/>
                    </a:lnTo>
                    <a:lnTo>
                      <a:pt x="7285" y="856"/>
                    </a:lnTo>
                    <a:lnTo>
                      <a:pt x="7318" y="876"/>
                    </a:lnTo>
                    <a:lnTo>
                      <a:pt x="7348" y="899"/>
                    </a:lnTo>
                    <a:lnTo>
                      <a:pt x="7377" y="922"/>
                    </a:lnTo>
                    <a:lnTo>
                      <a:pt x="7405" y="948"/>
                    </a:lnTo>
                    <a:lnTo>
                      <a:pt x="7432" y="975"/>
                    </a:lnTo>
                    <a:lnTo>
                      <a:pt x="7458" y="1004"/>
                    </a:lnTo>
                    <a:lnTo>
                      <a:pt x="7482" y="1033"/>
                    </a:lnTo>
                    <a:lnTo>
                      <a:pt x="7504" y="1065"/>
                    </a:lnTo>
                    <a:lnTo>
                      <a:pt x="7524" y="1098"/>
                    </a:lnTo>
                    <a:lnTo>
                      <a:pt x="7543" y="1132"/>
                    </a:lnTo>
                    <a:lnTo>
                      <a:pt x="7561" y="1168"/>
                    </a:lnTo>
                    <a:lnTo>
                      <a:pt x="7577" y="1204"/>
                    </a:lnTo>
                    <a:lnTo>
                      <a:pt x="7591" y="1243"/>
                    </a:lnTo>
                    <a:lnTo>
                      <a:pt x="7603" y="1283"/>
                    </a:lnTo>
                    <a:lnTo>
                      <a:pt x="7613" y="1324"/>
                    </a:lnTo>
                    <a:lnTo>
                      <a:pt x="7623" y="1366"/>
                    </a:lnTo>
                    <a:lnTo>
                      <a:pt x="7630" y="1410"/>
                    </a:lnTo>
                    <a:lnTo>
                      <a:pt x="7636" y="1455"/>
                    </a:lnTo>
                    <a:lnTo>
                      <a:pt x="7640" y="1501"/>
                    </a:lnTo>
                    <a:lnTo>
                      <a:pt x="7642" y="1548"/>
                    </a:lnTo>
                    <a:lnTo>
                      <a:pt x="7644" y="1598"/>
                    </a:lnTo>
                    <a:lnTo>
                      <a:pt x="7642" y="1646"/>
                    </a:lnTo>
                    <a:lnTo>
                      <a:pt x="7640" y="1694"/>
                    </a:lnTo>
                    <a:lnTo>
                      <a:pt x="7636" y="1739"/>
                    </a:lnTo>
                    <a:lnTo>
                      <a:pt x="7629" y="1784"/>
                    </a:lnTo>
                    <a:lnTo>
                      <a:pt x="7621" y="1827"/>
                    </a:lnTo>
                    <a:lnTo>
                      <a:pt x="7611" y="1869"/>
                    </a:lnTo>
                    <a:lnTo>
                      <a:pt x="7600" y="1911"/>
                    </a:lnTo>
                    <a:lnTo>
                      <a:pt x="7586" y="1950"/>
                    </a:lnTo>
                    <a:lnTo>
                      <a:pt x="7572" y="1988"/>
                    </a:lnTo>
                    <a:lnTo>
                      <a:pt x="7555" y="2025"/>
                    </a:lnTo>
                    <a:lnTo>
                      <a:pt x="7536" y="2061"/>
                    </a:lnTo>
                    <a:lnTo>
                      <a:pt x="7515" y="2096"/>
                    </a:lnTo>
                    <a:lnTo>
                      <a:pt x="7494" y="2130"/>
                    </a:lnTo>
                    <a:lnTo>
                      <a:pt x="7469" y="2162"/>
                    </a:lnTo>
                    <a:lnTo>
                      <a:pt x="7443" y="2194"/>
                    </a:lnTo>
                    <a:lnTo>
                      <a:pt x="7417" y="2223"/>
                    </a:lnTo>
                    <a:lnTo>
                      <a:pt x="7387" y="2252"/>
                    </a:lnTo>
                    <a:lnTo>
                      <a:pt x="7357" y="2278"/>
                    </a:lnTo>
                    <a:lnTo>
                      <a:pt x="7325" y="2303"/>
                    </a:lnTo>
                    <a:lnTo>
                      <a:pt x="7293" y="2327"/>
                    </a:lnTo>
                    <a:lnTo>
                      <a:pt x="7259" y="2348"/>
                    </a:lnTo>
                    <a:lnTo>
                      <a:pt x="7224" y="2367"/>
                    </a:lnTo>
                    <a:lnTo>
                      <a:pt x="7187" y="2384"/>
                    </a:lnTo>
                    <a:lnTo>
                      <a:pt x="7150" y="2400"/>
                    </a:lnTo>
                    <a:lnTo>
                      <a:pt x="7112" y="2413"/>
                    </a:lnTo>
                    <a:lnTo>
                      <a:pt x="7072" y="2426"/>
                    </a:lnTo>
                    <a:lnTo>
                      <a:pt x="7030" y="2436"/>
                    </a:lnTo>
                    <a:lnTo>
                      <a:pt x="6988" y="2444"/>
                    </a:lnTo>
                    <a:lnTo>
                      <a:pt x="6945" y="2450"/>
                    </a:lnTo>
                    <a:lnTo>
                      <a:pt x="6900" y="2455"/>
                    </a:lnTo>
                    <a:lnTo>
                      <a:pt x="6854" y="2458"/>
                    </a:lnTo>
                    <a:lnTo>
                      <a:pt x="6806" y="2458"/>
                    </a:lnTo>
                    <a:close/>
                    <a:moveTo>
                      <a:pt x="6823" y="1045"/>
                    </a:moveTo>
                    <a:lnTo>
                      <a:pt x="6797" y="1046"/>
                    </a:lnTo>
                    <a:lnTo>
                      <a:pt x="6771" y="1048"/>
                    </a:lnTo>
                    <a:lnTo>
                      <a:pt x="6747" y="1050"/>
                    </a:lnTo>
                    <a:lnTo>
                      <a:pt x="6722" y="1055"/>
                    </a:lnTo>
                    <a:lnTo>
                      <a:pt x="6698" y="1059"/>
                    </a:lnTo>
                    <a:lnTo>
                      <a:pt x="6676" y="1066"/>
                    </a:lnTo>
                    <a:lnTo>
                      <a:pt x="6653" y="1074"/>
                    </a:lnTo>
                    <a:lnTo>
                      <a:pt x="6632" y="1083"/>
                    </a:lnTo>
                    <a:lnTo>
                      <a:pt x="6612" y="1093"/>
                    </a:lnTo>
                    <a:lnTo>
                      <a:pt x="6592" y="1104"/>
                    </a:lnTo>
                    <a:lnTo>
                      <a:pt x="6573" y="1117"/>
                    </a:lnTo>
                    <a:lnTo>
                      <a:pt x="6553" y="1130"/>
                    </a:lnTo>
                    <a:lnTo>
                      <a:pt x="6535" y="1145"/>
                    </a:lnTo>
                    <a:lnTo>
                      <a:pt x="6519" y="1161"/>
                    </a:lnTo>
                    <a:lnTo>
                      <a:pt x="6502" y="1179"/>
                    </a:lnTo>
                    <a:lnTo>
                      <a:pt x="6486" y="1197"/>
                    </a:lnTo>
                    <a:lnTo>
                      <a:pt x="6470" y="1216"/>
                    </a:lnTo>
                    <a:lnTo>
                      <a:pt x="6457" y="1236"/>
                    </a:lnTo>
                    <a:lnTo>
                      <a:pt x="6443" y="1257"/>
                    </a:lnTo>
                    <a:lnTo>
                      <a:pt x="6432" y="1280"/>
                    </a:lnTo>
                    <a:lnTo>
                      <a:pt x="6421" y="1302"/>
                    </a:lnTo>
                    <a:lnTo>
                      <a:pt x="6411" y="1326"/>
                    </a:lnTo>
                    <a:lnTo>
                      <a:pt x="6401" y="1351"/>
                    </a:lnTo>
                    <a:lnTo>
                      <a:pt x="6393" y="1376"/>
                    </a:lnTo>
                    <a:lnTo>
                      <a:pt x="6385" y="1403"/>
                    </a:lnTo>
                    <a:lnTo>
                      <a:pt x="6379" y="1430"/>
                    </a:lnTo>
                    <a:lnTo>
                      <a:pt x="6374" y="1459"/>
                    </a:lnTo>
                    <a:lnTo>
                      <a:pt x="6369" y="1488"/>
                    </a:lnTo>
                    <a:lnTo>
                      <a:pt x="6366" y="1518"/>
                    </a:lnTo>
                    <a:lnTo>
                      <a:pt x="6364" y="1550"/>
                    </a:lnTo>
                    <a:lnTo>
                      <a:pt x="6362" y="1581"/>
                    </a:lnTo>
                    <a:lnTo>
                      <a:pt x="6361" y="1614"/>
                    </a:lnTo>
                    <a:lnTo>
                      <a:pt x="6362" y="1646"/>
                    </a:lnTo>
                    <a:lnTo>
                      <a:pt x="6364" y="1677"/>
                    </a:lnTo>
                    <a:lnTo>
                      <a:pt x="6366" y="1707"/>
                    </a:lnTo>
                    <a:lnTo>
                      <a:pt x="6369" y="1735"/>
                    </a:lnTo>
                    <a:lnTo>
                      <a:pt x="6374" y="1764"/>
                    </a:lnTo>
                    <a:lnTo>
                      <a:pt x="6379" y="1791"/>
                    </a:lnTo>
                    <a:lnTo>
                      <a:pt x="6386" y="1817"/>
                    </a:lnTo>
                    <a:lnTo>
                      <a:pt x="6393" y="1843"/>
                    </a:lnTo>
                    <a:lnTo>
                      <a:pt x="6402" y="1868"/>
                    </a:lnTo>
                    <a:lnTo>
                      <a:pt x="6411" y="1893"/>
                    </a:lnTo>
                    <a:lnTo>
                      <a:pt x="6421" y="1915"/>
                    </a:lnTo>
                    <a:lnTo>
                      <a:pt x="6432" y="1938"/>
                    </a:lnTo>
                    <a:lnTo>
                      <a:pt x="6444" y="1959"/>
                    </a:lnTo>
                    <a:lnTo>
                      <a:pt x="6458" y="1979"/>
                    </a:lnTo>
                    <a:lnTo>
                      <a:pt x="6473" y="1999"/>
                    </a:lnTo>
                    <a:lnTo>
                      <a:pt x="6487" y="2017"/>
                    </a:lnTo>
                    <a:lnTo>
                      <a:pt x="6503" y="2035"/>
                    </a:lnTo>
                    <a:lnTo>
                      <a:pt x="6520" y="2052"/>
                    </a:lnTo>
                    <a:lnTo>
                      <a:pt x="6538" y="2068"/>
                    </a:lnTo>
                    <a:lnTo>
                      <a:pt x="6556" y="2083"/>
                    </a:lnTo>
                    <a:lnTo>
                      <a:pt x="6574" y="2096"/>
                    </a:lnTo>
                    <a:lnTo>
                      <a:pt x="6594" y="2107"/>
                    </a:lnTo>
                    <a:lnTo>
                      <a:pt x="6613" y="2119"/>
                    </a:lnTo>
                    <a:lnTo>
                      <a:pt x="6634" y="2129"/>
                    </a:lnTo>
                    <a:lnTo>
                      <a:pt x="6656" y="2138"/>
                    </a:lnTo>
                    <a:lnTo>
                      <a:pt x="6677" y="2144"/>
                    </a:lnTo>
                    <a:lnTo>
                      <a:pt x="6701" y="2151"/>
                    </a:lnTo>
                    <a:lnTo>
                      <a:pt x="6723" y="2156"/>
                    </a:lnTo>
                    <a:lnTo>
                      <a:pt x="6748" y="2160"/>
                    </a:lnTo>
                    <a:lnTo>
                      <a:pt x="6773" y="2164"/>
                    </a:lnTo>
                    <a:lnTo>
                      <a:pt x="6797" y="2165"/>
                    </a:lnTo>
                    <a:lnTo>
                      <a:pt x="6823" y="2166"/>
                    </a:lnTo>
                    <a:lnTo>
                      <a:pt x="6850" y="2165"/>
                    </a:lnTo>
                    <a:lnTo>
                      <a:pt x="6876" y="2164"/>
                    </a:lnTo>
                    <a:lnTo>
                      <a:pt x="6901" y="2160"/>
                    </a:lnTo>
                    <a:lnTo>
                      <a:pt x="6924" y="2157"/>
                    </a:lnTo>
                    <a:lnTo>
                      <a:pt x="6948" y="2151"/>
                    </a:lnTo>
                    <a:lnTo>
                      <a:pt x="6970" y="2144"/>
                    </a:lnTo>
                    <a:lnTo>
                      <a:pt x="6993" y="2138"/>
                    </a:lnTo>
                    <a:lnTo>
                      <a:pt x="7014" y="2129"/>
                    </a:lnTo>
                    <a:lnTo>
                      <a:pt x="7034" y="2120"/>
                    </a:lnTo>
                    <a:lnTo>
                      <a:pt x="7054" y="2109"/>
                    </a:lnTo>
                    <a:lnTo>
                      <a:pt x="7073" y="2097"/>
                    </a:lnTo>
                    <a:lnTo>
                      <a:pt x="7089" y="2084"/>
                    </a:lnTo>
                    <a:lnTo>
                      <a:pt x="7107" y="2070"/>
                    </a:lnTo>
                    <a:lnTo>
                      <a:pt x="7123" y="2055"/>
                    </a:lnTo>
                    <a:lnTo>
                      <a:pt x="7139" y="2038"/>
                    </a:lnTo>
                    <a:lnTo>
                      <a:pt x="7154" y="2021"/>
                    </a:lnTo>
                    <a:lnTo>
                      <a:pt x="7168" y="2002"/>
                    </a:lnTo>
                    <a:lnTo>
                      <a:pt x="7181" y="1983"/>
                    </a:lnTo>
                    <a:lnTo>
                      <a:pt x="7193" y="1962"/>
                    </a:lnTo>
                    <a:lnTo>
                      <a:pt x="7204" y="1941"/>
                    </a:lnTo>
                    <a:lnTo>
                      <a:pt x="7215" y="1918"/>
                    </a:lnTo>
                    <a:lnTo>
                      <a:pt x="7224" y="1895"/>
                    </a:lnTo>
                    <a:lnTo>
                      <a:pt x="7233" y="1870"/>
                    </a:lnTo>
                    <a:lnTo>
                      <a:pt x="7241" y="1845"/>
                    </a:lnTo>
                    <a:lnTo>
                      <a:pt x="7248" y="1818"/>
                    </a:lnTo>
                    <a:lnTo>
                      <a:pt x="7254" y="1791"/>
                    </a:lnTo>
                    <a:lnTo>
                      <a:pt x="7258" y="1763"/>
                    </a:lnTo>
                    <a:lnTo>
                      <a:pt x="7263" y="1734"/>
                    </a:lnTo>
                    <a:lnTo>
                      <a:pt x="7266" y="1704"/>
                    </a:lnTo>
                    <a:lnTo>
                      <a:pt x="7268" y="1672"/>
                    </a:lnTo>
                    <a:lnTo>
                      <a:pt x="7269" y="1641"/>
                    </a:lnTo>
                    <a:lnTo>
                      <a:pt x="7269" y="1608"/>
                    </a:lnTo>
                    <a:lnTo>
                      <a:pt x="7269" y="1574"/>
                    </a:lnTo>
                    <a:lnTo>
                      <a:pt x="7268" y="1543"/>
                    </a:lnTo>
                    <a:lnTo>
                      <a:pt x="7266" y="1511"/>
                    </a:lnTo>
                    <a:lnTo>
                      <a:pt x="7263" y="1481"/>
                    </a:lnTo>
                    <a:lnTo>
                      <a:pt x="7258" y="1452"/>
                    </a:lnTo>
                    <a:lnTo>
                      <a:pt x="7254" y="1423"/>
                    </a:lnTo>
                    <a:lnTo>
                      <a:pt x="7248" y="1396"/>
                    </a:lnTo>
                    <a:lnTo>
                      <a:pt x="7241" y="1369"/>
                    </a:lnTo>
                    <a:lnTo>
                      <a:pt x="7233" y="1344"/>
                    </a:lnTo>
                    <a:lnTo>
                      <a:pt x="7224" y="1319"/>
                    </a:lnTo>
                    <a:lnTo>
                      <a:pt x="7215" y="1295"/>
                    </a:lnTo>
                    <a:lnTo>
                      <a:pt x="7204" y="1273"/>
                    </a:lnTo>
                    <a:lnTo>
                      <a:pt x="7193" y="1250"/>
                    </a:lnTo>
                    <a:lnTo>
                      <a:pt x="7181" y="1230"/>
                    </a:lnTo>
                    <a:lnTo>
                      <a:pt x="7168" y="1210"/>
                    </a:lnTo>
                    <a:lnTo>
                      <a:pt x="7154" y="1192"/>
                    </a:lnTo>
                    <a:lnTo>
                      <a:pt x="7139" y="1174"/>
                    </a:lnTo>
                    <a:lnTo>
                      <a:pt x="7123" y="1157"/>
                    </a:lnTo>
                    <a:lnTo>
                      <a:pt x="7107" y="1141"/>
                    </a:lnTo>
                    <a:lnTo>
                      <a:pt x="7089" y="1127"/>
                    </a:lnTo>
                    <a:lnTo>
                      <a:pt x="7073" y="1114"/>
                    </a:lnTo>
                    <a:lnTo>
                      <a:pt x="7054" y="1102"/>
                    </a:lnTo>
                    <a:lnTo>
                      <a:pt x="7034" y="1091"/>
                    </a:lnTo>
                    <a:lnTo>
                      <a:pt x="7014" y="1082"/>
                    </a:lnTo>
                    <a:lnTo>
                      <a:pt x="6993" y="1073"/>
                    </a:lnTo>
                    <a:lnTo>
                      <a:pt x="6970" y="1066"/>
                    </a:lnTo>
                    <a:lnTo>
                      <a:pt x="6948" y="1059"/>
                    </a:lnTo>
                    <a:lnTo>
                      <a:pt x="6924" y="1054"/>
                    </a:lnTo>
                    <a:lnTo>
                      <a:pt x="6901" y="1050"/>
                    </a:lnTo>
                    <a:lnTo>
                      <a:pt x="6876" y="1047"/>
                    </a:lnTo>
                    <a:lnTo>
                      <a:pt x="6850" y="1046"/>
                    </a:lnTo>
                    <a:lnTo>
                      <a:pt x="6823" y="1045"/>
                    </a:lnTo>
                    <a:close/>
                    <a:moveTo>
                      <a:pt x="7785" y="2369"/>
                    </a:moveTo>
                    <a:lnTo>
                      <a:pt x="7785" y="2026"/>
                    </a:lnTo>
                    <a:lnTo>
                      <a:pt x="7811" y="2046"/>
                    </a:lnTo>
                    <a:lnTo>
                      <a:pt x="7837" y="2064"/>
                    </a:lnTo>
                    <a:lnTo>
                      <a:pt x="7863" y="2080"/>
                    </a:lnTo>
                    <a:lnTo>
                      <a:pt x="7890" y="2096"/>
                    </a:lnTo>
                    <a:lnTo>
                      <a:pt x="7917" y="2110"/>
                    </a:lnTo>
                    <a:lnTo>
                      <a:pt x="7944" y="2123"/>
                    </a:lnTo>
                    <a:lnTo>
                      <a:pt x="7972" y="2134"/>
                    </a:lnTo>
                    <a:lnTo>
                      <a:pt x="8000" y="2146"/>
                    </a:lnTo>
                    <a:lnTo>
                      <a:pt x="8028" y="2155"/>
                    </a:lnTo>
                    <a:lnTo>
                      <a:pt x="8057" y="2162"/>
                    </a:lnTo>
                    <a:lnTo>
                      <a:pt x="8085" y="2169"/>
                    </a:lnTo>
                    <a:lnTo>
                      <a:pt x="8115" y="2175"/>
                    </a:lnTo>
                    <a:lnTo>
                      <a:pt x="8145" y="2179"/>
                    </a:lnTo>
                    <a:lnTo>
                      <a:pt x="8175" y="2182"/>
                    </a:lnTo>
                    <a:lnTo>
                      <a:pt x="8205" y="2184"/>
                    </a:lnTo>
                    <a:lnTo>
                      <a:pt x="8236" y="2185"/>
                    </a:lnTo>
                    <a:lnTo>
                      <a:pt x="8276" y="2184"/>
                    </a:lnTo>
                    <a:lnTo>
                      <a:pt x="8313" y="2182"/>
                    </a:lnTo>
                    <a:lnTo>
                      <a:pt x="8348" y="2177"/>
                    </a:lnTo>
                    <a:lnTo>
                      <a:pt x="8380" y="2173"/>
                    </a:lnTo>
                    <a:lnTo>
                      <a:pt x="8410" y="2165"/>
                    </a:lnTo>
                    <a:lnTo>
                      <a:pt x="8437" y="2157"/>
                    </a:lnTo>
                    <a:lnTo>
                      <a:pt x="8449" y="2152"/>
                    </a:lnTo>
                    <a:lnTo>
                      <a:pt x="8462" y="2147"/>
                    </a:lnTo>
                    <a:lnTo>
                      <a:pt x="8473" y="2141"/>
                    </a:lnTo>
                    <a:lnTo>
                      <a:pt x="8483" y="2135"/>
                    </a:lnTo>
                    <a:lnTo>
                      <a:pt x="8493" y="2129"/>
                    </a:lnTo>
                    <a:lnTo>
                      <a:pt x="8502" y="2122"/>
                    </a:lnTo>
                    <a:lnTo>
                      <a:pt x="8511" y="2115"/>
                    </a:lnTo>
                    <a:lnTo>
                      <a:pt x="8519" y="2107"/>
                    </a:lnTo>
                    <a:lnTo>
                      <a:pt x="8527" y="2100"/>
                    </a:lnTo>
                    <a:lnTo>
                      <a:pt x="8534" y="2092"/>
                    </a:lnTo>
                    <a:lnTo>
                      <a:pt x="8539" y="2083"/>
                    </a:lnTo>
                    <a:lnTo>
                      <a:pt x="8545" y="2074"/>
                    </a:lnTo>
                    <a:lnTo>
                      <a:pt x="8549" y="2064"/>
                    </a:lnTo>
                    <a:lnTo>
                      <a:pt x="8554" y="2055"/>
                    </a:lnTo>
                    <a:lnTo>
                      <a:pt x="8557" y="2044"/>
                    </a:lnTo>
                    <a:lnTo>
                      <a:pt x="8560" y="2033"/>
                    </a:lnTo>
                    <a:lnTo>
                      <a:pt x="8563" y="2022"/>
                    </a:lnTo>
                    <a:lnTo>
                      <a:pt x="8564" y="2011"/>
                    </a:lnTo>
                    <a:lnTo>
                      <a:pt x="8565" y="1999"/>
                    </a:lnTo>
                    <a:lnTo>
                      <a:pt x="8565" y="1987"/>
                    </a:lnTo>
                    <a:lnTo>
                      <a:pt x="8565" y="1974"/>
                    </a:lnTo>
                    <a:lnTo>
                      <a:pt x="8564" y="1960"/>
                    </a:lnTo>
                    <a:lnTo>
                      <a:pt x="8562" y="1948"/>
                    </a:lnTo>
                    <a:lnTo>
                      <a:pt x="8558" y="1935"/>
                    </a:lnTo>
                    <a:lnTo>
                      <a:pt x="8554" y="1924"/>
                    </a:lnTo>
                    <a:lnTo>
                      <a:pt x="8549" y="1913"/>
                    </a:lnTo>
                    <a:lnTo>
                      <a:pt x="8544" y="1903"/>
                    </a:lnTo>
                    <a:lnTo>
                      <a:pt x="8537" y="1893"/>
                    </a:lnTo>
                    <a:lnTo>
                      <a:pt x="8530" y="1882"/>
                    </a:lnTo>
                    <a:lnTo>
                      <a:pt x="8522" y="1873"/>
                    </a:lnTo>
                    <a:lnTo>
                      <a:pt x="8513" y="1864"/>
                    </a:lnTo>
                    <a:lnTo>
                      <a:pt x="8504" y="1855"/>
                    </a:lnTo>
                    <a:lnTo>
                      <a:pt x="8494" y="1846"/>
                    </a:lnTo>
                    <a:lnTo>
                      <a:pt x="8484" y="1839"/>
                    </a:lnTo>
                    <a:lnTo>
                      <a:pt x="8473" y="1831"/>
                    </a:lnTo>
                    <a:lnTo>
                      <a:pt x="8460" y="1823"/>
                    </a:lnTo>
                    <a:lnTo>
                      <a:pt x="8436" y="1808"/>
                    </a:lnTo>
                    <a:lnTo>
                      <a:pt x="8409" y="1794"/>
                    </a:lnTo>
                    <a:lnTo>
                      <a:pt x="8380" y="1781"/>
                    </a:lnTo>
                    <a:lnTo>
                      <a:pt x="8348" y="1769"/>
                    </a:lnTo>
                    <a:lnTo>
                      <a:pt x="8314" y="1757"/>
                    </a:lnTo>
                    <a:lnTo>
                      <a:pt x="8280" y="1743"/>
                    </a:lnTo>
                    <a:lnTo>
                      <a:pt x="8241" y="1730"/>
                    </a:lnTo>
                    <a:lnTo>
                      <a:pt x="8202" y="1715"/>
                    </a:lnTo>
                    <a:lnTo>
                      <a:pt x="8178" y="1705"/>
                    </a:lnTo>
                    <a:lnTo>
                      <a:pt x="8155" y="1695"/>
                    </a:lnTo>
                    <a:lnTo>
                      <a:pt x="8131" y="1683"/>
                    </a:lnTo>
                    <a:lnTo>
                      <a:pt x="8109" y="1673"/>
                    </a:lnTo>
                    <a:lnTo>
                      <a:pt x="8086" y="1663"/>
                    </a:lnTo>
                    <a:lnTo>
                      <a:pt x="8065" y="1652"/>
                    </a:lnTo>
                    <a:lnTo>
                      <a:pt x="8045" y="1641"/>
                    </a:lnTo>
                    <a:lnTo>
                      <a:pt x="8024" y="1631"/>
                    </a:lnTo>
                    <a:lnTo>
                      <a:pt x="8005" y="1618"/>
                    </a:lnTo>
                    <a:lnTo>
                      <a:pt x="7986" y="1607"/>
                    </a:lnTo>
                    <a:lnTo>
                      <a:pt x="7968" y="1595"/>
                    </a:lnTo>
                    <a:lnTo>
                      <a:pt x="7951" y="1582"/>
                    </a:lnTo>
                    <a:lnTo>
                      <a:pt x="7936" y="1570"/>
                    </a:lnTo>
                    <a:lnTo>
                      <a:pt x="7920" y="1556"/>
                    </a:lnTo>
                    <a:lnTo>
                      <a:pt x="7906" y="1543"/>
                    </a:lnTo>
                    <a:lnTo>
                      <a:pt x="7893" y="1529"/>
                    </a:lnTo>
                    <a:lnTo>
                      <a:pt x="7879" y="1515"/>
                    </a:lnTo>
                    <a:lnTo>
                      <a:pt x="7868" y="1499"/>
                    </a:lnTo>
                    <a:lnTo>
                      <a:pt x="7857" y="1484"/>
                    </a:lnTo>
                    <a:lnTo>
                      <a:pt x="7846" y="1469"/>
                    </a:lnTo>
                    <a:lnTo>
                      <a:pt x="7837" y="1452"/>
                    </a:lnTo>
                    <a:lnTo>
                      <a:pt x="7828" y="1435"/>
                    </a:lnTo>
                    <a:lnTo>
                      <a:pt x="7820" y="1418"/>
                    </a:lnTo>
                    <a:lnTo>
                      <a:pt x="7813" y="1400"/>
                    </a:lnTo>
                    <a:lnTo>
                      <a:pt x="7806" y="1382"/>
                    </a:lnTo>
                    <a:lnTo>
                      <a:pt x="7802" y="1363"/>
                    </a:lnTo>
                    <a:lnTo>
                      <a:pt x="7796" y="1344"/>
                    </a:lnTo>
                    <a:lnTo>
                      <a:pt x="7793" y="1322"/>
                    </a:lnTo>
                    <a:lnTo>
                      <a:pt x="7791" y="1301"/>
                    </a:lnTo>
                    <a:lnTo>
                      <a:pt x="7788" y="1280"/>
                    </a:lnTo>
                    <a:lnTo>
                      <a:pt x="7787" y="1256"/>
                    </a:lnTo>
                    <a:lnTo>
                      <a:pt x="7786" y="1232"/>
                    </a:lnTo>
                    <a:lnTo>
                      <a:pt x="7787" y="1204"/>
                    </a:lnTo>
                    <a:lnTo>
                      <a:pt x="7790" y="1176"/>
                    </a:lnTo>
                    <a:lnTo>
                      <a:pt x="7794" y="1148"/>
                    </a:lnTo>
                    <a:lnTo>
                      <a:pt x="7800" y="1122"/>
                    </a:lnTo>
                    <a:lnTo>
                      <a:pt x="7808" y="1096"/>
                    </a:lnTo>
                    <a:lnTo>
                      <a:pt x="7818" y="1072"/>
                    </a:lnTo>
                    <a:lnTo>
                      <a:pt x="7828" y="1048"/>
                    </a:lnTo>
                    <a:lnTo>
                      <a:pt x="7841" y="1026"/>
                    </a:lnTo>
                    <a:lnTo>
                      <a:pt x="7856" y="1003"/>
                    </a:lnTo>
                    <a:lnTo>
                      <a:pt x="7872" y="982"/>
                    </a:lnTo>
                    <a:lnTo>
                      <a:pt x="7888" y="961"/>
                    </a:lnTo>
                    <a:lnTo>
                      <a:pt x="7906" y="942"/>
                    </a:lnTo>
                    <a:lnTo>
                      <a:pt x="7924" y="923"/>
                    </a:lnTo>
                    <a:lnTo>
                      <a:pt x="7945" y="906"/>
                    </a:lnTo>
                    <a:lnTo>
                      <a:pt x="7967" y="890"/>
                    </a:lnTo>
                    <a:lnTo>
                      <a:pt x="7990" y="874"/>
                    </a:lnTo>
                    <a:lnTo>
                      <a:pt x="8013" y="859"/>
                    </a:lnTo>
                    <a:lnTo>
                      <a:pt x="8037" y="845"/>
                    </a:lnTo>
                    <a:lnTo>
                      <a:pt x="8062" y="832"/>
                    </a:lnTo>
                    <a:lnTo>
                      <a:pt x="8089" y="820"/>
                    </a:lnTo>
                    <a:lnTo>
                      <a:pt x="8114" y="809"/>
                    </a:lnTo>
                    <a:lnTo>
                      <a:pt x="8142" y="798"/>
                    </a:lnTo>
                    <a:lnTo>
                      <a:pt x="8171" y="789"/>
                    </a:lnTo>
                    <a:lnTo>
                      <a:pt x="8200" y="782"/>
                    </a:lnTo>
                    <a:lnTo>
                      <a:pt x="8229" y="774"/>
                    </a:lnTo>
                    <a:lnTo>
                      <a:pt x="8259" y="768"/>
                    </a:lnTo>
                    <a:lnTo>
                      <a:pt x="8289" y="762"/>
                    </a:lnTo>
                    <a:lnTo>
                      <a:pt x="8319" y="758"/>
                    </a:lnTo>
                    <a:lnTo>
                      <a:pt x="8349" y="755"/>
                    </a:lnTo>
                    <a:lnTo>
                      <a:pt x="8381" y="752"/>
                    </a:lnTo>
                    <a:lnTo>
                      <a:pt x="8411" y="751"/>
                    </a:lnTo>
                    <a:lnTo>
                      <a:pt x="8442" y="750"/>
                    </a:lnTo>
                    <a:lnTo>
                      <a:pt x="8498" y="751"/>
                    </a:lnTo>
                    <a:lnTo>
                      <a:pt x="8551" y="755"/>
                    </a:lnTo>
                    <a:lnTo>
                      <a:pt x="8577" y="757"/>
                    </a:lnTo>
                    <a:lnTo>
                      <a:pt x="8603" y="760"/>
                    </a:lnTo>
                    <a:lnTo>
                      <a:pt x="8629" y="764"/>
                    </a:lnTo>
                    <a:lnTo>
                      <a:pt x="8654" y="767"/>
                    </a:lnTo>
                    <a:lnTo>
                      <a:pt x="8680" y="771"/>
                    </a:lnTo>
                    <a:lnTo>
                      <a:pt x="8703" y="777"/>
                    </a:lnTo>
                    <a:lnTo>
                      <a:pt x="8728" y="783"/>
                    </a:lnTo>
                    <a:lnTo>
                      <a:pt x="8752" y="788"/>
                    </a:lnTo>
                    <a:lnTo>
                      <a:pt x="8774" y="795"/>
                    </a:lnTo>
                    <a:lnTo>
                      <a:pt x="8798" y="803"/>
                    </a:lnTo>
                    <a:lnTo>
                      <a:pt x="8820" y="811"/>
                    </a:lnTo>
                    <a:lnTo>
                      <a:pt x="8843" y="819"/>
                    </a:lnTo>
                    <a:lnTo>
                      <a:pt x="8843" y="1143"/>
                    </a:lnTo>
                    <a:lnTo>
                      <a:pt x="8821" y="1128"/>
                    </a:lnTo>
                    <a:lnTo>
                      <a:pt x="8799" y="1114"/>
                    </a:lnTo>
                    <a:lnTo>
                      <a:pt x="8776" y="1102"/>
                    </a:lnTo>
                    <a:lnTo>
                      <a:pt x="8754" y="1091"/>
                    </a:lnTo>
                    <a:lnTo>
                      <a:pt x="8731" y="1080"/>
                    </a:lnTo>
                    <a:lnTo>
                      <a:pt x="8708" y="1071"/>
                    </a:lnTo>
                    <a:lnTo>
                      <a:pt x="8684" y="1062"/>
                    </a:lnTo>
                    <a:lnTo>
                      <a:pt x="8659" y="1054"/>
                    </a:lnTo>
                    <a:lnTo>
                      <a:pt x="8635" y="1047"/>
                    </a:lnTo>
                    <a:lnTo>
                      <a:pt x="8610" y="1041"/>
                    </a:lnTo>
                    <a:lnTo>
                      <a:pt x="8585" y="1036"/>
                    </a:lnTo>
                    <a:lnTo>
                      <a:pt x="8559" y="1032"/>
                    </a:lnTo>
                    <a:lnTo>
                      <a:pt x="8534" y="1029"/>
                    </a:lnTo>
                    <a:lnTo>
                      <a:pt x="8507" y="1027"/>
                    </a:lnTo>
                    <a:lnTo>
                      <a:pt x="8480" y="1024"/>
                    </a:lnTo>
                    <a:lnTo>
                      <a:pt x="8453" y="1024"/>
                    </a:lnTo>
                    <a:lnTo>
                      <a:pt x="8419" y="1026"/>
                    </a:lnTo>
                    <a:lnTo>
                      <a:pt x="8386" y="1028"/>
                    </a:lnTo>
                    <a:lnTo>
                      <a:pt x="8356" y="1032"/>
                    </a:lnTo>
                    <a:lnTo>
                      <a:pt x="8328" y="1039"/>
                    </a:lnTo>
                    <a:lnTo>
                      <a:pt x="8301" y="1046"/>
                    </a:lnTo>
                    <a:lnTo>
                      <a:pt x="8276" y="1056"/>
                    </a:lnTo>
                    <a:lnTo>
                      <a:pt x="8254" y="1066"/>
                    </a:lnTo>
                    <a:lnTo>
                      <a:pt x="8232" y="1078"/>
                    </a:lnTo>
                    <a:lnTo>
                      <a:pt x="8223" y="1085"/>
                    </a:lnTo>
                    <a:lnTo>
                      <a:pt x="8214" y="1092"/>
                    </a:lnTo>
                    <a:lnTo>
                      <a:pt x="8205" y="1099"/>
                    </a:lnTo>
                    <a:lnTo>
                      <a:pt x="8198" y="1107"/>
                    </a:lnTo>
                    <a:lnTo>
                      <a:pt x="8190" y="1114"/>
                    </a:lnTo>
                    <a:lnTo>
                      <a:pt x="8183" y="1122"/>
                    </a:lnTo>
                    <a:lnTo>
                      <a:pt x="8177" y="1131"/>
                    </a:lnTo>
                    <a:lnTo>
                      <a:pt x="8172" y="1140"/>
                    </a:lnTo>
                    <a:lnTo>
                      <a:pt x="8166" y="1149"/>
                    </a:lnTo>
                    <a:lnTo>
                      <a:pt x="8162" y="1158"/>
                    </a:lnTo>
                    <a:lnTo>
                      <a:pt x="8158" y="1167"/>
                    </a:lnTo>
                    <a:lnTo>
                      <a:pt x="8155" y="1177"/>
                    </a:lnTo>
                    <a:lnTo>
                      <a:pt x="8153" y="1188"/>
                    </a:lnTo>
                    <a:lnTo>
                      <a:pt x="8150" y="1198"/>
                    </a:lnTo>
                    <a:lnTo>
                      <a:pt x="8150" y="1208"/>
                    </a:lnTo>
                    <a:lnTo>
                      <a:pt x="8149" y="1219"/>
                    </a:lnTo>
                    <a:lnTo>
                      <a:pt x="8150" y="1231"/>
                    </a:lnTo>
                    <a:lnTo>
                      <a:pt x="8150" y="1244"/>
                    </a:lnTo>
                    <a:lnTo>
                      <a:pt x="8153" y="1256"/>
                    </a:lnTo>
                    <a:lnTo>
                      <a:pt x="8155" y="1267"/>
                    </a:lnTo>
                    <a:lnTo>
                      <a:pt x="8158" y="1279"/>
                    </a:lnTo>
                    <a:lnTo>
                      <a:pt x="8162" y="1289"/>
                    </a:lnTo>
                    <a:lnTo>
                      <a:pt x="8166" y="1299"/>
                    </a:lnTo>
                    <a:lnTo>
                      <a:pt x="8172" y="1308"/>
                    </a:lnTo>
                    <a:lnTo>
                      <a:pt x="8177" y="1317"/>
                    </a:lnTo>
                    <a:lnTo>
                      <a:pt x="8184" y="1326"/>
                    </a:lnTo>
                    <a:lnTo>
                      <a:pt x="8191" y="1335"/>
                    </a:lnTo>
                    <a:lnTo>
                      <a:pt x="8199" y="1343"/>
                    </a:lnTo>
                    <a:lnTo>
                      <a:pt x="8207" y="1351"/>
                    </a:lnTo>
                    <a:lnTo>
                      <a:pt x="8215" y="1358"/>
                    </a:lnTo>
                    <a:lnTo>
                      <a:pt x="8226" y="1365"/>
                    </a:lnTo>
                    <a:lnTo>
                      <a:pt x="8237" y="1373"/>
                    </a:lnTo>
                    <a:lnTo>
                      <a:pt x="8259" y="1387"/>
                    </a:lnTo>
                    <a:lnTo>
                      <a:pt x="8284" y="1399"/>
                    </a:lnTo>
                    <a:lnTo>
                      <a:pt x="8311" y="1411"/>
                    </a:lnTo>
                    <a:lnTo>
                      <a:pt x="8340" y="1424"/>
                    </a:lnTo>
                    <a:lnTo>
                      <a:pt x="8372" y="1435"/>
                    </a:lnTo>
                    <a:lnTo>
                      <a:pt x="8405" y="1447"/>
                    </a:lnTo>
                    <a:lnTo>
                      <a:pt x="8441" y="1461"/>
                    </a:lnTo>
                    <a:lnTo>
                      <a:pt x="8480" y="1474"/>
                    </a:lnTo>
                    <a:lnTo>
                      <a:pt x="8504" y="1484"/>
                    </a:lnTo>
                    <a:lnTo>
                      <a:pt x="8530" y="1496"/>
                    </a:lnTo>
                    <a:lnTo>
                      <a:pt x="8554" y="1506"/>
                    </a:lnTo>
                    <a:lnTo>
                      <a:pt x="8577" y="1517"/>
                    </a:lnTo>
                    <a:lnTo>
                      <a:pt x="8600" y="1528"/>
                    </a:lnTo>
                    <a:lnTo>
                      <a:pt x="8622" y="1539"/>
                    </a:lnTo>
                    <a:lnTo>
                      <a:pt x="8644" y="1551"/>
                    </a:lnTo>
                    <a:lnTo>
                      <a:pt x="8665" y="1562"/>
                    </a:lnTo>
                    <a:lnTo>
                      <a:pt x="8685" y="1573"/>
                    </a:lnTo>
                    <a:lnTo>
                      <a:pt x="8705" y="1584"/>
                    </a:lnTo>
                    <a:lnTo>
                      <a:pt x="8723" y="1597"/>
                    </a:lnTo>
                    <a:lnTo>
                      <a:pt x="8741" y="1609"/>
                    </a:lnTo>
                    <a:lnTo>
                      <a:pt x="8758" y="1622"/>
                    </a:lnTo>
                    <a:lnTo>
                      <a:pt x="8775" y="1635"/>
                    </a:lnTo>
                    <a:lnTo>
                      <a:pt x="8791" y="1649"/>
                    </a:lnTo>
                    <a:lnTo>
                      <a:pt x="8805" y="1663"/>
                    </a:lnTo>
                    <a:lnTo>
                      <a:pt x="8820" y="1677"/>
                    </a:lnTo>
                    <a:lnTo>
                      <a:pt x="8834" y="1692"/>
                    </a:lnTo>
                    <a:lnTo>
                      <a:pt x="8846" y="1707"/>
                    </a:lnTo>
                    <a:lnTo>
                      <a:pt x="8857" y="1724"/>
                    </a:lnTo>
                    <a:lnTo>
                      <a:pt x="8868" y="1740"/>
                    </a:lnTo>
                    <a:lnTo>
                      <a:pt x="8877" y="1758"/>
                    </a:lnTo>
                    <a:lnTo>
                      <a:pt x="8886" y="1775"/>
                    </a:lnTo>
                    <a:lnTo>
                      <a:pt x="8895" y="1794"/>
                    </a:lnTo>
                    <a:lnTo>
                      <a:pt x="8902" y="1813"/>
                    </a:lnTo>
                    <a:lnTo>
                      <a:pt x="8909" y="1832"/>
                    </a:lnTo>
                    <a:lnTo>
                      <a:pt x="8914" y="1853"/>
                    </a:lnTo>
                    <a:lnTo>
                      <a:pt x="8919" y="1875"/>
                    </a:lnTo>
                    <a:lnTo>
                      <a:pt x="8922" y="1897"/>
                    </a:lnTo>
                    <a:lnTo>
                      <a:pt x="8925" y="1921"/>
                    </a:lnTo>
                    <a:lnTo>
                      <a:pt x="8927" y="1944"/>
                    </a:lnTo>
                    <a:lnTo>
                      <a:pt x="8927" y="1969"/>
                    </a:lnTo>
                    <a:lnTo>
                      <a:pt x="8926" y="2001"/>
                    </a:lnTo>
                    <a:lnTo>
                      <a:pt x="8923" y="2030"/>
                    </a:lnTo>
                    <a:lnTo>
                      <a:pt x="8919" y="2058"/>
                    </a:lnTo>
                    <a:lnTo>
                      <a:pt x="8912" y="2086"/>
                    </a:lnTo>
                    <a:lnTo>
                      <a:pt x="8904" y="2112"/>
                    </a:lnTo>
                    <a:lnTo>
                      <a:pt x="8895" y="2138"/>
                    </a:lnTo>
                    <a:lnTo>
                      <a:pt x="8883" y="2162"/>
                    </a:lnTo>
                    <a:lnTo>
                      <a:pt x="8870" y="2186"/>
                    </a:lnTo>
                    <a:lnTo>
                      <a:pt x="8855" y="2209"/>
                    </a:lnTo>
                    <a:lnTo>
                      <a:pt x="8839" y="2230"/>
                    </a:lnTo>
                    <a:lnTo>
                      <a:pt x="8822" y="2251"/>
                    </a:lnTo>
                    <a:lnTo>
                      <a:pt x="8804" y="2270"/>
                    </a:lnTo>
                    <a:lnTo>
                      <a:pt x="8785" y="2290"/>
                    </a:lnTo>
                    <a:lnTo>
                      <a:pt x="8764" y="2308"/>
                    </a:lnTo>
                    <a:lnTo>
                      <a:pt x="8743" y="2323"/>
                    </a:lnTo>
                    <a:lnTo>
                      <a:pt x="8719" y="2339"/>
                    </a:lnTo>
                    <a:lnTo>
                      <a:pt x="8695" y="2354"/>
                    </a:lnTo>
                    <a:lnTo>
                      <a:pt x="8671" y="2368"/>
                    </a:lnTo>
                    <a:lnTo>
                      <a:pt x="8645" y="2381"/>
                    </a:lnTo>
                    <a:lnTo>
                      <a:pt x="8618" y="2392"/>
                    </a:lnTo>
                    <a:lnTo>
                      <a:pt x="8591" y="2403"/>
                    </a:lnTo>
                    <a:lnTo>
                      <a:pt x="8562" y="2412"/>
                    </a:lnTo>
                    <a:lnTo>
                      <a:pt x="8532" y="2421"/>
                    </a:lnTo>
                    <a:lnTo>
                      <a:pt x="8502" y="2429"/>
                    </a:lnTo>
                    <a:lnTo>
                      <a:pt x="8471" y="2436"/>
                    </a:lnTo>
                    <a:lnTo>
                      <a:pt x="8439" y="2442"/>
                    </a:lnTo>
                    <a:lnTo>
                      <a:pt x="8408" y="2447"/>
                    </a:lnTo>
                    <a:lnTo>
                      <a:pt x="8375" y="2451"/>
                    </a:lnTo>
                    <a:lnTo>
                      <a:pt x="8342" y="2455"/>
                    </a:lnTo>
                    <a:lnTo>
                      <a:pt x="8309" y="2457"/>
                    </a:lnTo>
                    <a:lnTo>
                      <a:pt x="8276" y="2458"/>
                    </a:lnTo>
                    <a:lnTo>
                      <a:pt x="8241" y="2458"/>
                    </a:lnTo>
                    <a:lnTo>
                      <a:pt x="8209" y="2458"/>
                    </a:lnTo>
                    <a:lnTo>
                      <a:pt x="8177" y="2457"/>
                    </a:lnTo>
                    <a:lnTo>
                      <a:pt x="8145" y="2456"/>
                    </a:lnTo>
                    <a:lnTo>
                      <a:pt x="8114" y="2453"/>
                    </a:lnTo>
                    <a:lnTo>
                      <a:pt x="8084" y="2450"/>
                    </a:lnTo>
                    <a:lnTo>
                      <a:pt x="8054" y="2446"/>
                    </a:lnTo>
                    <a:lnTo>
                      <a:pt x="8024" y="2441"/>
                    </a:lnTo>
                    <a:lnTo>
                      <a:pt x="7995" y="2437"/>
                    </a:lnTo>
                    <a:lnTo>
                      <a:pt x="7967" y="2430"/>
                    </a:lnTo>
                    <a:lnTo>
                      <a:pt x="7939" y="2425"/>
                    </a:lnTo>
                    <a:lnTo>
                      <a:pt x="7912" y="2417"/>
                    </a:lnTo>
                    <a:lnTo>
                      <a:pt x="7886" y="2409"/>
                    </a:lnTo>
                    <a:lnTo>
                      <a:pt x="7859" y="2400"/>
                    </a:lnTo>
                    <a:lnTo>
                      <a:pt x="7835" y="2391"/>
                    </a:lnTo>
                    <a:lnTo>
                      <a:pt x="7810" y="2381"/>
                    </a:lnTo>
                    <a:lnTo>
                      <a:pt x="7785" y="2369"/>
                    </a:lnTo>
                    <a:close/>
                    <a:moveTo>
                      <a:pt x="9856" y="2491"/>
                    </a:moveTo>
                    <a:lnTo>
                      <a:pt x="9810" y="2491"/>
                    </a:lnTo>
                    <a:lnTo>
                      <a:pt x="9766" y="2487"/>
                    </a:lnTo>
                    <a:lnTo>
                      <a:pt x="9722" y="2483"/>
                    </a:lnTo>
                    <a:lnTo>
                      <a:pt x="9680" y="2477"/>
                    </a:lnTo>
                    <a:lnTo>
                      <a:pt x="9639" y="2469"/>
                    </a:lnTo>
                    <a:lnTo>
                      <a:pt x="9599" y="2459"/>
                    </a:lnTo>
                    <a:lnTo>
                      <a:pt x="9560" y="2448"/>
                    </a:lnTo>
                    <a:lnTo>
                      <a:pt x="9522" y="2435"/>
                    </a:lnTo>
                    <a:lnTo>
                      <a:pt x="9485" y="2419"/>
                    </a:lnTo>
                    <a:lnTo>
                      <a:pt x="9450" y="2402"/>
                    </a:lnTo>
                    <a:lnTo>
                      <a:pt x="9416" y="2383"/>
                    </a:lnTo>
                    <a:lnTo>
                      <a:pt x="9383" y="2363"/>
                    </a:lnTo>
                    <a:lnTo>
                      <a:pt x="9350" y="2340"/>
                    </a:lnTo>
                    <a:lnTo>
                      <a:pt x="9320" y="2317"/>
                    </a:lnTo>
                    <a:lnTo>
                      <a:pt x="9291" y="2291"/>
                    </a:lnTo>
                    <a:lnTo>
                      <a:pt x="9263" y="2263"/>
                    </a:lnTo>
                    <a:lnTo>
                      <a:pt x="9236" y="2233"/>
                    </a:lnTo>
                    <a:lnTo>
                      <a:pt x="9210" y="2203"/>
                    </a:lnTo>
                    <a:lnTo>
                      <a:pt x="9186" y="2171"/>
                    </a:lnTo>
                    <a:lnTo>
                      <a:pt x="9165" y="2139"/>
                    </a:lnTo>
                    <a:lnTo>
                      <a:pt x="9145" y="2105"/>
                    </a:lnTo>
                    <a:lnTo>
                      <a:pt x="9127" y="2070"/>
                    </a:lnTo>
                    <a:lnTo>
                      <a:pt x="9110" y="2034"/>
                    </a:lnTo>
                    <a:lnTo>
                      <a:pt x="9095" y="1997"/>
                    </a:lnTo>
                    <a:lnTo>
                      <a:pt x="9083" y="1958"/>
                    </a:lnTo>
                    <a:lnTo>
                      <a:pt x="9071" y="1918"/>
                    </a:lnTo>
                    <a:lnTo>
                      <a:pt x="9062" y="1878"/>
                    </a:lnTo>
                    <a:lnTo>
                      <a:pt x="9054" y="1835"/>
                    </a:lnTo>
                    <a:lnTo>
                      <a:pt x="9048" y="1793"/>
                    </a:lnTo>
                    <a:lnTo>
                      <a:pt x="9044" y="1749"/>
                    </a:lnTo>
                    <a:lnTo>
                      <a:pt x="9040" y="1703"/>
                    </a:lnTo>
                    <a:lnTo>
                      <a:pt x="9040" y="1656"/>
                    </a:lnTo>
                    <a:lnTo>
                      <a:pt x="9040" y="1606"/>
                    </a:lnTo>
                    <a:lnTo>
                      <a:pt x="9044" y="1556"/>
                    </a:lnTo>
                    <a:lnTo>
                      <a:pt x="9048" y="1508"/>
                    </a:lnTo>
                    <a:lnTo>
                      <a:pt x="9055" y="1462"/>
                    </a:lnTo>
                    <a:lnTo>
                      <a:pt x="9063" y="1417"/>
                    </a:lnTo>
                    <a:lnTo>
                      <a:pt x="9073" y="1373"/>
                    </a:lnTo>
                    <a:lnTo>
                      <a:pt x="9084" y="1330"/>
                    </a:lnTo>
                    <a:lnTo>
                      <a:pt x="9098" y="1290"/>
                    </a:lnTo>
                    <a:lnTo>
                      <a:pt x="9113" y="1250"/>
                    </a:lnTo>
                    <a:lnTo>
                      <a:pt x="9130" y="1212"/>
                    </a:lnTo>
                    <a:lnTo>
                      <a:pt x="9139" y="1194"/>
                    </a:lnTo>
                    <a:lnTo>
                      <a:pt x="9149" y="1176"/>
                    </a:lnTo>
                    <a:lnTo>
                      <a:pt x="9159" y="1158"/>
                    </a:lnTo>
                    <a:lnTo>
                      <a:pt x="9171" y="1140"/>
                    </a:lnTo>
                    <a:lnTo>
                      <a:pt x="9181" y="1123"/>
                    </a:lnTo>
                    <a:lnTo>
                      <a:pt x="9193" y="1107"/>
                    </a:lnTo>
                    <a:lnTo>
                      <a:pt x="9204" y="1091"/>
                    </a:lnTo>
                    <a:lnTo>
                      <a:pt x="9217" y="1074"/>
                    </a:lnTo>
                    <a:lnTo>
                      <a:pt x="9230" y="1058"/>
                    </a:lnTo>
                    <a:lnTo>
                      <a:pt x="9244" y="1044"/>
                    </a:lnTo>
                    <a:lnTo>
                      <a:pt x="9257" y="1028"/>
                    </a:lnTo>
                    <a:lnTo>
                      <a:pt x="9272" y="1013"/>
                    </a:lnTo>
                    <a:lnTo>
                      <a:pt x="9301" y="985"/>
                    </a:lnTo>
                    <a:lnTo>
                      <a:pt x="9333" y="959"/>
                    </a:lnTo>
                    <a:lnTo>
                      <a:pt x="9364" y="936"/>
                    </a:lnTo>
                    <a:lnTo>
                      <a:pt x="9398" y="913"/>
                    </a:lnTo>
                    <a:lnTo>
                      <a:pt x="9433" y="892"/>
                    </a:lnTo>
                    <a:lnTo>
                      <a:pt x="9467" y="873"/>
                    </a:lnTo>
                    <a:lnTo>
                      <a:pt x="9506" y="856"/>
                    </a:lnTo>
                    <a:lnTo>
                      <a:pt x="9544" y="840"/>
                    </a:lnTo>
                    <a:lnTo>
                      <a:pt x="9583" y="827"/>
                    </a:lnTo>
                    <a:lnTo>
                      <a:pt x="9624" y="815"/>
                    </a:lnTo>
                    <a:lnTo>
                      <a:pt x="9666" y="805"/>
                    </a:lnTo>
                    <a:lnTo>
                      <a:pt x="9710" y="797"/>
                    </a:lnTo>
                    <a:lnTo>
                      <a:pt x="9754" y="791"/>
                    </a:lnTo>
                    <a:lnTo>
                      <a:pt x="9800" y="786"/>
                    </a:lnTo>
                    <a:lnTo>
                      <a:pt x="9847" y="784"/>
                    </a:lnTo>
                    <a:lnTo>
                      <a:pt x="9897" y="783"/>
                    </a:lnTo>
                    <a:lnTo>
                      <a:pt x="9943" y="784"/>
                    </a:lnTo>
                    <a:lnTo>
                      <a:pt x="9988" y="786"/>
                    </a:lnTo>
                    <a:lnTo>
                      <a:pt x="10031" y="791"/>
                    </a:lnTo>
                    <a:lnTo>
                      <a:pt x="10074" y="797"/>
                    </a:lnTo>
                    <a:lnTo>
                      <a:pt x="10116" y="805"/>
                    </a:lnTo>
                    <a:lnTo>
                      <a:pt x="10155" y="814"/>
                    </a:lnTo>
                    <a:lnTo>
                      <a:pt x="10194" y="825"/>
                    </a:lnTo>
                    <a:lnTo>
                      <a:pt x="10232" y="839"/>
                    </a:lnTo>
                    <a:lnTo>
                      <a:pt x="10267" y="854"/>
                    </a:lnTo>
                    <a:lnTo>
                      <a:pt x="10302" y="870"/>
                    </a:lnTo>
                    <a:lnTo>
                      <a:pt x="10336" y="890"/>
                    </a:lnTo>
                    <a:lnTo>
                      <a:pt x="10367" y="909"/>
                    </a:lnTo>
                    <a:lnTo>
                      <a:pt x="10399" y="931"/>
                    </a:lnTo>
                    <a:lnTo>
                      <a:pt x="10428" y="955"/>
                    </a:lnTo>
                    <a:lnTo>
                      <a:pt x="10456" y="981"/>
                    </a:lnTo>
                    <a:lnTo>
                      <a:pt x="10483" y="1008"/>
                    </a:lnTo>
                    <a:lnTo>
                      <a:pt x="10509" y="1037"/>
                    </a:lnTo>
                    <a:lnTo>
                      <a:pt x="10533" y="1066"/>
                    </a:lnTo>
                    <a:lnTo>
                      <a:pt x="10555" y="1098"/>
                    </a:lnTo>
                    <a:lnTo>
                      <a:pt x="10575" y="1131"/>
                    </a:lnTo>
                    <a:lnTo>
                      <a:pt x="10594" y="1165"/>
                    </a:lnTo>
                    <a:lnTo>
                      <a:pt x="10611" y="1201"/>
                    </a:lnTo>
                    <a:lnTo>
                      <a:pt x="10627" y="1237"/>
                    </a:lnTo>
                    <a:lnTo>
                      <a:pt x="10642" y="1275"/>
                    </a:lnTo>
                    <a:lnTo>
                      <a:pt x="10654" y="1316"/>
                    </a:lnTo>
                    <a:lnTo>
                      <a:pt x="10664" y="1356"/>
                    </a:lnTo>
                    <a:lnTo>
                      <a:pt x="10673" y="1399"/>
                    </a:lnTo>
                    <a:lnTo>
                      <a:pt x="10681" y="1443"/>
                    </a:lnTo>
                    <a:lnTo>
                      <a:pt x="10687" y="1488"/>
                    </a:lnTo>
                    <a:lnTo>
                      <a:pt x="10691" y="1534"/>
                    </a:lnTo>
                    <a:lnTo>
                      <a:pt x="10693" y="1581"/>
                    </a:lnTo>
                    <a:lnTo>
                      <a:pt x="10693" y="1631"/>
                    </a:lnTo>
                    <a:lnTo>
                      <a:pt x="10693" y="1679"/>
                    </a:lnTo>
                    <a:lnTo>
                      <a:pt x="10690" y="1726"/>
                    </a:lnTo>
                    <a:lnTo>
                      <a:pt x="10685" y="1771"/>
                    </a:lnTo>
                    <a:lnTo>
                      <a:pt x="10680" y="1816"/>
                    </a:lnTo>
                    <a:lnTo>
                      <a:pt x="10672" y="1860"/>
                    </a:lnTo>
                    <a:lnTo>
                      <a:pt x="10662" y="1902"/>
                    </a:lnTo>
                    <a:lnTo>
                      <a:pt x="10651" y="1943"/>
                    </a:lnTo>
                    <a:lnTo>
                      <a:pt x="10637" y="1983"/>
                    </a:lnTo>
                    <a:lnTo>
                      <a:pt x="10623" y="2021"/>
                    </a:lnTo>
                    <a:lnTo>
                      <a:pt x="10606" y="2058"/>
                    </a:lnTo>
                    <a:lnTo>
                      <a:pt x="10587" y="2094"/>
                    </a:lnTo>
                    <a:lnTo>
                      <a:pt x="10566" y="2129"/>
                    </a:lnTo>
                    <a:lnTo>
                      <a:pt x="10544" y="2162"/>
                    </a:lnTo>
                    <a:lnTo>
                      <a:pt x="10520" y="2195"/>
                    </a:lnTo>
                    <a:lnTo>
                      <a:pt x="10494" y="2227"/>
                    </a:lnTo>
                    <a:lnTo>
                      <a:pt x="10467" y="2256"/>
                    </a:lnTo>
                    <a:lnTo>
                      <a:pt x="10438" y="2285"/>
                    </a:lnTo>
                    <a:lnTo>
                      <a:pt x="10408" y="2311"/>
                    </a:lnTo>
                    <a:lnTo>
                      <a:pt x="10376" y="2336"/>
                    </a:lnTo>
                    <a:lnTo>
                      <a:pt x="10344" y="2359"/>
                    </a:lnTo>
                    <a:lnTo>
                      <a:pt x="10310" y="2381"/>
                    </a:lnTo>
                    <a:lnTo>
                      <a:pt x="10274" y="2400"/>
                    </a:lnTo>
                    <a:lnTo>
                      <a:pt x="10238" y="2417"/>
                    </a:lnTo>
                    <a:lnTo>
                      <a:pt x="10201" y="2432"/>
                    </a:lnTo>
                    <a:lnTo>
                      <a:pt x="10162" y="2446"/>
                    </a:lnTo>
                    <a:lnTo>
                      <a:pt x="10122" y="2458"/>
                    </a:lnTo>
                    <a:lnTo>
                      <a:pt x="10081" y="2468"/>
                    </a:lnTo>
                    <a:lnTo>
                      <a:pt x="10038" y="2476"/>
                    </a:lnTo>
                    <a:lnTo>
                      <a:pt x="9994" y="2483"/>
                    </a:lnTo>
                    <a:lnTo>
                      <a:pt x="9949" y="2487"/>
                    </a:lnTo>
                    <a:lnTo>
                      <a:pt x="9903" y="2491"/>
                    </a:lnTo>
                    <a:lnTo>
                      <a:pt x="9856" y="2491"/>
                    </a:lnTo>
                    <a:close/>
                    <a:moveTo>
                      <a:pt x="9874" y="1077"/>
                    </a:moveTo>
                    <a:lnTo>
                      <a:pt x="9848" y="1078"/>
                    </a:lnTo>
                    <a:lnTo>
                      <a:pt x="9822" y="1081"/>
                    </a:lnTo>
                    <a:lnTo>
                      <a:pt x="9797" y="1083"/>
                    </a:lnTo>
                    <a:lnTo>
                      <a:pt x="9773" y="1087"/>
                    </a:lnTo>
                    <a:lnTo>
                      <a:pt x="9749" y="1093"/>
                    </a:lnTo>
                    <a:lnTo>
                      <a:pt x="9727" y="1099"/>
                    </a:lnTo>
                    <a:lnTo>
                      <a:pt x="9704" y="1107"/>
                    </a:lnTo>
                    <a:lnTo>
                      <a:pt x="9683" y="1116"/>
                    </a:lnTo>
                    <a:lnTo>
                      <a:pt x="9662" y="1126"/>
                    </a:lnTo>
                    <a:lnTo>
                      <a:pt x="9642" y="1137"/>
                    </a:lnTo>
                    <a:lnTo>
                      <a:pt x="9622" y="1149"/>
                    </a:lnTo>
                    <a:lnTo>
                      <a:pt x="9604" y="1163"/>
                    </a:lnTo>
                    <a:lnTo>
                      <a:pt x="9586" y="1177"/>
                    </a:lnTo>
                    <a:lnTo>
                      <a:pt x="9568" y="1193"/>
                    </a:lnTo>
                    <a:lnTo>
                      <a:pt x="9553" y="1211"/>
                    </a:lnTo>
                    <a:lnTo>
                      <a:pt x="9536" y="1229"/>
                    </a:lnTo>
                    <a:lnTo>
                      <a:pt x="9521" y="1248"/>
                    </a:lnTo>
                    <a:lnTo>
                      <a:pt x="9508" y="1268"/>
                    </a:lnTo>
                    <a:lnTo>
                      <a:pt x="9494" y="1290"/>
                    </a:lnTo>
                    <a:lnTo>
                      <a:pt x="9482" y="1312"/>
                    </a:lnTo>
                    <a:lnTo>
                      <a:pt x="9471" y="1335"/>
                    </a:lnTo>
                    <a:lnTo>
                      <a:pt x="9461" y="1358"/>
                    </a:lnTo>
                    <a:lnTo>
                      <a:pt x="9452" y="1383"/>
                    </a:lnTo>
                    <a:lnTo>
                      <a:pt x="9444" y="1409"/>
                    </a:lnTo>
                    <a:lnTo>
                      <a:pt x="9436" y="1436"/>
                    </a:lnTo>
                    <a:lnTo>
                      <a:pt x="9429" y="1463"/>
                    </a:lnTo>
                    <a:lnTo>
                      <a:pt x="9425" y="1491"/>
                    </a:lnTo>
                    <a:lnTo>
                      <a:pt x="9420" y="1520"/>
                    </a:lnTo>
                    <a:lnTo>
                      <a:pt x="9417" y="1551"/>
                    </a:lnTo>
                    <a:lnTo>
                      <a:pt x="9415" y="1582"/>
                    </a:lnTo>
                    <a:lnTo>
                      <a:pt x="9412" y="1614"/>
                    </a:lnTo>
                    <a:lnTo>
                      <a:pt x="9412" y="1647"/>
                    </a:lnTo>
                    <a:lnTo>
                      <a:pt x="9412" y="1679"/>
                    </a:lnTo>
                    <a:lnTo>
                      <a:pt x="9415" y="1709"/>
                    </a:lnTo>
                    <a:lnTo>
                      <a:pt x="9417" y="1740"/>
                    </a:lnTo>
                    <a:lnTo>
                      <a:pt x="9420" y="1768"/>
                    </a:lnTo>
                    <a:lnTo>
                      <a:pt x="9425" y="1797"/>
                    </a:lnTo>
                    <a:lnTo>
                      <a:pt x="9430" y="1824"/>
                    </a:lnTo>
                    <a:lnTo>
                      <a:pt x="9436" y="1850"/>
                    </a:lnTo>
                    <a:lnTo>
                      <a:pt x="9444" y="1876"/>
                    </a:lnTo>
                    <a:lnTo>
                      <a:pt x="9452" y="1900"/>
                    </a:lnTo>
                    <a:lnTo>
                      <a:pt x="9462" y="1925"/>
                    </a:lnTo>
                    <a:lnTo>
                      <a:pt x="9472" y="1948"/>
                    </a:lnTo>
                    <a:lnTo>
                      <a:pt x="9483" y="1970"/>
                    </a:lnTo>
                    <a:lnTo>
                      <a:pt x="9495" y="1992"/>
                    </a:lnTo>
                    <a:lnTo>
                      <a:pt x="9509" y="2012"/>
                    </a:lnTo>
                    <a:lnTo>
                      <a:pt x="9522" y="2032"/>
                    </a:lnTo>
                    <a:lnTo>
                      <a:pt x="9538" y="2051"/>
                    </a:lnTo>
                    <a:lnTo>
                      <a:pt x="9554" y="2068"/>
                    </a:lnTo>
                    <a:lnTo>
                      <a:pt x="9571" y="2085"/>
                    </a:lnTo>
                    <a:lnTo>
                      <a:pt x="9588" y="2101"/>
                    </a:lnTo>
                    <a:lnTo>
                      <a:pt x="9606" y="2115"/>
                    </a:lnTo>
                    <a:lnTo>
                      <a:pt x="9625" y="2129"/>
                    </a:lnTo>
                    <a:lnTo>
                      <a:pt x="9644" y="2140"/>
                    </a:lnTo>
                    <a:lnTo>
                      <a:pt x="9664" y="2151"/>
                    </a:lnTo>
                    <a:lnTo>
                      <a:pt x="9684" y="2161"/>
                    </a:lnTo>
                    <a:lnTo>
                      <a:pt x="9706" y="2170"/>
                    </a:lnTo>
                    <a:lnTo>
                      <a:pt x="9728" y="2177"/>
                    </a:lnTo>
                    <a:lnTo>
                      <a:pt x="9751" y="2184"/>
                    </a:lnTo>
                    <a:lnTo>
                      <a:pt x="9774" y="2188"/>
                    </a:lnTo>
                    <a:lnTo>
                      <a:pt x="9798" y="2193"/>
                    </a:lnTo>
                    <a:lnTo>
                      <a:pt x="9822" y="2196"/>
                    </a:lnTo>
                    <a:lnTo>
                      <a:pt x="9848" y="2197"/>
                    </a:lnTo>
                    <a:lnTo>
                      <a:pt x="9874" y="2198"/>
                    </a:lnTo>
                    <a:lnTo>
                      <a:pt x="9901" y="2197"/>
                    </a:lnTo>
                    <a:lnTo>
                      <a:pt x="9926" y="2196"/>
                    </a:lnTo>
                    <a:lnTo>
                      <a:pt x="9952" y="2193"/>
                    </a:lnTo>
                    <a:lnTo>
                      <a:pt x="9975" y="2189"/>
                    </a:lnTo>
                    <a:lnTo>
                      <a:pt x="9999" y="2184"/>
                    </a:lnTo>
                    <a:lnTo>
                      <a:pt x="10021" y="2177"/>
                    </a:lnTo>
                    <a:lnTo>
                      <a:pt x="10043" y="2170"/>
                    </a:lnTo>
                    <a:lnTo>
                      <a:pt x="10064" y="2161"/>
                    </a:lnTo>
                    <a:lnTo>
                      <a:pt x="10084" y="2152"/>
                    </a:lnTo>
                    <a:lnTo>
                      <a:pt x="10105" y="2141"/>
                    </a:lnTo>
                    <a:lnTo>
                      <a:pt x="10122" y="2130"/>
                    </a:lnTo>
                    <a:lnTo>
                      <a:pt x="10140" y="2116"/>
                    </a:lnTo>
                    <a:lnTo>
                      <a:pt x="10157" y="2103"/>
                    </a:lnTo>
                    <a:lnTo>
                      <a:pt x="10174" y="2087"/>
                    </a:lnTo>
                    <a:lnTo>
                      <a:pt x="10190" y="2070"/>
                    </a:lnTo>
                    <a:lnTo>
                      <a:pt x="10205" y="2053"/>
                    </a:lnTo>
                    <a:lnTo>
                      <a:pt x="10218" y="2034"/>
                    </a:lnTo>
                    <a:lnTo>
                      <a:pt x="10232" y="2015"/>
                    </a:lnTo>
                    <a:lnTo>
                      <a:pt x="10244" y="1995"/>
                    </a:lnTo>
                    <a:lnTo>
                      <a:pt x="10255" y="1974"/>
                    </a:lnTo>
                    <a:lnTo>
                      <a:pt x="10265" y="1951"/>
                    </a:lnTo>
                    <a:lnTo>
                      <a:pt x="10275" y="1927"/>
                    </a:lnTo>
                    <a:lnTo>
                      <a:pt x="10283" y="1903"/>
                    </a:lnTo>
                    <a:lnTo>
                      <a:pt x="10291" y="1878"/>
                    </a:lnTo>
                    <a:lnTo>
                      <a:pt x="10298" y="1851"/>
                    </a:lnTo>
                    <a:lnTo>
                      <a:pt x="10303" y="1824"/>
                    </a:lnTo>
                    <a:lnTo>
                      <a:pt x="10309" y="1796"/>
                    </a:lnTo>
                    <a:lnTo>
                      <a:pt x="10314" y="1767"/>
                    </a:lnTo>
                    <a:lnTo>
                      <a:pt x="10316" y="1736"/>
                    </a:lnTo>
                    <a:lnTo>
                      <a:pt x="10318" y="1706"/>
                    </a:lnTo>
                    <a:lnTo>
                      <a:pt x="10320" y="1673"/>
                    </a:lnTo>
                    <a:lnTo>
                      <a:pt x="10320" y="1641"/>
                    </a:lnTo>
                    <a:lnTo>
                      <a:pt x="10320" y="1607"/>
                    </a:lnTo>
                    <a:lnTo>
                      <a:pt x="10318" y="1575"/>
                    </a:lnTo>
                    <a:lnTo>
                      <a:pt x="10316" y="1544"/>
                    </a:lnTo>
                    <a:lnTo>
                      <a:pt x="10314" y="1514"/>
                    </a:lnTo>
                    <a:lnTo>
                      <a:pt x="10309" y="1484"/>
                    </a:lnTo>
                    <a:lnTo>
                      <a:pt x="10303" y="1455"/>
                    </a:lnTo>
                    <a:lnTo>
                      <a:pt x="10298" y="1428"/>
                    </a:lnTo>
                    <a:lnTo>
                      <a:pt x="10291" y="1401"/>
                    </a:lnTo>
                    <a:lnTo>
                      <a:pt x="10283" y="1376"/>
                    </a:lnTo>
                    <a:lnTo>
                      <a:pt x="10275" y="1352"/>
                    </a:lnTo>
                    <a:lnTo>
                      <a:pt x="10265" y="1328"/>
                    </a:lnTo>
                    <a:lnTo>
                      <a:pt x="10255" y="1306"/>
                    </a:lnTo>
                    <a:lnTo>
                      <a:pt x="10244" y="1283"/>
                    </a:lnTo>
                    <a:lnTo>
                      <a:pt x="10232" y="1263"/>
                    </a:lnTo>
                    <a:lnTo>
                      <a:pt x="10218" y="1243"/>
                    </a:lnTo>
                    <a:lnTo>
                      <a:pt x="10205" y="1225"/>
                    </a:lnTo>
                    <a:lnTo>
                      <a:pt x="10190" y="1207"/>
                    </a:lnTo>
                    <a:lnTo>
                      <a:pt x="10174" y="1190"/>
                    </a:lnTo>
                    <a:lnTo>
                      <a:pt x="10157" y="1174"/>
                    </a:lnTo>
                    <a:lnTo>
                      <a:pt x="10140" y="1161"/>
                    </a:lnTo>
                    <a:lnTo>
                      <a:pt x="10122" y="1147"/>
                    </a:lnTo>
                    <a:lnTo>
                      <a:pt x="10105" y="1135"/>
                    </a:lnTo>
                    <a:lnTo>
                      <a:pt x="10084" y="1123"/>
                    </a:lnTo>
                    <a:lnTo>
                      <a:pt x="10064" y="1114"/>
                    </a:lnTo>
                    <a:lnTo>
                      <a:pt x="10043" y="1105"/>
                    </a:lnTo>
                    <a:lnTo>
                      <a:pt x="10021" y="1099"/>
                    </a:lnTo>
                    <a:lnTo>
                      <a:pt x="9999" y="1092"/>
                    </a:lnTo>
                    <a:lnTo>
                      <a:pt x="9975" y="1087"/>
                    </a:lnTo>
                    <a:lnTo>
                      <a:pt x="9952" y="1083"/>
                    </a:lnTo>
                    <a:lnTo>
                      <a:pt x="9926" y="1080"/>
                    </a:lnTo>
                    <a:lnTo>
                      <a:pt x="9901" y="1078"/>
                    </a:lnTo>
                    <a:lnTo>
                      <a:pt x="9874" y="1077"/>
                    </a:lnTo>
                    <a:close/>
                    <a:moveTo>
                      <a:pt x="11792" y="337"/>
                    </a:moveTo>
                    <a:lnTo>
                      <a:pt x="11773" y="328"/>
                    </a:lnTo>
                    <a:lnTo>
                      <a:pt x="11753" y="319"/>
                    </a:lnTo>
                    <a:lnTo>
                      <a:pt x="11734" y="311"/>
                    </a:lnTo>
                    <a:lnTo>
                      <a:pt x="11713" y="306"/>
                    </a:lnTo>
                    <a:lnTo>
                      <a:pt x="11691" y="301"/>
                    </a:lnTo>
                    <a:lnTo>
                      <a:pt x="11670" y="298"/>
                    </a:lnTo>
                    <a:lnTo>
                      <a:pt x="11646" y="296"/>
                    </a:lnTo>
                    <a:lnTo>
                      <a:pt x="11624" y="295"/>
                    </a:lnTo>
                    <a:lnTo>
                      <a:pt x="11607" y="295"/>
                    </a:lnTo>
                    <a:lnTo>
                      <a:pt x="11591" y="296"/>
                    </a:lnTo>
                    <a:lnTo>
                      <a:pt x="11577" y="298"/>
                    </a:lnTo>
                    <a:lnTo>
                      <a:pt x="11561" y="299"/>
                    </a:lnTo>
                    <a:lnTo>
                      <a:pt x="11547" y="303"/>
                    </a:lnTo>
                    <a:lnTo>
                      <a:pt x="11533" y="306"/>
                    </a:lnTo>
                    <a:lnTo>
                      <a:pt x="11520" y="309"/>
                    </a:lnTo>
                    <a:lnTo>
                      <a:pt x="11507" y="314"/>
                    </a:lnTo>
                    <a:lnTo>
                      <a:pt x="11496" y="319"/>
                    </a:lnTo>
                    <a:lnTo>
                      <a:pt x="11483" y="325"/>
                    </a:lnTo>
                    <a:lnTo>
                      <a:pt x="11472" y="331"/>
                    </a:lnTo>
                    <a:lnTo>
                      <a:pt x="11462" y="337"/>
                    </a:lnTo>
                    <a:lnTo>
                      <a:pt x="11452" y="345"/>
                    </a:lnTo>
                    <a:lnTo>
                      <a:pt x="11442" y="353"/>
                    </a:lnTo>
                    <a:lnTo>
                      <a:pt x="11433" y="362"/>
                    </a:lnTo>
                    <a:lnTo>
                      <a:pt x="11425" y="371"/>
                    </a:lnTo>
                    <a:lnTo>
                      <a:pt x="11416" y="381"/>
                    </a:lnTo>
                    <a:lnTo>
                      <a:pt x="11409" y="391"/>
                    </a:lnTo>
                    <a:lnTo>
                      <a:pt x="11402" y="403"/>
                    </a:lnTo>
                    <a:lnTo>
                      <a:pt x="11396" y="414"/>
                    </a:lnTo>
                    <a:lnTo>
                      <a:pt x="11389" y="426"/>
                    </a:lnTo>
                    <a:lnTo>
                      <a:pt x="11384" y="439"/>
                    </a:lnTo>
                    <a:lnTo>
                      <a:pt x="11379" y="452"/>
                    </a:lnTo>
                    <a:lnTo>
                      <a:pt x="11374" y="467"/>
                    </a:lnTo>
                    <a:lnTo>
                      <a:pt x="11371" y="481"/>
                    </a:lnTo>
                    <a:lnTo>
                      <a:pt x="11368" y="496"/>
                    </a:lnTo>
                    <a:lnTo>
                      <a:pt x="11364" y="512"/>
                    </a:lnTo>
                    <a:lnTo>
                      <a:pt x="11362" y="529"/>
                    </a:lnTo>
                    <a:lnTo>
                      <a:pt x="11360" y="562"/>
                    </a:lnTo>
                    <a:lnTo>
                      <a:pt x="11359" y="599"/>
                    </a:lnTo>
                    <a:lnTo>
                      <a:pt x="11359" y="821"/>
                    </a:lnTo>
                    <a:lnTo>
                      <a:pt x="11732" y="821"/>
                    </a:lnTo>
                    <a:lnTo>
                      <a:pt x="11732" y="1111"/>
                    </a:lnTo>
                    <a:lnTo>
                      <a:pt x="11360" y="1111"/>
                    </a:lnTo>
                    <a:lnTo>
                      <a:pt x="11360" y="2454"/>
                    </a:lnTo>
                    <a:lnTo>
                      <a:pt x="10996" y="2454"/>
                    </a:lnTo>
                    <a:lnTo>
                      <a:pt x="10996" y="1111"/>
                    </a:lnTo>
                    <a:lnTo>
                      <a:pt x="10720" y="1111"/>
                    </a:lnTo>
                    <a:lnTo>
                      <a:pt x="10720" y="821"/>
                    </a:lnTo>
                    <a:lnTo>
                      <a:pt x="10996" y="821"/>
                    </a:lnTo>
                    <a:lnTo>
                      <a:pt x="10996" y="557"/>
                    </a:lnTo>
                    <a:lnTo>
                      <a:pt x="10996" y="525"/>
                    </a:lnTo>
                    <a:lnTo>
                      <a:pt x="10998" y="494"/>
                    </a:lnTo>
                    <a:lnTo>
                      <a:pt x="11001" y="463"/>
                    </a:lnTo>
                    <a:lnTo>
                      <a:pt x="11006" y="434"/>
                    </a:lnTo>
                    <a:lnTo>
                      <a:pt x="11011" y="406"/>
                    </a:lnTo>
                    <a:lnTo>
                      <a:pt x="11019" y="378"/>
                    </a:lnTo>
                    <a:lnTo>
                      <a:pt x="11027" y="351"/>
                    </a:lnTo>
                    <a:lnTo>
                      <a:pt x="11037" y="325"/>
                    </a:lnTo>
                    <a:lnTo>
                      <a:pt x="11048" y="300"/>
                    </a:lnTo>
                    <a:lnTo>
                      <a:pt x="11061" y="277"/>
                    </a:lnTo>
                    <a:lnTo>
                      <a:pt x="11074" y="253"/>
                    </a:lnTo>
                    <a:lnTo>
                      <a:pt x="11089" y="231"/>
                    </a:lnTo>
                    <a:lnTo>
                      <a:pt x="11106" y="209"/>
                    </a:lnTo>
                    <a:lnTo>
                      <a:pt x="11123" y="188"/>
                    </a:lnTo>
                    <a:lnTo>
                      <a:pt x="11142" y="169"/>
                    </a:lnTo>
                    <a:lnTo>
                      <a:pt x="11162" y="150"/>
                    </a:lnTo>
                    <a:lnTo>
                      <a:pt x="11183" y="130"/>
                    </a:lnTo>
                    <a:lnTo>
                      <a:pt x="11205" y="114"/>
                    </a:lnTo>
                    <a:lnTo>
                      <a:pt x="11227" y="98"/>
                    </a:lnTo>
                    <a:lnTo>
                      <a:pt x="11251" y="83"/>
                    </a:lnTo>
                    <a:lnTo>
                      <a:pt x="11274" y="71"/>
                    </a:lnTo>
                    <a:lnTo>
                      <a:pt x="11299" y="58"/>
                    </a:lnTo>
                    <a:lnTo>
                      <a:pt x="11324" y="47"/>
                    </a:lnTo>
                    <a:lnTo>
                      <a:pt x="11350" y="37"/>
                    </a:lnTo>
                    <a:lnTo>
                      <a:pt x="11375" y="28"/>
                    </a:lnTo>
                    <a:lnTo>
                      <a:pt x="11402" y="21"/>
                    </a:lnTo>
                    <a:lnTo>
                      <a:pt x="11431" y="15"/>
                    </a:lnTo>
                    <a:lnTo>
                      <a:pt x="11459" y="9"/>
                    </a:lnTo>
                    <a:lnTo>
                      <a:pt x="11488" y="6"/>
                    </a:lnTo>
                    <a:lnTo>
                      <a:pt x="11517" y="2"/>
                    </a:lnTo>
                    <a:lnTo>
                      <a:pt x="11547" y="1"/>
                    </a:lnTo>
                    <a:lnTo>
                      <a:pt x="11578" y="0"/>
                    </a:lnTo>
                    <a:lnTo>
                      <a:pt x="11610" y="0"/>
                    </a:lnTo>
                    <a:lnTo>
                      <a:pt x="11642" y="2"/>
                    </a:lnTo>
                    <a:lnTo>
                      <a:pt x="11671" y="4"/>
                    </a:lnTo>
                    <a:lnTo>
                      <a:pt x="11699" y="8"/>
                    </a:lnTo>
                    <a:lnTo>
                      <a:pt x="11725" y="12"/>
                    </a:lnTo>
                    <a:lnTo>
                      <a:pt x="11749" y="17"/>
                    </a:lnTo>
                    <a:lnTo>
                      <a:pt x="11771" y="24"/>
                    </a:lnTo>
                    <a:lnTo>
                      <a:pt x="11792" y="30"/>
                    </a:lnTo>
                    <a:lnTo>
                      <a:pt x="11792" y="337"/>
                    </a:lnTo>
                    <a:close/>
                    <a:moveTo>
                      <a:pt x="12706" y="2436"/>
                    </a:moveTo>
                    <a:lnTo>
                      <a:pt x="12693" y="2442"/>
                    </a:lnTo>
                    <a:lnTo>
                      <a:pt x="12678" y="2448"/>
                    </a:lnTo>
                    <a:lnTo>
                      <a:pt x="12663" y="2454"/>
                    </a:lnTo>
                    <a:lnTo>
                      <a:pt x="12649" y="2459"/>
                    </a:lnTo>
                    <a:lnTo>
                      <a:pt x="12617" y="2468"/>
                    </a:lnTo>
                    <a:lnTo>
                      <a:pt x="12582" y="2476"/>
                    </a:lnTo>
                    <a:lnTo>
                      <a:pt x="12546" y="2482"/>
                    </a:lnTo>
                    <a:lnTo>
                      <a:pt x="12508" y="2486"/>
                    </a:lnTo>
                    <a:lnTo>
                      <a:pt x="12468" y="2489"/>
                    </a:lnTo>
                    <a:lnTo>
                      <a:pt x="12425" y="2490"/>
                    </a:lnTo>
                    <a:lnTo>
                      <a:pt x="12396" y="2490"/>
                    </a:lnTo>
                    <a:lnTo>
                      <a:pt x="12369" y="2487"/>
                    </a:lnTo>
                    <a:lnTo>
                      <a:pt x="12342" y="2485"/>
                    </a:lnTo>
                    <a:lnTo>
                      <a:pt x="12315" y="2483"/>
                    </a:lnTo>
                    <a:lnTo>
                      <a:pt x="12290" y="2478"/>
                    </a:lnTo>
                    <a:lnTo>
                      <a:pt x="12265" y="2474"/>
                    </a:lnTo>
                    <a:lnTo>
                      <a:pt x="12243" y="2468"/>
                    </a:lnTo>
                    <a:lnTo>
                      <a:pt x="12221" y="2462"/>
                    </a:lnTo>
                    <a:lnTo>
                      <a:pt x="12199" y="2454"/>
                    </a:lnTo>
                    <a:lnTo>
                      <a:pt x="12178" y="2445"/>
                    </a:lnTo>
                    <a:lnTo>
                      <a:pt x="12159" y="2436"/>
                    </a:lnTo>
                    <a:lnTo>
                      <a:pt x="12140" y="2426"/>
                    </a:lnTo>
                    <a:lnTo>
                      <a:pt x="12122" y="2414"/>
                    </a:lnTo>
                    <a:lnTo>
                      <a:pt x="12105" y="2402"/>
                    </a:lnTo>
                    <a:lnTo>
                      <a:pt x="12089" y="2390"/>
                    </a:lnTo>
                    <a:lnTo>
                      <a:pt x="12074" y="2376"/>
                    </a:lnTo>
                    <a:lnTo>
                      <a:pt x="12060" y="2362"/>
                    </a:lnTo>
                    <a:lnTo>
                      <a:pt x="12046" y="2346"/>
                    </a:lnTo>
                    <a:lnTo>
                      <a:pt x="12034" y="2329"/>
                    </a:lnTo>
                    <a:lnTo>
                      <a:pt x="12023" y="2312"/>
                    </a:lnTo>
                    <a:lnTo>
                      <a:pt x="12013" y="2293"/>
                    </a:lnTo>
                    <a:lnTo>
                      <a:pt x="12003" y="2274"/>
                    </a:lnTo>
                    <a:lnTo>
                      <a:pt x="11994" y="2255"/>
                    </a:lnTo>
                    <a:lnTo>
                      <a:pt x="11987" y="2233"/>
                    </a:lnTo>
                    <a:lnTo>
                      <a:pt x="11979" y="2212"/>
                    </a:lnTo>
                    <a:lnTo>
                      <a:pt x="11973" y="2188"/>
                    </a:lnTo>
                    <a:lnTo>
                      <a:pt x="11969" y="2165"/>
                    </a:lnTo>
                    <a:lnTo>
                      <a:pt x="11964" y="2141"/>
                    </a:lnTo>
                    <a:lnTo>
                      <a:pt x="11961" y="2115"/>
                    </a:lnTo>
                    <a:lnTo>
                      <a:pt x="11959" y="2089"/>
                    </a:lnTo>
                    <a:lnTo>
                      <a:pt x="11958" y="2061"/>
                    </a:lnTo>
                    <a:lnTo>
                      <a:pt x="11958" y="2034"/>
                    </a:lnTo>
                    <a:lnTo>
                      <a:pt x="11958" y="1111"/>
                    </a:lnTo>
                    <a:lnTo>
                      <a:pt x="11688" y="1111"/>
                    </a:lnTo>
                    <a:lnTo>
                      <a:pt x="11688" y="821"/>
                    </a:lnTo>
                    <a:lnTo>
                      <a:pt x="11958" y="821"/>
                    </a:lnTo>
                    <a:lnTo>
                      <a:pt x="11958" y="443"/>
                    </a:lnTo>
                    <a:lnTo>
                      <a:pt x="12322" y="337"/>
                    </a:lnTo>
                    <a:lnTo>
                      <a:pt x="12322" y="821"/>
                    </a:lnTo>
                    <a:lnTo>
                      <a:pt x="12706" y="821"/>
                    </a:lnTo>
                    <a:lnTo>
                      <a:pt x="12706" y="1111"/>
                    </a:lnTo>
                    <a:lnTo>
                      <a:pt x="12322" y="1111"/>
                    </a:lnTo>
                    <a:lnTo>
                      <a:pt x="12322" y="1927"/>
                    </a:lnTo>
                    <a:lnTo>
                      <a:pt x="12323" y="1962"/>
                    </a:lnTo>
                    <a:lnTo>
                      <a:pt x="12325" y="1995"/>
                    </a:lnTo>
                    <a:lnTo>
                      <a:pt x="12328" y="2024"/>
                    </a:lnTo>
                    <a:lnTo>
                      <a:pt x="12334" y="2051"/>
                    </a:lnTo>
                    <a:lnTo>
                      <a:pt x="12337" y="2065"/>
                    </a:lnTo>
                    <a:lnTo>
                      <a:pt x="12342" y="2076"/>
                    </a:lnTo>
                    <a:lnTo>
                      <a:pt x="12346" y="2087"/>
                    </a:lnTo>
                    <a:lnTo>
                      <a:pt x="12351" y="2098"/>
                    </a:lnTo>
                    <a:lnTo>
                      <a:pt x="12355" y="2109"/>
                    </a:lnTo>
                    <a:lnTo>
                      <a:pt x="12361" y="2118"/>
                    </a:lnTo>
                    <a:lnTo>
                      <a:pt x="12367" y="2127"/>
                    </a:lnTo>
                    <a:lnTo>
                      <a:pt x="12373" y="2134"/>
                    </a:lnTo>
                    <a:lnTo>
                      <a:pt x="12380" y="2142"/>
                    </a:lnTo>
                    <a:lnTo>
                      <a:pt x="12387" y="2149"/>
                    </a:lnTo>
                    <a:lnTo>
                      <a:pt x="12395" y="2156"/>
                    </a:lnTo>
                    <a:lnTo>
                      <a:pt x="12404" y="2161"/>
                    </a:lnTo>
                    <a:lnTo>
                      <a:pt x="12413" y="2167"/>
                    </a:lnTo>
                    <a:lnTo>
                      <a:pt x="12422" y="2173"/>
                    </a:lnTo>
                    <a:lnTo>
                      <a:pt x="12432" y="2177"/>
                    </a:lnTo>
                    <a:lnTo>
                      <a:pt x="12442" y="2180"/>
                    </a:lnTo>
                    <a:lnTo>
                      <a:pt x="12453" y="2185"/>
                    </a:lnTo>
                    <a:lnTo>
                      <a:pt x="12466" y="2187"/>
                    </a:lnTo>
                    <a:lnTo>
                      <a:pt x="12477" y="2191"/>
                    </a:lnTo>
                    <a:lnTo>
                      <a:pt x="12490" y="2193"/>
                    </a:lnTo>
                    <a:lnTo>
                      <a:pt x="12517" y="2195"/>
                    </a:lnTo>
                    <a:lnTo>
                      <a:pt x="12546" y="2196"/>
                    </a:lnTo>
                    <a:lnTo>
                      <a:pt x="12569" y="2195"/>
                    </a:lnTo>
                    <a:lnTo>
                      <a:pt x="12591" y="2193"/>
                    </a:lnTo>
                    <a:lnTo>
                      <a:pt x="12612" y="2188"/>
                    </a:lnTo>
                    <a:lnTo>
                      <a:pt x="12632" y="2183"/>
                    </a:lnTo>
                    <a:lnTo>
                      <a:pt x="12652" y="2175"/>
                    </a:lnTo>
                    <a:lnTo>
                      <a:pt x="12671" y="2166"/>
                    </a:lnTo>
                    <a:lnTo>
                      <a:pt x="12689" y="2155"/>
                    </a:lnTo>
                    <a:lnTo>
                      <a:pt x="12706" y="2142"/>
                    </a:lnTo>
                    <a:lnTo>
                      <a:pt x="12706" y="24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8" name="Freeform 46"/>
              <p:cNvSpPr>
                <a:spLocks noEditPoints="1"/>
              </p:cNvSpPr>
              <p:nvPr/>
            </p:nvSpPr>
            <p:spPr bwMode="auto">
              <a:xfrm>
                <a:off x="4149" y="2275"/>
                <a:ext cx="1475" cy="341"/>
              </a:xfrm>
              <a:custGeom>
                <a:avLst/>
                <a:gdLst>
                  <a:gd name="T0" fmla="*/ 7138 w 7374"/>
                  <a:gd name="T1" fmla="*/ 641 h 1703"/>
                  <a:gd name="T2" fmla="*/ 6983 w 7374"/>
                  <a:gd name="T3" fmla="*/ 855 h 1703"/>
                  <a:gd name="T4" fmla="*/ 6973 w 7374"/>
                  <a:gd name="T5" fmla="*/ 680 h 1703"/>
                  <a:gd name="T6" fmla="*/ 7203 w 7374"/>
                  <a:gd name="T7" fmla="*/ 447 h 1703"/>
                  <a:gd name="T8" fmla="*/ 6282 w 7374"/>
                  <a:gd name="T9" fmla="*/ 932 h 1703"/>
                  <a:gd name="T10" fmla="*/ 6195 w 7374"/>
                  <a:gd name="T11" fmla="*/ 679 h 1703"/>
                  <a:gd name="T12" fmla="*/ 5977 w 7374"/>
                  <a:gd name="T13" fmla="*/ 596 h 1703"/>
                  <a:gd name="T14" fmla="*/ 5761 w 7374"/>
                  <a:gd name="T15" fmla="*/ 708 h 1703"/>
                  <a:gd name="T16" fmla="*/ 6282 w 7374"/>
                  <a:gd name="T17" fmla="*/ 952 h 1703"/>
                  <a:gd name="T18" fmla="*/ 5738 w 7374"/>
                  <a:gd name="T19" fmla="*/ 1400 h 1703"/>
                  <a:gd name="T20" fmla="*/ 5991 w 7374"/>
                  <a:gd name="T21" fmla="*/ 1538 h 1703"/>
                  <a:gd name="T22" fmla="*/ 6350 w 7374"/>
                  <a:gd name="T23" fmla="*/ 1436 h 1703"/>
                  <a:gd name="T24" fmla="*/ 6080 w 7374"/>
                  <a:gd name="T25" fmla="*/ 1699 h 1703"/>
                  <a:gd name="T26" fmla="*/ 5661 w 7374"/>
                  <a:gd name="T27" fmla="*/ 1594 h 1703"/>
                  <a:gd name="T28" fmla="*/ 5472 w 7374"/>
                  <a:gd name="T29" fmla="*/ 1180 h 1703"/>
                  <a:gd name="T30" fmla="*/ 5567 w 7374"/>
                  <a:gd name="T31" fmla="*/ 682 h 1703"/>
                  <a:gd name="T32" fmla="*/ 5915 w 7374"/>
                  <a:gd name="T33" fmla="*/ 439 h 1703"/>
                  <a:gd name="T34" fmla="*/ 6298 w 7374"/>
                  <a:gd name="T35" fmla="*/ 535 h 1703"/>
                  <a:gd name="T36" fmla="*/ 6466 w 7374"/>
                  <a:gd name="T37" fmla="*/ 916 h 1703"/>
                  <a:gd name="T38" fmla="*/ 4934 w 7374"/>
                  <a:gd name="T39" fmla="*/ 763 h 1703"/>
                  <a:gd name="T40" fmla="*/ 4776 w 7374"/>
                  <a:gd name="T41" fmla="*/ 605 h 1703"/>
                  <a:gd name="T42" fmla="*/ 4531 w 7374"/>
                  <a:gd name="T43" fmla="*/ 648 h 1703"/>
                  <a:gd name="T44" fmla="*/ 4388 w 7374"/>
                  <a:gd name="T45" fmla="*/ 884 h 1703"/>
                  <a:gd name="T46" fmla="*/ 4477 w 7374"/>
                  <a:gd name="T47" fmla="*/ 541 h 1703"/>
                  <a:gd name="T48" fmla="*/ 4871 w 7374"/>
                  <a:gd name="T49" fmla="*/ 446 h 1703"/>
                  <a:gd name="T50" fmla="*/ 5104 w 7374"/>
                  <a:gd name="T51" fmla="*/ 653 h 1703"/>
                  <a:gd name="T52" fmla="*/ 3802 w 7374"/>
                  <a:gd name="T53" fmla="*/ 1686 h 1703"/>
                  <a:gd name="T54" fmla="*/ 3512 w 7374"/>
                  <a:gd name="T55" fmla="*/ 1658 h 1703"/>
                  <a:gd name="T56" fmla="*/ 3389 w 7374"/>
                  <a:gd name="T57" fmla="*/ 1448 h 1703"/>
                  <a:gd name="T58" fmla="*/ 3566 w 7374"/>
                  <a:gd name="T59" fmla="*/ 1312 h 1703"/>
                  <a:gd name="T60" fmla="*/ 3694 w 7374"/>
                  <a:gd name="T61" fmla="*/ 1534 h 1703"/>
                  <a:gd name="T62" fmla="*/ 3062 w 7374"/>
                  <a:gd name="T63" fmla="*/ 629 h 1703"/>
                  <a:gd name="T64" fmla="*/ 2826 w 7374"/>
                  <a:gd name="T65" fmla="*/ 685 h 1703"/>
                  <a:gd name="T66" fmla="*/ 2711 w 7374"/>
                  <a:gd name="T67" fmla="*/ 961 h 1703"/>
                  <a:gd name="T68" fmla="*/ 2793 w 7374"/>
                  <a:gd name="T69" fmla="*/ 551 h 1703"/>
                  <a:gd name="T70" fmla="*/ 3012 w 7374"/>
                  <a:gd name="T71" fmla="*/ 440 h 1703"/>
                  <a:gd name="T72" fmla="*/ 1552 w 7374"/>
                  <a:gd name="T73" fmla="*/ 1136 h 1703"/>
                  <a:gd name="T74" fmla="*/ 1429 w 7374"/>
                  <a:gd name="T75" fmla="*/ 1309 h 1703"/>
                  <a:gd name="T76" fmla="*/ 1625 w 7374"/>
                  <a:gd name="T77" fmla="*/ 1539 h 1703"/>
                  <a:gd name="T78" fmla="*/ 1864 w 7374"/>
                  <a:gd name="T79" fmla="*/ 1451 h 1703"/>
                  <a:gd name="T80" fmla="*/ 1965 w 7374"/>
                  <a:gd name="T81" fmla="*/ 1201 h 1703"/>
                  <a:gd name="T82" fmla="*/ 1767 w 7374"/>
                  <a:gd name="T83" fmla="*/ 1673 h 1703"/>
                  <a:gd name="T84" fmla="*/ 1420 w 7374"/>
                  <a:gd name="T85" fmla="*/ 1666 h 1703"/>
                  <a:gd name="T86" fmla="*/ 1253 w 7374"/>
                  <a:gd name="T87" fmla="*/ 1462 h 1703"/>
                  <a:gd name="T88" fmla="*/ 1277 w 7374"/>
                  <a:gd name="T89" fmla="*/ 1168 h 1703"/>
                  <a:gd name="T90" fmla="*/ 1491 w 7374"/>
                  <a:gd name="T91" fmla="*/ 988 h 1703"/>
                  <a:gd name="T92" fmla="*/ 1937 w 7374"/>
                  <a:gd name="T93" fmla="*/ 729 h 1703"/>
                  <a:gd name="T94" fmla="*/ 1797 w 7374"/>
                  <a:gd name="T95" fmla="*/ 604 h 1703"/>
                  <a:gd name="T96" fmla="*/ 1461 w 7374"/>
                  <a:gd name="T97" fmla="*/ 667 h 1703"/>
                  <a:gd name="T98" fmla="*/ 1585 w 7374"/>
                  <a:gd name="T99" fmla="*/ 449 h 1703"/>
                  <a:gd name="T100" fmla="*/ 1958 w 7374"/>
                  <a:gd name="T101" fmla="*/ 477 h 1703"/>
                  <a:gd name="T102" fmla="*/ 2136 w 7374"/>
                  <a:gd name="T103" fmla="*/ 731 h 1703"/>
                  <a:gd name="T104" fmla="*/ 521 w 7374"/>
                  <a:gd name="T105" fmla="*/ 863 h 1703"/>
                  <a:gd name="T106" fmla="*/ 748 w 7374"/>
                  <a:gd name="T107" fmla="*/ 701 h 1703"/>
                  <a:gd name="T108" fmla="*/ 775 w 7374"/>
                  <a:gd name="T109" fmla="*/ 402 h 1703"/>
                  <a:gd name="T110" fmla="*/ 610 w 7374"/>
                  <a:gd name="T111" fmla="*/ 213 h 1703"/>
                  <a:gd name="T112" fmla="*/ 444 w 7374"/>
                  <a:gd name="T113" fmla="*/ 0 h 1703"/>
                  <a:gd name="T114" fmla="*/ 845 w 7374"/>
                  <a:gd name="T115" fmla="*/ 132 h 1703"/>
                  <a:gd name="T116" fmla="*/ 987 w 7374"/>
                  <a:gd name="T117" fmla="*/ 508 h 1703"/>
                  <a:gd name="T118" fmla="*/ 828 w 7374"/>
                  <a:gd name="T119" fmla="*/ 902 h 1703"/>
                  <a:gd name="T120" fmla="*/ 402 w 7374"/>
                  <a:gd name="T121" fmla="*/ 1056 h 1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4" h="1703">
                    <a:moveTo>
                      <a:pt x="7374" y="658"/>
                    </a:moveTo>
                    <a:lnTo>
                      <a:pt x="7362" y="649"/>
                    </a:lnTo>
                    <a:lnTo>
                      <a:pt x="7347" y="641"/>
                    </a:lnTo>
                    <a:lnTo>
                      <a:pt x="7331" y="635"/>
                    </a:lnTo>
                    <a:lnTo>
                      <a:pt x="7315" y="629"/>
                    </a:lnTo>
                    <a:lnTo>
                      <a:pt x="7297" y="625"/>
                    </a:lnTo>
                    <a:lnTo>
                      <a:pt x="7277" y="621"/>
                    </a:lnTo>
                    <a:lnTo>
                      <a:pt x="7257" y="620"/>
                    </a:lnTo>
                    <a:lnTo>
                      <a:pt x="7235" y="619"/>
                    </a:lnTo>
                    <a:lnTo>
                      <a:pt x="7220" y="620"/>
                    </a:lnTo>
                    <a:lnTo>
                      <a:pt x="7206" y="621"/>
                    </a:lnTo>
                    <a:lnTo>
                      <a:pt x="7192" y="623"/>
                    </a:lnTo>
                    <a:lnTo>
                      <a:pt x="7177" y="627"/>
                    </a:lnTo>
                    <a:lnTo>
                      <a:pt x="7164" y="630"/>
                    </a:lnTo>
                    <a:lnTo>
                      <a:pt x="7152" y="636"/>
                    </a:lnTo>
                    <a:lnTo>
                      <a:pt x="7138" y="641"/>
                    </a:lnTo>
                    <a:lnTo>
                      <a:pt x="7126" y="648"/>
                    </a:lnTo>
                    <a:lnTo>
                      <a:pt x="7113" y="656"/>
                    </a:lnTo>
                    <a:lnTo>
                      <a:pt x="7102" y="665"/>
                    </a:lnTo>
                    <a:lnTo>
                      <a:pt x="7090" y="674"/>
                    </a:lnTo>
                    <a:lnTo>
                      <a:pt x="7079" y="685"/>
                    </a:lnTo>
                    <a:lnTo>
                      <a:pt x="7068" y="697"/>
                    </a:lnTo>
                    <a:lnTo>
                      <a:pt x="7057" y="709"/>
                    </a:lnTo>
                    <a:lnTo>
                      <a:pt x="7047" y="722"/>
                    </a:lnTo>
                    <a:lnTo>
                      <a:pt x="7037" y="736"/>
                    </a:lnTo>
                    <a:lnTo>
                      <a:pt x="7027" y="752"/>
                    </a:lnTo>
                    <a:lnTo>
                      <a:pt x="7018" y="767"/>
                    </a:lnTo>
                    <a:lnTo>
                      <a:pt x="7010" y="783"/>
                    </a:lnTo>
                    <a:lnTo>
                      <a:pt x="7002" y="800"/>
                    </a:lnTo>
                    <a:lnTo>
                      <a:pt x="6995" y="818"/>
                    </a:lnTo>
                    <a:lnTo>
                      <a:pt x="6989" y="836"/>
                    </a:lnTo>
                    <a:lnTo>
                      <a:pt x="6983" y="855"/>
                    </a:lnTo>
                    <a:lnTo>
                      <a:pt x="6977" y="875"/>
                    </a:lnTo>
                    <a:lnTo>
                      <a:pt x="6973" y="896"/>
                    </a:lnTo>
                    <a:lnTo>
                      <a:pt x="6968" y="916"/>
                    </a:lnTo>
                    <a:lnTo>
                      <a:pt x="6965" y="938"/>
                    </a:lnTo>
                    <a:lnTo>
                      <a:pt x="6963" y="961"/>
                    </a:lnTo>
                    <a:lnTo>
                      <a:pt x="6961" y="983"/>
                    </a:lnTo>
                    <a:lnTo>
                      <a:pt x="6959" y="1007"/>
                    </a:lnTo>
                    <a:lnTo>
                      <a:pt x="6958" y="1032"/>
                    </a:lnTo>
                    <a:lnTo>
                      <a:pt x="6958" y="1056"/>
                    </a:lnTo>
                    <a:lnTo>
                      <a:pt x="6958" y="1675"/>
                    </a:lnTo>
                    <a:lnTo>
                      <a:pt x="6773" y="1675"/>
                    </a:lnTo>
                    <a:lnTo>
                      <a:pt x="6773" y="462"/>
                    </a:lnTo>
                    <a:lnTo>
                      <a:pt x="6958" y="462"/>
                    </a:lnTo>
                    <a:lnTo>
                      <a:pt x="6958" y="711"/>
                    </a:lnTo>
                    <a:lnTo>
                      <a:pt x="6963" y="711"/>
                    </a:lnTo>
                    <a:lnTo>
                      <a:pt x="6973" y="680"/>
                    </a:lnTo>
                    <a:lnTo>
                      <a:pt x="6984" y="650"/>
                    </a:lnTo>
                    <a:lnTo>
                      <a:pt x="6998" y="623"/>
                    </a:lnTo>
                    <a:lnTo>
                      <a:pt x="7012" y="598"/>
                    </a:lnTo>
                    <a:lnTo>
                      <a:pt x="7028" y="574"/>
                    </a:lnTo>
                    <a:lnTo>
                      <a:pt x="7045" y="551"/>
                    </a:lnTo>
                    <a:lnTo>
                      <a:pt x="7063" y="530"/>
                    </a:lnTo>
                    <a:lnTo>
                      <a:pt x="7083" y="511"/>
                    </a:lnTo>
                    <a:lnTo>
                      <a:pt x="7103" y="495"/>
                    </a:lnTo>
                    <a:lnTo>
                      <a:pt x="7125" y="481"/>
                    </a:lnTo>
                    <a:lnTo>
                      <a:pt x="7135" y="474"/>
                    </a:lnTo>
                    <a:lnTo>
                      <a:pt x="7146" y="468"/>
                    </a:lnTo>
                    <a:lnTo>
                      <a:pt x="7157" y="463"/>
                    </a:lnTo>
                    <a:lnTo>
                      <a:pt x="7168" y="458"/>
                    </a:lnTo>
                    <a:lnTo>
                      <a:pt x="7180" y="454"/>
                    </a:lnTo>
                    <a:lnTo>
                      <a:pt x="7191" y="450"/>
                    </a:lnTo>
                    <a:lnTo>
                      <a:pt x="7203" y="447"/>
                    </a:lnTo>
                    <a:lnTo>
                      <a:pt x="7215" y="445"/>
                    </a:lnTo>
                    <a:lnTo>
                      <a:pt x="7227" y="442"/>
                    </a:lnTo>
                    <a:lnTo>
                      <a:pt x="7239" y="441"/>
                    </a:lnTo>
                    <a:lnTo>
                      <a:pt x="7252" y="440"/>
                    </a:lnTo>
                    <a:lnTo>
                      <a:pt x="7264" y="440"/>
                    </a:lnTo>
                    <a:lnTo>
                      <a:pt x="7281" y="440"/>
                    </a:lnTo>
                    <a:lnTo>
                      <a:pt x="7298" y="441"/>
                    </a:lnTo>
                    <a:lnTo>
                      <a:pt x="7313" y="442"/>
                    </a:lnTo>
                    <a:lnTo>
                      <a:pt x="7327" y="445"/>
                    </a:lnTo>
                    <a:lnTo>
                      <a:pt x="7340" y="447"/>
                    </a:lnTo>
                    <a:lnTo>
                      <a:pt x="7353" y="449"/>
                    </a:lnTo>
                    <a:lnTo>
                      <a:pt x="7364" y="453"/>
                    </a:lnTo>
                    <a:lnTo>
                      <a:pt x="7374" y="457"/>
                    </a:lnTo>
                    <a:lnTo>
                      <a:pt x="7374" y="658"/>
                    </a:lnTo>
                    <a:close/>
                    <a:moveTo>
                      <a:pt x="6282" y="952"/>
                    </a:moveTo>
                    <a:lnTo>
                      <a:pt x="6282" y="932"/>
                    </a:lnTo>
                    <a:lnTo>
                      <a:pt x="6281" y="911"/>
                    </a:lnTo>
                    <a:lnTo>
                      <a:pt x="6278" y="891"/>
                    </a:lnTo>
                    <a:lnTo>
                      <a:pt x="6276" y="873"/>
                    </a:lnTo>
                    <a:lnTo>
                      <a:pt x="6274" y="854"/>
                    </a:lnTo>
                    <a:lnTo>
                      <a:pt x="6271" y="836"/>
                    </a:lnTo>
                    <a:lnTo>
                      <a:pt x="6266" y="819"/>
                    </a:lnTo>
                    <a:lnTo>
                      <a:pt x="6262" y="802"/>
                    </a:lnTo>
                    <a:lnTo>
                      <a:pt x="6257" y="787"/>
                    </a:lnTo>
                    <a:lnTo>
                      <a:pt x="6251" y="771"/>
                    </a:lnTo>
                    <a:lnTo>
                      <a:pt x="6245" y="756"/>
                    </a:lnTo>
                    <a:lnTo>
                      <a:pt x="6238" y="742"/>
                    </a:lnTo>
                    <a:lnTo>
                      <a:pt x="6231" y="728"/>
                    </a:lnTo>
                    <a:lnTo>
                      <a:pt x="6222" y="715"/>
                    </a:lnTo>
                    <a:lnTo>
                      <a:pt x="6214" y="702"/>
                    </a:lnTo>
                    <a:lnTo>
                      <a:pt x="6205" y="690"/>
                    </a:lnTo>
                    <a:lnTo>
                      <a:pt x="6195" y="679"/>
                    </a:lnTo>
                    <a:lnTo>
                      <a:pt x="6185" y="668"/>
                    </a:lnTo>
                    <a:lnTo>
                      <a:pt x="6174" y="658"/>
                    </a:lnTo>
                    <a:lnTo>
                      <a:pt x="6164" y="649"/>
                    </a:lnTo>
                    <a:lnTo>
                      <a:pt x="6151" y="640"/>
                    </a:lnTo>
                    <a:lnTo>
                      <a:pt x="6140" y="632"/>
                    </a:lnTo>
                    <a:lnTo>
                      <a:pt x="6127" y="626"/>
                    </a:lnTo>
                    <a:lnTo>
                      <a:pt x="6114" y="620"/>
                    </a:lnTo>
                    <a:lnTo>
                      <a:pt x="6101" y="614"/>
                    </a:lnTo>
                    <a:lnTo>
                      <a:pt x="6087" y="610"/>
                    </a:lnTo>
                    <a:lnTo>
                      <a:pt x="6073" y="605"/>
                    </a:lnTo>
                    <a:lnTo>
                      <a:pt x="6058" y="602"/>
                    </a:lnTo>
                    <a:lnTo>
                      <a:pt x="6042" y="600"/>
                    </a:lnTo>
                    <a:lnTo>
                      <a:pt x="6027" y="598"/>
                    </a:lnTo>
                    <a:lnTo>
                      <a:pt x="6011" y="596"/>
                    </a:lnTo>
                    <a:lnTo>
                      <a:pt x="5994" y="596"/>
                    </a:lnTo>
                    <a:lnTo>
                      <a:pt x="5977" y="596"/>
                    </a:lnTo>
                    <a:lnTo>
                      <a:pt x="5962" y="598"/>
                    </a:lnTo>
                    <a:lnTo>
                      <a:pt x="5946" y="600"/>
                    </a:lnTo>
                    <a:lnTo>
                      <a:pt x="5931" y="602"/>
                    </a:lnTo>
                    <a:lnTo>
                      <a:pt x="5917" y="607"/>
                    </a:lnTo>
                    <a:lnTo>
                      <a:pt x="5902" y="610"/>
                    </a:lnTo>
                    <a:lnTo>
                      <a:pt x="5887" y="616"/>
                    </a:lnTo>
                    <a:lnTo>
                      <a:pt x="5873" y="621"/>
                    </a:lnTo>
                    <a:lnTo>
                      <a:pt x="5859" y="628"/>
                    </a:lnTo>
                    <a:lnTo>
                      <a:pt x="5846" y="635"/>
                    </a:lnTo>
                    <a:lnTo>
                      <a:pt x="5833" y="643"/>
                    </a:lnTo>
                    <a:lnTo>
                      <a:pt x="5820" y="652"/>
                    </a:lnTo>
                    <a:lnTo>
                      <a:pt x="5808" y="662"/>
                    </a:lnTo>
                    <a:lnTo>
                      <a:pt x="5795" y="672"/>
                    </a:lnTo>
                    <a:lnTo>
                      <a:pt x="5784" y="683"/>
                    </a:lnTo>
                    <a:lnTo>
                      <a:pt x="5773" y="694"/>
                    </a:lnTo>
                    <a:lnTo>
                      <a:pt x="5761" y="708"/>
                    </a:lnTo>
                    <a:lnTo>
                      <a:pt x="5750" y="720"/>
                    </a:lnTo>
                    <a:lnTo>
                      <a:pt x="5740" y="734"/>
                    </a:lnTo>
                    <a:lnTo>
                      <a:pt x="5731" y="747"/>
                    </a:lnTo>
                    <a:lnTo>
                      <a:pt x="5722" y="762"/>
                    </a:lnTo>
                    <a:lnTo>
                      <a:pt x="5713" y="778"/>
                    </a:lnTo>
                    <a:lnTo>
                      <a:pt x="5705" y="792"/>
                    </a:lnTo>
                    <a:lnTo>
                      <a:pt x="5699" y="808"/>
                    </a:lnTo>
                    <a:lnTo>
                      <a:pt x="5692" y="825"/>
                    </a:lnTo>
                    <a:lnTo>
                      <a:pt x="5685" y="842"/>
                    </a:lnTo>
                    <a:lnTo>
                      <a:pt x="5679" y="858"/>
                    </a:lnTo>
                    <a:lnTo>
                      <a:pt x="5675" y="876"/>
                    </a:lnTo>
                    <a:lnTo>
                      <a:pt x="5670" y="894"/>
                    </a:lnTo>
                    <a:lnTo>
                      <a:pt x="5666" y="914"/>
                    </a:lnTo>
                    <a:lnTo>
                      <a:pt x="5663" y="933"/>
                    </a:lnTo>
                    <a:lnTo>
                      <a:pt x="5659" y="952"/>
                    </a:lnTo>
                    <a:lnTo>
                      <a:pt x="6282" y="952"/>
                    </a:lnTo>
                    <a:close/>
                    <a:moveTo>
                      <a:pt x="6471" y="1117"/>
                    </a:moveTo>
                    <a:lnTo>
                      <a:pt x="5657" y="1117"/>
                    </a:lnTo>
                    <a:lnTo>
                      <a:pt x="5658" y="1142"/>
                    </a:lnTo>
                    <a:lnTo>
                      <a:pt x="5660" y="1165"/>
                    </a:lnTo>
                    <a:lnTo>
                      <a:pt x="5663" y="1189"/>
                    </a:lnTo>
                    <a:lnTo>
                      <a:pt x="5666" y="1212"/>
                    </a:lnTo>
                    <a:lnTo>
                      <a:pt x="5669" y="1234"/>
                    </a:lnTo>
                    <a:lnTo>
                      <a:pt x="5674" y="1255"/>
                    </a:lnTo>
                    <a:lnTo>
                      <a:pt x="5679" y="1276"/>
                    </a:lnTo>
                    <a:lnTo>
                      <a:pt x="5685" y="1296"/>
                    </a:lnTo>
                    <a:lnTo>
                      <a:pt x="5693" y="1315"/>
                    </a:lnTo>
                    <a:lnTo>
                      <a:pt x="5700" y="1334"/>
                    </a:lnTo>
                    <a:lnTo>
                      <a:pt x="5709" y="1352"/>
                    </a:lnTo>
                    <a:lnTo>
                      <a:pt x="5718" y="1369"/>
                    </a:lnTo>
                    <a:lnTo>
                      <a:pt x="5728" y="1385"/>
                    </a:lnTo>
                    <a:lnTo>
                      <a:pt x="5738" y="1400"/>
                    </a:lnTo>
                    <a:lnTo>
                      <a:pt x="5749" y="1415"/>
                    </a:lnTo>
                    <a:lnTo>
                      <a:pt x="5761" y="1430"/>
                    </a:lnTo>
                    <a:lnTo>
                      <a:pt x="5774" y="1443"/>
                    </a:lnTo>
                    <a:lnTo>
                      <a:pt x="5787" y="1456"/>
                    </a:lnTo>
                    <a:lnTo>
                      <a:pt x="5801" y="1467"/>
                    </a:lnTo>
                    <a:lnTo>
                      <a:pt x="5815" y="1478"/>
                    </a:lnTo>
                    <a:lnTo>
                      <a:pt x="5830" y="1487"/>
                    </a:lnTo>
                    <a:lnTo>
                      <a:pt x="5846" y="1496"/>
                    </a:lnTo>
                    <a:lnTo>
                      <a:pt x="5862" y="1505"/>
                    </a:lnTo>
                    <a:lnTo>
                      <a:pt x="5878" y="1512"/>
                    </a:lnTo>
                    <a:lnTo>
                      <a:pt x="5896" y="1519"/>
                    </a:lnTo>
                    <a:lnTo>
                      <a:pt x="5914" y="1524"/>
                    </a:lnTo>
                    <a:lnTo>
                      <a:pt x="5932" y="1529"/>
                    </a:lnTo>
                    <a:lnTo>
                      <a:pt x="5951" y="1533"/>
                    </a:lnTo>
                    <a:lnTo>
                      <a:pt x="5971" y="1535"/>
                    </a:lnTo>
                    <a:lnTo>
                      <a:pt x="5991" y="1538"/>
                    </a:lnTo>
                    <a:lnTo>
                      <a:pt x="6012" y="1539"/>
                    </a:lnTo>
                    <a:lnTo>
                      <a:pt x="6033" y="1540"/>
                    </a:lnTo>
                    <a:lnTo>
                      <a:pt x="6057" y="1539"/>
                    </a:lnTo>
                    <a:lnTo>
                      <a:pt x="6082" y="1538"/>
                    </a:lnTo>
                    <a:lnTo>
                      <a:pt x="6105" y="1534"/>
                    </a:lnTo>
                    <a:lnTo>
                      <a:pt x="6129" y="1531"/>
                    </a:lnTo>
                    <a:lnTo>
                      <a:pt x="6151" y="1526"/>
                    </a:lnTo>
                    <a:lnTo>
                      <a:pt x="6175" y="1521"/>
                    </a:lnTo>
                    <a:lnTo>
                      <a:pt x="6198" y="1514"/>
                    </a:lnTo>
                    <a:lnTo>
                      <a:pt x="6220" y="1506"/>
                    </a:lnTo>
                    <a:lnTo>
                      <a:pt x="6242" y="1497"/>
                    </a:lnTo>
                    <a:lnTo>
                      <a:pt x="6264" y="1487"/>
                    </a:lnTo>
                    <a:lnTo>
                      <a:pt x="6286" y="1476"/>
                    </a:lnTo>
                    <a:lnTo>
                      <a:pt x="6308" y="1463"/>
                    </a:lnTo>
                    <a:lnTo>
                      <a:pt x="6329" y="1450"/>
                    </a:lnTo>
                    <a:lnTo>
                      <a:pt x="6350" y="1436"/>
                    </a:lnTo>
                    <a:lnTo>
                      <a:pt x="6371" y="1421"/>
                    </a:lnTo>
                    <a:lnTo>
                      <a:pt x="6391" y="1405"/>
                    </a:lnTo>
                    <a:lnTo>
                      <a:pt x="6391" y="1587"/>
                    </a:lnTo>
                    <a:lnTo>
                      <a:pt x="6372" y="1601"/>
                    </a:lnTo>
                    <a:lnTo>
                      <a:pt x="6351" y="1614"/>
                    </a:lnTo>
                    <a:lnTo>
                      <a:pt x="6331" y="1627"/>
                    </a:lnTo>
                    <a:lnTo>
                      <a:pt x="6309" y="1638"/>
                    </a:lnTo>
                    <a:lnTo>
                      <a:pt x="6286" y="1648"/>
                    </a:lnTo>
                    <a:lnTo>
                      <a:pt x="6264" y="1658"/>
                    </a:lnTo>
                    <a:lnTo>
                      <a:pt x="6239" y="1666"/>
                    </a:lnTo>
                    <a:lnTo>
                      <a:pt x="6214" y="1674"/>
                    </a:lnTo>
                    <a:lnTo>
                      <a:pt x="6190" y="1681"/>
                    </a:lnTo>
                    <a:lnTo>
                      <a:pt x="6163" y="1687"/>
                    </a:lnTo>
                    <a:lnTo>
                      <a:pt x="6136" y="1692"/>
                    </a:lnTo>
                    <a:lnTo>
                      <a:pt x="6109" y="1696"/>
                    </a:lnTo>
                    <a:lnTo>
                      <a:pt x="6080" y="1699"/>
                    </a:lnTo>
                    <a:lnTo>
                      <a:pt x="6050" y="1701"/>
                    </a:lnTo>
                    <a:lnTo>
                      <a:pt x="6020" y="1703"/>
                    </a:lnTo>
                    <a:lnTo>
                      <a:pt x="5990" y="1703"/>
                    </a:lnTo>
                    <a:lnTo>
                      <a:pt x="5959" y="1702"/>
                    </a:lnTo>
                    <a:lnTo>
                      <a:pt x="5930" y="1701"/>
                    </a:lnTo>
                    <a:lnTo>
                      <a:pt x="5902" y="1697"/>
                    </a:lnTo>
                    <a:lnTo>
                      <a:pt x="5874" y="1693"/>
                    </a:lnTo>
                    <a:lnTo>
                      <a:pt x="5847" y="1687"/>
                    </a:lnTo>
                    <a:lnTo>
                      <a:pt x="5821" y="1679"/>
                    </a:lnTo>
                    <a:lnTo>
                      <a:pt x="5796" y="1672"/>
                    </a:lnTo>
                    <a:lnTo>
                      <a:pt x="5772" y="1661"/>
                    </a:lnTo>
                    <a:lnTo>
                      <a:pt x="5748" y="1651"/>
                    </a:lnTo>
                    <a:lnTo>
                      <a:pt x="5726" y="1639"/>
                    </a:lnTo>
                    <a:lnTo>
                      <a:pt x="5703" y="1625"/>
                    </a:lnTo>
                    <a:lnTo>
                      <a:pt x="5682" y="1610"/>
                    </a:lnTo>
                    <a:lnTo>
                      <a:pt x="5661" y="1594"/>
                    </a:lnTo>
                    <a:lnTo>
                      <a:pt x="5642" y="1577"/>
                    </a:lnTo>
                    <a:lnTo>
                      <a:pt x="5623" y="1558"/>
                    </a:lnTo>
                    <a:lnTo>
                      <a:pt x="5606" y="1538"/>
                    </a:lnTo>
                    <a:lnTo>
                      <a:pt x="5590" y="1516"/>
                    </a:lnTo>
                    <a:lnTo>
                      <a:pt x="5573" y="1495"/>
                    </a:lnTo>
                    <a:lnTo>
                      <a:pt x="5558" y="1471"/>
                    </a:lnTo>
                    <a:lnTo>
                      <a:pt x="5545" y="1447"/>
                    </a:lnTo>
                    <a:lnTo>
                      <a:pt x="5532" y="1422"/>
                    </a:lnTo>
                    <a:lnTo>
                      <a:pt x="5521" y="1395"/>
                    </a:lnTo>
                    <a:lnTo>
                      <a:pt x="5511" y="1368"/>
                    </a:lnTo>
                    <a:lnTo>
                      <a:pt x="5501" y="1339"/>
                    </a:lnTo>
                    <a:lnTo>
                      <a:pt x="5493" y="1309"/>
                    </a:lnTo>
                    <a:lnTo>
                      <a:pt x="5486" y="1279"/>
                    </a:lnTo>
                    <a:lnTo>
                      <a:pt x="5479" y="1248"/>
                    </a:lnTo>
                    <a:lnTo>
                      <a:pt x="5475" y="1214"/>
                    </a:lnTo>
                    <a:lnTo>
                      <a:pt x="5472" y="1180"/>
                    </a:lnTo>
                    <a:lnTo>
                      <a:pt x="5468" y="1145"/>
                    </a:lnTo>
                    <a:lnTo>
                      <a:pt x="5467" y="1110"/>
                    </a:lnTo>
                    <a:lnTo>
                      <a:pt x="5466" y="1073"/>
                    </a:lnTo>
                    <a:lnTo>
                      <a:pt x="5467" y="1038"/>
                    </a:lnTo>
                    <a:lnTo>
                      <a:pt x="5468" y="1004"/>
                    </a:lnTo>
                    <a:lnTo>
                      <a:pt x="5472" y="970"/>
                    </a:lnTo>
                    <a:lnTo>
                      <a:pt x="5476" y="938"/>
                    </a:lnTo>
                    <a:lnTo>
                      <a:pt x="5481" y="906"/>
                    </a:lnTo>
                    <a:lnTo>
                      <a:pt x="5487" y="875"/>
                    </a:lnTo>
                    <a:lnTo>
                      <a:pt x="5495" y="845"/>
                    </a:lnTo>
                    <a:lnTo>
                      <a:pt x="5504" y="816"/>
                    </a:lnTo>
                    <a:lnTo>
                      <a:pt x="5514" y="788"/>
                    </a:lnTo>
                    <a:lnTo>
                      <a:pt x="5526" y="760"/>
                    </a:lnTo>
                    <a:lnTo>
                      <a:pt x="5538" y="734"/>
                    </a:lnTo>
                    <a:lnTo>
                      <a:pt x="5552" y="707"/>
                    </a:lnTo>
                    <a:lnTo>
                      <a:pt x="5567" y="682"/>
                    </a:lnTo>
                    <a:lnTo>
                      <a:pt x="5583" y="657"/>
                    </a:lnTo>
                    <a:lnTo>
                      <a:pt x="5600" y="635"/>
                    </a:lnTo>
                    <a:lnTo>
                      <a:pt x="5619" y="611"/>
                    </a:lnTo>
                    <a:lnTo>
                      <a:pt x="5638" y="590"/>
                    </a:lnTo>
                    <a:lnTo>
                      <a:pt x="5658" y="569"/>
                    </a:lnTo>
                    <a:lnTo>
                      <a:pt x="5678" y="550"/>
                    </a:lnTo>
                    <a:lnTo>
                      <a:pt x="5700" y="533"/>
                    </a:lnTo>
                    <a:lnTo>
                      <a:pt x="5721" y="518"/>
                    </a:lnTo>
                    <a:lnTo>
                      <a:pt x="5744" y="503"/>
                    </a:lnTo>
                    <a:lnTo>
                      <a:pt x="5766" y="490"/>
                    </a:lnTo>
                    <a:lnTo>
                      <a:pt x="5790" y="477"/>
                    </a:lnTo>
                    <a:lnTo>
                      <a:pt x="5813" y="467"/>
                    </a:lnTo>
                    <a:lnTo>
                      <a:pt x="5838" y="458"/>
                    </a:lnTo>
                    <a:lnTo>
                      <a:pt x="5864" y="450"/>
                    </a:lnTo>
                    <a:lnTo>
                      <a:pt x="5888" y="445"/>
                    </a:lnTo>
                    <a:lnTo>
                      <a:pt x="5915" y="439"/>
                    </a:lnTo>
                    <a:lnTo>
                      <a:pt x="5942" y="436"/>
                    </a:lnTo>
                    <a:lnTo>
                      <a:pt x="5969" y="433"/>
                    </a:lnTo>
                    <a:lnTo>
                      <a:pt x="5997" y="433"/>
                    </a:lnTo>
                    <a:lnTo>
                      <a:pt x="6026" y="433"/>
                    </a:lnTo>
                    <a:lnTo>
                      <a:pt x="6053" y="436"/>
                    </a:lnTo>
                    <a:lnTo>
                      <a:pt x="6078" y="439"/>
                    </a:lnTo>
                    <a:lnTo>
                      <a:pt x="6104" y="442"/>
                    </a:lnTo>
                    <a:lnTo>
                      <a:pt x="6129" y="448"/>
                    </a:lnTo>
                    <a:lnTo>
                      <a:pt x="6153" y="455"/>
                    </a:lnTo>
                    <a:lnTo>
                      <a:pt x="6175" y="463"/>
                    </a:lnTo>
                    <a:lnTo>
                      <a:pt x="6198" y="472"/>
                    </a:lnTo>
                    <a:lnTo>
                      <a:pt x="6219" y="482"/>
                    </a:lnTo>
                    <a:lnTo>
                      <a:pt x="6240" y="493"/>
                    </a:lnTo>
                    <a:lnTo>
                      <a:pt x="6259" y="505"/>
                    </a:lnTo>
                    <a:lnTo>
                      <a:pt x="6278" y="520"/>
                    </a:lnTo>
                    <a:lnTo>
                      <a:pt x="6298" y="535"/>
                    </a:lnTo>
                    <a:lnTo>
                      <a:pt x="6314" y="551"/>
                    </a:lnTo>
                    <a:lnTo>
                      <a:pt x="6331" y="568"/>
                    </a:lnTo>
                    <a:lnTo>
                      <a:pt x="6347" y="587"/>
                    </a:lnTo>
                    <a:lnTo>
                      <a:pt x="6362" y="607"/>
                    </a:lnTo>
                    <a:lnTo>
                      <a:pt x="6376" y="628"/>
                    </a:lnTo>
                    <a:lnTo>
                      <a:pt x="6390" y="649"/>
                    </a:lnTo>
                    <a:lnTo>
                      <a:pt x="6401" y="672"/>
                    </a:lnTo>
                    <a:lnTo>
                      <a:pt x="6412" y="695"/>
                    </a:lnTo>
                    <a:lnTo>
                      <a:pt x="6422" y="719"/>
                    </a:lnTo>
                    <a:lnTo>
                      <a:pt x="6431" y="745"/>
                    </a:lnTo>
                    <a:lnTo>
                      <a:pt x="6440" y="771"/>
                    </a:lnTo>
                    <a:lnTo>
                      <a:pt x="6447" y="798"/>
                    </a:lnTo>
                    <a:lnTo>
                      <a:pt x="6454" y="826"/>
                    </a:lnTo>
                    <a:lnTo>
                      <a:pt x="6458" y="855"/>
                    </a:lnTo>
                    <a:lnTo>
                      <a:pt x="6463" y="885"/>
                    </a:lnTo>
                    <a:lnTo>
                      <a:pt x="6466" y="916"/>
                    </a:lnTo>
                    <a:lnTo>
                      <a:pt x="6468" y="948"/>
                    </a:lnTo>
                    <a:lnTo>
                      <a:pt x="6471" y="981"/>
                    </a:lnTo>
                    <a:lnTo>
                      <a:pt x="6471" y="1015"/>
                    </a:lnTo>
                    <a:lnTo>
                      <a:pt x="6471" y="1117"/>
                    </a:lnTo>
                    <a:close/>
                    <a:moveTo>
                      <a:pt x="5151" y="1675"/>
                    </a:moveTo>
                    <a:lnTo>
                      <a:pt x="4967" y="1675"/>
                    </a:lnTo>
                    <a:lnTo>
                      <a:pt x="4967" y="982"/>
                    </a:lnTo>
                    <a:lnTo>
                      <a:pt x="4966" y="936"/>
                    </a:lnTo>
                    <a:lnTo>
                      <a:pt x="4963" y="892"/>
                    </a:lnTo>
                    <a:lnTo>
                      <a:pt x="4960" y="871"/>
                    </a:lnTo>
                    <a:lnTo>
                      <a:pt x="4957" y="852"/>
                    </a:lnTo>
                    <a:lnTo>
                      <a:pt x="4954" y="833"/>
                    </a:lnTo>
                    <a:lnTo>
                      <a:pt x="4950" y="813"/>
                    </a:lnTo>
                    <a:lnTo>
                      <a:pt x="4946" y="795"/>
                    </a:lnTo>
                    <a:lnTo>
                      <a:pt x="4940" y="779"/>
                    </a:lnTo>
                    <a:lnTo>
                      <a:pt x="4934" y="763"/>
                    </a:lnTo>
                    <a:lnTo>
                      <a:pt x="4929" y="747"/>
                    </a:lnTo>
                    <a:lnTo>
                      <a:pt x="4922" y="733"/>
                    </a:lnTo>
                    <a:lnTo>
                      <a:pt x="4915" y="719"/>
                    </a:lnTo>
                    <a:lnTo>
                      <a:pt x="4907" y="706"/>
                    </a:lnTo>
                    <a:lnTo>
                      <a:pt x="4900" y="693"/>
                    </a:lnTo>
                    <a:lnTo>
                      <a:pt x="4891" y="681"/>
                    </a:lnTo>
                    <a:lnTo>
                      <a:pt x="4882" y="671"/>
                    </a:lnTo>
                    <a:lnTo>
                      <a:pt x="4873" y="661"/>
                    </a:lnTo>
                    <a:lnTo>
                      <a:pt x="4862" y="650"/>
                    </a:lnTo>
                    <a:lnTo>
                      <a:pt x="4851" y="643"/>
                    </a:lnTo>
                    <a:lnTo>
                      <a:pt x="4840" y="635"/>
                    </a:lnTo>
                    <a:lnTo>
                      <a:pt x="4829" y="627"/>
                    </a:lnTo>
                    <a:lnTo>
                      <a:pt x="4816" y="620"/>
                    </a:lnTo>
                    <a:lnTo>
                      <a:pt x="4803" y="614"/>
                    </a:lnTo>
                    <a:lnTo>
                      <a:pt x="4789" y="610"/>
                    </a:lnTo>
                    <a:lnTo>
                      <a:pt x="4776" y="605"/>
                    </a:lnTo>
                    <a:lnTo>
                      <a:pt x="4761" y="602"/>
                    </a:lnTo>
                    <a:lnTo>
                      <a:pt x="4747" y="600"/>
                    </a:lnTo>
                    <a:lnTo>
                      <a:pt x="4731" y="598"/>
                    </a:lnTo>
                    <a:lnTo>
                      <a:pt x="4715" y="596"/>
                    </a:lnTo>
                    <a:lnTo>
                      <a:pt x="4698" y="596"/>
                    </a:lnTo>
                    <a:lnTo>
                      <a:pt x="4682" y="596"/>
                    </a:lnTo>
                    <a:lnTo>
                      <a:pt x="4665" y="599"/>
                    </a:lnTo>
                    <a:lnTo>
                      <a:pt x="4649" y="600"/>
                    </a:lnTo>
                    <a:lnTo>
                      <a:pt x="4633" y="603"/>
                    </a:lnTo>
                    <a:lnTo>
                      <a:pt x="4618" y="608"/>
                    </a:lnTo>
                    <a:lnTo>
                      <a:pt x="4602" y="612"/>
                    </a:lnTo>
                    <a:lnTo>
                      <a:pt x="4587" y="618"/>
                    </a:lnTo>
                    <a:lnTo>
                      <a:pt x="4573" y="623"/>
                    </a:lnTo>
                    <a:lnTo>
                      <a:pt x="4558" y="631"/>
                    </a:lnTo>
                    <a:lnTo>
                      <a:pt x="4544" y="639"/>
                    </a:lnTo>
                    <a:lnTo>
                      <a:pt x="4531" y="648"/>
                    </a:lnTo>
                    <a:lnTo>
                      <a:pt x="4519" y="658"/>
                    </a:lnTo>
                    <a:lnTo>
                      <a:pt x="4505" y="668"/>
                    </a:lnTo>
                    <a:lnTo>
                      <a:pt x="4494" y="681"/>
                    </a:lnTo>
                    <a:lnTo>
                      <a:pt x="4482" y="693"/>
                    </a:lnTo>
                    <a:lnTo>
                      <a:pt x="4470" y="706"/>
                    </a:lnTo>
                    <a:lnTo>
                      <a:pt x="4459" y="720"/>
                    </a:lnTo>
                    <a:lnTo>
                      <a:pt x="4449" y="735"/>
                    </a:lnTo>
                    <a:lnTo>
                      <a:pt x="4439" y="749"/>
                    </a:lnTo>
                    <a:lnTo>
                      <a:pt x="4430" y="764"/>
                    </a:lnTo>
                    <a:lnTo>
                      <a:pt x="4422" y="780"/>
                    </a:lnTo>
                    <a:lnTo>
                      <a:pt x="4414" y="797"/>
                    </a:lnTo>
                    <a:lnTo>
                      <a:pt x="4407" y="813"/>
                    </a:lnTo>
                    <a:lnTo>
                      <a:pt x="4402" y="830"/>
                    </a:lnTo>
                    <a:lnTo>
                      <a:pt x="4396" y="847"/>
                    </a:lnTo>
                    <a:lnTo>
                      <a:pt x="4392" y="865"/>
                    </a:lnTo>
                    <a:lnTo>
                      <a:pt x="4388" y="884"/>
                    </a:lnTo>
                    <a:lnTo>
                      <a:pt x="4385" y="902"/>
                    </a:lnTo>
                    <a:lnTo>
                      <a:pt x="4383" y="923"/>
                    </a:lnTo>
                    <a:lnTo>
                      <a:pt x="4380" y="942"/>
                    </a:lnTo>
                    <a:lnTo>
                      <a:pt x="4379" y="962"/>
                    </a:lnTo>
                    <a:lnTo>
                      <a:pt x="4379" y="982"/>
                    </a:lnTo>
                    <a:lnTo>
                      <a:pt x="4379" y="1675"/>
                    </a:lnTo>
                    <a:lnTo>
                      <a:pt x="4195" y="1675"/>
                    </a:lnTo>
                    <a:lnTo>
                      <a:pt x="4195" y="462"/>
                    </a:lnTo>
                    <a:lnTo>
                      <a:pt x="4379" y="462"/>
                    </a:lnTo>
                    <a:lnTo>
                      <a:pt x="4379" y="663"/>
                    </a:lnTo>
                    <a:lnTo>
                      <a:pt x="4384" y="663"/>
                    </a:lnTo>
                    <a:lnTo>
                      <a:pt x="4401" y="635"/>
                    </a:lnTo>
                    <a:lnTo>
                      <a:pt x="4419" y="609"/>
                    </a:lnTo>
                    <a:lnTo>
                      <a:pt x="4437" y="585"/>
                    </a:lnTo>
                    <a:lnTo>
                      <a:pt x="4457" y="563"/>
                    </a:lnTo>
                    <a:lnTo>
                      <a:pt x="4477" y="541"/>
                    </a:lnTo>
                    <a:lnTo>
                      <a:pt x="4498" y="522"/>
                    </a:lnTo>
                    <a:lnTo>
                      <a:pt x="4521" y="505"/>
                    </a:lnTo>
                    <a:lnTo>
                      <a:pt x="4543" y="491"/>
                    </a:lnTo>
                    <a:lnTo>
                      <a:pt x="4568" y="477"/>
                    </a:lnTo>
                    <a:lnTo>
                      <a:pt x="4593" y="465"/>
                    </a:lnTo>
                    <a:lnTo>
                      <a:pt x="4619" y="456"/>
                    </a:lnTo>
                    <a:lnTo>
                      <a:pt x="4646" y="447"/>
                    </a:lnTo>
                    <a:lnTo>
                      <a:pt x="4673" y="441"/>
                    </a:lnTo>
                    <a:lnTo>
                      <a:pt x="4702" y="437"/>
                    </a:lnTo>
                    <a:lnTo>
                      <a:pt x="4731" y="435"/>
                    </a:lnTo>
                    <a:lnTo>
                      <a:pt x="4761" y="433"/>
                    </a:lnTo>
                    <a:lnTo>
                      <a:pt x="4785" y="433"/>
                    </a:lnTo>
                    <a:lnTo>
                      <a:pt x="4807" y="436"/>
                    </a:lnTo>
                    <a:lnTo>
                      <a:pt x="4830" y="438"/>
                    </a:lnTo>
                    <a:lnTo>
                      <a:pt x="4851" y="441"/>
                    </a:lnTo>
                    <a:lnTo>
                      <a:pt x="4871" y="446"/>
                    </a:lnTo>
                    <a:lnTo>
                      <a:pt x="4891" y="451"/>
                    </a:lnTo>
                    <a:lnTo>
                      <a:pt x="4910" y="458"/>
                    </a:lnTo>
                    <a:lnTo>
                      <a:pt x="4929" y="465"/>
                    </a:lnTo>
                    <a:lnTo>
                      <a:pt x="4947" y="474"/>
                    </a:lnTo>
                    <a:lnTo>
                      <a:pt x="4964" y="483"/>
                    </a:lnTo>
                    <a:lnTo>
                      <a:pt x="4979" y="494"/>
                    </a:lnTo>
                    <a:lnTo>
                      <a:pt x="4995" y="505"/>
                    </a:lnTo>
                    <a:lnTo>
                      <a:pt x="5011" y="518"/>
                    </a:lnTo>
                    <a:lnTo>
                      <a:pt x="5024" y="531"/>
                    </a:lnTo>
                    <a:lnTo>
                      <a:pt x="5038" y="546"/>
                    </a:lnTo>
                    <a:lnTo>
                      <a:pt x="5051" y="562"/>
                    </a:lnTo>
                    <a:lnTo>
                      <a:pt x="5064" y="578"/>
                    </a:lnTo>
                    <a:lnTo>
                      <a:pt x="5075" y="595"/>
                    </a:lnTo>
                    <a:lnTo>
                      <a:pt x="5085" y="613"/>
                    </a:lnTo>
                    <a:lnTo>
                      <a:pt x="5095" y="632"/>
                    </a:lnTo>
                    <a:lnTo>
                      <a:pt x="5104" y="653"/>
                    </a:lnTo>
                    <a:lnTo>
                      <a:pt x="5112" y="674"/>
                    </a:lnTo>
                    <a:lnTo>
                      <a:pt x="5120" y="695"/>
                    </a:lnTo>
                    <a:lnTo>
                      <a:pt x="5127" y="719"/>
                    </a:lnTo>
                    <a:lnTo>
                      <a:pt x="5132" y="743"/>
                    </a:lnTo>
                    <a:lnTo>
                      <a:pt x="5137" y="767"/>
                    </a:lnTo>
                    <a:lnTo>
                      <a:pt x="5141" y="792"/>
                    </a:lnTo>
                    <a:lnTo>
                      <a:pt x="5145" y="819"/>
                    </a:lnTo>
                    <a:lnTo>
                      <a:pt x="5148" y="846"/>
                    </a:lnTo>
                    <a:lnTo>
                      <a:pt x="5150" y="874"/>
                    </a:lnTo>
                    <a:lnTo>
                      <a:pt x="5151" y="903"/>
                    </a:lnTo>
                    <a:lnTo>
                      <a:pt x="5151" y="933"/>
                    </a:lnTo>
                    <a:lnTo>
                      <a:pt x="5151" y="1675"/>
                    </a:lnTo>
                    <a:close/>
                    <a:moveTo>
                      <a:pt x="3857" y="1663"/>
                    </a:moveTo>
                    <a:lnTo>
                      <a:pt x="3840" y="1672"/>
                    </a:lnTo>
                    <a:lnTo>
                      <a:pt x="3821" y="1679"/>
                    </a:lnTo>
                    <a:lnTo>
                      <a:pt x="3802" y="1686"/>
                    </a:lnTo>
                    <a:lnTo>
                      <a:pt x="3780" y="1691"/>
                    </a:lnTo>
                    <a:lnTo>
                      <a:pt x="3759" y="1695"/>
                    </a:lnTo>
                    <a:lnTo>
                      <a:pt x="3735" y="1699"/>
                    </a:lnTo>
                    <a:lnTo>
                      <a:pt x="3711" y="1700"/>
                    </a:lnTo>
                    <a:lnTo>
                      <a:pt x="3685" y="1701"/>
                    </a:lnTo>
                    <a:lnTo>
                      <a:pt x="3666" y="1701"/>
                    </a:lnTo>
                    <a:lnTo>
                      <a:pt x="3648" y="1700"/>
                    </a:lnTo>
                    <a:lnTo>
                      <a:pt x="3630" y="1697"/>
                    </a:lnTo>
                    <a:lnTo>
                      <a:pt x="3613" y="1695"/>
                    </a:lnTo>
                    <a:lnTo>
                      <a:pt x="3597" y="1692"/>
                    </a:lnTo>
                    <a:lnTo>
                      <a:pt x="3581" y="1688"/>
                    </a:lnTo>
                    <a:lnTo>
                      <a:pt x="3566" y="1684"/>
                    </a:lnTo>
                    <a:lnTo>
                      <a:pt x="3552" y="1678"/>
                    </a:lnTo>
                    <a:lnTo>
                      <a:pt x="3538" y="1673"/>
                    </a:lnTo>
                    <a:lnTo>
                      <a:pt x="3524" y="1666"/>
                    </a:lnTo>
                    <a:lnTo>
                      <a:pt x="3512" y="1658"/>
                    </a:lnTo>
                    <a:lnTo>
                      <a:pt x="3499" y="1650"/>
                    </a:lnTo>
                    <a:lnTo>
                      <a:pt x="3488" y="1642"/>
                    </a:lnTo>
                    <a:lnTo>
                      <a:pt x="3477" y="1632"/>
                    </a:lnTo>
                    <a:lnTo>
                      <a:pt x="3467" y="1622"/>
                    </a:lnTo>
                    <a:lnTo>
                      <a:pt x="3457" y="1612"/>
                    </a:lnTo>
                    <a:lnTo>
                      <a:pt x="3448" y="1601"/>
                    </a:lnTo>
                    <a:lnTo>
                      <a:pt x="3440" y="1588"/>
                    </a:lnTo>
                    <a:lnTo>
                      <a:pt x="3432" y="1575"/>
                    </a:lnTo>
                    <a:lnTo>
                      <a:pt x="3424" y="1561"/>
                    </a:lnTo>
                    <a:lnTo>
                      <a:pt x="3417" y="1548"/>
                    </a:lnTo>
                    <a:lnTo>
                      <a:pt x="3411" y="1532"/>
                    </a:lnTo>
                    <a:lnTo>
                      <a:pt x="3405" y="1517"/>
                    </a:lnTo>
                    <a:lnTo>
                      <a:pt x="3401" y="1501"/>
                    </a:lnTo>
                    <a:lnTo>
                      <a:pt x="3396" y="1484"/>
                    </a:lnTo>
                    <a:lnTo>
                      <a:pt x="3393" y="1466"/>
                    </a:lnTo>
                    <a:lnTo>
                      <a:pt x="3389" y="1448"/>
                    </a:lnTo>
                    <a:lnTo>
                      <a:pt x="3386" y="1429"/>
                    </a:lnTo>
                    <a:lnTo>
                      <a:pt x="3385" y="1408"/>
                    </a:lnTo>
                    <a:lnTo>
                      <a:pt x="3383" y="1388"/>
                    </a:lnTo>
                    <a:lnTo>
                      <a:pt x="3381" y="1367"/>
                    </a:lnTo>
                    <a:lnTo>
                      <a:pt x="3381" y="1345"/>
                    </a:lnTo>
                    <a:lnTo>
                      <a:pt x="3381" y="627"/>
                    </a:lnTo>
                    <a:lnTo>
                      <a:pt x="3184" y="627"/>
                    </a:lnTo>
                    <a:lnTo>
                      <a:pt x="3184" y="462"/>
                    </a:lnTo>
                    <a:lnTo>
                      <a:pt x="3381" y="462"/>
                    </a:lnTo>
                    <a:lnTo>
                      <a:pt x="3381" y="166"/>
                    </a:lnTo>
                    <a:lnTo>
                      <a:pt x="3566" y="103"/>
                    </a:lnTo>
                    <a:lnTo>
                      <a:pt x="3566" y="462"/>
                    </a:lnTo>
                    <a:lnTo>
                      <a:pt x="3857" y="462"/>
                    </a:lnTo>
                    <a:lnTo>
                      <a:pt x="3857" y="627"/>
                    </a:lnTo>
                    <a:lnTo>
                      <a:pt x="3566" y="627"/>
                    </a:lnTo>
                    <a:lnTo>
                      <a:pt x="3566" y="1312"/>
                    </a:lnTo>
                    <a:lnTo>
                      <a:pt x="3567" y="1341"/>
                    </a:lnTo>
                    <a:lnTo>
                      <a:pt x="3568" y="1368"/>
                    </a:lnTo>
                    <a:lnTo>
                      <a:pt x="3571" y="1393"/>
                    </a:lnTo>
                    <a:lnTo>
                      <a:pt x="3576" y="1415"/>
                    </a:lnTo>
                    <a:lnTo>
                      <a:pt x="3581" y="1436"/>
                    </a:lnTo>
                    <a:lnTo>
                      <a:pt x="3588" y="1454"/>
                    </a:lnTo>
                    <a:lnTo>
                      <a:pt x="3596" y="1471"/>
                    </a:lnTo>
                    <a:lnTo>
                      <a:pt x="3605" y="1485"/>
                    </a:lnTo>
                    <a:lnTo>
                      <a:pt x="3611" y="1492"/>
                    </a:lnTo>
                    <a:lnTo>
                      <a:pt x="3616" y="1497"/>
                    </a:lnTo>
                    <a:lnTo>
                      <a:pt x="3622" y="1503"/>
                    </a:lnTo>
                    <a:lnTo>
                      <a:pt x="3629" y="1507"/>
                    </a:lnTo>
                    <a:lnTo>
                      <a:pt x="3642" y="1516"/>
                    </a:lnTo>
                    <a:lnTo>
                      <a:pt x="3658" y="1524"/>
                    </a:lnTo>
                    <a:lnTo>
                      <a:pt x="3675" y="1530"/>
                    </a:lnTo>
                    <a:lnTo>
                      <a:pt x="3694" y="1534"/>
                    </a:lnTo>
                    <a:lnTo>
                      <a:pt x="3714" y="1537"/>
                    </a:lnTo>
                    <a:lnTo>
                      <a:pt x="3737" y="1538"/>
                    </a:lnTo>
                    <a:lnTo>
                      <a:pt x="3753" y="1537"/>
                    </a:lnTo>
                    <a:lnTo>
                      <a:pt x="3770" y="1534"/>
                    </a:lnTo>
                    <a:lnTo>
                      <a:pt x="3786" y="1532"/>
                    </a:lnTo>
                    <a:lnTo>
                      <a:pt x="3801" y="1528"/>
                    </a:lnTo>
                    <a:lnTo>
                      <a:pt x="3815" y="1522"/>
                    </a:lnTo>
                    <a:lnTo>
                      <a:pt x="3830" y="1514"/>
                    </a:lnTo>
                    <a:lnTo>
                      <a:pt x="3843" y="1506"/>
                    </a:lnTo>
                    <a:lnTo>
                      <a:pt x="3857" y="1497"/>
                    </a:lnTo>
                    <a:lnTo>
                      <a:pt x="3857" y="1663"/>
                    </a:lnTo>
                    <a:close/>
                    <a:moveTo>
                      <a:pt x="3122" y="658"/>
                    </a:moveTo>
                    <a:lnTo>
                      <a:pt x="3109" y="649"/>
                    </a:lnTo>
                    <a:lnTo>
                      <a:pt x="3095" y="641"/>
                    </a:lnTo>
                    <a:lnTo>
                      <a:pt x="3079" y="635"/>
                    </a:lnTo>
                    <a:lnTo>
                      <a:pt x="3062" y="629"/>
                    </a:lnTo>
                    <a:lnTo>
                      <a:pt x="3044" y="625"/>
                    </a:lnTo>
                    <a:lnTo>
                      <a:pt x="3025" y="621"/>
                    </a:lnTo>
                    <a:lnTo>
                      <a:pt x="3004" y="620"/>
                    </a:lnTo>
                    <a:lnTo>
                      <a:pt x="2982" y="619"/>
                    </a:lnTo>
                    <a:lnTo>
                      <a:pt x="2968" y="620"/>
                    </a:lnTo>
                    <a:lnTo>
                      <a:pt x="2953" y="621"/>
                    </a:lnTo>
                    <a:lnTo>
                      <a:pt x="2939" y="623"/>
                    </a:lnTo>
                    <a:lnTo>
                      <a:pt x="2925" y="627"/>
                    </a:lnTo>
                    <a:lnTo>
                      <a:pt x="2912" y="630"/>
                    </a:lnTo>
                    <a:lnTo>
                      <a:pt x="2899" y="636"/>
                    </a:lnTo>
                    <a:lnTo>
                      <a:pt x="2886" y="641"/>
                    </a:lnTo>
                    <a:lnTo>
                      <a:pt x="2873" y="648"/>
                    </a:lnTo>
                    <a:lnTo>
                      <a:pt x="2861" y="656"/>
                    </a:lnTo>
                    <a:lnTo>
                      <a:pt x="2850" y="665"/>
                    </a:lnTo>
                    <a:lnTo>
                      <a:pt x="2838" y="674"/>
                    </a:lnTo>
                    <a:lnTo>
                      <a:pt x="2826" y="685"/>
                    </a:lnTo>
                    <a:lnTo>
                      <a:pt x="2816" y="697"/>
                    </a:lnTo>
                    <a:lnTo>
                      <a:pt x="2805" y="709"/>
                    </a:lnTo>
                    <a:lnTo>
                      <a:pt x="2795" y="722"/>
                    </a:lnTo>
                    <a:lnTo>
                      <a:pt x="2785" y="736"/>
                    </a:lnTo>
                    <a:lnTo>
                      <a:pt x="2775" y="752"/>
                    </a:lnTo>
                    <a:lnTo>
                      <a:pt x="2766" y="767"/>
                    </a:lnTo>
                    <a:lnTo>
                      <a:pt x="2758" y="783"/>
                    </a:lnTo>
                    <a:lnTo>
                      <a:pt x="2750" y="800"/>
                    </a:lnTo>
                    <a:lnTo>
                      <a:pt x="2743" y="818"/>
                    </a:lnTo>
                    <a:lnTo>
                      <a:pt x="2736" y="836"/>
                    </a:lnTo>
                    <a:lnTo>
                      <a:pt x="2731" y="855"/>
                    </a:lnTo>
                    <a:lnTo>
                      <a:pt x="2725" y="875"/>
                    </a:lnTo>
                    <a:lnTo>
                      <a:pt x="2721" y="896"/>
                    </a:lnTo>
                    <a:lnTo>
                      <a:pt x="2716" y="916"/>
                    </a:lnTo>
                    <a:lnTo>
                      <a:pt x="2713" y="938"/>
                    </a:lnTo>
                    <a:lnTo>
                      <a:pt x="2711" y="961"/>
                    </a:lnTo>
                    <a:lnTo>
                      <a:pt x="2708" y="983"/>
                    </a:lnTo>
                    <a:lnTo>
                      <a:pt x="2707" y="1007"/>
                    </a:lnTo>
                    <a:lnTo>
                      <a:pt x="2706" y="1032"/>
                    </a:lnTo>
                    <a:lnTo>
                      <a:pt x="2705" y="1056"/>
                    </a:lnTo>
                    <a:lnTo>
                      <a:pt x="2705" y="1675"/>
                    </a:lnTo>
                    <a:lnTo>
                      <a:pt x="2521" y="1675"/>
                    </a:lnTo>
                    <a:lnTo>
                      <a:pt x="2521" y="462"/>
                    </a:lnTo>
                    <a:lnTo>
                      <a:pt x="2705" y="462"/>
                    </a:lnTo>
                    <a:lnTo>
                      <a:pt x="2705" y="711"/>
                    </a:lnTo>
                    <a:lnTo>
                      <a:pt x="2711" y="711"/>
                    </a:lnTo>
                    <a:lnTo>
                      <a:pt x="2721" y="680"/>
                    </a:lnTo>
                    <a:lnTo>
                      <a:pt x="2732" y="650"/>
                    </a:lnTo>
                    <a:lnTo>
                      <a:pt x="2745" y="623"/>
                    </a:lnTo>
                    <a:lnTo>
                      <a:pt x="2760" y="598"/>
                    </a:lnTo>
                    <a:lnTo>
                      <a:pt x="2776" y="574"/>
                    </a:lnTo>
                    <a:lnTo>
                      <a:pt x="2793" y="551"/>
                    </a:lnTo>
                    <a:lnTo>
                      <a:pt x="2811" y="530"/>
                    </a:lnTo>
                    <a:lnTo>
                      <a:pt x="2830" y="511"/>
                    </a:lnTo>
                    <a:lnTo>
                      <a:pt x="2851" y="495"/>
                    </a:lnTo>
                    <a:lnTo>
                      <a:pt x="2872" y="481"/>
                    </a:lnTo>
                    <a:lnTo>
                      <a:pt x="2882" y="474"/>
                    </a:lnTo>
                    <a:lnTo>
                      <a:pt x="2894" y="468"/>
                    </a:lnTo>
                    <a:lnTo>
                      <a:pt x="2905" y="463"/>
                    </a:lnTo>
                    <a:lnTo>
                      <a:pt x="2916" y="458"/>
                    </a:lnTo>
                    <a:lnTo>
                      <a:pt x="2927" y="454"/>
                    </a:lnTo>
                    <a:lnTo>
                      <a:pt x="2939" y="450"/>
                    </a:lnTo>
                    <a:lnTo>
                      <a:pt x="2951" y="447"/>
                    </a:lnTo>
                    <a:lnTo>
                      <a:pt x="2962" y="445"/>
                    </a:lnTo>
                    <a:lnTo>
                      <a:pt x="2975" y="442"/>
                    </a:lnTo>
                    <a:lnTo>
                      <a:pt x="2987" y="441"/>
                    </a:lnTo>
                    <a:lnTo>
                      <a:pt x="2999" y="440"/>
                    </a:lnTo>
                    <a:lnTo>
                      <a:pt x="3012" y="440"/>
                    </a:lnTo>
                    <a:lnTo>
                      <a:pt x="3029" y="440"/>
                    </a:lnTo>
                    <a:lnTo>
                      <a:pt x="3045" y="441"/>
                    </a:lnTo>
                    <a:lnTo>
                      <a:pt x="3061" y="442"/>
                    </a:lnTo>
                    <a:lnTo>
                      <a:pt x="3075" y="445"/>
                    </a:lnTo>
                    <a:lnTo>
                      <a:pt x="3088" y="447"/>
                    </a:lnTo>
                    <a:lnTo>
                      <a:pt x="3100" y="449"/>
                    </a:lnTo>
                    <a:lnTo>
                      <a:pt x="3112" y="453"/>
                    </a:lnTo>
                    <a:lnTo>
                      <a:pt x="3122" y="457"/>
                    </a:lnTo>
                    <a:lnTo>
                      <a:pt x="3122" y="658"/>
                    </a:lnTo>
                    <a:close/>
                    <a:moveTo>
                      <a:pt x="1965" y="1061"/>
                    </a:moveTo>
                    <a:lnTo>
                      <a:pt x="1688" y="1101"/>
                    </a:lnTo>
                    <a:lnTo>
                      <a:pt x="1656" y="1106"/>
                    </a:lnTo>
                    <a:lnTo>
                      <a:pt x="1627" y="1113"/>
                    </a:lnTo>
                    <a:lnTo>
                      <a:pt x="1600" y="1119"/>
                    </a:lnTo>
                    <a:lnTo>
                      <a:pt x="1576" y="1127"/>
                    </a:lnTo>
                    <a:lnTo>
                      <a:pt x="1552" y="1136"/>
                    </a:lnTo>
                    <a:lnTo>
                      <a:pt x="1531" y="1146"/>
                    </a:lnTo>
                    <a:lnTo>
                      <a:pt x="1511" y="1156"/>
                    </a:lnTo>
                    <a:lnTo>
                      <a:pt x="1495" y="1169"/>
                    </a:lnTo>
                    <a:lnTo>
                      <a:pt x="1487" y="1174"/>
                    </a:lnTo>
                    <a:lnTo>
                      <a:pt x="1479" y="1181"/>
                    </a:lnTo>
                    <a:lnTo>
                      <a:pt x="1472" y="1189"/>
                    </a:lnTo>
                    <a:lnTo>
                      <a:pt x="1465" y="1197"/>
                    </a:lnTo>
                    <a:lnTo>
                      <a:pt x="1460" y="1206"/>
                    </a:lnTo>
                    <a:lnTo>
                      <a:pt x="1454" y="1215"/>
                    </a:lnTo>
                    <a:lnTo>
                      <a:pt x="1450" y="1224"/>
                    </a:lnTo>
                    <a:lnTo>
                      <a:pt x="1445" y="1235"/>
                    </a:lnTo>
                    <a:lnTo>
                      <a:pt x="1442" y="1245"/>
                    </a:lnTo>
                    <a:lnTo>
                      <a:pt x="1438" y="1258"/>
                    </a:lnTo>
                    <a:lnTo>
                      <a:pt x="1435" y="1269"/>
                    </a:lnTo>
                    <a:lnTo>
                      <a:pt x="1433" y="1281"/>
                    </a:lnTo>
                    <a:lnTo>
                      <a:pt x="1429" y="1309"/>
                    </a:lnTo>
                    <a:lnTo>
                      <a:pt x="1428" y="1339"/>
                    </a:lnTo>
                    <a:lnTo>
                      <a:pt x="1429" y="1360"/>
                    </a:lnTo>
                    <a:lnTo>
                      <a:pt x="1433" y="1380"/>
                    </a:lnTo>
                    <a:lnTo>
                      <a:pt x="1437" y="1400"/>
                    </a:lnTo>
                    <a:lnTo>
                      <a:pt x="1444" y="1418"/>
                    </a:lnTo>
                    <a:lnTo>
                      <a:pt x="1452" y="1436"/>
                    </a:lnTo>
                    <a:lnTo>
                      <a:pt x="1463" y="1453"/>
                    </a:lnTo>
                    <a:lnTo>
                      <a:pt x="1476" y="1469"/>
                    </a:lnTo>
                    <a:lnTo>
                      <a:pt x="1489" y="1484"/>
                    </a:lnTo>
                    <a:lnTo>
                      <a:pt x="1505" y="1496"/>
                    </a:lnTo>
                    <a:lnTo>
                      <a:pt x="1522" y="1508"/>
                    </a:lnTo>
                    <a:lnTo>
                      <a:pt x="1540" y="1517"/>
                    </a:lnTo>
                    <a:lnTo>
                      <a:pt x="1559" y="1525"/>
                    </a:lnTo>
                    <a:lnTo>
                      <a:pt x="1580" y="1532"/>
                    </a:lnTo>
                    <a:lnTo>
                      <a:pt x="1601" y="1537"/>
                    </a:lnTo>
                    <a:lnTo>
                      <a:pt x="1625" y="1539"/>
                    </a:lnTo>
                    <a:lnTo>
                      <a:pt x="1650" y="1540"/>
                    </a:lnTo>
                    <a:lnTo>
                      <a:pt x="1667" y="1539"/>
                    </a:lnTo>
                    <a:lnTo>
                      <a:pt x="1682" y="1538"/>
                    </a:lnTo>
                    <a:lnTo>
                      <a:pt x="1699" y="1537"/>
                    </a:lnTo>
                    <a:lnTo>
                      <a:pt x="1715" y="1533"/>
                    </a:lnTo>
                    <a:lnTo>
                      <a:pt x="1731" y="1530"/>
                    </a:lnTo>
                    <a:lnTo>
                      <a:pt x="1745" y="1525"/>
                    </a:lnTo>
                    <a:lnTo>
                      <a:pt x="1760" y="1520"/>
                    </a:lnTo>
                    <a:lnTo>
                      <a:pt x="1774" y="1514"/>
                    </a:lnTo>
                    <a:lnTo>
                      <a:pt x="1789" y="1507"/>
                    </a:lnTo>
                    <a:lnTo>
                      <a:pt x="1803" y="1499"/>
                    </a:lnTo>
                    <a:lnTo>
                      <a:pt x="1815" y="1492"/>
                    </a:lnTo>
                    <a:lnTo>
                      <a:pt x="1828" y="1483"/>
                    </a:lnTo>
                    <a:lnTo>
                      <a:pt x="1841" y="1472"/>
                    </a:lnTo>
                    <a:lnTo>
                      <a:pt x="1853" y="1462"/>
                    </a:lnTo>
                    <a:lnTo>
                      <a:pt x="1864" y="1451"/>
                    </a:lnTo>
                    <a:lnTo>
                      <a:pt x="1876" y="1439"/>
                    </a:lnTo>
                    <a:lnTo>
                      <a:pt x="1887" y="1425"/>
                    </a:lnTo>
                    <a:lnTo>
                      <a:pt x="1897" y="1413"/>
                    </a:lnTo>
                    <a:lnTo>
                      <a:pt x="1906" y="1398"/>
                    </a:lnTo>
                    <a:lnTo>
                      <a:pt x="1915" y="1385"/>
                    </a:lnTo>
                    <a:lnTo>
                      <a:pt x="1923" y="1370"/>
                    </a:lnTo>
                    <a:lnTo>
                      <a:pt x="1931" y="1354"/>
                    </a:lnTo>
                    <a:lnTo>
                      <a:pt x="1937" y="1340"/>
                    </a:lnTo>
                    <a:lnTo>
                      <a:pt x="1943" y="1324"/>
                    </a:lnTo>
                    <a:lnTo>
                      <a:pt x="1949" y="1307"/>
                    </a:lnTo>
                    <a:lnTo>
                      <a:pt x="1953" y="1290"/>
                    </a:lnTo>
                    <a:lnTo>
                      <a:pt x="1956" y="1273"/>
                    </a:lnTo>
                    <a:lnTo>
                      <a:pt x="1960" y="1255"/>
                    </a:lnTo>
                    <a:lnTo>
                      <a:pt x="1962" y="1239"/>
                    </a:lnTo>
                    <a:lnTo>
                      <a:pt x="1964" y="1219"/>
                    </a:lnTo>
                    <a:lnTo>
                      <a:pt x="1965" y="1201"/>
                    </a:lnTo>
                    <a:lnTo>
                      <a:pt x="1965" y="1181"/>
                    </a:lnTo>
                    <a:lnTo>
                      <a:pt x="1965" y="1061"/>
                    </a:lnTo>
                    <a:close/>
                    <a:moveTo>
                      <a:pt x="2150" y="1675"/>
                    </a:moveTo>
                    <a:lnTo>
                      <a:pt x="1965" y="1675"/>
                    </a:lnTo>
                    <a:lnTo>
                      <a:pt x="1965" y="1485"/>
                    </a:lnTo>
                    <a:lnTo>
                      <a:pt x="1961" y="1485"/>
                    </a:lnTo>
                    <a:lnTo>
                      <a:pt x="1945" y="1512"/>
                    </a:lnTo>
                    <a:lnTo>
                      <a:pt x="1930" y="1537"/>
                    </a:lnTo>
                    <a:lnTo>
                      <a:pt x="1912" y="1559"/>
                    </a:lnTo>
                    <a:lnTo>
                      <a:pt x="1894" y="1580"/>
                    </a:lnTo>
                    <a:lnTo>
                      <a:pt x="1874" y="1600"/>
                    </a:lnTo>
                    <a:lnTo>
                      <a:pt x="1855" y="1618"/>
                    </a:lnTo>
                    <a:lnTo>
                      <a:pt x="1834" y="1634"/>
                    </a:lnTo>
                    <a:lnTo>
                      <a:pt x="1813" y="1649"/>
                    </a:lnTo>
                    <a:lnTo>
                      <a:pt x="1790" y="1661"/>
                    </a:lnTo>
                    <a:lnTo>
                      <a:pt x="1767" y="1673"/>
                    </a:lnTo>
                    <a:lnTo>
                      <a:pt x="1742" y="1682"/>
                    </a:lnTo>
                    <a:lnTo>
                      <a:pt x="1716" y="1690"/>
                    </a:lnTo>
                    <a:lnTo>
                      <a:pt x="1690" y="1695"/>
                    </a:lnTo>
                    <a:lnTo>
                      <a:pt x="1663" y="1700"/>
                    </a:lnTo>
                    <a:lnTo>
                      <a:pt x="1635" y="1702"/>
                    </a:lnTo>
                    <a:lnTo>
                      <a:pt x="1607" y="1703"/>
                    </a:lnTo>
                    <a:lnTo>
                      <a:pt x="1586" y="1703"/>
                    </a:lnTo>
                    <a:lnTo>
                      <a:pt x="1564" y="1702"/>
                    </a:lnTo>
                    <a:lnTo>
                      <a:pt x="1545" y="1700"/>
                    </a:lnTo>
                    <a:lnTo>
                      <a:pt x="1525" y="1697"/>
                    </a:lnTo>
                    <a:lnTo>
                      <a:pt x="1506" y="1694"/>
                    </a:lnTo>
                    <a:lnTo>
                      <a:pt x="1488" y="1690"/>
                    </a:lnTo>
                    <a:lnTo>
                      <a:pt x="1470" y="1685"/>
                    </a:lnTo>
                    <a:lnTo>
                      <a:pt x="1453" y="1679"/>
                    </a:lnTo>
                    <a:lnTo>
                      <a:pt x="1436" y="1673"/>
                    </a:lnTo>
                    <a:lnTo>
                      <a:pt x="1420" y="1666"/>
                    </a:lnTo>
                    <a:lnTo>
                      <a:pt x="1405" y="1658"/>
                    </a:lnTo>
                    <a:lnTo>
                      <a:pt x="1390" y="1649"/>
                    </a:lnTo>
                    <a:lnTo>
                      <a:pt x="1377" y="1640"/>
                    </a:lnTo>
                    <a:lnTo>
                      <a:pt x="1362" y="1630"/>
                    </a:lnTo>
                    <a:lnTo>
                      <a:pt x="1350" y="1619"/>
                    </a:lnTo>
                    <a:lnTo>
                      <a:pt x="1337" y="1607"/>
                    </a:lnTo>
                    <a:lnTo>
                      <a:pt x="1325" y="1595"/>
                    </a:lnTo>
                    <a:lnTo>
                      <a:pt x="1315" y="1583"/>
                    </a:lnTo>
                    <a:lnTo>
                      <a:pt x="1304" y="1569"/>
                    </a:lnTo>
                    <a:lnTo>
                      <a:pt x="1295" y="1556"/>
                    </a:lnTo>
                    <a:lnTo>
                      <a:pt x="1286" y="1541"/>
                    </a:lnTo>
                    <a:lnTo>
                      <a:pt x="1278" y="1526"/>
                    </a:lnTo>
                    <a:lnTo>
                      <a:pt x="1271" y="1511"/>
                    </a:lnTo>
                    <a:lnTo>
                      <a:pt x="1264" y="1496"/>
                    </a:lnTo>
                    <a:lnTo>
                      <a:pt x="1259" y="1479"/>
                    </a:lnTo>
                    <a:lnTo>
                      <a:pt x="1253" y="1462"/>
                    </a:lnTo>
                    <a:lnTo>
                      <a:pt x="1250" y="1445"/>
                    </a:lnTo>
                    <a:lnTo>
                      <a:pt x="1246" y="1427"/>
                    </a:lnTo>
                    <a:lnTo>
                      <a:pt x="1243" y="1409"/>
                    </a:lnTo>
                    <a:lnTo>
                      <a:pt x="1242" y="1392"/>
                    </a:lnTo>
                    <a:lnTo>
                      <a:pt x="1241" y="1372"/>
                    </a:lnTo>
                    <a:lnTo>
                      <a:pt x="1240" y="1352"/>
                    </a:lnTo>
                    <a:lnTo>
                      <a:pt x="1241" y="1332"/>
                    </a:lnTo>
                    <a:lnTo>
                      <a:pt x="1242" y="1311"/>
                    </a:lnTo>
                    <a:lnTo>
                      <a:pt x="1243" y="1291"/>
                    </a:lnTo>
                    <a:lnTo>
                      <a:pt x="1246" y="1272"/>
                    </a:lnTo>
                    <a:lnTo>
                      <a:pt x="1250" y="1253"/>
                    </a:lnTo>
                    <a:lnTo>
                      <a:pt x="1253" y="1235"/>
                    </a:lnTo>
                    <a:lnTo>
                      <a:pt x="1259" y="1217"/>
                    </a:lnTo>
                    <a:lnTo>
                      <a:pt x="1263" y="1200"/>
                    </a:lnTo>
                    <a:lnTo>
                      <a:pt x="1270" y="1183"/>
                    </a:lnTo>
                    <a:lnTo>
                      <a:pt x="1277" y="1168"/>
                    </a:lnTo>
                    <a:lnTo>
                      <a:pt x="1284" y="1152"/>
                    </a:lnTo>
                    <a:lnTo>
                      <a:pt x="1293" y="1137"/>
                    </a:lnTo>
                    <a:lnTo>
                      <a:pt x="1302" y="1123"/>
                    </a:lnTo>
                    <a:lnTo>
                      <a:pt x="1313" y="1109"/>
                    </a:lnTo>
                    <a:lnTo>
                      <a:pt x="1324" y="1096"/>
                    </a:lnTo>
                    <a:lnTo>
                      <a:pt x="1335" y="1083"/>
                    </a:lnTo>
                    <a:lnTo>
                      <a:pt x="1347" y="1071"/>
                    </a:lnTo>
                    <a:lnTo>
                      <a:pt x="1360" y="1060"/>
                    </a:lnTo>
                    <a:lnTo>
                      <a:pt x="1374" y="1049"/>
                    </a:lnTo>
                    <a:lnTo>
                      <a:pt x="1388" y="1038"/>
                    </a:lnTo>
                    <a:lnTo>
                      <a:pt x="1404" y="1028"/>
                    </a:lnTo>
                    <a:lnTo>
                      <a:pt x="1419" y="1019"/>
                    </a:lnTo>
                    <a:lnTo>
                      <a:pt x="1436" y="1010"/>
                    </a:lnTo>
                    <a:lnTo>
                      <a:pt x="1454" y="1002"/>
                    </a:lnTo>
                    <a:lnTo>
                      <a:pt x="1472" y="995"/>
                    </a:lnTo>
                    <a:lnTo>
                      <a:pt x="1491" y="988"/>
                    </a:lnTo>
                    <a:lnTo>
                      <a:pt x="1510" y="981"/>
                    </a:lnTo>
                    <a:lnTo>
                      <a:pt x="1531" y="975"/>
                    </a:lnTo>
                    <a:lnTo>
                      <a:pt x="1552" y="970"/>
                    </a:lnTo>
                    <a:lnTo>
                      <a:pt x="1574" y="965"/>
                    </a:lnTo>
                    <a:lnTo>
                      <a:pt x="1597" y="961"/>
                    </a:lnTo>
                    <a:lnTo>
                      <a:pt x="1620" y="956"/>
                    </a:lnTo>
                    <a:lnTo>
                      <a:pt x="1965" y="906"/>
                    </a:lnTo>
                    <a:lnTo>
                      <a:pt x="1964" y="869"/>
                    </a:lnTo>
                    <a:lnTo>
                      <a:pt x="1962" y="834"/>
                    </a:lnTo>
                    <a:lnTo>
                      <a:pt x="1960" y="817"/>
                    </a:lnTo>
                    <a:lnTo>
                      <a:pt x="1956" y="801"/>
                    </a:lnTo>
                    <a:lnTo>
                      <a:pt x="1954" y="785"/>
                    </a:lnTo>
                    <a:lnTo>
                      <a:pt x="1951" y="771"/>
                    </a:lnTo>
                    <a:lnTo>
                      <a:pt x="1946" y="756"/>
                    </a:lnTo>
                    <a:lnTo>
                      <a:pt x="1942" y="743"/>
                    </a:lnTo>
                    <a:lnTo>
                      <a:pt x="1937" y="729"/>
                    </a:lnTo>
                    <a:lnTo>
                      <a:pt x="1932" y="717"/>
                    </a:lnTo>
                    <a:lnTo>
                      <a:pt x="1926" y="706"/>
                    </a:lnTo>
                    <a:lnTo>
                      <a:pt x="1919" y="694"/>
                    </a:lnTo>
                    <a:lnTo>
                      <a:pt x="1913" y="684"/>
                    </a:lnTo>
                    <a:lnTo>
                      <a:pt x="1906" y="674"/>
                    </a:lnTo>
                    <a:lnTo>
                      <a:pt x="1898" y="664"/>
                    </a:lnTo>
                    <a:lnTo>
                      <a:pt x="1890" y="656"/>
                    </a:lnTo>
                    <a:lnTo>
                      <a:pt x="1881" y="647"/>
                    </a:lnTo>
                    <a:lnTo>
                      <a:pt x="1872" y="640"/>
                    </a:lnTo>
                    <a:lnTo>
                      <a:pt x="1863" y="634"/>
                    </a:lnTo>
                    <a:lnTo>
                      <a:pt x="1853" y="627"/>
                    </a:lnTo>
                    <a:lnTo>
                      <a:pt x="1843" y="621"/>
                    </a:lnTo>
                    <a:lnTo>
                      <a:pt x="1832" y="616"/>
                    </a:lnTo>
                    <a:lnTo>
                      <a:pt x="1821" y="611"/>
                    </a:lnTo>
                    <a:lnTo>
                      <a:pt x="1808" y="608"/>
                    </a:lnTo>
                    <a:lnTo>
                      <a:pt x="1797" y="604"/>
                    </a:lnTo>
                    <a:lnTo>
                      <a:pt x="1783" y="601"/>
                    </a:lnTo>
                    <a:lnTo>
                      <a:pt x="1770" y="599"/>
                    </a:lnTo>
                    <a:lnTo>
                      <a:pt x="1756" y="598"/>
                    </a:lnTo>
                    <a:lnTo>
                      <a:pt x="1743" y="596"/>
                    </a:lnTo>
                    <a:lnTo>
                      <a:pt x="1728" y="596"/>
                    </a:lnTo>
                    <a:lnTo>
                      <a:pt x="1703" y="598"/>
                    </a:lnTo>
                    <a:lnTo>
                      <a:pt x="1677" y="599"/>
                    </a:lnTo>
                    <a:lnTo>
                      <a:pt x="1652" y="602"/>
                    </a:lnTo>
                    <a:lnTo>
                      <a:pt x="1626" y="605"/>
                    </a:lnTo>
                    <a:lnTo>
                      <a:pt x="1603" y="611"/>
                    </a:lnTo>
                    <a:lnTo>
                      <a:pt x="1578" y="618"/>
                    </a:lnTo>
                    <a:lnTo>
                      <a:pt x="1554" y="625"/>
                    </a:lnTo>
                    <a:lnTo>
                      <a:pt x="1531" y="634"/>
                    </a:lnTo>
                    <a:lnTo>
                      <a:pt x="1507" y="644"/>
                    </a:lnTo>
                    <a:lnTo>
                      <a:pt x="1483" y="655"/>
                    </a:lnTo>
                    <a:lnTo>
                      <a:pt x="1461" y="667"/>
                    </a:lnTo>
                    <a:lnTo>
                      <a:pt x="1438" y="681"/>
                    </a:lnTo>
                    <a:lnTo>
                      <a:pt x="1417" y="695"/>
                    </a:lnTo>
                    <a:lnTo>
                      <a:pt x="1395" y="711"/>
                    </a:lnTo>
                    <a:lnTo>
                      <a:pt x="1373" y="728"/>
                    </a:lnTo>
                    <a:lnTo>
                      <a:pt x="1352" y="746"/>
                    </a:lnTo>
                    <a:lnTo>
                      <a:pt x="1352" y="547"/>
                    </a:lnTo>
                    <a:lnTo>
                      <a:pt x="1374" y="533"/>
                    </a:lnTo>
                    <a:lnTo>
                      <a:pt x="1396" y="520"/>
                    </a:lnTo>
                    <a:lnTo>
                      <a:pt x="1418" y="508"/>
                    </a:lnTo>
                    <a:lnTo>
                      <a:pt x="1441" y="496"/>
                    </a:lnTo>
                    <a:lnTo>
                      <a:pt x="1463" y="486"/>
                    </a:lnTo>
                    <a:lnTo>
                      <a:pt x="1487" y="477"/>
                    </a:lnTo>
                    <a:lnTo>
                      <a:pt x="1510" y="469"/>
                    </a:lnTo>
                    <a:lnTo>
                      <a:pt x="1535" y="462"/>
                    </a:lnTo>
                    <a:lnTo>
                      <a:pt x="1560" y="455"/>
                    </a:lnTo>
                    <a:lnTo>
                      <a:pt x="1585" y="449"/>
                    </a:lnTo>
                    <a:lnTo>
                      <a:pt x="1610" y="445"/>
                    </a:lnTo>
                    <a:lnTo>
                      <a:pt x="1636" y="440"/>
                    </a:lnTo>
                    <a:lnTo>
                      <a:pt x="1662" y="437"/>
                    </a:lnTo>
                    <a:lnTo>
                      <a:pt x="1689" y="435"/>
                    </a:lnTo>
                    <a:lnTo>
                      <a:pt x="1716" y="433"/>
                    </a:lnTo>
                    <a:lnTo>
                      <a:pt x="1744" y="433"/>
                    </a:lnTo>
                    <a:lnTo>
                      <a:pt x="1769" y="433"/>
                    </a:lnTo>
                    <a:lnTo>
                      <a:pt x="1792" y="435"/>
                    </a:lnTo>
                    <a:lnTo>
                      <a:pt x="1816" y="437"/>
                    </a:lnTo>
                    <a:lnTo>
                      <a:pt x="1838" y="440"/>
                    </a:lnTo>
                    <a:lnTo>
                      <a:pt x="1861" y="445"/>
                    </a:lnTo>
                    <a:lnTo>
                      <a:pt x="1882" y="449"/>
                    </a:lnTo>
                    <a:lnTo>
                      <a:pt x="1903" y="455"/>
                    </a:lnTo>
                    <a:lnTo>
                      <a:pt x="1922" y="462"/>
                    </a:lnTo>
                    <a:lnTo>
                      <a:pt x="1940" y="469"/>
                    </a:lnTo>
                    <a:lnTo>
                      <a:pt x="1958" y="477"/>
                    </a:lnTo>
                    <a:lnTo>
                      <a:pt x="1976" y="486"/>
                    </a:lnTo>
                    <a:lnTo>
                      <a:pt x="1991" y="496"/>
                    </a:lnTo>
                    <a:lnTo>
                      <a:pt x="2007" y="508"/>
                    </a:lnTo>
                    <a:lnTo>
                      <a:pt x="2022" y="520"/>
                    </a:lnTo>
                    <a:lnTo>
                      <a:pt x="2035" y="532"/>
                    </a:lnTo>
                    <a:lnTo>
                      <a:pt x="2049" y="546"/>
                    </a:lnTo>
                    <a:lnTo>
                      <a:pt x="2061" y="560"/>
                    </a:lnTo>
                    <a:lnTo>
                      <a:pt x="2072" y="576"/>
                    </a:lnTo>
                    <a:lnTo>
                      <a:pt x="2083" y="593"/>
                    </a:lnTo>
                    <a:lnTo>
                      <a:pt x="2092" y="610"/>
                    </a:lnTo>
                    <a:lnTo>
                      <a:pt x="2103" y="628"/>
                    </a:lnTo>
                    <a:lnTo>
                      <a:pt x="2110" y="647"/>
                    </a:lnTo>
                    <a:lnTo>
                      <a:pt x="2118" y="667"/>
                    </a:lnTo>
                    <a:lnTo>
                      <a:pt x="2125" y="688"/>
                    </a:lnTo>
                    <a:lnTo>
                      <a:pt x="2131" y="709"/>
                    </a:lnTo>
                    <a:lnTo>
                      <a:pt x="2136" y="731"/>
                    </a:lnTo>
                    <a:lnTo>
                      <a:pt x="2140" y="755"/>
                    </a:lnTo>
                    <a:lnTo>
                      <a:pt x="2144" y="780"/>
                    </a:lnTo>
                    <a:lnTo>
                      <a:pt x="2146" y="804"/>
                    </a:lnTo>
                    <a:lnTo>
                      <a:pt x="2149" y="830"/>
                    </a:lnTo>
                    <a:lnTo>
                      <a:pt x="2150" y="857"/>
                    </a:lnTo>
                    <a:lnTo>
                      <a:pt x="2150" y="885"/>
                    </a:lnTo>
                    <a:lnTo>
                      <a:pt x="2150" y="1675"/>
                    </a:lnTo>
                    <a:close/>
                    <a:moveTo>
                      <a:pt x="189" y="180"/>
                    </a:moveTo>
                    <a:lnTo>
                      <a:pt x="189" y="876"/>
                    </a:lnTo>
                    <a:lnTo>
                      <a:pt x="388" y="876"/>
                    </a:lnTo>
                    <a:lnTo>
                      <a:pt x="411" y="876"/>
                    </a:lnTo>
                    <a:lnTo>
                      <a:pt x="435" y="875"/>
                    </a:lnTo>
                    <a:lnTo>
                      <a:pt x="457" y="873"/>
                    </a:lnTo>
                    <a:lnTo>
                      <a:pt x="479" y="871"/>
                    </a:lnTo>
                    <a:lnTo>
                      <a:pt x="500" y="867"/>
                    </a:lnTo>
                    <a:lnTo>
                      <a:pt x="521" y="863"/>
                    </a:lnTo>
                    <a:lnTo>
                      <a:pt x="541" y="858"/>
                    </a:lnTo>
                    <a:lnTo>
                      <a:pt x="560" y="853"/>
                    </a:lnTo>
                    <a:lnTo>
                      <a:pt x="578" y="847"/>
                    </a:lnTo>
                    <a:lnTo>
                      <a:pt x="596" y="839"/>
                    </a:lnTo>
                    <a:lnTo>
                      <a:pt x="612" y="833"/>
                    </a:lnTo>
                    <a:lnTo>
                      <a:pt x="628" y="824"/>
                    </a:lnTo>
                    <a:lnTo>
                      <a:pt x="644" y="815"/>
                    </a:lnTo>
                    <a:lnTo>
                      <a:pt x="659" y="804"/>
                    </a:lnTo>
                    <a:lnTo>
                      <a:pt x="672" y="794"/>
                    </a:lnTo>
                    <a:lnTo>
                      <a:pt x="686" y="782"/>
                    </a:lnTo>
                    <a:lnTo>
                      <a:pt x="698" y="771"/>
                    </a:lnTo>
                    <a:lnTo>
                      <a:pt x="710" y="757"/>
                    </a:lnTo>
                    <a:lnTo>
                      <a:pt x="720" y="745"/>
                    </a:lnTo>
                    <a:lnTo>
                      <a:pt x="730" y="730"/>
                    </a:lnTo>
                    <a:lnTo>
                      <a:pt x="741" y="716"/>
                    </a:lnTo>
                    <a:lnTo>
                      <a:pt x="748" y="701"/>
                    </a:lnTo>
                    <a:lnTo>
                      <a:pt x="756" y="685"/>
                    </a:lnTo>
                    <a:lnTo>
                      <a:pt x="763" y="668"/>
                    </a:lnTo>
                    <a:lnTo>
                      <a:pt x="769" y="652"/>
                    </a:lnTo>
                    <a:lnTo>
                      <a:pt x="774" y="635"/>
                    </a:lnTo>
                    <a:lnTo>
                      <a:pt x="779" y="617"/>
                    </a:lnTo>
                    <a:lnTo>
                      <a:pt x="782" y="598"/>
                    </a:lnTo>
                    <a:lnTo>
                      <a:pt x="786" y="578"/>
                    </a:lnTo>
                    <a:lnTo>
                      <a:pt x="787" y="558"/>
                    </a:lnTo>
                    <a:lnTo>
                      <a:pt x="788" y="538"/>
                    </a:lnTo>
                    <a:lnTo>
                      <a:pt x="789" y="517"/>
                    </a:lnTo>
                    <a:lnTo>
                      <a:pt x="788" y="495"/>
                    </a:lnTo>
                    <a:lnTo>
                      <a:pt x="787" y="476"/>
                    </a:lnTo>
                    <a:lnTo>
                      <a:pt x="786" y="456"/>
                    </a:lnTo>
                    <a:lnTo>
                      <a:pt x="783" y="438"/>
                    </a:lnTo>
                    <a:lnTo>
                      <a:pt x="780" y="420"/>
                    </a:lnTo>
                    <a:lnTo>
                      <a:pt x="775" y="402"/>
                    </a:lnTo>
                    <a:lnTo>
                      <a:pt x="771" y="385"/>
                    </a:lnTo>
                    <a:lnTo>
                      <a:pt x="765" y="369"/>
                    </a:lnTo>
                    <a:lnTo>
                      <a:pt x="759" y="354"/>
                    </a:lnTo>
                    <a:lnTo>
                      <a:pt x="752" y="339"/>
                    </a:lnTo>
                    <a:lnTo>
                      <a:pt x="744" y="324"/>
                    </a:lnTo>
                    <a:lnTo>
                      <a:pt x="735" y="311"/>
                    </a:lnTo>
                    <a:lnTo>
                      <a:pt x="726" y="298"/>
                    </a:lnTo>
                    <a:lnTo>
                      <a:pt x="716" y="286"/>
                    </a:lnTo>
                    <a:lnTo>
                      <a:pt x="706" y="275"/>
                    </a:lnTo>
                    <a:lnTo>
                      <a:pt x="695" y="264"/>
                    </a:lnTo>
                    <a:lnTo>
                      <a:pt x="682" y="253"/>
                    </a:lnTo>
                    <a:lnTo>
                      <a:pt x="669" y="244"/>
                    </a:lnTo>
                    <a:lnTo>
                      <a:pt x="655" y="235"/>
                    </a:lnTo>
                    <a:lnTo>
                      <a:pt x="641" y="228"/>
                    </a:lnTo>
                    <a:lnTo>
                      <a:pt x="626" y="220"/>
                    </a:lnTo>
                    <a:lnTo>
                      <a:pt x="610" y="213"/>
                    </a:lnTo>
                    <a:lnTo>
                      <a:pt x="593" y="206"/>
                    </a:lnTo>
                    <a:lnTo>
                      <a:pt x="577" y="201"/>
                    </a:lnTo>
                    <a:lnTo>
                      <a:pt x="559" y="196"/>
                    </a:lnTo>
                    <a:lnTo>
                      <a:pt x="539" y="192"/>
                    </a:lnTo>
                    <a:lnTo>
                      <a:pt x="519" y="188"/>
                    </a:lnTo>
                    <a:lnTo>
                      <a:pt x="499" y="185"/>
                    </a:lnTo>
                    <a:lnTo>
                      <a:pt x="479" y="183"/>
                    </a:lnTo>
                    <a:lnTo>
                      <a:pt x="456" y="182"/>
                    </a:lnTo>
                    <a:lnTo>
                      <a:pt x="434" y="180"/>
                    </a:lnTo>
                    <a:lnTo>
                      <a:pt x="411" y="180"/>
                    </a:lnTo>
                    <a:lnTo>
                      <a:pt x="189" y="180"/>
                    </a:lnTo>
                    <a:close/>
                    <a:moveTo>
                      <a:pt x="189" y="1056"/>
                    </a:moveTo>
                    <a:lnTo>
                      <a:pt x="189" y="1699"/>
                    </a:lnTo>
                    <a:lnTo>
                      <a:pt x="0" y="1699"/>
                    </a:lnTo>
                    <a:lnTo>
                      <a:pt x="0" y="0"/>
                    </a:lnTo>
                    <a:lnTo>
                      <a:pt x="444" y="0"/>
                    </a:lnTo>
                    <a:lnTo>
                      <a:pt x="475" y="0"/>
                    </a:lnTo>
                    <a:lnTo>
                      <a:pt x="506" y="2"/>
                    </a:lnTo>
                    <a:lnTo>
                      <a:pt x="536" y="5"/>
                    </a:lnTo>
                    <a:lnTo>
                      <a:pt x="565" y="8"/>
                    </a:lnTo>
                    <a:lnTo>
                      <a:pt x="593" y="13"/>
                    </a:lnTo>
                    <a:lnTo>
                      <a:pt x="621" y="18"/>
                    </a:lnTo>
                    <a:lnTo>
                      <a:pt x="647" y="25"/>
                    </a:lnTo>
                    <a:lnTo>
                      <a:pt x="673" y="33"/>
                    </a:lnTo>
                    <a:lnTo>
                      <a:pt x="698" y="42"/>
                    </a:lnTo>
                    <a:lnTo>
                      <a:pt x="721" y="52"/>
                    </a:lnTo>
                    <a:lnTo>
                      <a:pt x="744" y="62"/>
                    </a:lnTo>
                    <a:lnTo>
                      <a:pt x="766" y="75"/>
                    </a:lnTo>
                    <a:lnTo>
                      <a:pt x="787" y="87"/>
                    </a:lnTo>
                    <a:lnTo>
                      <a:pt x="807" y="102"/>
                    </a:lnTo>
                    <a:lnTo>
                      <a:pt x="826" y="116"/>
                    </a:lnTo>
                    <a:lnTo>
                      <a:pt x="845" y="132"/>
                    </a:lnTo>
                    <a:lnTo>
                      <a:pt x="862" y="150"/>
                    </a:lnTo>
                    <a:lnTo>
                      <a:pt x="878" y="168"/>
                    </a:lnTo>
                    <a:lnTo>
                      <a:pt x="893" y="186"/>
                    </a:lnTo>
                    <a:lnTo>
                      <a:pt x="907" y="206"/>
                    </a:lnTo>
                    <a:lnTo>
                      <a:pt x="919" y="226"/>
                    </a:lnTo>
                    <a:lnTo>
                      <a:pt x="932" y="248"/>
                    </a:lnTo>
                    <a:lnTo>
                      <a:pt x="942" y="269"/>
                    </a:lnTo>
                    <a:lnTo>
                      <a:pt x="952" y="293"/>
                    </a:lnTo>
                    <a:lnTo>
                      <a:pt x="960" y="316"/>
                    </a:lnTo>
                    <a:lnTo>
                      <a:pt x="966" y="341"/>
                    </a:lnTo>
                    <a:lnTo>
                      <a:pt x="973" y="367"/>
                    </a:lnTo>
                    <a:lnTo>
                      <a:pt x="978" y="393"/>
                    </a:lnTo>
                    <a:lnTo>
                      <a:pt x="982" y="420"/>
                    </a:lnTo>
                    <a:lnTo>
                      <a:pt x="984" y="448"/>
                    </a:lnTo>
                    <a:lnTo>
                      <a:pt x="987" y="477"/>
                    </a:lnTo>
                    <a:lnTo>
                      <a:pt x="987" y="508"/>
                    </a:lnTo>
                    <a:lnTo>
                      <a:pt x="987" y="537"/>
                    </a:lnTo>
                    <a:lnTo>
                      <a:pt x="984" y="566"/>
                    </a:lnTo>
                    <a:lnTo>
                      <a:pt x="981" y="594"/>
                    </a:lnTo>
                    <a:lnTo>
                      <a:pt x="977" y="622"/>
                    </a:lnTo>
                    <a:lnTo>
                      <a:pt x="971" y="649"/>
                    </a:lnTo>
                    <a:lnTo>
                      <a:pt x="964" y="676"/>
                    </a:lnTo>
                    <a:lnTo>
                      <a:pt x="956" y="702"/>
                    </a:lnTo>
                    <a:lnTo>
                      <a:pt x="947" y="727"/>
                    </a:lnTo>
                    <a:lnTo>
                      <a:pt x="937" y="752"/>
                    </a:lnTo>
                    <a:lnTo>
                      <a:pt x="925" y="775"/>
                    </a:lnTo>
                    <a:lnTo>
                      <a:pt x="913" y="798"/>
                    </a:lnTo>
                    <a:lnTo>
                      <a:pt x="898" y="820"/>
                    </a:lnTo>
                    <a:lnTo>
                      <a:pt x="882" y="842"/>
                    </a:lnTo>
                    <a:lnTo>
                      <a:pt x="865" y="863"/>
                    </a:lnTo>
                    <a:lnTo>
                      <a:pt x="847" y="883"/>
                    </a:lnTo>
                    <a:lnTo>
                      <a:pt x="828" y="902"/>
                    </a:lnTo>
                    <a:lnTo>
                      <a:pt x="808" y="921"/>
                    </a:lnTo>
                    <a:lnTo>
                      <a:pt x="788" y="938"/>
                    </a:lnTo>
                    <a:lnTo>
                      <a:pt x="765" y="955"/>
                    </a:lnTo>
                    <a:lnTo>
                      <a:pt x="743" y="970"/>
                    </a:lnTo>
                    <a:lnTo>
                      <a:pt x="719" y="984"/>
                    </a:lnTo>
                    <a:lnTo>
                      <a:pt x="695" y="997"/>
                    </a:lnTo>
                    <a:lnTo>
                      <a:pt x="669" y="1008"/>
                    </a:lnTo>
                    <a:lnTo>
                      <a:pt x="643" y="1018"/>
                    </a:lnTo>
                    <a:lnTo>
                      <a:pt x="616" y="1027"/>
                    </a:lnTo>
                    <a:lnTo>
                      <a:pt x="588" y="1035"/>
                    </a:lnTo>
                    <a:lnTo>
                      <a:pt x="559" y="1042"/>
                    </a:lnTo>
                    <a:lnTo>
                      <a:pt x="529" y="1047"/>
                    </a:lnTo>
                    <a:lnTo>
                      <a:pt x="499" y="1051"/>
                    </a:lnTo>
                    <a:lnTo>
                      <a:pt x="468" y="1054"/>
                    </a:lnTo>
                    <a:lnTo>
                      <a:pt x="435" y="1056"/>
                    </a:lnTo>
                    <a:lnTo>
                      <a:pt x="402" y="1056"/>
                    </a:lnTo>
                    <a:lnTo>
                      <a:pt x="189" y="105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9" name="Freeform 47"/>
              <p:cNvSpPr>
                <a:spLocks noEditPoints="1"/>
              </p:cNvSpPr>
              <p:nvPr/>
            </p:nvSpPr>
            <p:spPr bwMode="auto">
              <a:xfrm>
                <a:off x="3097" y="2251"/>
                <a:ext cx="910" cy="365"/>
              </a:xfrm>
              <a:custGeom>
                <a:avLst/>
                <a:gdLst>
                  <a:gd name="T0" fmla="*/ 4340 w 4553"/>
                  <a:gd name="T1" fmla="*/ 918 h 1824"/>
                  <a:gd name="T2" fmla="*/ 4227 w 4553"/>
                  <a:gd name="T3" fmla="*/ 775 h 1824"/>
                  <a:gd name="T4" fmla="*/ 4060 w 4553"/>
                  <a:gd name="T5" fmla="*/ 717 h 1824"/>
                  <a:gd name="T6" fmla="*/ 3860 w 4553"/>
                  <a:gd name="T7" fmla="*/ 768 h 1824"/>
                  <a:gd name="T8" fmla="*/ 3726 w 4553"/>
                  <a:gd name="T9" fmla="*/ 939 h 1824"/>
                  <a:gd name="T10" fmla="*/ 3680 w 4553"/>
                  <a:gd name="T11" fmla="*/ 1208 h 1824"/>
                  <a:gd name="T12" fmla="*/ 3724 w 4553"/>
                  <a:gd name="T13" fmla="*/ 1455 h 1824"/>
                  <a:gd name="T14" fmla="*/ 3852 w 4553"/>
                  <a:gd name="T15" fmla="*/ 1614 h 1824"/>
                  <a:gd name="T16" fmla="*/ 4041 w 4553"/>
                  <a:gd name="T17" fmla="*/ 1660 h 1824"/>
                  <a:gd name="T18" fmla="*/ 4221 w 4553"/>
                  <a:gd name="T19" fmla="*/ 1595 h 1824"/>
                  <a:gd name="T20" fmla="*/ 4339 w 4553"/>
                  <a:gd name="T21" fmla="*/ 1429 h 1824"/>
                  <a:gd name="T22" fmla="*/ 4369 w 4553"/>
                  <a:gd name="T23" fmla="*/ 1796 h 1824"/>
                  <a:gd name="T24" fmla="*/ 4176 w 4553"/>
                  <a:gd name="T25" fmla="*/ 1779 h 1824"/>
                  <a:gd name="T26" fmla="*/ 3865 w 4553"/>
                  <a:gd name="T27" fmla="*/ 1814 h 1824"/>
                  <a:gd name="T28" fmla="*/ 3637 w 4553"/>
                  <a:gd name="T29" fmla="*/ 1681 h 1824"/>
                  <a:gd name="T30" fmla="*/ 3509 w 4553"/>
                  <a:gd name="T31" fmla="*/ 1411 h 1824"/>
                  <a:gd name="T32" fmla="*/ 3505 w 4553"/>
                  <a:gd name="T33" fmla="*/ 1041 h 1824"/>
                  <a:gd name="T34" fmla="*/ 3635 w 4553"/>
                  <a:gd name="T35" fmla="*/ 735 h 1824"/>
                  <a:gd name="T36" fmla="*/ 3878 w 4553"/>
                  <a:gd name="T37" fmla="*/ 571 h 1824"/>
                  <a:gd name="T38" fmla="*/ 4179 w 4553"/>
                  <a:gd name="T39" fmla="*/ 581 h 1824"/>
                  <a:gd name="T40" fmla="*/ 4369 w 4553"/>
                  <a:gd name="T41" fmla="*/ 751 h 1824"/>
                  <a:gd name="T42" fmla="*/ 2114 w 4553"/>
                  <a:gd name="T43" fmla="*/ 720 h 1824"/>
                  <a:gd name="T44" fmla="*/ 1917 w 4553"/>
                  <a:gd name="T45" fmla="*/ 802 h 1824"/>
                  <a:gd name="T46" fmla="*/ 1798 w 4553"/>
                  <a:gd name="T47" fmla="*/ 996 h 1824"/>
                  <a:gd name="T48" fmla="*/ 1775 w 4553"/>
                  <a:gd name="T49" fmla="*/ 1274 h 1824"/>
                  <a:gd name="T50" fmla="*/ 1852 w 4553"/>
                  <a:gd name="T51" fmla="*/ 1504 h 1824"/>
                  <a:gd name="T52" fmla="*/ 2017 w 4553"/>
                  <a:gd name="T53" fmla="*/ 1636 h 1824"/>
                  <a:gd name="T54" fmla="*/ 2241 w 4553"/>
                  <a:gd name="T55" fmla="*/ 1653 h 1824"/>
                  <a:gd name="T56" fmla="*/ 2419 w 4553"/>
                  <a:gd name="T57" fmla="*/ 1553 h 1824"/>
                  <a:gd name="T58" fmla="*/ 2515 w 4553"/>
                  <a:gd name="T59" fmla="*/ 1346 h 1824"/>
                  <a:gd name="T60" fmla="*/ 2518 w 4553"/>
                  <a:gd name="T61" fmla="*/ 1059 h 1824"/>
                  <a:gd name="T62" fmla="*/ 2432 w 4553"/>
                  <a:gd name="T63" fmla="*/ 841 h 1824"/>
                  <a:gd name="T64" fmla="*/ 2261 w 4553"/>
                  <a:gd name="T65" fmla="*/ 730 h 1824"/>
                  <a:gd name="T66" fmla="*/ 1993 w 4553"/>
                  <a:gd name="T67" fmla="*/ 1807 h 1824"/>
                  <a:gd name="T68" fmla="*/ 1735 w 4553"/>
                  <a:gd name="T69" fmla="*/ 1654 h 1824"/>
                  <a:gd name="T70" fmla="*/ 1598 w 4553"/>
                  <a:gd name="T71" fmla="*/ 1367 h 1824"/>
                  <a:gd name="T72" fmla="*/ 1606 w 4553"/>
                  <a:gd name="T73" fmla="*/ 993 h 1824"/>
                  <a:gd name="T74" fmla="*/ 1762 w 4553"/>
                  <a:gd name="T75" fmla="*/ 705 h 1824"/>
                  <a:gd name="T76" fmla="*/ 2043 w 4553"/>
                  <a:gd name="T77" fmla="*/ 565 h 1824"/>
                  <a:gd name="T78" fmla="*/ 2374 w 4553"/>
                  <a:gd name="T79" fmla="*/ 586 h 1824"/>
                  <a:gd name="T80" fmla="*/ 2606 w 4553"/>
                  <a:gd name="T81" fmla="*/ 765 h 1824"/>
                  <a:gd name="T82" fmla="*/ 2711 w 4553"/>
                  <a:gd name="T83" fmla="*/ 1077 h 1824"/>
                  <a:gd name="T84" fmla="*/ 2678 w 4553"/>
                  <a:gd name="T85" fmla="*/ 1446 h 1824"/>
                  <a:gd name="T86" fmla="*/ 2499 w 4553"/>
                  <a:gd name="T87" fmla="*/ 1708 h 1824"/>
                  <a:gd name="T88" fmla="*/ 2207 w 4553"/>
                  <a:gd name="T89" fmla="*/ 1822 h 1824"/>
                  <a:gd name="T90" fmla="*/ 1055 w 4553"/>
                  <a:gd name="T91" fmla="*/ 1788 h 1824"/>
                  <a:gd name="T92" fmla="*/ 647 w 4553"/>
                  <a:gd name="T93" fmla="*/ 1816 h 1824"/>
                  <a:gd name="T94" fmla="*/ 268 w 4553"/>
                  <a:gd name="T95" fmla="*/ 1644 h 1824"/>
                  <a:gd name="T96" fmla="*/ 40 w 4553"/>
                  <a:gd name="T97" fmla="*/ 1277 h 1824"/>
                  <a:gd name="T98" fmla="*/ 14 w 4553"/>
                  <a:gd name="T99" fmla="*/ 780 h 1824"/>
                  <a:gd name="T100" fmla="*/ 208 w 4553"/>
                  <a:gd name="T101" fmla="*/ 353 h 1824"/>
                  <a:gd name="T102" fmla="*/ 582 w 4553"/>
                  <a:gd name="T103" fmla="*/ 103 h 1824"/>
                  <a:gd name="T104" fmla="*/ 993 w 4553"/>
                  <a:gd name="T105" fmla="*/ 76 h 1824"/>
                  <a:gd name="T106" fmla="*/ 1279 w 4553"/>
                  <a:gd name="T107" fmla="*/ 159 h 1824"/>
                  <a:gd name="T108" fmla="*/ 1007 w 4553"/>
                  <a:gd name="T109" fmla="*/ 267 h 1824"/>
                  <a:gd name="T110" fmla="*/ 656 w 4553"/>
                  <a:gd name="T111" fmla="*/ 268 h 1824"/>
                  <a:gd name="T112" fmla="*/ 371 w 4553"/>
                  <a:gd name="T113" fmla="*/ 445 h 1824"/>
                  <a:gd name="T114" fmla="*/ 214 w 4553"/>
                  <a:gd name="T115" fmla="*/ 770 h 1824"/>
                  <a:gd name="T116" fmla="*/ 221 w 4553"/>
                  <a:gd name="T117" fmla="*/ 1176 h 1824"/>
                  <a:gd name="T118" fmla="*/ 380 w 4553"/>
                  <a:gd name="T119" fmla="*/ 1483 h 1824"/>
                  <a:gd name="T120" fmla="*/ 665 w 4553"/>
                  <a:gd name="T121" fmla="*/ 1634 h 1824"/>
                  <a:gd name="T122" fmla="*/ 952 w 4553"/>
                  <a:gd name="T123" fmla="*/ 1629 h 1824"/>
                  <a:gd name="T124" fmla="*/ 770 w 4553"/>
                  <a:gd name="T125" fmla="*/ 109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53" h="1824">
                    <a:moveTo>
                      <a:pt x="4369" y="1247"/>
                    </a:moveTo>
                    <a:lnTo>
                      <a:pt x="4369" y="1068"/>
                    </a:lnTo>
                    <a:lnTo>
                      <a:pt x="4368" y="1050"/>
                    </a:lnTo>
                    <a:lnTo>
                      <a:pt x="4367" y="1032"/>
                    </a:lnTo>
                    <a:lnTo>
                      <a:pt x="4366" y="1014"/>
                    </a:lnTo>
                    <a:lnTo>
                      <a:pt x="4363" y="997"/>
                    </a:lnTo>
                    <a:lnTo>
                      <a:pt x="4360" y="981"/>
                    </a:lnTo>
                    <a:lnTo>
                      <a:pt x="4355" y="965"/>
                    </a:lnTo>
                    <a:lnTo>
                      <a:pt x="4351" y="948"/>
                    </a:lnTo>
                    <a:lnTo>
                      <a:pt x="4345" y="932"/>
                    </a:lnTo>
                    <a:lnTo>
                      <a:pt x="4340" y="918"/>
                    </a:lnTo>
                    <a:lnTo>
                      <a:pt x="4333" y="902"/>
                    </a:lnTo>
                    <a:lnTo>
                      <a:pt x="4325" y="887"/>
                    </a:lnTo>
                    <a:lnTo>
                      <a:pt x="4317" y="873"/>
                    </a:lnTo>
                    <a:lnTo>
                      <a:pt x="4308" y="859"/>
                    </a:lnTo>
                    <a:lnTo>
                      <a:pt x="4298" y="846"/>
                    </a:lnTo>
                    <a:lnTo>
                      <a:pt x="4288" y="832"/>
                    </a:lnTo>
                    <a:lnTo>
                      <a:pt x="4277" y="820"/>
                    </a:lnTo>
                    <a:lnTo>
                      <a:pt x="4264" y="807"/>
                    </a:lnTo>
                    <a:lnTo>
                      <a:pt x="4252" y="795"/>
                    </a:lnTo>
                    <a:lnTo>
                      <a:pt x="4240" y="785"/>
                    </a:lnTo>
                    <a:lnTo>
                      <a:pt x="4227" y="775"/>
                    </a:lnTo>
                    <a:lnTo>
                      <a:pt x="4214" y="766"/>
                    </a:lnTo>
                    <a:lnTo>
                      <a:pt x="4200" y="757"/>
                    </a:lnTo>
                    <a:lnTo>
                      <a:pt x="4186" y="750"/>
                    </a:lnTo>
                    <a:lnTo>
                      <a:pt x="4172" y="743"/>
                    </a:lnTo>
                    <a:lnTo>
                      <a:pt x="4157" y="737"/>
                    </a:lnTo>
                    <a:lnTo>
                      <a:pt x="4142" y="732"/>
                    </a:lnTo>
                    <a:lnTo>
                      <a:pt x="4126" y="728"/>
                    </a:lnTo>
                    <a:lnTo>
                      <a:pt x="4110" y="724"/>
                    </a:lnTo>
                    <a:lnTo>
                      <a:pt x="4094" y="721"/>
                    </a:lnTo>
                    <a:lnTo>
                      <a:pt x="4077" y="719"/>
                    </a:lnTo>
                    <a:lnTo>
                      <a:pt x="4060" y="717"/>
                    </a:lnTo>
                    <a:lnTo>
                      <a:pt x="4043" y="717"/>
                    </a:lnTo>
                    <a:lnTo>
                      <a:pt x="4022" y="717"/>
                    </a:lnTo>
                    <a:lnTo>
                      <a:pt x="4001" y="720"/>
                    </a:lnTo>
                    <a:lnTo>
                      <a:pt x="3981" y="722"/>
                    </a:lnTo>
                    <a:lnTo>
                      <a:pt x="3962" y="725"/>
                    </a:lnTo>
                    <a:lnTo>
                      <a:pt x="3944" y="730"/>
                    </a:lnTo>
                    <a:lnTo>
                      <a:pt x="3926" y="735"/>
                    </a:lnTo>
                    <a:lnTo>
                      <a:pt x="3908" y="742"/>
                    </a:lnTo>
                    <a:lnTo>
                      <a:pt x="3891" y="750"/>
                    </a:lnTo>
                    <a:lnTo>
                      <a:pt x="3876" y="759"/>
                    </a:lnTo>
                    <a:lnTo>
                      <a:pt x="3860" y="768"/>
                    </a:lnTo>
                    <a:lnTo>
                      <a:pt x="3844" y="779"/>
                    </a:lnTo>
                    <a:lnTo>
                      <a:pt x="3829" y="791"/>
                    </a:lnTo>
                    <a:lnTo>
                      <a:pt x="3816" y="803"/>
                    </a:lnTo>
                    <a:lnTo>
                      <a:pt x="3803" y="818"/>
                    </a:lnTo>
                    <a:lnTo>
                      <a:pt x="3789" y="832"/>
                    </a:lnTo>
                    <a:lnTo>
                      <a:pt x="3777" y="848"/>
                    </a:lnTo>
                    <a:lnTo>
                      <a:pt x="3765" y="865"/>
                    </a:lnTo>
                    <a:lnTo>
                      <a:pt x="3754" y="882"/>
                    </a:lnTo>
                    <a:lnTo>
                      <a:pt x="3744" y="900"/>
                    </a:lnTo>
                    <a:lnTo>
                      <a:pt x="3734" y="919"/>
                    </a:lnTo>
                    <a:lnTo>
                      <a:pt x="3726" y="939"/>
                    </a:lnTo>
                    <a:lnTo>
                      <a:pt x="3718" y="959"/>
                    </a:lnTo>
                    <a:lnTo>
                      <a:pt x="3710" y="981"/>
                    </a:lnTo>
                    <a:lnTo>
                      <a:pt x="3704" y="1003"/>
                    </a:lnTo>
                    <a:lnTo>
                      <a:pt x="3698" y="1026"/>
                    </a:lnTo>
                    <a:lnTo>
                      <a:pt x="3694" y="1049"/>
                    </a:lnTo>
                    <a:lnTo>
                      <a:pt x="3689" y="1074"/>
                    </a:lnTo>
                    <a:lnTo>
                      <a:pt x="3686" y="1100"/>
                    </a:lnTo>
                    <a:lnTo>
                      <a:pt x="3683" y="1126"/>
                    </a:lnTo>
                    <a:lnTo>
                      <a:pt x="3681" y="1153"/>
                    </a:lnTo>
                    <a:lnTo>
                      <a:pt x="3680" y="1180"/>
                    </a:lnTo>
                    <a:lnTo>
                      <a:pt x="3680" y="1208"/>
                    </a:lnTo>
                    <a:lnTo>
                      <a:pt x="3680" y="1234"/>
                    </a:lnTo>
                    <a:lnTo>
                      <a:pt x="3681" y="1259"/>
                    </a:lnTo>
                    <a:lnTo>
                      <a:pt x="3683" y="1283"/>
                    </a:lnTo>
                    <a:lnTo>
                      <a:pt x="3686" y="1308"/>
                    </a:lnTo>
                    <a:lnTo>
                      <a:pt x="3689" y="1330"/>
                    </a:lnTo>
                    <a:lnTo>
                      <a:pt x="3694" y="1353"/>
                    </a:lnTo>
                    <a:lnTo>
                      <a:pt x="3698" y="1374"/>
                    </a:lnTo>
                    <a:lnTo>
                      <a:pt x="3704" y="1396"/>
                    </a:lnTo>
                    <a:lnTo>
                      <a:pt x="3709" y="1416"/>
                    </a:lnTo>
                    <a:lnTo>
                      <a:pt x="3716" y="1436"/>
                    </a:lnTo>
                    <a:lnTo>
                      <a:pt x="3724" y="1455"/>
                    </a:lnTo>
                    <a:lnTo>
                      <a:pt x="3732" y="1473"/>
                    </a:lnTo>
                    <a:lnTo>
                      <a:pt x="3742" y="1490"/>
                    </a:lnTo>
                    <a:lnTo>
                      <a:pt x="3751" y="1507"/>
                    </a:lnTo>
                    <a:lnTo>
                      <a:pt x="3762" y="1524"/>
                    </a:lnTo>
                    <a:lnTo>
                      <a:pt x="3773" y="1539"/>
                    </a:lnTo>
                    <a:lnTo>
                      <a:pt x="3785" y="1554"/>
                    </a:lnTo>
                    <a:lnTo>
                      <a:pt x="3797" y="1568"/>
                    </a:lnTo>
                    <a:lnTo>
                      <a:pt x="3810" y="1580"/>
                    </a:lnTo>
                    <a:lnTo>
                      <a:pt x="3823" y="1592"/>
                    </a:lnTo>
                    <a:lnTo>
                      <a:pt x="3837" y="1604"/>
                    </a:lnTo>
                    <a:lnTo>
                      <a:pt x="3852" y="1614"/>
                    </a:lnTo>
                    <a:lnTo>
                      <a:pt x="3867" y="1623"/>
                    </a:lnTo>
                    <a:lnTo>
                      <a:pt x="3881" y="1631"/>
                    </a:lnTo>
                    <a:lnTo>
                      <a:pt x="3898" y="1637"/>
                    </a:lnTo>
                    <a:lnTo>
                      <a:pt x="3914" y="1644"/>
                    </a:lnTo>
                    <a:lnTo>
                      <a:pt x="3931" y="1649"/>
                    </a:lnTo>
                    <a:lnTo>
                      <a:pt x="3947" y="1653"/>
                    </a:lnTo>
                    <a:lnTo>
                      <a:pt x="3965" y="1656"/>
                    </a:lnTo>
                    <a:lnTo>
                      <a:pt x="3985" y="1659"/>
                    </a:lnTo>
                    <a:lnTo>
                      <a:pt x="4003" y="1660"/>
                    </a:lnTo>
                    <a:lnTo>
                      <a:pt x="4022" y="1661"/>
                    </a:lnTo>
                    <a:lnTo>
                      <a:pt x="4041" y="1660"/>
                    </a:lnTo>
                    <a:lnTo>
                      <a:pt x="4060" y="1659"/>
                    </a:lnTo>
                    <a:lnTo>
                      <a:pt x="4078" y="1656"/>
                    </a:lnTo>
                    <a:lnTo>
                      <a:pt x="4096" y="1653"/>
                    </a:lnTo>
                    <a:lnTo>
                      <a:pt x="4113" y="1650"/>
                    </a:lnTo>
                    <a:lnTo>
                      <a:pt x="4130" y="1644"/>
                    </a:lnTo>
                    <a:lnTo>
                      <a:pt x="4146" y="1638"/>
                    </a:lnTo>
                    <a:lnTo>
                      <a:pt x="4162" y="1632"/>
                    </a:lnTo>
                    <a:lnTo>
                      <a:pt x="4177" y="1624"/>
                    </a:lnTo>
                    <a:lnTo>
                      <a:pt x="4192" y="1615"/>
                    </a:lnTo>
                    <a:lnTo>
                      <a:pt x="4207" y="1605"/>
                    </a:lnTo>
                    <a:lnTo>
                      <a:pt x="4221" y="1595"/>
                    </a:lnTo>
                    <a:lnTo>
                      <a:pt x="4234" y="1583"/>
                    </a:lnTo>
                    <a:lnTo>
                      <a:pt x="4248" y="1571"/>
                    </a:lnTo>
                    <a:lnTo>
                      <a:pt x="4260" y="1557"/>
                    </a:lnTo>
                    <a:lnTo>
                      <a:pt x="4272" y="1543"/>
                    </a:lnTo>
                    <a:lnTo>
                      <a:pt x="4285" y="1528"/>
                    </a:lnTo>
                    <a:lnTo>
                      <a:pt x="4295" y="1514"/>
                    </a:lnTo>
                    <a:lnTo>
                      <a:pt x="4305" y="1497"/>
                    </a:lnTo>
                    <a:lnTo>
                      <a:pt x="4315" y="1481"/>
                    </a:lnTo>
                    <a:lnTo>
                      <a:pt x="4323" y="1464"/>
                    </a:lnTo>
                    <a:lnTo>
                      <a:pt x="4331" y="1446"/>
                    </a:lnTo>
                    <a:lnTo>
                      <a:pt x="4339" y="1429"/>
                    </a:lnTo>
                    <a:lnTo>
                      <a:pt x="4344" y="1410"/>
                    </a:lnTo>
                    <a:lnTo>
                      <a:pt x="4350" y="1392"/>
                    </a:lnTo>
                    <a:lnTo>
                      <a:pt x="4355" y="1373"/>
                    </a:lnTo>
                    <a:lnTo>
                      <a:pt x="4359" y="1353"/>
                    </a:lnTo>
                    <a:lnTo>
                      <a:pt x="4362" y="1333"/>
                    </a:lnTo>
                    <a:lnTo>
                      <a:pt x="4366" y="1312"/>
                    </a:lnTo>
                    <a:lnTo>
                      <a:pt x="4367" y="1291"/>
                    </a:lnTo>
                    <a:lnTo>
                      <a:pt x="4368" y="1270"/>
                    </a:lnTo>
                    <a:lnTo>
                      <a:pt x="4369" y="1247"/>
                    </a:lnTo>
                    <a:close/>
                    <a:moveTo>
                      <a:pt x="4553" y="1796"/>
                    </a:moveTo>
                    <a:lnTo>
                      <a:pt x="4369" y="1796"/>
                    </a:lnTo>
                    <a:lnTo>
                      <a:pt x="4369" y="1589"/>
                    </a:lnTo>
                    <a:lnTo>
                      <a:pt x="4364" y="1589"/>
                    </a:lnTo>
                    <a:lnTo>
                      <a:pt x="4348" y="1618"/>
                    </a:lnTo>
                    <a:lnTo>
                      <a:pt x="4330" y="1644"/>
                    </a:lnTo>
                    <a:lnTo>
                      <a:pt x="4312" y="1669"/>
                    </a:lnTo>
                    <a:lnTo>
                      <a:pt x="4291" y="1692"/>
                    </a:lnTo>
                    <a:lnTo>
                      <a:pt x="4270" y="1713"/>
                    </a:lnTo>
                    <a:lnTo>
                      <a:pt x="4249" y="1733"/>
                    </a:lnTo>
                    <a:lnTo>
                      <a:pt x="4225" y="1750"/>
                    </a:lnTo>
                    <a:lnTo>
                      <a:pt x="4201" y="1766"/>
                    </a:lnTo>
                    <a:lnTo>
                      <a:pt x="4176" y="1779"/>
                    </a:lnTo>
                    <a:lnTo>
                      <a:pt x="4150" y="1791"/>
                    </a:lnTo>
                    <a:lnTo>
                      <a:pt x="4122" y="1802"/>
                    </a:lnTo>
                    <a:lnTo>
                      <a:pt x="4094" y="1809"/>
                    </a:lnTo>
                    <a:lnTo>
                      <a:pt x="4063" y="1816"/>
                    </a:lnTo>
                    <a:lnTo>
                      <a:pt x="4033" y="1821"/>
                    </a:lnTo>
                    <a:lnTo>
                      <a:pt x="4001" y="1823"/>
                    </a:lnTo>
                    <a:lnTo>
                      <a:pt x="3968" y="1824"/>
                    </a:lnTo>
                    <a:lnTo>
                      <a:pt x="3941" y="1823"/>
                    </a:lnTo>
                    <a:lnTo>
                      <a:pt x="3915" y="1822"/>
                    </a:lnTo>
                    <a:lnTo>
                      <a:pt x="3890" y="1818"/>
                    </a:lnTo>
                    <a:lnTo>
                      <a:pt x="3865" y="1814"/>
                    </a:lnTo>
                    <a:lnTo>
                      <a:pt x="3841" y="1808"/>
                    </a:lnTo>
                    <a:lnTo>
                      <a:pt x="3817" y="1802"/>
                    </a:lnTo>
                    <a:lnTo>
                      <a:pt x="3795" y="1793"/>
                    </a:lnTo>
                    <a:lnTo>
                      <a:pt x="3773" y="1784"/>
                    </a:lnTo>
                    <a:lnTo>
                      <a:pt x="3752" y="1772"/>
                    </a:lnTo>
                    <a:lnTo>
                      <a:pt x="3731" y="1760"/>
                    </a:lnTo>
                    <a:lnTo>
                      <a:pt x="3710" y="1748"/>
                    </a:lnTo>
                    <a:lnTo>
                      <a:pt x="3691" y="1733"/>
                    </a:lnTo>
                    <a:lnTo>
                      <a:pt x="3673" y="1716"/>
                    </a:lnTo>
                    <a:lnTo>
                      <a:pt x="3655" y="1699"/>
                    </a:lnTo>
                    <a:lnTo>
                      <a:pt x="3637" y="1681"/>
                    </a:lnTo>
                    <a:lnTo>
                      <a:pt x="3622" y="1661"/>
                    </a:lnTo>
                    <a:lnTo>
                      <a:pt x="3606" y="1641"/>
                    </a:lnTo>
                    <a:lnTo>
                      <a:pt x="3590" y="1618"/>
                    </a:lnTo>
                    <a:lnTo>
                      <a:pt x="3577" y="1596"/>
                    </a:lnTo>
                    <a:lnTo>
                      <a:pt x="3564" y="1572"/>
                    </a:lnTo>
                    <a:lnTo>
                      <a:pt x="3553" y="1547"/>
                    </a:lnTo>
                    <a:lnTo>
                      <a:pt x="3542" y="1523"/>
                    </a:lnTo>
                    <a:lnTo>
                      <a:pt x="3532" y="1496"/>
                    </a:lnTo>
                    <a:lnTo>
                      <a:pt x="3524" y="1469"/>
                    </a:lnTo>
                    <a:lnTo>
                      <a:pt x="3516" y="1441"/>
                    </a:lnTo>
                    <a:lnTo>
                      <a:pt x="3509" y="1411"/>
                    </a:lnTo>
                    <a:lnTo>
                      <a:pt x="3504" y="1381"/>
                    </a:lnTo>
                    <a:lnTo>
                      <a:pt x="3499" y="1351"/>
                    </a:lnTo>
                    <a:lnTo>
                      <a:pt x="3496" y="1319"/>
                    </a:lnTo>
                    <a:lnTo>
                      <a:pt x="3493" y="1285"/>
                    </a:lnTo>
                    <a:lnTo>
                      <a:pt x="3491" y="1252"/>
                    </a:lnTo>
                    <a:lnTo>
                      <a:pt x="3491" y="1218"/>
                    </a:lnTo>
                    <a:lnTo>
                      <a:pt x="3491" y="1181"/>
                    </a:lnTo>
                    <a:lnTo>
                      <a:pt x="3493" y="1144"/>
                    </a:lnTo>
                    <a:lnTo>
                      <a:pt x="3496" y="1109"/>
                    </a:lnTo>
                    <a:lnTo>
                      <a:pt x="3500" y="1074"/>
                    </a:lnTo>
                    <a:lnTo>
                      <a:pt x="3505" y="1041"/>
                    </a:lnTo>
                    <a:lnTo>
                      <a:pt x="3511" y="1009"/>
                    </a:lnTo>
                    <a:lnTo>
                      <a:pt x="3518" y="977"/>
                    </a:lnTo>
                    <a:lnTo>
                      <a:pt x="3527" y="947"/>
                    </a:lnTo>
                    <a:lnTo>
                      <a:pt x="3536" y="916"/>
                    </a:lnTo>
                    <a:lnTo>
                      <a:pt x="3547" y="888"/>
                    </a:lnTo>
                    <a:lnTo>
                      <a:pt x="3559" y="860"/>
                    </a:lnTo>
                    <a:lnTo>
                      <a:pt x="3572" y="833"/>
                    </a:lnTo>
                    <a:lnTo>
                      <a:pt x="3586" y="807"/>
                    </a:lnTo>
                    <a:lnTo>
                      <a:pt x="3601" y="783"/>
                    </a:lnTo>
                    <a:lnTo>
                      <a:pt x="3617" y="758"/>
                    </a:lnTo>
                    <a:lnTo>
                      <a:pt x="3635" y="735"/>
                    </a:lnTo>
                    <a:lnTo>
                      <a:pt x="3653" y="713"/>
                    </a:lnTo>
                    <a:lnTo>
                      <a:pt x="3672" y="693"/>
                    </a:lnTo>
                    <a:lnTo>
                      <a:pt x="3692" y="674"/>
                    </a:lnTo>
                    <a:lnTo>
                      <a:pt x="3713" y="656"/>
                    </a:lnTo>
                    <a:lnTo>
                      <a:pt x="3734" y="640"/>
                    </a:lnTo>
                    <a:lnTo>
                      <a:pt x="3756" y="625"/>
                    </a:lnTo>
                    <a:lnTo>
                      <a:pt x="3779" y="612"/>
                    </a:lnTo>
                    <a:lnTo>
                      <a:pt x="3803" y="599"/>
                    </a:lnTo>
                    <a:lnTo>
                      <a:pt x="3827" y="589"/>
                    </a:lnTo>
                    <a:lnTo>
                      <a:pt x="3852" y="579"/>
                    </a:lnTo>
                    <a:lnTo>
                      <a:pt x="3878" y="571"/>
                    </a:lnTo>
                    <a:lnTo>
                      <a:pt x="3905" y="566"/>
                    </a:lnTo>
                    <a:lnTo>
                      <a:pt x="3932" y="560"/>
                    </a:lnTo>
                    <a:lnTo>
                      <a:pt x="3960" y="557"/>
                    </a:lnTo>
                    <a:lnTo>
                      <a:pt x="3989" y="554"/>
                    </a:lnTo>
                    <a:lnTo>
                      <a:pt x="4018" y="554"/>
                    </a:lnTo>
                    <a:lnTo>
                      <a:pt x="4048" y="554"/>
                    </a:lnTo>
                    <a:lnTo>
                      <a:pt x="4076" y="557"/>
                    </a:lnTo>
                    <a:lnTo>
                      <a:pt x="4103" y="561"/>
                    </a:lnTo>
                    <a:lnTo>
                      <a:pt x="4130" y="567"/>
                    </a:lnTo>
                    <a:lnTo>
                      <a:pt x="4154" y="574"/>
                    </a:lnTo>
                    <a:lnTo>
                      <a:pt x="4179" y="581"/>
                    </a:lnTo>
                    <a:lnTo>
                      <a:pt x="4201" y="592"/>
                    </a:lnTo>
                    <a:lnTo>
                      <a:pt x="4224" y="603"/>
                    </a:lnTo>
                    <a:lnTo>
                      <a:pt x="4245" y="616"/>
                    </a:lnTo>
                    <a:lnTo>
                      <a:pt x="4264" y="631"/>
                    </a:lnTo>
                    <a:lnTo>
                      <a:pt x="4283" y="647"/>
                    </a:lnTo>
                    <a:lnTo>
                      <a:pt x="4303" y="665"/>
                    </a:lnTo>
                    <a:lnTo>
                      <a:pt x="4319" y="684"/>
                    </a:lnTo>
                    <a:lnTo>
                      <a:pt x="4335" y="705"/>
                    </a:lnTo>
                    <a:lnTo>
                      <a:pt x="4350" y="726"/>
                    </a:lnTo>
                    <a:lnTo>
                      <a:pt x="4364" y="751"/>
                    </a:lnTo>
                    <a:lnTo>
                      <a:pt x="4369" y="751"/>
                    </a:lnTo>
                    <a:lnTo>
                      <a:pt x="4369" y="0"/>
                    </a:lnTo>
                    <a:lnTo>
                      <a:pt x="4553" y="0"/>
                    </a:lnTo>
                    <a:lnTo>
                      <a:pt x="4553" y="1796"/>
                    </a:lnTo>
                    <a:close/>
                    <a:moveTo>
                      <a:pt x="3197" y="1796"/>
                    </a:moveTo>
                    <a:lnTo>
                      <a:pt x="3011" y="1796"/>
                    </a:lnTo>
                    <a:lnTo>
                      <a:pt x="3011" y="0"/>
                    </a:lnTo>
                    <a:lnTo>
                      <a:pt x="3197" y="0"/>
                    </a:lnTo>
                    <a:lnTo>
                      <a:pt x="3197" y="1796"/>
                    </a:lnTo>
                    <a:close/>
                    <a:moveTo>
                      <a:pt x="2156" y="717"/>
                    </a:moveTo>
                    <a:lnTo>
                      <a:pt x="2135" y="717"/>
                    </a:lnTo>
                    <a:lnTo>
                      <a:pt x="2114" y="720"/>
                    </a:lnTo>
                    <a:lnTo>
                      <a:pt x="2092" y="722"/>
                    </a:lnTo>
                    <a:lnTo>
                      <a:pt x="2072" y="725"/>
                    </a:lnTo>
                    <a:lnTo>
                      <a:pt x="2053" y="730"/>
                    </a:lnTo>
                    <a:lnTo>
                      <a:pt x="2034" y="735"/>
                    </a:lnTo>
                    <a:lnTo>
                      <a:pt x="2016" y="742"/>
                    </a:lnTo>
                    <a:lnTo>
                      <a:pt x="1998" y="749"/>
                    </a:lnTo>
                    <a:lnTo>
                      <a:pt x="1980" y="758"/>
                    </a:lnTo>
                    <a:lnTo>
                      <a:pt x="1964" y="767"/>
                    </a:lnTo>
                    <a:lnTo>
                      <a:pt x="1947" y="778"/>
                    </a:lnTo>
                    <a:lnTo>
                      <a:pt x="1931" y="789"/>
                    </a:lnTo>
                    <a:lnTo>
                      <a:pt x="1917" y="802"/>
                    </a:lnTo>
                    <a:lnTo>
                      <a:pt x="1902" y="815"/>
                    </a:lnTo>
                    <a:lnTo>
                      <a:pt x="1889" y="830"/>
                    </a:lnTo>
                    <a:lnTo>
                      <a:pt x="1875" y="845"/>
                    </a:lnTo>
                    <a:lnTo>
                      <a:pt x="1863" y="861"/>
                    </a:lnTo>
                    <a:lnTo>
                      <a:pt x="1851" y="878"/>
                    </a:lnTo>
                    <a:lnTo>
                      <a:pt x="1840" y="896"/>
                    </a:lnTo>
                    <a:lnTo>
                      <a:pt x="1830" y="914"/>
                    </a:lnTo>
                    <a:lnTo>
                      <a:pt x="1820" y="933"/>
                    </a:lnTo>
                    <a:lnTo>
                      <a:pt x="1812" y="954"/>
                    </a:lnTo>
                    <a:lnTo>
                      <a:pt x="1805" y="975"/>
                    </a:lnTo>
                    <a:lnTo>
                      <a:pt x="1798" y="996"/>
                    </a:lnTo>
                    <a:lnTo>
                      <a:pt x="1791" y="1019"/>
                    </a:lnTo>
                    <a:lnTo>
                      <a:pt x="1787" y="1041"/>
                    </a:lnTo>
                    <a:lnTo>
                      <a:pt x="1782" y="1066"/>
                    </a:lnTo>
                    <a:lnTo>
                      <a:pt x="1779" y="1090"/>
                    </a:lnTo>
                    <a:lnTo>
                      <a:pt x="1775" y="1116"/>
                    </a:lnTo>
                    <a:lnTo>
                      <a:pt x="1773" y="1141"/>
                    </a:lnTo>
                    <a:lnTo>
                      <a:pt x="1772" y="1168"/>
                    </a:lnTo>
                    <a:lnTo>
                      <a:pt x="1772" y="1197"/>
                    </a:lnTo>
                    <a:lnTo>
                      <a:pt x="1772" y="1222"/>
                    </a:lnTo>
                    <a:lnTo>
                      <a:pt x="1773" y="1248"/>
                    </a:lnTo>
                    <a:lnTo>
                      <a:pt x="1775" y="1274"/>
                    </a:lnTo>
                    <a:lnTo>
                      <a:pt x="1779" y="1299"/>
                    </a:lnTo>
                    <a:lnTo>
                      <a:pt x="1782" y="1322"/>
                    </a:lnTo>
                    <a:lnTo>
                      <a:pt x="1787" y="1345"/>
                    </a:lnTo>
                    <a:lnTo>
                      <a:pt x="1792" y="1367"/>
                    </a:lnTo>
                    <a:lnTo>
                      <a:pt x="1798" y="1389"/>
                    </a:lnTo>
                    <a:lnTo>
                      <a:pt x="1805" y="1410"/>
                    </a:lnTo>
                    <a:lnTo>
                      <a:pt x="1812" y="1430"/>
                    </a:lnTo>
                    <a:lnTo>
                      <a:pt x="1821" y="1450"/>
                    </a:lnTo>
                    <a:lnTo>
                      <a:pt x="1830" y="1469"/>
                    </a:lnTo>
                    <a:lnTo>
                      <a:pt x="1840" y="1487"/>
                    </a:lnTo>
                    <a:lnTo>
                      <a:pt x="1852" y="1504"/>
                    </a:lnTo>
                    <a:lnTo>
                      <a:pt x="1864" y="1520"/>
                    </a:lnTo>
                    <a:lnTo>
                      <a:pt x="1876" y="1536"/>
                    </a:lnTo>
                    <a:lnTo>
                      <a:pt x="1890" y="1551"/>
                    </a:lnTo>
                    <a:lnTo>
                      <a:pt x="1903" y="1565"/>
                    </a:lnTo>
                    <a:lnTo>
                      <a:pt x="1918" y="1579"/>
                    </a:lnTo>
                    <a:lnTo>
                      <a:pt x="1934" y="1590"/>
                    </a:lnTo>
                    <a:lnTo>
                      <a:pt x="1949" y="1601"/>
                    </a:lnTo>
                    <a:lnTo>
                      <a:pt x="1965" y="1611"/>
                    </a:lnTo>
                    <a:lnTo>
                      <a:pt x="1982" y="1622"/>
                    </a:lnTo>
                    <a:lnTo>
                      <a:pt x="1999" y="1629"/>
                    </a:lnTo>
                    <a:lnTo>
                      <a:pt x="2017" y="1636"/>
                    </a:lnTo>
                    <a:lnTo>
                      <a:pt x="2035" y="1643"/>
                    </a:lnTo>
                    <a:lnTo>
                      <a:pt x="2054" y="1649"/>
                    </a:lnTo>
                    <a:lnTo>
                      <a:pt x="2073" y="1653"/>
                    </a:lnTo>
                    <a:lnTo>
                      <a:pt x="2093" y="1656"/>
                    </a:lnTo>
                    <a:lnTo>
                      <a:pt x="2114" y="1659"/>
                    </a:lnTo>
                    <a:lnTo>
                      <a:pt x="2135" y="1660"/>
                    </a:lnTo>
                    <a:lnTo>
                      <a:pt x="2156" y="1661"/>
                    </a:lnTo>
                    <a:lnTo>
                      <a:pt x="2179" y="1660"/>
                    </a:lnTo>
                    <a:lnTo>
                      <a:pt x="2200" y="1659"/>
                    </a:lnTo>
                    <a:lnTo>
                      <a:pt x="2220" y="1656"/>
                    </a:lnTo>
                    <a:lnTo>
                      <a:pt x="2241" y="1653"/>
                    </a:lnTo>
                    <a:lnTo>
                      <a:pt x="2261" y="1649"/>
                    </a:lnTo>
                    <a:lnTo>
                      <a:pt x="2279" y="1643"/>
                    </a:lnTo>
                    <a:lnTo>
                      <a:pt x="2298" y="1637"/>
                    </a:lnTo>
                    <a:lnTo>
                      <a:pt x="2315" y="1631"/>
                    </a:lnTo>
                    <a:lnTo>
                      <a:pt x="2332" y="1622"/>
                    </a:lnTo>
                    <a:lnTo>
                      <a:pt x="2348" y="1613"/>
                    </a:lnTo>
                    <a:lnTo>
                      <a:pt x="2364" y="1602"/>
                    </a:lnTo>
                    <a:lnTo>
                      <a:pt x="2379" y="1592"/>
                    </a:lnTo>
                    <a:lnTo>
                      <a:pt x="2393" y="1580"/>
                    </a:lnTo>
                    <a:lnTo>
                      <a:pt x="2407" y="1568"/>
                    </a:lnTo>
                    <a:lnTo>
                      <a:pt x="2419" y="1553"/>
                    </a:lnTo>
                    <a:lnTo>
                      <a:pt x="2432" y="1538"/>
                    </a:lnTo>
                    <a:lnTo>
                      <a:pt x="2444" y="1523"/>
                    </a:lnTo>
                    <a:lnTo>
                      <a:pt x="2454" y="1507"/>
                    </a:lnTo>
                    <a:lnTo>
                      <a:pt x="2464" y="1489"/>
                    </a:lnTo>
                    <a:lnTo>
                      <a:pt x="2474" y="1471"/>
                    </a:lnTo>
                    <a:lnTo>
                      <a:pt x="2482" y="1452"/>
                    </a:lnTo>
                    <a:lnTo>
                      <a:pt x="2490" y="1433"/>
                    </a:lnTo>
                    <a:lnTo>
                      <a:pt x="2498" y="1412"/>
                    </a:lnTo>
                    <a:lnTo>
                      <a:pt x="2503" y="1391"/>
                    </a:lnTo>
                    <a:lnTo>
                      <a:pt x="2509" y="1369"/>
                    </a:lnTo>
                    <a:lnTo>
                      <a:pt x="2515" y="1346"/>
                    </a:lnTo>
                    <a:lnTo>
                      <a:pt x="2518" y="1322"/>
                    </a:lnTo>
                    <a:lnTo>
                      <a:pt x="2521" y="1298"/>
                    </a:lnTo>
                    <a:lnTo>
                      <a:pt x="2525" y="1272"/>
                    </a:lnTo>
                    <a:lnTo>
                      <a:pt x="2526" y="1246"/>
                    </a:lnTo>
                    <a:lnTo>
                      <a:pt x="2527" y="1219"/>
                    </a:lnTo>
                    <a:lnTo>
                      <a:pt x="2528" y="1192"/>
                    </a:lnTo>
                    <a:lnTo>
                      <a:pt x="2527" y="1164"/>
                    </a:lnTo>
                    <a:lnTo>
                      <a:pt x="2526" y="1136"/>
                    </a:lnTo>
                    <a:lnTo>
                      <a:pt x="2525" y="1110"/>
                    </a:lnTo>
                    <a:lnTo>
                      <a:pt x="2521" y="1084"/>
                    </a:lnTo>
                    <a:lnTo>
                      <a:pt x="2518" y="1059"/>
                    </a:lnTo>
                    <a:lnTo>
                      <a:pt x="2515" y="1036"/>
                    </a:lnTo>
                    <a:lnTo>
                      <a:pt x="2509" y="1012"/>
                    </a:lnTo>
                    <a:lnTo>
                      <a:pt x="2503" y="990"/>
                    </a:lnTo>
                    <a:lnTo>
                      <a:pt x="2498" y="968"/>
                    </a:lnTo>
                    <a:lnTo>
                      <a:pt x="2490" y="948"/>
                    </a:lnTo>
                    <a:lnTo>
                      <a:pt x="2482" y="928"/>
                    </a:lnTo>
                    <a:lnTo>
                      <a:pt x="2474" y="909"/>
                    </a:lnTo>
                    <a:lnTo>
                      <a:pt x="2464" y="891"/>
                    </a:lnTo>
                    <a:lnTo>
                      <a:pt x="2454" y="874"/>
                    </a:lnTo>
                    <a:lnTo>
                      <a:pt x="2444" y="857"/>
                    </a:lnTo>
                    <a:lnTo>
                      <a:pt x="2432" y="841"/>
                    </a:lnTo>
                    <a:lnTo>
                      <a:pt x="2419" y="825"/>
                    </a:lnTo>
                    <a:lnTo>
                      <a:pt x="2407" y="812"/>
                    </a:lnTo>
                    <a:lnTo>
                      <a:pt x="2393" y="798"/>
                    </a:lnTo>
                    <a:lnTo>
                      <a:pt x="2379" y="787"/>
                    </a:lnTo>
                    <a:lnTo>
                      <a:pt x="2364" y="776"/>
                    </a:lnTo>
                    <a:lnTo>
                      <a:pt x="2348" y="766"/>
                    </a:lnTo>
                    <a:lnTo>
                      <a:pt x="2332" y="757"/>
                    </a:lnTo>
                    <a:lnTo>
                      <a:pt x="2315" y="748"/>
                    </a:lnTo>
                    <a:lnTo>
                      <a:pt x="2298" y="741"/>
                    </a:lnTo>
                    <a:lnTo>
                      <a:pt x="2279" y="734"/>
                    </a:lnTo>
                    <a:lnTo>
                      <a:pt x="2261" y="730"/>
                    </a:lnTo>
                    <a:lnTo>
                      <a:pt x="2241" y="725"/>
                    </a:lnTo>
                    <a:lnTo>
                      <a:pt x="2220" y="722"/>
                    </a:lnTo>
                    <a:lnTo>
                      <a:pt x="2200" y="720"/>
                    </a:lnTo>
                    <a:lnTo>
                      <a:pt x="2179" y="717"/>
                    </a:lnTo>
                    <a:lnTo>
                      <a:pt x="2156" y="717"/>
                    </a:lnTo>
                    <a:close/>
                    <a:moveTo>
                      <a:pt x="2143" y="1824"/>
                    </a:moveTo>
                    <a:lnTo>
                      <a:pt x="2111" y="1823"/>
                    </a:lnTo>
                    <a:lnTo>
                      <a:pt x="2081" y="1822"/>
                    </a:lnTo>
                    <a:lnTo>
                      <a:pt x="2051" y="1818"/>
                    </a:lnTo>
                    <a:lnTo>
                      <a:pt x="2021" y="1814"/>
                    </a:lnTo>
                    <a:lnTo>
                      <a:pt x="1993" y="1807"/>
                    </a:lnTo>
                    <a:lnTo>
                      <a:pt x="1966" y="1800"/>
                    </a:lnTo>
                    <a:lnTo>
                      <a:pt x="1939" y="1791"/>
                    </a:lnTo>
                    <a:lnTo>
                      <a:pt x="1914" y="1781"/>
                    </a:lnTo>
                    <a:lnTo>
                      <a:pt x="1889" y="1770"/>
                    </a:lnTo>
                    <a:lnTo>
                      <a:pt x="1864" y="1758"/>
                    </a:lnTo>
                    <a:lnTo>
                      <a:pt x="1840" y="1744"/>
                    </a:lnTo>
                    <a:lnTo>
                      <a:pt x="1818" y="1728"/>
                    </a:lnTo>
                    <a:lnTo>
                      <a:pt x="1796" y="1712"/>
                    </a:lnTo>
                    <a:lnTo>
                      <a:pt x="1775" y="1694"/>
                    </a:lnTo>
                    <a:lnTo>
                      <a:pt x="1755" y="1674"/>
                    </a:lnTo>
                    <a:lnTo>
                      <a:pt x="1735" y="1654"/>
                    </a:lnTo>
                    <a:lnTo>
                      <a:pt x="1717" y="1633"/>
                    </a:lnTo>
                    <a:lnTo>
                      <a:pt x="1700" y="1610"/>
                    </a:lnTo>
                    <a:lnTo>
                      <a:pt x="1683" y="1587"/>
                    </a:lnTo>
                    <a:lnTo>
                      <a:pt x="1669" y="1562"/>
                    </a:lnTo>
                    <a:lnTo>
                      <a:pt x="1655" y="1537"/>
                    </a:lnTo>
                    <a:lnTo>
                      <a:pt x="1643" y="1511"/>
                    </a:lnTo>
                    <a:lnTo>
                      <a:pt x="1631" y="1484"/>
                    </a:lnTo>
                    <a:lnTo>
                      <a:pt x="1621" y="1456"/>
                    </a:lnTo>
                    <a:lnTo>
                      <a:pt x="1612" y="1428"/>
                    </a:lnTo>
                    <a:lnTo>
                      <a:pt x="1604" y="1398"/>
                    </a:lnTo>
                    <a:lnTo>
                      <a:pt x="1598" y="1367"/>
                    </a:lnTo>
                    <a:lnTo>
                      <a:pt x="1592" y="1337"/>
                    </a:lnTo>
                    <a:lnTo>
                      <a:pt x="1588" y="1304"/>
                    </a:lnTo>
                    <a:lnTo>
                      <a:pt x="1585" y="1272"/>
                    </a:lnTo>
                    <a:lnTo>
                      <a:pt x="1583" y="1238"/>
                    </a:lnTo>
                    <a:lnTo>
                      <a:pt x="1583" y="1203"/>
                    </a:lnTo>
                    <a:lnTo>
                      <a:pt x="1583" y="1165"/>
                    </a:lnTo>
                    <a:lnTo>
                      <a:pt x="1585" y="1129"/>
                    </a:lnTo>
                    <a:lnTo>
                      <a:pt x="1589" y="1093"/>
                    </a:lnTo>
                    <a:lnTo>
                      <a:pt x="1593" y="1058"/>
                    </a:lnTo>
                    <a:lnTo>
                      <a:pt x="1598" y="1026"/>
                    </a:lnTo>
                    <a:lnTo>
                      <a:pt x="1606" y="993"/>
                    </a:lnTo>
                    <a:lnTo>
                      <a:pt x="1613" y="961"/>
                    </a:lnTo>
                    <a:lnTo>
                      <a:pt x="1622" y="931"/>
                    </a:lnTo>
                    <a:lnTo>
                      <a:pt x="1633" y="902"/>
                    </a:lnTo>
                    <a:lnTo>
                      <a:pt x="1645" y="874"/>
                    </a:lnTo>
                    <a:lnTo>
                      <a:pt x="1657" y="846"/>
                    </a:lnTo>
                    <a:lnTo>
                      <a:pt x="1672" y="820"/>
                    </a:lnTo>
                    <a:lnTo>
                      <a:pt x="1688" y="795"/>
                    </a:lnTo>
                    <a:lnTo>
                      <a:pt x="1704" y="770"/>
                    </a:lnTo>
                    <a:lnTo>
                      <a:pt x="1722" y="748"/>
                    </a:lnTo>
                    <a:lnTo>
                      <a:pt x="1742" y="725"/>
                    </a:lnTo>
                    <a:lnTo>
                      <a:pt x="1762" y="705"/>
                    </a:lnTo>
                    <a:lnTo>
                      <a:pt x="1783" y="685"/>
                    </a:lnTo>
                    <a:lnTo>
                      <a:pt x="1805" y="667"/>
                    </a:lnTo>
                    <a:lnTo>
                      <a:pt x="1828" y="650"/>
                    </a:lnTo>
                    <a:lnTo>
                      <a:pt x="1852" y="635"/>
                    </a:lnTo>
                    <a:lnTo>
                      <a:pt x="1876" y="621"/>
                    </a:lnTo>
                    <a:lnTo>
                      <a:pt x="1901" y="608"/>
                    </a:lnTo>
                    <a:lnTo>
                      <a:pt x="1928" y="597"/>
                    </a:lnTo>
                    <a:lnTo>
                      <a:pt x="1955" y="587"/>
                    </a:lnTo>
                    <a:lnTo>
                      <a:pt x="1983" y="578"/>
                    </a:lnTo>
                    <a:lnTo>
                      <a:pt x="2012" y="571"/>
                    </a:lnTo>
                    <a:lnTo>
                      <a:pt x="2043" y="565"/>
                    </a:lnTo>
                    <a:lnTo>
                      <a:pt x="2073" y="560"/>
                    </a:lnTo>
                    <a:lnTo>
                      <a:pt x="2105" y="557"/>
                    </a:lnTo>
                    <a:lnTo>
                      <a:pt x="2137" y="554"/>
                    </a:lnTo>
                    <a:lnTo>
                      <a:pt x="2171" y="554"/>
                    </a:lnTo>
                    <a:lnTo>
                      <a:pt x="2202" y="554"/>
                    </a:lnTo>
                    <a:lnTo>
                      <a:pt x="2233" y="557"/>
                    </a:lnTo>
                    <a:lnTo>
                      <a:pt x="2263" y="560"/>
                    </a:lnTo>
                    <a:lnTo>
                      <a:pt x="2292" y="565"/>
                    </a:lnTo>
                    <a:lnTo>
                      <a:pt x="2320" y="570"/>
                    </a:lnTo>
                    <a:lnTo>
                      <a:pt x="2347" y="578"/>
                    </a:lnTo>
                    <a:lnTo>
                      <a:pt x="2374" y="586"/>
                    </a:lnTo>
                    <a:lnTo>
                      <a:pt x="2400" y="596"/>
                    </a:lnTo>
                    <a:lnTo>
                      <a:pt x="2425" y="607"/>
                    </a:lnTo>
                    <a:lnTo>
                      <a:pt x="2448" y="620"/>
                    </a:lnTo>
                    <a:lnTo>
                      <a:pt x="2471" y="633"/>
                    </a:lnTo>
                    <a:lnTo>
                      <a:pt x="2493" y="648"/>
                    </a:lnTo>
                    <a:lnTo>
                      <a:pt x="2515" y="665"/>
                    </a:lnTo>
                    <a:lnTo>
                      <a:pt x="2535" y="681"/>
                    </a:lnTo>
                    <a:lnTo>
                      <a:pt x="2554" y="701"/>
                    </a:lnTo>
                    <a:lnTo>
                      <a:pt x="2572" y="721"/>
                    </a:lnTo>
                    <a:lnTo>
                      <a:pt x="2590" y="742"/>
                    </a:lnTo>
                    <a:lnTo>
                      <a:pt x="2606" y="765"/>
                    </a:lnTo>
                    <a:lnTo>
                      <a:pt x="2621" y="788"/>
                    </a:lnTo>
                    <a:lnTo>
                      <a:pt x="2636" y="813"/>
                    </a:lnTo>
                    <a:lnTo>
                      <a:pt x="2648" y="838"/>
                    </a:lnTo>
                    <a:lnTo>
                      <a:pt x="2661" y="865"/>
                    </a:lnTo>
                    <a:lnTo>
                      <a:pt x="2671" y="892"/>
                    </a:lnTo>
                    <a:lnTo>
                      <a:pt x="2681" y="920"/>
                    </a:lnTo>
                    <a:lnTo>
                      <a:pt x="2689" y="950"/>
                    </a:lnTo>
                    <a:lnTo>
                      <a:pt x="2697" y="981"/>
                    </a:lnTo>
                    <a:lnTo>
                      <a:pt x="2702" y="1012"/>
                    </a:lnTo>
                    <a:lnTo>
                      <a:pt x="2708" y="1045"/>
                    </a:lnTo>
                    <a:lnTo>
                      <a:pt x="2711" y="1077"/>
                    </a:lnTo>
                    <a:lnTo>
                      <a:pt x="2715" y="1112"/>
                    </a:lnTo>
                    <a:lnTo>
                      <a:pt x="2716" y="1148"/>
                    </a:lnTo>
                    <a:lnTo>
                      <a:pt x="2717" y="1184"/>
                    </a:lnTo>
                    <a:lnTo>
                      <a:pt x="2716" y="1220"/>
                    </a:lnTo>
                    <a:lnTo>
                      <a:pt x="2715" y="1255"/>
                    </a:lnTo>
                    <a:lnTo>
                      <a:pt x="2711" y="1289"/>
                    </a:lnTo>
                    <a:lnTo>
                      <a:pt x="2707" y="1322"/>
                    </a:lnTo>
                    <a:lnTo>
                      <a:pt x="2701" y="1354"/>
                    </a:lnTo>
                    <a:lnTo>
                      <a:pt x="2695" y="1385"/>
                    </a:lnTo>
                    <a:lnTo>
                      <a:pt x="2687" y="1416"/>
                    </a:lnTo>
                    <a:lnTo>
                      <a:pt x="2678" y="1446"/>
                    </a:lnTo>
                    <a:lnTo>
                      <a:pt x="2668" y="1474"/>
                    </a:lnTo>
                    <a:lnTo>
                      <a:pt x="2656" y="1502"/>
                    </a:lnTo>
                    <a:lnTo>
                      <a:pt x="2643" y="1529"/>
                    </a:lnTo>
                    <a:lnTo>
                      <a:pt x="2629" y="1555"/>
                    </a:lnTo>
                    <a:lnTo>
                      <a:pt x="2614" y="1580"/>
                    </a:lnTo>
                    <a:lnTo>
                      <a:pt x="2598" y="1604"/>
                    </a:lnTo>
                    <a:lnTo>
                      <a:pt x="2580" y="1627"/>
                    </a:lnTo>
                    <a:lnTo>
                      <a:pt x="2561" y="1650"/>
                    </a:lnTo>
                    <a:lnTo>
                      <a:pt x="2542" y="1670"/>
                    </a:lnTo>
                    <a:lnTo>
                      <a:pt x="2520" y="1690"/>
                    </a:lnTo>
                    <a:lnTo>
                      <a:pt x="2499" y="1708"/>
                    </a:lnTo>
                    <a:lnTo>
                      <a:pt x="2477" y="1726"/>
                    </a:lnTo>
                    <a:lnTo>
                      <a:pt x="2453" y="1742"/>
                    </a:lnTo>
                    <a:lnTo>
                      <a:pt x="2429" y="1755"/>
                    </a:lnTo>
                    <a:lnTo>
                      <a:pt x="2405" y="1769"/>
                    </a:lnTo>
                    <a:lnTo>
                      <a:pt x="2379" y="1780"/>
                    </a:lnTo>
                    <a:lnTo>
                      <a:pt x="2352" y="1790"/>
                    </a:lnTo>
                    <a:lnTo>
                      <a:pt x="2325" y="1799"/>
                    </a:lnTo>
                    <a:lnTo>
                      <a:pt x="2297" y="1807"/>
                    </a:lnTo>
                    <a:lnTo>
                      <a:pt x="2267" y="1813"/>
                    </a:lnTo>
                    <a:lnTo>
                      <a:pt x="2237" y="1818"/>
                    </a:lnTo>
                    <a:lnTo>
                      <a:pt x="2207" y="1822"/>
                    </a:lnTo>
                    <a:lnTo>
                      <a:pt x="2175" y="1823"/>
                    </a:lnTo>
                    <a:lnTo>
                      <a:pt x="2143" y="1824"/>
                    </a:lnTo>
                    <a:close/>
                    <a:moveTo>
                      <a:pt x="1311" y="1680"/>
                    </a:moveTo>
                    <a:lnTo>
                      <a:pt x="1281" y="1697"/>
                    </a:lnTo>
                    <a:lnTo>
                      <a:pt x="1250" y="1714"/>
                    </a:lnTo>
                    <a:lnTo>
                      <a:pt x="1219" y="1728"/>
                    </a:lnTo>
                    <a:lnTo>
                      <a:pt x="1186" y="1743"/>
                    </a:lnTo>
                    <a:lnTo>
                      <a:pt x="1155" y="1755"/>
                    </a:lnTo>
                    <a:lnTo>
                      <a:pt x="1122" y="1768"/>
                    </a:lnTo>
                    <a:lnTo>
                      <a:pt x="1089" y="1778"/>
                    </a:lnTo>
                    <a:lnTo>
                      <a:pt x="1055" y="1788"/>
                    </a:lnTo>
                    <a:lnTo>
                      <a:pt x="1021" y="1796"/>
                    </a:lnTo>
                    <a:lnTo>
                      <a:pt x="986" y="1804"/>
                    </a:lnTo>
                    <a:lnTo>
                      <a:pt x="953" y="1809"/>
                    </a:lnTo>
                    <a:lnTo>
                      <a:pt x="917" y="1815"/>
                    </a:lnTo>
                    <a:lnTo>
                      <a:pt x="881" y="1818"/>
                    </a:lnTo>
                    <a:lnTo>
                      <a:pt x="845" y="1822"/>
                    </a:lnTo>
                    <a:lnTo>
                      <a:pt x="809" y="1823"/>
                    </a:lnTo>
                    <a:lnTo>
                      <a:pt x="772" y="1824"/>
                    </a:lnTo>
                    <a:lnTo>
                      <a:pt x="729" y="1823"/>
                    </a:lnTo>
                    <a:lnTo>
                      <a:pt x="687" y="1821"/>
                    </a:lnTo>
                    <a:lnTo>
                      <a:pt x="647" y="1816"/>
                    </a:lnTo>
                    <a:lnTo>
                      <a:pt x="608" y="1809"/>
                    </a:lnTo>
                    <a:lnTo>
                      <a:pt x="568" y="1802"/>
                    </a:lnTo>
                    <a:lnTo>
                      <a:pt x="531" y="1791"/>
                    </a:lnTo>
                    <a:lnTo>
                      <a:pt x="495" y="1779"/>
                    </a:lnTo>
                    <a:lnTo>
                      <a:pt x="459" y="1766"/>
                    </a:lnTo>
                    <a:lnTo>
                      <a:pt x="426" y="1750"/>
                    </a:lnTo>
                    <a:lnTo>
                      <a:pt x="392" y="1733"/>
                    </a:lnTo>
                    <a:lnTo>
                      <a:pt x="359" y="1713"/>
                    </a:lnTo>
                    <a:lnTo>
                      <a:pt x="328" y="1692"/>
                    </a:lnTo>
                    <a:lnTo>
                      <a:pt x="298" y="1669"/>
                    </a:lnTo>
                    <a:lnTo>
                      <a:pt x="268" y="1644"/>
                    </a:lnTo>
                    <a:lnTo>
                      <a:pt x="240" y="1618"/>
                    </a:lnTo>
                    <a:lnTo>
                      <a:pt x="213" y="1589"/>
                    </a:lnTo>
                    <a:lnTo>
                      <a:pt x="187" y="1560"/>
                    </a:lnTo>
                    <a:lnTo>
                      <a:pt x="163" y="1528"/>
                    </a:lnTo>
                    <a:lnTo>
                      <a:pt x="140" y="1497"/>
                    </a:lnTo>
                    <a:lnTo>
                      <a:pt x="120" y="1463"/>
                    </a:lnTo>
                    <a:lnTo>
                      <a:pt x="101" y="1428"/>
                    </a:lnTo>
                    <a:lnTo>
                      <a:pt x="83" y="1392"/>
                    </a:lnTo>
                    <a:lnTo>
                      <a:pt x="67" y="1355"/>
                    </a:lnTo>
                    <a:lnTo>
                      <a:pt x="53" y="1317"/>
                    </a:lnTo>
                    <a:lnTo>
                      <a:pt x="40" y="1277"/>
                    </a:lnTo>
                    <a:lnTo>
                      <a:pt x="30" y="1237"/>
                    </a:lnTo>
                    <a:lnTo>
                      <a:pt x="21" y="1195"/>
                    </a:lnTo>
                    <a:lnTo>
                      <a:pt x="13" y="1153"/>
                    </a:lnTo>
                    <a:lnTo>
                      <a:pt x="8" y="1108"/>
                    </a:lnTo>
                    <a:lnTo>
                      <a:pt x="3" y="1063"/>
                    </a:lnTo>
                    <a:lnTo>
                      <a:pt x="1" y="1017"/>
                    </a:lnTo>
                    <a:lnTo>
                      <a:pt x="0" y="968"/>
                    </a:lnTo>
                    <a:lnTo>
                      <a:pt x="1" y="920"/>
                    </a:lnTo>
                    <a:lnTo>
                      <a:pt x="3" y="873"/>
                    </a:lnTo>
                    <a:lnTo>
                      <a:pt x="8" y="825"/>
                    </a:lnTo>
                    <a:lnTo>
                      <a:pt x="14" y="780"/>
                    </a:lnTo>
                    <a:lnTo>
                      <a:pt x="23" y="735"/>
                    </a:lnTo>
                    <a:lnTo>
                      <a:pt x="33" y="693"/>
                    </a:lnTo>
                    <a:lnTo>
                      <a:pt x="45" y="651"/>
                    </a:lnTo>
                    <a:lnTo>
                      <a:pt x="59" y="609"/>
                    </a:lnTo>
                    <a:lnTo>
                      <a:pt x="75" y="570"/>
                    </a:lnTo>
                    <a:lnTo>
                      <a:pt x="92" y="531"/>
                    </a:lnTo>
                    <a:lnTo>
                      <a:pt x="112" y="493"/>
                    </a:lnTo>
                    <a:lnTo>
                      <a:pt x="133" y="457"/>
                    </a:lnTo>
                    <a:lnTo>
                      <a:pt x="156" y="421"/>
                    </a:lnTo>
                    <a:lnTo>
                      <a:pt x="181" y="387"/>
                    </a:lnTo>
                    <a:lnTo>
                      <a:pt x="208" y="353"/>
                    </a:lnTo>
                    <a:lnTo>
                      <a:pt x="237" y="322"/>
                    </a:lnTo>
                    <a:lnTo>
                      <a:pt x="267" y="290"/>
                    </a:lnTo>
                    <a:lnTo>
                      <a:pt x="298" y="262"/>
                    </a:lnTo>
                    <a:lnTo>
                      <a:pt x="330" y="235"/>
                    </a:lnTo>
                    <a:lnTo>
                      <a:pt x="363" y="210"/>
                    </a:lnTo>
                    <a:lnTo>
                      <a:pt x="398" y="188"/>
                    </a:lnTo>
                    <a:lnTo>
                      <a:pt x="432" y="166"/>
                    </a:lnTo>
                    <a:lnTo>
                      <a:pt x="468" y="148"/>
                    </a:lnTo>
                    <a:lnTo>
                      <a:pt x="505" y="132"/>
                    </a:lnTo>
                    <a:lnTo>
                      <a:pt x="544" y="117"/>
                    </a:lnTo>
                    <a:lnTo>
                      <a:pt x="582" y="103"/>
                    </a:lnTo>
                    <a:lnTo>
                      <a:pt x="622" y="92"/>
                    </a:lnTo>
                    <a:lnTo>
                      <a:pt x="663" y="84"/>
                    </a:lnTo>
                    <a:lnTo>
                      <a:pt x="705" y="76"/>
                    </a:lnTo>
                    <a:lnTo>
                      <a:pt x="748" y="72"/>
                    </a:lnTo>
                    <a:lnTo>
                      <a:pt x="792" y="69"/>
                    </a:lnTo>
                    <a:lnTo>
                      <a:pt x="837" y="67"/>
                    </a:lnTo>
                    <a:lnTo>
                      <a:pt x="870" y="69"/>
                    </a:lnTo>
                    <a:lnTo>
                      <a:pt x="901" y="70"/>
                    </a:lnTo>
                    <a:lnTo>
                      <a:pt x="932" y="71"/>
                    </a:lnTo>
                    <a:lnTo>
                      <a:pt x="963" y="73"/>
                    </a:lnTo>
                    <a:lnTo>
                      <a:pt x="993" y="76"/>
                    </a:lnTo>
                    <a:lnTo>
                      <a:pt x="1022" y="81"/>
                    </a:lnTo>
                    <a:lnTo>
                      <a:pt x="1052" y="85"/>
                    </a:lnTo>
                    <a:lnTo>
                      <a:pt x="1080" y="91"/>
                    </a:lnTo>
                    <a:lnTo>
                      <a:pt x="1107" y="97"/>
                    </a:lnTo>
                    <a:lnTo>
                      <a:pt x="1134" y="103"/>
                    </a:lnTo>
                    <a:lnTo>
                      <a:pt x="1159" y="110"/>
                    </a:lnTo>
                    <a:lnTo>
                      <a:pt x="1184" y="119"/>
                    </a:lnTo>
                    <a:lnTo>
                      <a:pt x="1209" y="127"/>
                    </a:lnTo>
                    <a:lnTo>
                      <a:pt x="1233" y="137"/>
                    </a:lnTo>
                    <a:lnTo>
                      <a:pt x="1256" y="147"/>
                    </a:lnTo>
                    <a:lnTo>
                      <a:pt x="1279" y="159"/>
                    </a:lnTo>
                    <a:lnTo>
                      <a:pt x="1279" y="379"/>
                    </a:lnTo>
                    <a:lnTo>
                      <a:pt x="1254" y="363"/>
                    </a:lnTo>
                    <a:lnTo>
                      <a:pt x="1229" y="347"/>
                    </a:lnTo>
                    <a:lnTo>
                      <a:pt x="1203" y="334"/>
                    </a:lnTo>
                    <a:lnTo>
                      <a:pt x="1176" y="322"/>
                    </a:lnTo>
                    <a:lnTo>
                      <a:pt x="1149" y="310"/>
                    </a:lnTo>
                    <a:lnTo>
                      <a:pt x="1122" y="299"/>
                    </a:lnTo>
                    <a:lnTo>
                      <a:pt x="1094" y="289"/>
                    </a:lnTo>
                    <a:lnTo>
                      <a:pt x="1065" y="281"/>
                    </a:lnTo>
                    <a:lnTo>
                      <a:pt x="1036" y="273"/>
                    </a:lnTo>
                    <a:lnTo>
                      <a:pt x="1007" y="267"/>
                    </a:lnTo>
                    <a:lnTo>
                      <a:pt x="976" y="261"/>
                    </a:lnTo>
                    <a:lnTo>
                      <a:pt x="945" y="256"/>
                    </a:lnTo>
                    <a:lnTo>
                      <a:pt x="913" y="253"/>
                    </a:lnTo>
                    <a:lnTo>
                      <a:pt x="881" y="251"/>
                    </a:lnTo>
                    <a:lnTo>
                      <a:pt x="848" y="249"/>
                    </a:lnTo>
                    <a:lnTo>
                      <a:pt x="816" y="249"/>
                    </a:lnTo>
                    <a:lnTo>
                      <a:pt x="782" y="250"/>
                    </a:lnTo>
                    <a:lnTo>
                      <a:pt x="749" y="252"/>
                    </a:lnTo>
                    <a:lnTo>
                      <a:pt x="718" y="255"/>
                    </a:lnTo>
                    <a:lnTo>
                      <a:pt x="686" y="261"/>
                    </a:lnTo>
                    <a:lnTo>
                      <a:pt x="656" y="268"/>
                    </a:lnTo>
                    <a:lnTo>
                      <a:pt x="626" y="276"/>
                    </a:lnTo>
                    <a:lnTo>
                      <a:pt x="598" y="286"/>
                    </a:lnTo>
                    <a:lnTo>
                      <a:pt x="570" y="298"/>
                    </a:lnTo>
                    <a:lnTo>
                      <a:pt x="541" y="310"/>
                    </a:lnTo>
                    <a:lnTo>
                      <a:pt x="514" y="325"/>
                    </a:lnTo>
                    <a:lnTo>
                      <a:pt x="489" y="341"/>
                    </a:lnTo>
                    <a:lnTo>
                      <a:pt x="464" y="359"/>
                    </a:lnTo>
                    <a:lnTo>
                      <a:pt x="439" y="378"/>
                    </a:lnTo>
                    <a:lnTo>
                      <a:pt x="416" y="399"/>
                    </a:lnTo>
                    <a:lnTo>
                      <a:pt x="393" y="421"/>
                    </a:lnTo>
                    <a:lnTo>
                      <a:pt x="371" y="445"/>
                    </a:lnTo>
                    <a:lnTo>
                      <a:pt x="350" y="470"/>
                    </a:lnTo>
                    <a:lnTo>
                      <a:pt x="330" y="496"/>
                    </a:lnTo>
                    <a:lnTo>
                      <a:pt x="312" y="523"/>
                    </a:lnTo>
                    <a:lnTo>
                      <a:pt x="295" y="550"/>
                    </a:lnTo>
                    <a:lnTo>
                      <a:pt x="280" y="579"/>
                    </a:lnTo>
                    <a:lnTo>
                      <a:pt x="266" y="608"/>
                    </a:lnTo>
                    <a:lnTo>
                      <a:pt x="253" y="639"/>
                    </a:lnTo>
                    <a:lnTo>
                      <a:pt x="241" y="670"/>
                    </a:lnTo>
                    <a:lnTo>
                      <a:pt x="231" y="703"/>
                    </a:lnTo>
                    <a:lnTo>
                      <a:pt x="222" y="737"/>
                    </a:lnTo>
                    <a:lnTo>
                      <a:pt x="214" y="770"/>
                    </a:lnTo>
                    <a:lnTo>
                      <a:pt x="209" y="805"/>
                    </a:lnTo>
                    <a:lnTo>
                      <a:pt x="204" y="841"/>
                    </a:lnTo>
                    <a:lnTo>
                      <a:pt x="201" y="878"/>
                    </a:lnTo>
                    <a:lnTo>
                      <a:pt x="199" y="915"/>
                    </a:lnTo>
                    <a:lnTo>
                      <a:pt x="198" y="955"/>
                    </a:lnTo>
                    <a:lnTo>
                      <a:pt x="199" y="994"/>
                    </a:lnTo>
                    <a:lnTo>
                      <a:pt x="201" y="1032"/>
                    </a:lnTo>
                    <a:lnTo>
                      <a:pt x="203" y="1071"/>
                    </a:lnTo>
                    <a:lnTo>
                      <a:pt x="208" y="1107"/>
                    </a:lnTo>
                    <a:lnTo>
                      <a:pt x="213" y="1143"/>
                    </a:lnTo>
                    <a:lnTo>
                      <a:pt x="221" y="1176"/>
                    </a:lnTo>
                    <a:lnTo>
                      <a:pt x="229" y="1210"/>
                    </a:lnTo>
                    <a:lnTo>
                      <a:pt x="238" y="1243"/>
                    </a:lnTo>
                    <a:lnTo>
                      <a:pt x="249" y="1273"/>
                    </a:lnTo>
                    <a:lnTo>
                      <a:pt x="260" y="1303"/>
                    </a:lnTo>
                    <a:lnTo>
                      <a:pt x="274" y="1333"/>
                    </a:lnTo>
                    <a:lnTo>
                      <a:pt x="289" y="1361"/>
                    </a:lnTo>
                    <a:lnTo>
                      <a:pt x="304" y="1387"/>
                    </a:lnTo>
                    <a:lnTo>
                      <a:pt x="321" y="1412"/>
                    </a:lnTo>
                    <a:lnTo>
                      <a:pt x="339" y="1437"/>
                    </a:lnTo>
                    <a:lnTo>
                      <a:pt x="359" y="1461"/>
                    </a:lnTo>
                    <a:lnTo>
                      <a:pt x="380" y="1483"/>
                    </a:lnTo>
                    <a:lnTo>
                      <a:pt x="401" y="1504"/>
                    </a:lnTo>
                    <a:lnTo>
                      <a:pt x="423" y="1524"/>
                    </a:lnTo>
                    <a:lnTo>
                      <a:pt x="446" y="1542"/>
                    </a:lnTo>
                    <a:lnTo>
                      <a:pt x="471" y="1559"/>
                    </a:lnTo>
                    <a:lnTo>
                      <a:pt x="495" y="1573"/>
                    </a:lnTo>
                    <a:lnTo>
                      <a:pt x="521" y="1587"/>
                    </a:lnTo>
                    <a:lnTo>
                      <a:pt x="548" y="1599"/>
                    </a:lnTo>
                    <a:lnTo>
                      <a:pt x="576" y="1610"/>
                    </a:lnTo>
                    <a:lnTo>
                      <a:pt x="604" y="1619"/>
                    </a:lnTo>
                    <a:lnTo>
                      <a:pt x="635" y="1627"/>
                    </a:lnTo>
                    <a:lnTo>
                      <a:pt x="665" y="1634"/>
                    </a:lnTo>
                    <a:lnTo>
                      <a:pt x="696" y="1638"/>
                    </a:lnTo>
                    <a:lnTo>
                      <a:pt x="728" y="1642"/>
                    </a:lnTo>
                    <a:lnTo>
                      <a:pt x="762" y="1644"/>
                    </a:lnTo>
                    <a:lnTo>
                      <a:pt x="795" y="1645"/>
                    </a:lnTo>
                    <a:lnTo>
                      <a:pt x="819" y="1645"/>
                    </a:lnTo>
                    <a:lnTo>
                      <a:pt x="841" y="1644"/>
                    </a:lnTo>
                    <a:lnTo>
                      <a:pt x="865" y="1643"/>
                    </a:lnTo>
                    <a:lnTo>
                      <a:pt x="886" y="1641"/>
                    </a:lnTo>
                    <a:lnTo>
                      <a:pt x="909" y="1637"/>
                    </a:lnTo>
                    <a:lnTo>
                      <a:pt x="930" y="1634"/>
                    </a:lnTo>
                    <a:lnTo>
                      <a:pt x="952" y="1629"/>
                    </a:lnTo>
                    <a:lnTo>
                      <a:pt x="972" y="1625"/>
                    </a:lnTo>
                    <a:lnTo>
                      <a:pt x="992" y="1620"/>
                    </a:lnTo>
                    <a:lnTo>
                      <a:pt x="1012" y="1614"/>
                    </a:lnTo>
                    <a:lnTo>
                      <a:pt x="1031" y="1608"/>
                    </a:lnTo>
                    <a:lnTo>
                      <a:pt x="1050" y="1600"/>
                    </a:lnTo>
                    <a:lnTo>
                      <a:pt x="1070" y="1592"/>
                    </a:lnTo>
                    <a:lnTo>
                      <a:pt x="1088" y="1584"/>
                    </a:lnTo>
                    <a:lnTo>
                      <a:pt x="1106" y="1575"/>
                    </a:lnTo>
                    <a:lnTo>
                      <a:pt x="1122" y="1566"/>
                    </a:lnTo>
                    <a:lnTo>
                      <a:pt x="1122" y="1090"/>
                    </a:lnTo>
                    <a:lnTo>
                      <a:pt x="770" y="1090"/>
                    </a:lnTo>
                    <a:lnTo>
                      <a:pt x="770" y="910"/>
                    </a:lnTo>
                    <a:lnTo>
                      <a:pt x="1311" y="910"/>
                    </a:lnTo>
                    <a:lnTo>
                      <a:pt x="1311" y="1680"/>
                    </a:lnTo>
                    <a:close/>
                  </a:path>
                </a:pathLst>
              </a:custGeom>
              <a:solidFill>
                <a:srgbClr val="D3A1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50"/>
            <p:cNvGrpSpPr>
              <a:grpSpLocks noChangeAspect="1"/>
            </p:cNvGrpSpPr>
            <p:nvPr/>
          </p:nvGrpSpPr>
          <p:grpSpPr bwMode="auto">
            <a:xfrm>
              <a:off x="14910804" y="12774482"/>
              <a:ext cx="1057953" cy="619234"/>
              <a:chOff x="2658" y="3626"/>
              <a:chExt cx="926" cy="542"/>
            </a:xfrm>
          </p:grpSpPr>
          <p:sp>
            <p:nvSpPr>
              <p:cNvPr id="32" name="Freeform 51"/>
              <p:cNvSpPr>
                <a:spLocks/>
              </p:cNvSpPr>
              <p:nvPr/>
            </p:nvSpPr>
            <p:spPr bwMode="auto">
              <a:xfrm>
                <a:off x="2658" y="3626"/>
                <a:ext cx="926" cy="542"/>
              </a:xfrm>
              <a:custGeom>
                <a:avLst/>
                <a:gdLst>
                  <a:gd name="T0" fmla="*/ 0 w 16668"/>
                  <a:gd name="T1" fmla="*/ 0 h 9756"/>
                  <a:gd name="T2" fmla="*/ 0 w 16668"/>
                  <a:gd name="T3" fmla="*/ 6064 h 9756"/>
                  <a:gd name="T4" fmla="*/ 16668 w 16668"/>
                  <a:gd name="T5" fmla="*/ 9756 h 9756"/>
                  <a:gd name="T6" fmla="*/ 16668 w 16668"/>
                  <a:gd name="T7" fmla="*/ 3692 h 9756"/>
                  <a:gd name="T8" fmla="*/ 0 w 16668"/>
                  <a:gd name="T9" fmla="*/ 0 h 9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8" h="9756">
                    <a:moveTo>
                      <a:pt x="0" y="0"/>
                    </a:moveTo>
                    <a:lnTo>
                      <a:pt x="0" y="6064"/>
                    </a:lnTo>
                    <a:lnTo>
                      <a:pt x="16668" y="9756"/>
                    </a:lnTo>
                    <a:lnTo>
                      <a:pt x="16668" y="36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3" name="Freeform 52"/>
              <p:cNvSpPr>
                <a:spLocks/>
              </p:cNvSpPr>
              <p:nvPr/>
            </p:nvSpPr>
            <p:spPr bwMode="auto">
              <a:xfrm>
                <a:off x="2658" y="3626"/>
                <a:ext cx="682" cy="3"/>
              </a:xfrm>
              <a:custGeom>
                <a:avLst/>
                <a:gdLst>
                  <a:gd name="T0" fmla="*/ 12223 w 12283"/>
                  <a:gd name="T1" fmla="*/ 60 h 60"/>
                  <a:gd name="T2" fmla="*/ 0 w 12283"/>
                  <a:gd name="T3" fmla="*/ 60 h 60"/>
                  <a:gd name="T4" fmla="*/ 0 w 12283"/>
                  <a:gd name="T5" fmla="*/ 0 h 60"/>
                  <a:gd name="T6" fmla="*/ 12283 w 12283"/>
                  <a:gd name="T7" fmla="*/ 0 h 60"/>
                  <a:gd name="T8" fmla="*/ 12223 w 12283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83" h="60">
                    <a:moveTo>
                      <a:pt x="12223" y="60"/>
                    </a:moveTo>
                    <a:lnTo>
                      <a:pt x="0" y="60"/>
                    </a:lnTo>
                    <a:lnTo>
                      <a:pt x="0" y="0"/>
                    </a:lnTo>
                    <a:lnTo>
                      <a:pt x="12283" y="0"/>
                    </a:lnTo>
                    <a:lnTo>
                      <a:pt x="12223" y="60"/>
                    </a:lnTo>
                    <a:close/>
                  </a:path>
                </a:pathLst>
              </a:custGeom>
              <a:solidFill>
                <a:srgbClr val="00B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4" name="Freeform 53"/>
              <p:cNvSpPr>
                <a:spLocks/>
              </p:cNvSpPr>
              <p:nvPr/>
            </p:nvSpPr>
            <p:spPr bwMode="auto">
              <a:xfrm>
                <a:off x="2658" y="3626"/>
                <a:ext cx="682" cy="10"/>
              </a:xfrm>
              <a:custGeom>
                <a:avLst/>
                <a:gdLst>
                  <a:gd name="T0" fmla="*/ 12101 w 12283"/>
                  <a:gd name="T1" fmla="*/ 182 h 182"/>
                  <a:gd name="T2" fmla="*/ 0 w 12283"/>
                  <a:gd name="T3" fmla="*/ 182 h 182"/>
                  <a:gd name="T4" fmla="*/ 0 w 12283"/>
                  <a:gd name="T5" fmla="*/ 0 h 182"/>
                  <a:gd name="T6" fmla="*/ 12283 w 12283"/>
                  <a:gd name="T7" fmla="*/ 0 h 182"/>
                  <a:gd name="T8" fmla="*/ 12101 w 1228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83" h="182">
                    <a:moveTo>
                      <a:pt x="1210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283" y="0"/>
                    </a:lnTo>
                    <a:lnTo>
                      <a:pt x="12101" y="182"/>
                    </a:lnTo>
                    <a:close/>
                  </a:path>
                </a:pathLst>
              </a:custGeom>
              <a:solidFill>
                <a:srgbClr val="00B0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5" name="Freeform 54"/>
              <p:cNvSpPr>
                <a:spLocks/>
              </p:cNvSpPr>
              <p:nvPr/>
            </p:nvSpPr>
            <p:spPr bwMode="auto">
              <a:xfrm>
                <a:off x="2658" y="3633"/>
                <a:ext cx="676" cy="10"/>
              </a:xfrm>
              <a:custGeom>
                <a:avLst/>
                <a:gdLst>
                  <a:gd name="T0" fmla="*/ 11980 w 12161"/>
                  <a:gd name="T1" fmla="*/ 182 h 182"/>
                  <a:gd name="T2" fmla="*/ 0 w 12161"/>
                  <a:gd name="T3" fmla="*/ 182 h 182"/>
                  <a:gd name="T4" fmla="*/ 0 w 12161"/>
                  <a:gd name="T5" fmla="*/ 0 h 182"/>
                  <a:gd name="T6" fmla="*/ 12161 w 12161"/>
                  <a:gd name="T7" fmla="*/ 0 h 182"/>
                  <a:gd name="T8" fmla="*/ 11980 w 1216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61" h="182">
                    <a:moveTo>
                      <a:pt x="1198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161" y="0"/>
                    </a:lnTo>
                    <a:lnTo>
                      <a:pt x="11980" y="182"/>
                    </a:lnTo>
                    <a:close/>
                  </a:path>
                </a:pathLst>
              </a:custGeom>
              <a:solidFill>
                <a:srgbClr val="00A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6" name="Freeform 55"/>
              <p:cNvSpPr>
                <a:spLocks/>
              </p:cNvSpPr>
              <p:nvPr/>
            </p:nvSpPr>
            <p:spPr bwMode="auto">
              <a:xfrm>
                <a:off x="2658" y="3639"/>
                <a:ext cx="669" cy="11"/>
              </a:xfrm>
              <a:custGeom>
                <a:avLst/>
                <a:gdLst>
                  <a:gd name="T0" fmla="*/ 11858 w 12041"/>
                  <a:gd name="T1" fmla="*/ 182 h 182"/>
                  <a:gd name="T2" fmla="*/ 0 w 12041"/>
                  <a:gd name="T3" fmla="*/ 182 h 182"/>
                  <a:gd name="T4" fmla="*/ 0 w 12041"/>
                  <a:gd name="T5" fmla="*/ 0 h 182"/>
                  <a:gd name="T6" fmla="*/ 12041 w 12041"/>
                  <a:gd name="T7" fmla="*/ 0 h 182"/>
                  <a:gd name="T8" fmla="*/ 11858 w 1204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41" h="182">
                    <a:moveTo>
                      <a:pt x="1185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041" y="0"/>
                    </a:lnTo>
                    <a:lnTo>
                      <a:pt x="11858" y="182"/>
                    </a:lnTo>
                    <a:close/>
                  </a:path>
                </a:pathLst>
              </a:custGeom>
              <a:solidFill>
                <a:srgbClr val="00AD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7" name="Freeform 56"/>
              <p:cNvSpPr>
                <a:spLocks/>
              </p:cNvSpPr>
              <p:nvPr/>
            </p:nvSpPr>
            <p:spPr bwMode="auto">
              <a:xfrm>
                <a:off x="2658" y="3646"/>
                <a:ext cx="662" cy="10"/>
              </a:xfrm>
              <a:custGeom>
                <a:avLst/>
                <a:gdLst>
                  <a:gd name="T0" fmla="*/ 11736 w 11919"/>
                  <a:gd name="T1" fmla="*/ 182 h 182"/>
                  <a:gd name="T2" fmla="*/ 0 w 11919"/>
                  <a:gd name="T3" fmla="*/ 182 h 182"/>
                  <a:gd name="T4" fmla="*/ 0 w 11919"/>
                  <a:gd name="T5" fmla="*/ 0 h 182"/>
                  <a:gd name="T6" fmla="*/ 11919 w 11919"/>
                  <a:gd name="T7" fmla="*/ 0 h 182"/>
                  <a:gd name="T8" fmla="*/ 11736 w 1191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19" h="182">
                    <a:moveTo>
                      <a:pt x="1173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919" y="0"/>
                    </a:lnTo>
                    <a:lnTo>
                      <a:pt x="11736" y="182"/>
                    </a:lnTo>
                    <a:close/>
                  </a:path>
                </a:pathLst>
              </a:custGeom>
              <a:solidFill>
                <a:srgbClr val="00A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8" name="Freeform 57"/>
              <p:cNvSpPr>
                <a:spLocks/>
              </p:cNvSpPr>
              <p:nvPr/>
            </p:nvSpPr>
            <p:spPr bwMode="auto">
              <a:xfrm>
                <a:off x="2658" y="3653"/>
                <a:ext cx="655" cy="10"/>
              </a:xfrm>
              <a:custGeom>
                <a:avLst/>
                <a:gdLst>
                  <a:gd name="T0" fmla="*/ 11616 w 11798"/>
                  <a:gd name="T1" fmla="*/ 181 h 181"/>
                  <a:gd name="T2" fmla="*/ 0 w 11798"/>
                  <a:gd name="T3" fmla="*/ 181 h 181"/>
                  <a:gd name="T4" fmla="*/ 0 w 11798"/>
                  <a:gd name="T5" fmla="*/ 0 h 181"/>
                  <a:gd name="T6" fmla="*/ 11798 w 11798"/>
                  <a:gd name="T7" fmla="*/ 0 h 181"/>
                  <a:gd name="T8" fmla="*/ 11616 w 11798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98" h="181">
                    <a:moveTo>
                      <a:pt x="11616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11798" y="0"/>
                    </a:lnTo>
                    <a:lnTo>
                      <a:pt x="11616" y="181"/>
                    </a:lnTo>
                    <a:close/>
                  </a:path>
                </a:pathLst>
              </a:custGeom>
              <a:solidFill>
                <a:srgbClr val="00A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9" name="Freeform 58"/>
              <p:cNvSpPr>
                <a:spLocks/>
              </p:cNvSpPr>
              <p:nvPr/>
            </p:nvSpPr>
            <p:spPr bwMode="auto">
              <a:xfrm>
                <a:off x="2658" y="3660"/>
                <a:ext cx="649" cy="10"/>
              </a:xfrm>
              <a:custGeom>
                <a:avLst/>
                <a:gdLst>
                  <a:gd name="T0" fmla="*/ 11494 w 11676"/>
                  <a:gd name="T1" fmla="*/ 182 h 182"/>
                  <a:gd name="T2" fmla="*/ 0 w 11676"/>
                  <a:gd name="T3" fmla="*/ 182 h 182"/>
                  <a:gd name="T4" fmla="*/ 0 w 11676"/>
                  <a:gd name="T5" fmla="*/ 0 h 182"/>
                  <a:gd name="T6" fmla="*/ 11676 w 11676"/>
                  <a:gd name="T7" fmla="*/ 0 h 182"/>
                  <a:gd name="T8" fmla="*/ 11494 w 1167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76" h="182">
                    <a:moveTo>
                      <a:pt x="1149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676" y="0"/>
                    </a:lnTo>
                    <a:lnTo>
                      <a:pt x="11494" y="182"/>
                    </a:lnTo>
                    <a:close/>
                  </a:path>
                </a:pathLst>
              </a:custGeom>
              <a:solidFill>
                <a:srgbClr val="00A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0" name="Freeform 59"/>
              <p:cNvSpPr>
                <a:spLocks/>
              </p:cNvSpPr>
              <p:nvPr/>
            </p:nvSpPr>
            <p:spPr bwMode="auto">
              <a:xfrm>
                <a:off x="2658" y="3666"/>
                <a:ext cx="642" cy="11"/>
              </a:xfrm>
              <a:custGeom>
                <a:avLst/>
                <a:gdLst>
                  <a:gd name="T0" fmla="*/ 11372 w 11554"/>
                  <a:gd name="T1" fmla="*/ 182 h 182"/>
                  <a:gd name="T2" fmla="*/ 0 w 11554"/>
                  <a:gd name="T3" fmla="*/ 182 h 182"/>
                  <a:gd name="T4" fmla="*/ 0 w 11554"/>
                  <a:gd name="T5" fmla="*/ 0 h 182"/>
                  <a:gd name="T6" fmla="*/ 11554 w 11554"/>
                  <a:gd name="T7" fmla="*/ 0 h 182"/>
                  <a:gd name="T8" fmla="*/ 11372 w 1155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54" h="182">
                    <a:moveTo>
                      <a:pt x="1137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554" y="0"/>
                    </a:lnTo>
                    <a:lnTo>
                      <a:pt x="11372" y="182"/>
                    </a:lnTo>
                    <a:close/>
                  </a:path>
                </a:pathLst>
              </a:custGeom>
              <a:solidFill>
                <a:srgbClr val="00A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1" name="Freeform 60"/>
              <p:cNvSpPr>
                <a:spLocks/>
              </p:cNvSpPr>
              <p:nvPr/>
            </p:nvSpPr>
            <p:spPr bwMode="auto">
              <a:xfrm>
                <a:off x="2658" y="3673"/>
                <a:ext cx="635" cy="10"/>
              </a:xfrm>
              <a:custGeom>
                <a:avLst/>
                <a:gdLst>
                  <a:gd name="T0" fmla="*/ 11251 w 11433"/>
                  <a:gd name="T1" fmla="*/ 182 h 182"/>
                  <a:gd name="T2" fmla="*/ 0 w 11433"/>
                  <a:gd name="T3" fmla="*/ 182 h 182"/>
                  <a:gd name="T4" fmla="*/ 0 w 11433"/>
                  <a:gd name="T5" fmla="*/ 0 h 182"/>
                  <a:gd name="T6" fmla="*/ 11433 w 11433"/>
                  <a:gd name="T7" fmla="*/ 0 h 182"/>
                  <a:gd name="T8" fmla="*/ 11251 w 1143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33" h="182">
                    <a:moveTo>
                      <a:pt x="1125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433" y="0"/>
                    </a:lnTo>
                    <a:lnTo>
                      <a:pt x="11251" y="182"/>
                    </a:lnTo>
                    <a:close/>
                  </a:path>
                </a:pathLst>
              </a:custGeom>
              <a:solidFill>
                <a:srgbClr val="00A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2" name="Freeform 61"/>
              <p:cNvSpPr>
                <a:spLocks/>
              </p:cNvSpPr>
              <p:nvPr/>
            </p:nvSpPr>
            <p:spPr bwMode="auto">
              <a:xfrm>
                <a:off x="2658" y="3680"/>
                <a:ext cx="628" cy="10"/>
              </a:xfrm>
              <a:custGeom>
                <a:avLst/>
                <a:gdLst>
                  <a:gd name="T0" fmla="*/ 11129 w 11311"/>
                  <a:gd name="T1" fmla="*/ 182 h 182"/>
                  <a:gd name="T2" fmla="*/ 0 w 11311"/>
                  <a:gd name="T3" fmla="*/ 182 h 182"/>
                  <a:gd name="T4" fmla="*/ 0 w 11311"/>
                  <a:gd name="T5" fmla="*/ 0 h 182"/>
                  <a:gd name="T6" fmla="*/ 11311 w 11311"/>
                  <a:gd name="T7" fmla="*/ 0 h 182"/>
                  <a:gd name="T8" fmla="*/ 11129 w 1131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11" h="182">
                    <a:moveTo>
                      <a:pt x="1112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311" y="0"/>
                    </a:lnTo>
                    <a:lnTo>
                      <a:pt x="11129" y="182"/>
                    </a:lnTo>
                    <a:close/>
                  </a:path>
                </a:pathLst>
              </a:custGeom>
              <a:solidFill>
                <a:srgbClr val="00A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3" name="Freeform 62"/>
              <p:cNvSpPr>
                <a:spLocks/>
              </p:cNvSpPr>
              <p:nvPr/>
            </p:nvSpPr>
            <p:spPr bwMode="auto">
              <a:xfrm>
                <a:off x="2658" y="3687"/>
                <a:ext cx="622" cy="10"/>
              </a:xfrm>
              <a:custGeom>
                <a:avLst/>
                <a:gdLst>
                  <a:gd name="T0" fmla="*/ 11007 w 11189"/>
                  <a:gd name="T1" fmla="*/ 182 h 182"/>
                  <a:gd name="T2" fmla="*/ 0 w 11189"/>
                  <a:gd name="T3" fmla="*/ 182 h 182"/>
                  <a:gd name="T4" fmla="*/ 0 w 11189"/>
                  <a:gd name="T5" fmla="*/ 0 h 182"/>
                  <a:gd name="T6" fmla="*/ 11189 w 11189"/>
                  <a:gd name="T7" fmla="*/ 0 h 182"/>
                  <a:gd name="T8" fmla="*/ 11007 w 1118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9" h="182">
                    <a:moveTo>
                      <a:pt x="1100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189" y="0"/>
                    </a:lnTo>
                    <a:lnTo>
                      <a:pt x="11007" y="182"/>
                    </a:lnTo>
                    <a:close/>
                  </a:path>
                </a:pathLst>
              </a:custGeom>
              <a:solidFill>
                <a:srgbClr val="00A2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4" name="Freeform 63"/>
              <p:cNvSpPr>
                <a:spLocks/>
              </p:cNvSpPr>
              <p:nvPr/>
            </p:nvSpPr>
            <p:spPr bwMode="auto">
              <a:xfrm>
                <a:off x="2658" y="3693"/>
                <a:ext cx="615" cy="11"/>
              </a:xfrm>
              <a:custGeom>
                <a:avLst/>
                <a:gdLst>
                  <a:gd name="T0" fmla="*/ 10886 w 11069"/>
                  <a:gd name="T1" fmla="*/ 182 h 182"/>
                  <a:gd name="T2" fmla="*/ 0 w 11069"/>
                  <a:gd name="T3" fmla="*/ 182 h 182"/>
                  <a:gd name="T4" fmla="*/ 0 w 11069"/>
                  <a:gd name="T5" fmla="*/ 0 h 182"/>
                  <a:gd name="T6" fmla="*/ 11069 w 11069"/>
                  <a:gd name="T7" fmla="*/ 0 h 182"/>
                  <a:gd name="T8" fmla="*/ 10886 w 1106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9" h="182">
                    <a:moveTo>
                      <a:pt x="1088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069" y="0"/>
                    </a:lnTo>
                    <a:lnTo>
                      <a:pt x="10886" y="182"/>
                    </a:lnTo>
                    <a:close/>
                  </a:path>
                </a:pathLst>
              </a:custGeom>
              <a:solidFill>
                <a:srgbClr val="00A1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5" name="Freeform 64"/>
              <p:cNvSpPr>
                <a:spLocks/>
              </p:cNvSpPr>
              <p:nvPr/>
            </p:nvSpPr>
            <p:spPr bwMode="auto">
              <a:xfrm>
                <a:off x="2658" y="3700"/>
                <a:ext cx="608" cy="10"/>
              </a:xfrm>
              <a:custGeom>
                <a:avLst/>
                <a:gdLst>
                  <a:gd name="T0" fmla="*/ 10764 w 10947"/>
                  <a:gd name="T1" fmla="*/ 182 h 182"/>
                  <a:gd name="T2" fmla="*/ 0 w 10947"/>
                  <a:gd name="T3" fmla="*/ 182 h 182"/>
                  <a:gd name="T4" fmla="*/ 0 w 10947"/>
                  <a:gd name="T5" fmla="*/ 0 h 182"/>
                  <a:gd name="T6" fmla="*/ 10947 w 10947"/>
                  <a:gd name="T7" fmla="*/ 0 h 182"/>
                  <a:gd name="T8" fmla="*/ 10764 w 1094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7" h="182">
                    <a:moveTo>
                      <a:pt x="1076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947" y="0"/>
                    </a:lnTo>
                    <a:lnTo>
                      <a:pt x="10764" y="182"/>
                    </a:lnTo>
                    <a:close/>
                  </a:path>
                </a:pathLst>
              </a:custGeom>
              <a:solidFill>
                <a:srgbClr val="009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6" name="Freeform 65"/>
              <p:cNvSpPr>
                <a:spLocks/>
              </p:cNvSpPr>
              <p:nvPr/>
            </p:nvSpPr>
            <p:spPr bwMode="auto">
              <a:xfrm>
                <a:off x="2658" y="3707"/>
                <a:ext cx="601" cy="10"/>
              </a:xfrm>
              <a:custGeom>
                <a:avLst/>
                <a:gdLst>
                  <a:gd name="T0" fmla="*/ 10643 w 10825"/>
                  <a:gd name="T1" fmla="*/ 182 h 182"/>
                  <a:gd name="T2" fmla="*/ 0 w 10825"/>
                  <a:gd name="T3" fmla="*/ 182 h 182"/>
                  <a:gd name="T4" fmla="*/ 0 w 10825"/>
                  <a:gd name="T5" fmla="*/ 0 h 182"/>
                  <a:gd name="T6" fmla="*/ 10825 w 10825"/>
                  <a:gd name="T7" fmla="*/ 0 h 182"/>
                  <a:gd name="T8" fmla="*/ 10643 w 1082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5" h="182">
                    <a:moveTo>
                      <a:pt x="1064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825" y="0"/>
                    </a:lnTo>
                    <a:lnTo>
                      <a:pt x="10643" y="182"/>
                    </a:lnTo>
                    <a:close/>
                  </a:path>
                </a:pathLst>
              </a:custGeom>
              <a:solidFill>
                <a:srgbClr val="009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7" name="Freeform 66"/>
              <p:cNvSpPr>
                <a:spLocks/>
              </p:cNvSpPr>
              <p:nvPr/>
            </p:nvSpPr>
            <p:spPr bwMode="auto">
              <a:xfrm>
                <a:off x="2658" y="3714"/>
                <a:ext cx="595" cy="10"/>
              </a:xfrm>
              <a:custGeom>
                <a:avLst/>
                <a:gdLst>
                  <a:gd name="T0" fmla="*/ 10522 w 10704"/>
                  <a:gd name="T1" fmla="*/ 182 h 182"/>
                  <a:gd name="T2" fmla="*/ 0 w 10704"/>
                  <a:gd name="T3" fmla="*/ 182 h 182"/>
                  <a:gd name="T4" fmla="*/ 0 w 10704"/>
                  <a:gd name="T5" fmla="*/ 0 h 182"/>
                  <a:gd name="T6" fmla="*/ 10704 w 10704"/>
                  <a:gd name="T7" fmla="*/ 0 h 182"/>
                  <a:gd name="T8" fmla="*/ 10522 w 107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04" h="182">
                    <a:moveTo>
                      <a:pt x="1052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704" y="0"/>
                    </a:lnTo>
                    <a:lnTo>
                      <a:pt x="10522" y="182"/>
                    </a:lnTo>
                    <a:close/>
                  </a:path>
                </a:pathLst>
              </a:custGeom>
              <a:solidFill>
                <a:srgbClr val="009C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8" name="Freeform 67"/>
              <p:cNvSpPr>
                <a:spLocks/>
              </p:cNvSpPr>
              <p:nvPr/>
            </p:nvSpPr>
            <p:spPr bwMode="auto">
              <a:xfrm>
                <a:off x="2658" y="3720"/>
                <a:ext cx="588" cy="10"/>
              </a:xfrm>
              <a:custGeom>
                <a:avLst/>
                <a:gdLst>
                  <a:gd name="T0" fmla="*/ 10400 w 10582"/>
                  <a:gd name="T1" fmla="*/ 182 h 182"/>
                  <a:gd name="T2" fmla="*/ 0 w 10582"/>
                  <a:gd name="T3" fmla="*/ 182 h 182"/>
                  <a:gd name="T4" fmla="*/ 0 w 10582"/>
                  <a:gd name="T5" fmla="*/ 0 h 182"/>
                  <a:gd name="T6" fmla="*/ 10582 w 10582"/>
                  <a:gd name="T7" fmla="*/ 0 h 182"/>
                  <a:gd name="T8" fmla="*/ 10400 w 1058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82" h="182">
                    <a:moveTo>
                      <a:pt x="1040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582" y="0"/>
                    </a:lnTo>
                    <a:lnTo>
                      <a:pt x="10400" y="182"/>
                    </a:lnTo>
                    <a:close/>
                  </a:path>
                </a:pathLst>
              </a:custGeom>
              <a:solidFill>
                <a:srgbClr val="009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9" name="Freeform 68"/>
              <p:cNvSpPr>
                <a:spLocks/>
              </p:cNvSpPr>
              <p:nvPr/>
            </p:nvSpPr>
            <p:spPr bwMode="auto">
              <a:xfrm>
                <a:off x="2658" y="3727"/>
                <a:ext cx="581" cy="10"/>
              </a:xfrm>
              <a:custGeom>
                <a:avLst/>
                <a:gdLst>
                  <a:gd name="T0" fmla="*/ 10279 w 10461"/>
                  <a:gd name="T1" fmla="*/ 182 h 182"/>
                  <a:gd name="T2" fmla="*/ 0 w 10461"/>
                  <a:gd name="T3" fmla="*/ 182 h 182"/>
                  <a:gd name="T4" fmla="*/ 0 w 10461"/>
                  <a:gd name="T5" fmla="*/ 0 h 182"/>
                  <a:gd name="T6" fmla="*/ 10461 w 10461"/>
                  <a:gd name="T7" fmla="*/ 0 h 182"/>
                  <a:gd name="T8" fmla="*/ 10279 w 1046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61" h="182">
                    <a:moveTo>
                      <a:pt x="1027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461" y="0"/>
                    </a:lnTo>
                    <a:lnTo>
                      <a:pt x="10279" y="182"/>
                    </a:lnTo>
                    <a:close/>
                  </a:path>
                </a:pathLst>
              </a:custGeom>
              <a:solidFill>
                <a:srgbClr val="009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0" name="Freeform 69"/>
              <p:cNvSpPr>
                <a:spLocks/>
              </p:cNvSpPr>
              <p:nvPr/>
            </p:nvSpPr>
            <p:spPr bwMode="auto">
              <a:xfrm>
                <a:off x="2658" y="3734"/>
                <a:ext cx="574" cy="10"/>
              </a:xfrm>
              <a:custGeom>
                <a:avLst/>
                <a:gdLst>
                  <a:gd name="T0" fmla="*/ 10157 w 10339"/>
                  <a:gd name="T1" fmla="*/ 182 h 182"/>
                  <a:gd name="T2" fmla="*/ 0 w 10339"/>
                  <a:gd name="T3" fmla="*/ 182 h 182"/>
                  <a:gd name="T4" fmla="*/ 0 w 10339"/>
                  <a:gd name="T5" fmla="*/ 0 h 182"/>
                  <a:gd name="T6" fmla="*/ 10339 w 10339"/>
                  <a:gd name="T7" fmla="*/ 0 h 182"/>
                  <a:gd name="T8" fmla="*/ 10157 w 1033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9" h="182">
                    <a:moveTo>
                      <a:pt x="1015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339" y="0"/>
                    </a:lnTo>
                    <a:lnTo>
                      <a:pt x="10157" y="182"/>
                    </a:lnTo>
                    <a:close/>
                  </a:path>
                </a:pathLst>
              </a:custGeom>
              <a:solidFill>
                <a:srgbClr val="009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1" name="Freeform 70"/>
              <p:cNvSpPr>
                <a:spLocks/>
              </p:cNvSpPr>
              <p:nvPr/>
            </p:nvSpPr>
            <p:spPr bwMode="auto">
              <a:xfrm>
                <a:off x="2658" y="3741"/>
                <a:ext cx="568" cy="10"/>
              </a:xfrm>
              <a:custGeom>
                <a:avLst/>
                <a:gdLst>
                  <a:gd name="T0" fmla="*/ 10035 w 10217"/>
                  <a:gd name="T1" fmla="*/ 182 h 182"/>
                  <a:gd name="T2" fmla="*/ 0 w 10217"/>
                  <a:gd name="T3" fmla="*/ 182 h 182"/>
                  <a:gd name="T4" fmla="*/ 0 w 10217"/>
                  <a:gd name="T5" fmla="*/ 0 h 182"/>
                  <a:gd name="T6" fmla="*/ 10217 w 10217"/>
                  <a:gd name="T7" fmla="*/ 0 h 182"/>
                  <a:gd name="T8" fmla="*/ 10035 w 1021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17" h="182">
                    <a:moveTo>
                      <a:pt x="1003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217" y="0"/>
                    </a:lnTo>
                    <a:lnTo>
                      <a:pt x="10035" y="182"/>
                    </a:lnTo>
                    <a:close/>
                  </a:path>
                </a:pathLst>
              </a:custGeom>
              <a:solidFill>
                <a:srgbClr val="009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2" name="Freeform 71"/>
              <p:cNvSpPr>
                <a:spLocks/>
              </p:cNvSpPr>
              <p:nvPr/>
            </p:nvSpPr>
            <p:spPr bwMode="auto">
              <a:xfrm>
                <a:off x="2658" y="3747"/>
                <a:ext cx="561" cy="10"/>
              </a:xfrm>
              <a:custGeom>
                <a:avLst/>
                <a:gdLst>
                  <a:gd name="T0" fmla="*/ 9914 w 10097"/>
                  <a:gd name="T1" fmla="*/ 182 h 182"/>
                  <a:gd name="T2" fmla="*/ 0 w 10097"/>
                  <a:gd name="T3" fmla="*/ 182 h 182"/>
                  <a:gd name="T4" fmla="*/ 0 w 10097"/>
                  <a:gd name="T5" fmla="*/ 0 h 182"/>
                  <a:gd name="T6" fmla="*/ 10097 w 10097"/>
                  <a:gd name="T7" fmla="*/ 0 h 182"/>
                  <a:gd name="T8" fmla="*/ 9914 w 1009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97" h="182">
                    <a:moveTo>
                      <a:pt x="991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097" y="0"/>
                    </a:lnTo>
                    <a:lnTo>
                      <a:pt x="9914" y="182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3" name="Freeform 72"/>
              <p:cNvSpPr>
                <a:spLocks/>
              </p:cNvSpPr>
              <p:nvPr/>
            </p:nvSpPr>
            <p:spPr bwMode="auto">
              <a:xfrm>
                <a:off x="2658" y="3754"/>
                <a:ext cx="554" cy="10"/>
              </a:xfrm>
              <a:custGeom>
                <a:avLst/>
                <a:gdLst>
                  <a:gd name="T0" fmla="*/ 9792 w 9975"/>
                  <a:gd name="T1" fmla="*/ 182 h 182"/>
                  <a:gd name="T2" fmla="*/ 0 w 9975"/>
                  <a:gd name="T3" fmla="*/ 182 h 182"/>
                  <a:gd name="T4" fmla="*/ 0 w 9975"/>
                  <a:gd name="T5" fmla="*/ 0 h 182"/>
                  <a:gd name="T6" fmla="*/ 9975 w 9975"/>
                  <a:gd name="T7" fmla="*/ 0 h 182"/>
                  <a:gd name="T8" fmla="*/ 9792 w 997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75" h="182">
                    <a:moveTo>
                      <a:pt x="979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975" y="0"/>
                    </a:lnTo>
                    <a:lnTo>
                      <a:pt x="9792" y="182"/>
                    </a:lnTo>
                    <a:close/>
                  </a:path>
                </a:pathLst>
              </a:custGeom>
              <a:solidFill>
                <a:srgbClr val="009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4" name="Freeform 73"/>
              <p:cNvSpPr>
                <a:spLocks/>
              </p:cNvSpPr>
              <p:nvPr/>
            </p:nvSpPr>
            <p:spPr bwMode="auto">
              <a:xfrm>
                <a:off x="2658" y="3761"/>
                <a:ext cx="547" cy="10"/>
              </a:xfrm>
              <a:custGeom>
                <a:avLst/>
                <a:gdLst>
                  <a:gd name="T0" fmla="*/ 9671 w 9853"/>
                  <a:gd name="T1" fmla="*/ 182 h 182"/>
                  <a:gd name="T2" fmla="*/ 0 w 9853"/>
                  <a:gd name="T3" fmla="*/ 182 h 182"/>
                  <a:gd name="T4" fmla="*/ 0 w 9853"/>
                  <a:gd name="T5" fmla="*/ 0 h 182"/>
                  <a:gd name="T6" fmla="*/ 9853 w 9853"/>
                  <a:gd name="T7" fmla="*/ 0 h 182"/>
                  <a:gd name="T8" fmla="*/ 9671 w 985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3" h="182">
                    <a:moveTo>
                      <a:pt x="967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853" y="0"/>
                    </a:lnTo>
                    <a:lnTo>
                      <a:pt x="9671" y="182"/>
                    </a:lnTo>
                    <a:close/>
                  </a:path>
                </a:pathLst>
              </a:custGeom>
              <a:solidFill>
                <a:srgbClr val="009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5" name="Freeform 74"/>
              <p:cNvSpPr>
                <a:spLocks/>
              </p:cNvSpPr>
              <p:nvPr/>
            </p:nvSpPr>
            <p:spPr bwMode="auto">
              <a:xfrm>
                <a:off x="2658" y="3768"/>
                <a:ext cx="541" cy="10"/>
              </a:xfrm>
              <a:custGeom>
                <a:avLst/>
                <a:gdLst>
                  <a:gd name="T0" fmla="*/ 9550 w 9732"/>
                  <a:gd name="T1" fmla="*/ 182 h 182"/>
                  <a:gd name="T2" fmla="*/ 0 w 9732"/>
                  <a:gd name="T3" fmla="*/ 182 h 182"/>
                  <a:gd name="T4" fmla="*/ 0 w 9732"/>
                  <a:gd name="T5" fmla="*/ 0 h 182"/>
                  <a:gd name="T6" fmla="*/ 9732 w 9732"/>
                  <a:gd name="T7" fmla="*/ 0 h 182"/>
                  <a:gd name="T8" fmla="*/ 9550 w 973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2" h="182">
                    <a:moveTo>
                      <a:pt x="955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732" y="0"/>
                    </a:lnTo>
                    <a:lnTo>
                      <a:pt x="9550" y="182"/>
                    </a:lnTo>
                    <a:close/>
                  </a:path>
                </a:pathLst>
              </a:custGeom>
              <a:solidFill>
                <a:srgbClr val="009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6" name="Freeform 75"/>
              <p:cNvSpPr>
                <a:spLocks/>
              </p:cNvSpPr>
              <p:nvPr/>
            </p:nvSpPr>
            <p:spPr bwMode="auto">
              <a:xfrm>
                <a:off x="2658" y="3774"/>
                <a:ext cx="534" cy="10"/>
              </a:xfrm>
              <a:custGeom>
                <a:avLst/>
                <a:gdLst>
                  <a:gd name="T0" fmla="*/ 9428 w 9610"/>
                  <a:gd name="T1" fmla="*/ 182 h 182"/>
                  <a:gd name="T2" fmla="*/ 0 w 9610"/>
                  <a:gd name="T3" fmla="*/ 182 h 182"/>
                  <a:gd name="T4" fmla="*/ 0 w 9610"/>
                  <a:gd name="T5" fmla="*/ 0 h 182"/>
                  <a:gd name="T6" fmla="*/ 9610 w 9610"/>
                  <a:gd name="T7" fmla="*/ 0 h 182"/>
                  <a:gd name="T8" fmla="*/ 9428 w 961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10" h="182">
                    <a:moveTo>
                      <a:pt x="942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610" y="0"/>
                    </a:lnTo>
                    <a:lnTo>
                      <a:pt x="9428" y="182"/>
                    </a:lnTo>
                    <a:close/>
                  </a:path>
                </a:pathLst>
              </a:custGeom>
              <a:solidFill>
                <a:srgbClr val="008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7" name="Freeform 76"/>
              <p:cNvSpPr>
                <a:spLocks/>
              </p:cNvSpPr>
              <p:nvPr/>
            </p:nvSpPr>
            <p:spPr bwMode="auto">
              <a:xfrm>
                <a:off x="2658" y="3781"/>
                <a:ext cx="527" cy="10"/>
              </a:xfrm>
              <a:custGeom>
                <a:avLst/>
                <a:gdLst>
                  <a:gd name="T0" fmla="*/ 9306 w 9488"/>
                  <a:gd name="T1" fmla="*/ 182 h 182"/>
                  <a:gd name="T2" fmla="*/ 0 w 9488"/>
                  <a:gd name="T3" fmla="*/ 182 h 182"/>
                  <a:gd name="T4" fmla="*/ 0 w 9488"/>
                  <a:gd name="T5" fmla="*/ 0 h 182"/>
                  <a:gd name="T6" fmla="*/ 9488 w 9488"/>
                  <a:gd name="T7" fmla="*/ 0 h 182"/>
                  <a:gd name="T8" fmla="*/ 9306 w 9488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88" h="182">
                    <a:moveTo>
                      <a:pt x="930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488" y="0"/>
                    </a:lnTo>
                    <a:lnTo>
                      <a:pt x="9306" y="182"/>
                    </a:lnTo>
                    <a:close/>
                  </a:path>
                </a:pathLst>
              </a:custGeom>
              <a:solidFill>
                <a:srgbClr val="008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8" name="Freeform 77"/>
              <p:cNvSpPr>
                <a:spLocks/>
              </p:cNvSpPr>
              <p:nvPr/>
            </p:nvSpPr>
            <p:spPr bwMode="auto">
              <a:xfrm>
                <a:off x="2658" y="3788"/>
                <a:ext cx="520" cy="10"/>
              </a:xfrm>
              <a:custGeom>
                <a:avLst/>
                <a:gdLst>
                  <a:gd name="T0" fmla="*/ 9185 w 9367"/>
                  <a:gd name="T1" fmla="*/ 182 h 182"/>
                  <a:gd name="T2" fmla="*/ 0 w 9367"/>
                  <a:gd name="T3" fmla="*/ 182 h 182"/>
                  <a:gd name="T4" fmla="*/ 0 w 9367"/>
                  <a:gd name="T5" fmla="*/ 0 h 182"/>
                  <a:gd name="T6" fmla="*/ 9367 w 9367"/>
                  <a:gd name="T7" fmla="*/ 0 h 182"/>
                  <a:gd name="T8" fmla="*/ 9185 w 936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67" h="182">
                    <a:moveTo>
                      <a:pt x="918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367" y="0"/>
                    </a:lnTo>
                    <a:lnTo>
                      <a:pt x="9185" y="182"/>
                    </a:lnTo>
                    <a:close/>
                  </a:path>
                </a:pathLst>
              </a:custGeom>
              <a:solidFill>
                <a:srgbClr val="008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9" name="Freeform 78"/>
              <p:cNvSpPr>
                <a:spLocks/>
              </p:cNvSpPr>
              <p:nvPr/>
            </p:nvSpPr>
            <p:spPr bwMode="auto">
              <a:xfrm>
                <a:off x="2658" y="3794"/>
                <a:ext cx="514" cy="11"/>
              </a:xfrm>
              <a:custGeom>
                <a:avLst/>
                <a:gdLst>
                  <a:gd name="T0" fmla="*/ 9063 w 9246"/>
                  <a:gd name="T1" fmla="*/ 182 h 182"/>
                  <a:gd name="T2" fmla="*/ 0 w 9246"/>
                  <a:gd name="T3" fmla="*/ 182 h 182"/>
                  <a:gd name="T4" fmla="*/ 0 w 9246"/>
                  <a:gd name="T5" fmla="*/ 0 h 182"/>
                  <a:gd name="T6" fmla="*/ 9246 w 9246"/>
                  <a:gd name="T7" fmla="*/ 0 h 182"/>
                  <a:gd name="T8" fmla="*/ 9063 w 924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46" h="182">
                    <a:moveTo>
                      <a:pt x="906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246" y="0"/>
                    </a:lnTo>
                    <a:lnTo>
                      <a:pt x="9063" y="182"/>
                    </a:lnTo>
                    <a:close/>
                  </a:path>
                </a:pathLst>
              </a:custGeom>
              <a:solidFill>
                <a:srgbClr val="008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0" name="Freeform 79"/>
              <p:cNvSpPr>
                <a:spLocks/>
              </p:cNvSpPr>
              <p:nvPr/>
            </p:nvSpPr>
            <p:spPr bwMode="auto">
              <a:xfrm>
                <a:off x="2658" y="3801"/>
                <a:ext cx="507" cy="10"/>
              </a:xfrm>
              <a:custGeom>
                <a:avLst/>
                <a:gdLst>
                  <a:gd name="T0" fmla="*/ 8942 w 9124"/>
                  <a:gd name="T1" fmla="*/ 182 h 182"/>
                  <a:gd name="T2" fmla="*/ 0 w 9124"/>
                  <a:gd name="T3" fmla="*/ 182 h 182"/>
                  <a:gd name="T4" fmla="*/ 0 w 9124"/>
                  <a:gd name="T5" fmla="*/ 0 h 182"/>
                  <a:gd name="T6" fmla="*/ 9124 w 9124"/>
                  <a:gd name="T7" fmla="*/ 0 h 182"/>
                  <a:gd name="T8" fmla="*/ 8942 w 912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4" h="182">
                    <a:moveTo>
                      <a:pt x="894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124" y="0"/>
                    </a:lnTo>
                    <a:lnTo>
                      <a:pt x="8942" y="182"/>
                    </a:lnTo>
                    <a:close/>
                  </a:path>
                </a:pathLst>
              </a:custGeom>
              <a:solidFill>
                <a:srgbClr val="008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1" name="Freeform 80"/>
              <p:cNvSpPr>
                <a:spLocks/>
              </p:cNvSpPr>
              <p:nvPr/>
            </p:nvSpPr>
            <p:spPr bwMode="auto">
              <a:xfrm>
                <a:off x="2658" y="3808"/>
                <a:ext cx="500" cy="10"/>
              </a:xfrm>
              <a:custGeom>
                <a:avLst/>
                <a:gdLst>
                  <a:gd name="T0" fmla="*/ 8820 w 9003"/>
                  <a:gd name="T1" fmla="*/ 182 h 182"/>
                  <a:gd name="T2" fmla="*/ 0 w 9003"/>
                  <a:gd name="T3" fmla="*/ 182 h 182"/>
                  <a:gd name="T4" fmla="*/ 0 w 9003"/>
                  <a:gd name="T5" fmla="*/ 0 h 182"/>
                  <a:gd name="T6" fmla="*/ 9003 w 9003"/>
                  <a:gd name="T7" fmla="*/ 0 h 182"/>
                  <a:gd name="T8" fmla="*/ 8820 w 90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3" h="182">
                    <a:moveTo>
                      <a:pt x="882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003" y="0"/>
                    </a:lnTo>
                    <a:lnTo>
                      <a:pt x="8820" y="182"/>
                    </a:lnTo>
                    <a:close/>
                  </a:path>
                </a:pathLst>
              </a:custGeom>
              <a:solidFill>
                <a:srgbClr val="008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2" name="Freeform 81"/>
              <p:cNvSpPr>
                <a:spLocks/>
              </p:cNvSpPr>
              <p:nvPr/>
            </p:nvSpPr>
            <p:spPr bwMode="auto">
              <a:xfrm>
                <a:off x="2658" y="3815"/>
                <a:ext cx="493" cy="10"/>
              </a:xfrm>
              <a:custGeom>
                <a:avLst/>
                <a:gdLst>
                  <a:gd name="T0" fmla="*/ 8699 w 8881"/>
                  <a:gd name="T1" fmla="*/ 181 h 181"/>
                  <a:gd name="T2" fmla="*/ 0 w 8881"/>
                  <a:gd name="T3" fmla="*/ 181 h 181"/>
                  <a:gd name="T4" fmla="*/ 0 w 8881"/>
                  <a:gd name="T5" fmla="*/ 0 h 181"/>
                  <a:gd name="T6" fmla="*/ 8881 w 8881"/>
                  <a:gd name="T7" fmla="*/ 0 h 181"/>
                  <a:gd name="T8" fmla="*/ 8699 w 8881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81" h="181">
                    <a:moveTo>
                      <a:pt x="8699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8881" y="0"/>
                    </a:lnTo>
                    <a:lnTo>
                      <a:pt x="8699" y="181"/>
                    </a:lnTo>
                    <a:close/>
                  </a:path>
                </a:pathLst>
              </a:custGeom>
              <a:solidFill>
                <a:srgbClr val="00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3" name="Freeform 82"/>
              <p:cNvSpPr>
                <a:spLocks/>
              </p:cNvSpPr>
              <p:nvPr/>
            </p:nvSpPr>
            <p:spPr bwMode="auto">
              <a:xfrm>
                <a:off x="2658" y="3821"/>
                <a:ext cx="487" cy="11"/>
              </a:xfrm>
              <a:custGeom>
                <a:avLst/>
                <a:gdLst>
                  <a:gd name="T0" fmla="*/ 8578 w 8760"/>
                  <a:gd name="T1" fmla="*/ 182 h 182"/>
                  <a:gd name="T2" fmla="*/ 0 w 8760"/>
                  <a:gd name="T3" fmla="*/ 182 h 182"/>
                  <a:gd name="T4" fmla="*/ 0 w 8760"/>
                  <a:gd name="T5" fmla="*/ 0 h 182"/>
                  <a:gd name="T6" fmla="*/ 8760 w 8760"/>
                  <a:gd name="T7" fmla="*/ 0 h 182"/>
                  <a:gd name="T8" fmla="*/ 8578 w 876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0" h="182">
                    <a:moveTo>
                      <a:pt x="857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760" y="0"/>
                    </a:lnTo>
                    <a:lnTo>
                      <a:pt x="8578" y="182"/>
                    </a:lnTo>
                    <a:close/>
                  </a:path>
                </a:pathLst>
              </a:custGeom>
              <a:solidFill>
                <a:srgbClr val="008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4" name="Freeform 83"/>
              <p:cNvSpPr>
                <a:spLocks/>
              </p:cNvSpPr>
              <p:nvPr/>
            </p:nvSpPr>
            <p:spPr bwMode="auto">
              <a:xfrm>
                <a:off x="2658" y="3828"/>
                <a:ext cx="480" cy="10"/>
              </a:xfrm>
              <a:custGeom>
                <a:avLst/>
                <a:gdLst>
                  <a:gd name="T0" fmla="*/ 8456 w 8638"/>
                  <a:gd name="T1" fmla="*/ 182 h 182"/>
                  <a:gd name="T2" fmla="*/ 0 w 8638"/>
                  <a:gd name="T3" fmla="*/ 182 h 182"/>
                  <a:gd name="T4" fmla="*/ 0 w 8638"/>
                  <a:gd name="T5" fmla="*/ 0 h 182"/>
                  <a:gd name="T6" fmla="*/ 8638 w 8638"/>
                  <a:gd name="T7" fmla="*/ 0 h 182"/>
                  <a:gd name="T8" fmla="*/ 8456 w 8638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8" h="182">
                    <a:moveTo>
                      <a:pt x="845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638" y="0"/>
                    </a:lnTo>
                    <a:lnTo>
                      <a:pt x="8456" y="182"/>
                    </a:lnTo>
                    <a:close/>
                  </a:path>
                </a:pathLst>
              </a:custGeom>
              <a:solidFill>
                <a:srgbClr val="0083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5" name="Freeform 84"/>
              <p:cNvSpPr>
                <a:spLocks/>
              </p:cNvSpPr>
              <p:nvPr/>
            </p:nvSpPr>
            <p:spPr bwMode="auto">
              <a:xfrm>
                <a:off x="2658" y="3835"/>
                <a:ext cx="473" cy="10"/>
              </a:xfrm>
              <a:custGeom>
                <a:avLst/>
                <a:gdLst>
                  <a:gd name="T0" fmla="*/ 8334 w 8516"/>
                  <a:gd name="T1" fmla="*/ 182 h 182"/>
                  <a:gd name="T2" fmla="*/ 0 w 8516"/>
                  <a:gd name="T3" fmla="*/ 182 h 182"/>
                  <a:gd name="T4" fmla="*/ 0 w 8516"/>
                  <a:gd name="T5" fmla="*/ 0 h 182"/>
                  <a:gd name="T6" fmla="*/ 8516 w 8516"/>
                  <a:gd name="T7" fmla="*/ 0 h 182"/>
                  <a:gd name="T8" fmla="*/ 8334 w 851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6" h="182">
                    <a:moveTo>
                      <a:pt x="833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516" y="0"/>
                    </a:lnTo>
                    <a:lnTo>
                      <a:pt x="8334" y="182"/>
                    </a:lnTo>
                    <a:close/>
                  </a:path>
                </a:pathLst>
              </a:custGeom>
              <a:solidFill>
                <a:srgbClr val="008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6" name="Freeform 85"/>
              <p:cNvSpPr>
                <a:spLocks/>
              </p:cNvSpPr>
              <p:nvPr/>
            </p:nvSpPr>
            <p:spPr bwMode="auto">
              <a:xfrm>
                <a:off x="2658" y="3842"/>
                <a:ext cx="466" cy="10"/>
              </a:xfrm>
              <a:custGeom>
                <a:avLst/>
                <a:gdLst>
                  <a:gd name="T0" fmla="*/ 8213 w 8395"/>
                  <a:gd name="T1" fmla="*/ 182 h 182"/>
                  <a:gd name="T2" fmla="*/ 0 w 8395"/>
                  <a:gd name="T3" fmla="*/ 182 h 182"/>
                  <a:gd name="T4" fmla="*/ 0 w 8395"/>
                  <a:gd name="T5" fmla="*/ 0 h 182"/>
                  <a:gd name="T6" fmla="*/ 8395 w 8395"/>
                  <a:gd name="T7" fmla="*/ 0 h 182"/>
                  <a:gd name="T8" fmla="*/ 8213 w 839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5" h="182">
                    <a:moveTo>
                      <a:pt x="821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395" y="0"/>
                    </a:lnTo>
                    <a:lnTo>
                      <a:pt x="8213" y="182"/>
                    </a:lnTo>
                    <a:close/>
                  </a:path>
                </a:pathLst>
              </a:custGeom>
              <a:solidFill>
                <a:srgbClr val="008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7" name="Freeform 86"/>
              <p:cNvSpPr>
                <a:spLocks/>
              </p:cNvSpPr>
              <p:nvPr/>
            </p:nvSpPr>
            <p:spPr bwMode="auto">
              <a:xfrm>
                <a:off x="2658" y="3848"/>
                <a:ext cx="460" cy="10"/>
              </a:xfrm>
              <a:custGeom>
                <a:avLst/>
                <a:gdLst>
                  <a:gd name="T0" fmla="*/ 8091 w 8274"/>
                  <a:gd name="T1" fmla="*/ 182 h 182"/>
                  <a:gd name="T2" fmla="*/ 0 w 8274"/>
                  <a:gd name="T3" fmla="*/ 182 h 182"/>
                  <a:gd name="T4" fmla="*/ 0 w 8274"/>
                  <a:gd name="T5" fmla="*/ 0 h 182"/>
                  <a:gd name="T6" fmla="*/ 8274 w 8274"/>
                  <a:gd name="T7" fmla="*/ 0 h 182"/>
                  <a:gd name="T8" fmla="*/ 8091 w 827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4" h="182">
                    <a:moveTo>
                      <a:pt x="809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274" y="0"/>
                    </a:lnTo>
                    <a:lnTo>
                      <a:pt x="8091" y="182"/>
                    </a:lnTo>
                    <a:close/>
                  </a:path>
                </a:pathLst>
              </a:custGeom>
              <a:solidFill>
                <a:srgbClr val="007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8" name="Freeform 87"/>
              <p:cNvSpPr>
                <a:spLocks/>
              </p:cNvSpPr>
              <p:nvPr/>
            </p:nvSpPr>
            <p:spPr bwMode="auto">
              <a:xfrm>
                <a:off x="2658" y="3855"/>
                <a:ext cx="453" cy="10"/>
              </a:xfrm>
              <a:custGeom>
                <a:avLst/>
                <a:gdLst>
                  <a:gd name="T0" fmla="*/ 7969 w 8152"/>
                  <a:gd name="T1" fmla="*/ 182 h 182"/>
                  <a:gd name="T2" fmla="*/ 0 w 8152"/>
                  <a:gd name="T3" fmla="*/ 182 h 182"/>
                  <a:gd name="T4" fmla="*/ 0 w 8152"/>
                  <a:gd name="T5" fmla="*/ 0 h 182"/>
                  <a:gd name="T6" fmla="*/ 8152 w 8152"/>
                  <a:gd name="T7" fmla="*/ 0 h 182"/>
                  <a:gd name="T8" fmla="*/ 7969 w 815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2" h="182">
                    <a:moveTo>
                      <a:pt x="796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152" y="0"/>
                    </a:lnTo>
                    <a:lnTo>
                      <a:pt x="7969" y="182"/>
                    </a:lnTo>
                    <a:close/>
                  </a:path>
                </a:pathLst>
              </a:custGeom>
              <a:solidFill>
                <a:srgbClr val="007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9" name="Freeform 88"/>
              <p:cNvSpPr>
                <a:spLocks/>
              </p:cNvSpPr>
              <p:nvPr/>
            </p:nvSpPr>
            <p:spPr bwMode="auto">
              <a:xfrm>
                <a:off x="2658" y="3862"/>
                <a:ext cx="446" cy="10"/>
              </a:xfrm>
              <a:custGeom>
                <a:avLst/>
                <a:gdLst>
                  <a:gd name="T0" fmla="*/ 7849 w 8031"/>
                  <a:gd name="T1" fmla="*/ 182 h 182"/>
                  <a:gd name="T2" fmla="*/ 0 w 8031"/>
                  <a:gd name="T3" fmla="*/ 182 h 182"/>
                  <a:gd name="T4" fmla="*/ 0 w 8031"/>
                  <a:gd name="T5" fmla="*/ 0 h 182"/>
                  <a:gd name="T6" fmla="*/ 8031 w 8031"/>
                  <a:gd name="T7" fmla="*/ 0 h 182"/>
                  <a:gd name="T8" fmla="*/ 7849 w 803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1" h="182">
                    <a:moveTo>
                      <a:pt x="784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031" y="0"/>
                    </a:lnTo>
                    <a:lnTo>
                      <a:pt x="7849" y="182"/>
                    </a:lnTo>
                    <a:close/>
                  </a:path>
                </a:pathLst>
              </a:custGeom>
              <a:solidFill>
                <a:srgbClr val="007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0" name="Freeform 89"/>
              <p:cNvSpPr>
                <a:spLocks/>
              </p:cNvSpPr>
              <p:nvPr/>
            </p:nvSpPr>
            <p:spPr bwMode="auto">
              <a:xfrm>
                <a:off x="2658" y="3869"/>
                <a:ext cx="439" cy="10"/>
              </a:xfrm>
              <a:custGeom>
                <a:avLst/>
                <a:gdLst>
                  <a:gd name="T0" fmla="*/ 7727 w 7909"/>
                  <a:gd name="T1" fmla="*/ 182 h 182"/>
                  <a:gd name="T2" fmla="*/ 0 w 7909"/>
                  <a:gd name="T3" fmla="*/ 182 h 182"/>
                  <a:gd name="T4" fmla="*/ 0 w 7909"/>
                  <a:gd name="T5" fmla="*/ 0 h 182"/>
                  <a:gd name="T6" fmla="*/ 7909 w 7909"/>
                  <a:gd name="T7" fmla="*/ 0 h 182"/>
                  <a:gd name="T8" fmla="*/ 7727 w 790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09" h="182">
                    <a:moveTo>
                      <a:pt x="772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909" y="0"/>
                    </a:lnTo>
                    <a:lnTo>
                      <a:pt x="7727" y="182"/>
                    </a:lnTo>
                    <a:close/>
                  </a:path>
                </a:pathLst>
              </a:custGeom>
              <a:solidFill>
                <a:srgbClr val="007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1" name="Freeform 90"/>
              <p:cNvSpPr>
                <a:spLocks/>
              </p:cNvSpPr>
              <p:nvPr/>
            </p:nvSpPr>
            <p:spPr bwMode="auto">
              <a:xfrm>
                <a:off x="2658" y="3875"/>
                <a:ext cx="433" cy="10"/>
              </a:xfrm>
              <a:custGeom>
                <a:avLst/>
                <a:gdLst>
                  <a:gd name="T0" fmla="*/ 7606 w 7787"/>
                  <a:gd name="T1" fmla="*/ 182 h 182"/>
                  <a:gd name="T2" fmla="*/ 0 w 7787"/>
                  <a:gd name="T3" fmla="*/ 182 h 182"/>
                  <a:gd name="T4" fmla="*/ 0 w 7787"/>
                  <a:gd name="T5" fmla="*/ 0 h 182"/>
                  <a:gd name="T6" fmla="*/ 7787 w 7787"/>
                  <a:gd name="T7" fmla="*/ 0 h 182"/>
                  <a:gd name="T8" fmla="*/ 7606 w 778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7" h="182">
                    <a:moveTo>
                      <a:pt x="760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787" y="0"/>
                    </a:lnTo>
                    <a:lnTo>
                      <a:pt x="7606" y="182"/>
                    </a:lnTo>
                    <a:close/>
                  </a:path>
                </a:pathLst>
              </a:custGeom>
              <a:solidFill>
                <a:srgbClr val="007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2" name="Freeform 91"/>
              <p:cNvSpPr>
                <a:spLocks/>
              </p:cNvSpPr>
              <p:nvPr/>
            </p:nvSpPr>
            <p:spPr bwMode="auto">
              <a:xfrm>
                <a:off x="2658" y="3882"/>
                <a:ext cx="426" cy="10"/>
              </a:xfrm>
              <a:custGeom>
                <a:avLst/>
                <a:gdLst>
                  <a:gd name="T0" fmla="*/ 7484 w 7666"/>
                  <a:gd name="T1" fmla="*/ 182 h 182"/>
                  <a:gd name="T2" fmla="*/ 0 w 7666"/>
                  <a:gd name="T3" fmla="*/ 182 h 182"/>
                  <a:gd name="T4" fmla="*/ 0 w 7666"/>
                  <a:gd name="T5" fmla="*/ 0 h 182"/>
                  <a:gd name="T6" fmla="*/ 7666 w 7666"/>
                  <a:gd name="T7" fmla="*/ 0 h 182"/>
                  <a:gd name="T8" fmla="*/ 7484 w 766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66" h="182">
                    <a:moveTo>
                      <a:pt x="748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666" y="0"/>
                    </a:lnTo>
                    <a:lnTo>
                      <a:pt x="7484" y="182"/>
                    </a:lnTo>
                    <a:close/>
                  </a:path>
                </a:pathLst>
              </a:custGeom>
              <a:solidFill>
                <a:srgbClr val="0077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3" name="Freeform 92"/>
              <p:cNvSpPr>
                <a:spLocks/>
              </p:cNvSpPr>
              <p:nvPr/>
            </p:nvSpPr>
            <p:spPr bwMode="auto">
              <a:xfrm>
                <a:off x="2658" y="3889"/>
                <a:ext cx="419" cy="10"/>
              </a:xfrm>
              <a:custGeom>
                <a:avLst/>
                <a:gdLst>
                  <a:gd name="T0" fmla="*/ 7362 w 7544"/>
                  <a:gd name="T1" fmla="*/ 182 h 182"/>
                  <a:gd name="T2" fmla="*/ 0 w 7544"/>
                  <a:gd name="T3" fmla="*/ 182 h 182"/>
                  <a:gd name="T4" fmla="*/ 0 w 7544"/>
                  <a:gd name="T5" fmla="*/ 0 h 182"/>
                  <a:gd name="T6" fmla="*/ 7544 w 7544"/>
                  <a:gd name="T7" fmla="*/ 0 h 182"/>
                  <a:gd name="T8" fmla="*/ 7362 w 754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4" h="182">
                    <a:moveTo>
                      <a:pt x="736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544" y="0"/>
                    </a:lnTo>
                    <a:lnTo>
                      <a:pt x="7362" y="182"/>
                    </a:lnTo>
                    <a:close/>
                  </a:path>
                </a:pathLst>
              </a:custGeom>
              <a:solidFill>
                <a:srgbClr val="007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4" name="Freeform 93"/>
              <p:cNvSpPr>
                <a:spLocks/>
              </p:cNvSpPr>
              <p:nvPr/>
            </p:nvSpPr>
            <p:spPr bwMode="auto">
              <a:xfrm>
                <a:off x="2658" y="3896"/>
                <a:ext cx="412" cy="10"/>
              </a:xfrm>
              <a:custGeom>
                <a:avLst/>
                <a:gdLst>
                  <a:gd name="T0" fmla="*/ 7241 w 7424"/>
                  <a:gd name="T1" fmla="*/ 182 h 182"/>
                  <a:gd name="T2" fmla="*/ 0 w 7424"/>
                  <a:gd name="T3" fmla="*/ 182 h 182"/>
                  <a:gd name="T4" fmla="*/ 0 w 7424"/>
                  <a:gd name="T5" fmla="*/ 0 h 182"/>
                  <a:gd name="T6" fmla="*/ 7424 w 7424"/>
                  <a:gd name="T7" fmla="*/ 0 h 182"/>
                  <a:gd name="T8" fmla="*/ 7241 w 742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4" h="182">
                    <a:moveTo>
                      <a:pt x="724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424" y="0"/>
                    </a:lnTo>
                    <a:lnTo>
                      <a:pt x="7241" y="182"/>
                    </a:lnTo>
                    <a:close/>
                  </a:path>
                </a:pathLst>
              </a:custGeom>
              <a:solidFill>
                <a:srgbClr val="007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5" name="Freeform 94"/>
              <p:cNvSpPr>
                <a:spLocks/>
              </p:cNvSpPr>
              <p:nvPr/>
            </p:nvSpPr>
            <p:spPr bwMode="auto">
              <a:xfrm>
                <a:off x="2658" y="3902"/>
                <a:ext cx="406" cy="10"/>
              </a:xfrm>
              <a:custGeom>
                <a:avLst/>
                <a:gdLst>
                  <a:gd name="T0" fmla="*/ 7119 w 7302"/>
                  <a:gd name="T1" fmla="*/ 182 h 182"/>
                  <a:gd name="T2" fmla="*/ 0 w 7302"/>
                  <a:gd name="T3" fmla="*/ 182 h 182"/>
                  <a:gd name="T4" fmla="*/ 0 w 7302"/>
                  <a:gd name="T5" fmla="*/ 0 h 182"/>
                  <a:gd name="T6" fmla="*/ 7302 w 7302"/>
                  <a:gd name="T7" fmla="*/ 0 h 182"/>
                  <a:gd name="T8" fmla="*/ 7119 w 7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2" h="182">
                    <a:moveTo>
                      <a:pt x="711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302" y="0"/>
                    </a:lnTo>
                    <a:lnTo>
                      <a:pt x="7119" y="182"/>
                    </a:lnTo>
                    <a:close/>
                  </a:path>
                </a:pathLst>
              </a:custGeom>
              <a:solidFill>
                <a:srgbClr val="0072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6" name="Freeform 95"/>
              <p:cNvSpPr>
                <a:spLocks/>
              </p:cNvSpPr>
              <p:nvPr/>
            </p:nvSpPr>
            <p:spPr bwMode="auto">
              <a:xfrm>
                <a:off x="2658" y="3909"/>
                <a:ext cx="399" cy="10"/>
              </a:xfrm>
              <a:custGeom>
                <a:avLst/>
                <a:gdLst>
                  <a:gd name="T0" fmla="*/ 6997 w 7180"/>
                  <a:gd name="T1" fmla="*/ 182 h 182"/>
                  <a:gd name="T2" fmla="*/ 0 w 7180"/>
                  <a:gd name="T3" fmla="*/ 182 h 182"/>
                  <a:gd name="T4" fmla="*/ 0 w 7180"/>
                  <a:gd name="T5" fmla="*/ 0 h 182"/>
                  <a:gd name="T6" fmla="*/ 7180 w 7180"/>
                  <a:gd name="T7" fmla="*/ 0 h 182"/>
                  <a:gd name="T8" fmla="*/ 6997 w 718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0" h="182">
                    <a:moveTo>
                      <a:pt x="699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180" y="0"/>
                    </a:lnTo>
                    <a:lnTo>
                      <a:pt x="6997" y="182"/>
                    </a:lnTo>
                    <a:close/>
                  </a:path>
                </a:pathLst>
              </a:custGeom>
              <a:solidFill>
                <a:srgbClr val="0071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7" name="Freeform 96"/>
              <p:cNvSpPr>
                <a:spLocks/>
              </p:cNvSpPr>
              <p:nvPr/>
            </p:nvSpPr>
            <p:spPr bwMode="auto">
              <a:xfrm>
                <a:off x="2658" y="3916"/>
                <a:ext cx="392" cy="10"/>
              </a:xfrm>
              <a:custGeom>
                <a:avLst/>
                <a:gdLst>
                  <a:gd name="T0" fmla="*/ 6877 w 7059"/>
                  <a:gd name="T1" fmla="*/ 182 h 182"/>
                  <a:gd name="T2" fmla="*/ 0 w 7059"/>
                  <a:gd name="T3" fmla="*/ 182 h 182"/>
                  <a:gd name="T4" fmla="*/ 0 w 7059"/>
                  <a:gd name="T5" fmla="*/ 0 h 182"/>
                  <a:gd name="T6" fmla="*/ 7059 w 7059"/>
                  <a:gd name="T7" fmla="*/ 0 h 182"/>
                  <a:gd name="T8" fmla="*/ 6877 w 705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9" h="182">
                    <a:moveTo>
                      <a:pt x="687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059" y="0"/>
                    </a:lnTo>
                    <a:lnTo>
                      <a:pt x="6877" y="182"/>
                    </a:lnTo>
                    <a:close/>
                  </a:path>
                </a:pathLst>
              </a:custGeom>
              <a:solidFill>
                <a:srgbClr val="006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8" name="Freeform 97"/>
              <p:cNvSpPr>
                <a:spLocks/>
              </p:cNvSpPr>
              <p:nvPr/>
            </p:nvSpPr>
            <p:spPr bwMode="auto">
              <a:xfrm>
                <a:off x="2658" y="3922"/>
                <a:ext cx="385" cy="11"/>
              </a:xfrm>
              <a:custGeom>
                <a:avLst/>
                <a:gdLst>
                  <a:gd name="T0" fmla="*/ 6755 w 6937"/>
                  <a:gd name="T1" fmla="*/ 182 h 182"/>
                  <a:gd name="T2" fmla="*/ 0 w 6937"/>
                  <a:gd name="T3" fmla="*/ 182 h 182"/>
                  <a:gd name="T4" fmla="*/ 0 w 6937"/>
                  <a:gd name="T5" fmla="*/ 0 h 182"/>
                  <a:gd name="T6" fmla="*/ 6937 w 6937"/>
                  <a:gd name="T7" fmla="*/ 0 h 182"/>
                  <a:gd name="T8" fmla="*/ 6755 w 693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37" h="182">
                    <a:moveTo>
                      <a:pt x="675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937" y="0"/>
                    </a:lnTo>
                    <a:lnTo>
                      <a:pt x="6755" y="182"/>
                    </a:lnTo>
                    <a:close/>
                  </a:path>
                </a:pathLst>
              </a:custGeom>
              <a:solidFill>
                <a:srgbClr val="006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9" name="Freeform 98"/>
              <p:cNvSpPr>
                <a:spLocks/>
              </p:cNvSpPr>
              <p:nvPr/>
            </p:nvSpPr>
            <p:spPr bwMode="auto">
              <a:xfrm>
                <a:off x="2658" y="3929"/>
                <a:ext cx="379" cy="10"/>
              </a:xfrm>
              <a:custGeom>
                <a:avLst/>
                <a:gdLst>
                  <a:gd name="T0" fmla="*/ 6633 w 6815"/>
                  <a:gd name="T1" fmla="*/ 182 h 182"/>
                  <a:gd name="T2" fmla="*/ 0 w 6815"/>
                  <a:gd name="T3" fmla="*/ 182 h 182"/>
                  <a:gd name="T4" fmla="*/ 0 w 6815"/>
                  <a:gd name="T5" fmla="*/ 0 h 182"/>
                  <a:gd name="T6" fmla="*/ 6815 w 6815"/>
                  <a:gd name="T7" fmla="*/ 0 h 182"/>
                  <a:gd name="T8" fmla="*/ 6633 w 681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5" h="182">
                    <a:moveTo>
                      <a:pt x="663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815" y="0"/>
                    </a:lnTo>
                    <a:lnTo>
                      <a:pt x="6633" y="182"/>
                    </a:lnTo>
                    <a:close/>
                  </a:path>
                </a:pathLst>
              </a:custGeom>
              <a:solidFill>
                <a:srgbClr val="006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0" name="Freeform 99"/>
              <p:cNvSpPr>
                <a:spLocks/>
              </p:cNvSpPr>
              <p:nvPr/>
            </p:nvSpPr>
            <p:spPr bwMode="auto">
              <a:xfrm>
                <a:off x="2658" y="3936"/>
                <a:ext cx="372" cy="10"/>
              </a:xfrm>
              <a:custGeom>
                <a:avLst/>
                <a:gdLst>
                  <a:gd name="T0" fmla="*/ 6512 w 6694"/>
                  <a:gd name="T1" fmla="*/ 182 h 182"/>
                  <a:gd name="T2" fmla="*/ 0 w 6694"/>
                  <a:gd name="T3" fmla="*/ 182 h 182"/>
                  <a:gd name="T4" fmla="*/ 0 w 6694"/>
                  <a:gd name="T5" fmla="*/ 0 h 182"/>
                  <a:gd name="T6" fmla="*/ 6694 w 6694"/>
                  <a:gd name="T7" fmla="*/ 0 h 182"/>
                  <a:gd name="T8" fmla="*/ 6512 w 669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94" h="182">
                    <a:moveTo>
                      <a:pt x="651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694" y="0"/>
                    </a:lnTo>
                    <a:lnTo>
                      <a:pt x="6512" y="182"/>
                    </a:lnTo>
                    <a:close/>
                  </a:path>
                </a:pathLst>
              </a:custGeom>
              <a:solidFill>
                <a:srgbClr val="006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1" name="Freeform 100"/>
              <p:cNvSpPr>
                <a:spLocks/>
              </p:cNvSpPr>
              <p:nvPr/>
            </p:nvSpPr>
            <p:spPr bwMode="auto">
              <a:xfrm>
                <a:off x="2658" y="3943"/>
                <a:ext cx="365" cy="10"/>
              </a:xfrm>
              <a:custGeom>
                <a:avLst/>
                <a:gdLst>
                  <a:gd name="T0" fmla="*/ 6390 w 6572"/>
                  <a:gd name="T1" fmla="*/ 182 h 182"/>
                  <a:gd name="T2" fmla="*/ 0 w 6572"/>
                  <a:gd name="T3" fmla="*/ 182 h 182"/>
                  <a:gd name="T4" fmla="*/ 0 w 6572"/>
                  <a:gd name="T5" fmla="*/ 0 h 182"/>
                  <a:gd name="T6" fmla="*/ 6572 w 6572"/>
                  <a:gd name="T7" fmla="*/ 0 h 182"/>
                  <a:gd name="T8" fmla="*/ 6390 w 657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2" h="182">
                    <a:moveTo>
                      <a:pt x="639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572" y="0"/>
                    </a:lnTo>
                    <a:lnTo>
                      <a:pt x="6390" y="182"/>
                    </a:lnTo>
                    <a:close/>
                  </a:path>
                </a:pathLst>
              </a:custGeom>
              <a:solidFill>
                <a:srgbClr val="006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2" name="Freeform 101"/>
              <p:cNvSpPr>
                <a:spLocks/>
              </p:cNvSpPr>
              <p:nvPr/>
            </p:nvSpPr>
            <p:spPr bwMode="auto">
              <a:xfrm>
                <a:off x="2658" y="3949"/>
                <a:ext cx="358" cy="14"/>
              </a:xfrm>
              <a:custGeom>
                <a:avLst/>
                <a:gdLst>
                  <a:gd name="T0" fmla="*/ 6208 w 6451"/>
                  <a:gd name="T1" fmla="*/ 242 h 242"/>
                  <a:gd name="T2" fmla="*/ 0 w 6451"/>
                  <a:gd name="T3" fmla="*/ 242 h 242"/>
                  <a:gd name="T4" fmla="*/ 0 w 6451"/>
                  <a:gd name="T5" fmla="*/ 0 h 242"/>
                  <a:gd name="T6" fmla="*/ 6451 w 6451"/>
                  <a:gd name="T7" fmla="*/ 0 h 242"/>
                  <a:gd name="T8" fmla="*/ 6208 w 6451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51" h="242">
                    <a:moveTo>
                      <a:pt x="6208" y="242"/>
                    </a:moveTo>
                    <a:lnTo>
                      <a:pt x="0" y="242"/>
                    </a:lnTo>
                    <a:lnTo>
                      <a:pt x="0" y="0"/>
                    </a:lnTo>
                    <a:lnTo>
                      <a:pt x="6451" y="0"/>
                    </a:lnTo>
                    <a:lnTo>
                      <a:pt x="6208" y="242"/>
                    </a:lnTo>
                    <a:close/>
                  </a:path>
                </a:pathLst>
              </a:custGeom>
              <a:solidFill>
                <a:srgbClr val="006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3" name="Freeform 102"/>
              <p:cNvSpPr>
                <a:spLocks noEditPoints="1"/>
              </p:cNvSpPr>
              <p:nvPr/>
            </p:nvSpPr>
            <p:spPr bwMode="auto">
              <a:xfrm>
                <a:off x="2668" y="3686"/>
                <a:ext cx="489" cy="215"/>
              </a:xfrm>
              <a:custGeom>
                <a:avLst/>
                <a:gdLst>
                  <a:gd name="T0" fmla="*/ 7380 w 8816"/>
                  <a:gd name="T1" fmla="*/ 867 h 3878"/>
                  <a:gd name="T2" fmla="*/ 7641 w 8816"/>
                  <a:gd name="T3" fmla="*/ 958 h 3878"/>
                  <a:gd name="T4" fmla="*/ 7798 w 8816"/>
                  <a:gd name="T5" fmla="*/ 1155 h 3878"/>
                  <a:gd name="T6" fmla="*/ 7814 w 8816"/>
                  <a:gd name="T7" fmla="*/ 1462 h 3878"/>
                  <a:gd name="T8" fmla="*/ 7683 w 8816"/>
                  <a:gd name="T9" fmla="*/ 1689 h 3878"/>
                  <a:gd name="T10" fmla="*/ 7438 w 8816"/>
                  <a:gd name="T11" fmla="*/ 1802 h 3878"/>
                  <a:gd name="T12" fmla="*/ 4297 w 8816"/>
                  <a:gd name="T13" fmla="*/ 2519 h 3878"/>
                  <a:gd name="T14" fmla="*/ 4048 w 8816"/>
                  <a:gd name="T15" fmla="*/ 2487 h 3878"/>
                  <a:gd name="T16" fmla="*/ 4615 w 8816"/>
                  <a:gd name="T17" fmla="*/ 2483 h 3878"/>
                  <a:gd name="T18" fmla="*/ 5909 w 8816"/>
                  <a:gd name="T19" fmla="*/ 63 h 3878"/>
                  <a:gd name="T20" fmla="*/ 2798 w 8816"/>
                  <a:gd name="T21" fmla="*/ 2162 h 3878"/>
                  <a:gd name="T22" fmla="*/ 2444 w 8816"/>
                  <a:gd name="T23" fmla="*/ 1810 h 3878"/>
                  <a:gd name="T24" fmla="*/ 1974 w 8816"/>
                  <a:gd name="T25" fmla="*/ 1589 h 3878"/>
                  <a:gd name="T26" fmla="*/ 1331 w 8816"/>
                  <a:gd name="T27" fmla="*/ 1356 h 3878"/>
                  <a:gd name="T28" fmla="*/ 1106 w 8816"/>
                  <a:gd name="T29" fmla="*/ 1218 h 3878"/>
                  <a:gd name="T30" fmla="*/ 1019 w 8816"/>
                  <a:gd name="T31" fmla="*/ 1065 h 3878"/>
                  <a:gd name="T32" fmla="*/ 1074 w 8816"/>
                  <a:gd name="T33" fmla="*/ 941 h 3878"/>
                  <a:gd name="T34" fmla="*/ 1234 w 8816"/>
                  <a:gd name="T35" fmla="*/ 849 h 3878"/>
                  <a:gd name="T36" fmla="*/ 1500 w 8816"/>
                  <a:gd name="T37" fmla="*/ 814 h 3878"/>
                  <a:gd name="T38" fmla="*/ 1940 w 8816"/>
                  <a:gd name="T39" fmla="*/ 862 h 3878"/>
                  <a:gd name="T40" fmla="*/ 2833 w 8816"/>
                  <a:gd name="T41" fmla="*/ 305 h 3878"/>
                  <a:gd name="T42" fmla="*/ 2426 w 8816"/>
                  <a:gd name="T43" fmla="*/ 148 h 3878"/>
                  <a:gd name="T44" fmla="*/ 1980 w 8816"/>
                  <a:gd name="T45" fmla="*/ 43 h 3878"/>
                  <a:gd name="T46" fmla="*/ 1543 w 8816"/>
                  <a:gd name="T47" fmla="*/ 0 h 3878"/>
                  <a:gd name="T48" fmla="*/ 1130 w 8816"/>
                  <a:gd name="T49" fmla="*/ 30 h 3878"/>
                  <a:gd name="T50" fmla="*/ 725 w 8816"/>
                  <a:gd name="T51" fmla="*/ 148 h 3878"/>
                  <a:gd name="T52" fmla="*/ 397 w 8816"/>
                  <a:gd name="T53" fmla="*/ 343 h 3878"/>
                  <a:gd name="T54" fmla="*/ 194 w 8816"/>
                  <a:gd name="T55" fmla="*/ 554 h 3878"/>
                  <a:gd name="T56" fmla="*/ 77 w 8816"/>
                  <a:gd name="T57" fmla="*/ 763 h 3878"/>
                  <a:gd name="T58" fmla="*/ 12 w 8816"/>
                  <a:gd name="T59" fmla="*/ 996 h 3878"/>
                  <a:gd name="T60" fmla="*/ 4 w 8816"/>
                  <a:gd name="T61" fmla="*/ 1279 h 3878"/>
                  <a:gd name="T62" fmla="*/ 74 w 8816"/>
                  <a:gd name="T63" fmla="*/ 1573 h 3878"/>
                  <a:gd name="T64" fmla="*/ 228 w 8816"/>
                  <a:gd name="T65" fmla="*/ 1819 h 3878"/>
                  <a:gd name="T66" fmla="*/ 508 w 8816"/>
                  <a:gd name="T67" fmla="*/ 2050 h 3878"/>
                  <a:gd name="T68" fmla="*/ 1028 w 8816"/>
                  <a:gd name="T69" fmla="*/ 2293 h 3878"/>
                  <a:gd name="T70" fmla="*/ 1577 w 8816"/>
                  <a:gd name="T71" fmla="*/ 2480 h 3878"/>
                  <a:gd name="T72" fmla="*/ 1772 w 8816"/>
                  <a:gd name="T73" fmla="*/ 2595 h 3878"/>
                  <a:gd name="T74" fmla="*/ 1844 w 8816"/>
                  <a:gd name="T75" fmla="*/ 2749 h 3878"/>
                  <a:gd name="T76" fmla="*/ 1810 w 8816"/>
                  <a:gd name="T77" fmla="*/ 2873 h 3878"/>
                  <a:gd name="T78" fmla="*/ 1693 w 8816"/>
                  <a:gd name="T79" fmla="*/ 2992 h 3878"/>
                  <a:gd name="T80" fmla="*/ 1439 w 8816"/>
                  <a:gd name="T81" fmla="*/ 3057 h 3878"/>
                  <a:gd name="T82" fmla="*/ 1014 w 8816"/>
                  <a:gd name="T83" fmla="*/ 3035 h 3878"/>
                  <a:gd name="T84" fmla="*/ 716 w 8816"/>
                  <a:gd name="T85" fmla="*/ 2947 h 3878"/>
                  <a:gd name="T86" fmla="*/ 37 w 8816"/>
                  <a:gd name="T87" fmla="*/ 3536 h 3878"/>
                  <a:gd name="T88" fmla="*/ 440 w 8816"/>
                  <a:gd name="T89" fmla="*/ 3716 h 3878"/>
                  <a:gd name="T90" fmla="*/ 872 w 8816"/>
                  <a:gd name="T91" fmla="*/ 3832 h 3878"/>
                  <a:gd name="T92" fmla="*/ 1323 w 8816"/>
                  <a:gd name="T93" fmla="*/ 3877 h 3878"/>
                  <a:gd name="T94" fmla="*/ 1734 w 8816"/>
                  <a:gd name="T95" fmla="*/ 3851 h 3878"/>
                  <a:gd name="T96" fmla="*/ 2072 w 8816"/>
                  <a:gd name="T97" fmla="*/ 3759 h 3878"/>
                  <a:gd name="T98" fmla="*/ 2366 w 8816"/>
                  <a:gd name="T99" fmla="*/ 3607 h 3878"/>
                  <a:gd name="T100" fmla="*/ 3493 w 8816"/>
                  <a:gd name="T101" fmla="*/ 3814 h 3878"/>
                  <a:gd name="T102" fmla="*/ 4026 w 8816"/>
                  <a:gd name="T103" fmla="*/ 3336 h 3878"/>
                  <a:gd name="T104" fmla="*/ 4449 w 8816"/>
                  <a:gd name="T105" fmla="*/ 3353 h 3878"/>
                  <a:gd name="T106" fmla="*/ 4844 w 8816"/>
                  <a:gd name="T107" fmla="*/ 3293 h 3878"/>
                  <a:gd name="T108" fmla="*/ 7568 w 8816"/>
                  <a:gd name="T109" fmla="*/ 2643 h 3878"/>
                  <a:gd name="T110" fmla="*/ 8261 w 8816"/>
                  <a:gd name="T111" fmla="*/ 2429 h 3878"/>
                  <a:gd name="T112" fmla="*/ 8687 w 8816"/>
                  <a:gd name="T113" fmla="*/ 1969 h 3878"/>
                  <a:gd name="T114" fmla="*/ 8814 w 8816"/>
                  <a:gd name="T115" fmla="*/ 1289 h 3878"/>
                  <a:gd name="T116" fmla="*/ 8620 w 8816"/>
                  <a:gd name="T117" fmla="*/ 617 h 3878"/>
                  <a:gd name="T118" fmla="*/ 8095 w 8816"/>
                  <a:gd name="T119" fmla="*/ 213 h 3878"/>
                  <a:gd name="T120" fmla="*/ 7224 w 8816"/>
                  <a:gd name="T121" fmla="*/ 66 h 3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816" h="3878">
                    <a:moveTo>
                      <a:pt x="7189" y="1826"/>
                    </a:moveTo>
                    <a:lnTo>
                      <a:pt x="6922" y="1826"/>
                    </a:lnTo>
                    <a:lnTo>
                      <a:pt x="6922" y="854"/>
                    </a:lnTo>
                    <a:lnTo>
                      <a:pt x="7189" y="854"/>
                    </a:lnTo>
                    <a:lnTo>
                      <a:pt x="7222" y="855"/>
                    </a:lnTo>
                    <a:lnTo>
                      <a:pt x="7255" y="856"/>
                    </a:lnTo>
                    <a:lnTo>
                      <a:pt x="7287" y="857"/>
                    </a:lnTo>
                    <a:lnTo>
                      <a:pt x="7318" y="860"/>
                    </a:lnTo>
                    <a:lnTo>
                      <a:pt x="7349" y="863"/>
                    </a:lnTo>
                    <a:lnTo>
                      <a:pt x="7380" y="867"/>
                    </a:lnTo>
                    <a:lnTo>
                      <a:pt x="7409" y="872"/>
                    </a:lnTo>
                    <a:lnTo>
                      <a:pt x="7438" y="877"/>
                    </a:lnTo>
                    <a:lnTo>
                      <a:pt x="7467" y="885"/>
                    </a:lnTo>
                    <a:lnTo>
                      <a:pt x="7494" y="892"/>
                    </a:lnTo>
                    <a:lnTo>
                      <a:pt x="7521" y="900"/>
                    </a:lnTo>
                    <a:lnTo>
                      <a:pt x="7547" y="910"/>
                    </a:lnTo>
                    <a:lnTo>
                      <a:pt x="7572" y="920"/>
                    </a:lnTo>
                    <a:lnTo>
                      <a:pt x="7596" y="932"/>
                    </a:lnTo>
                    <a:lnTo>
                      <a:pt x="7619" y="944"/>
                    </a:lnTo>
                    <a:lnTo>
                      <a:pt x="7641" y="958"/>
                    </a:lnTo>
                    <a:lnTo>
                      <a:pt x="7662" y="972"/>
                    </a:lnTo>
                    <a:lnTo>
                      <a:pt x="7683" y="988"/>
                    </a:lnTo>
                    <a:lnTo>
                      <a:pt x="7702" y="1004"/>
                    </a:lnTo>
                    <a:lnTo>
                      <a:pt x="7719" y="1023"/>
                    </a:lnTo>
                    <a:lnTo>
                      <a:pt x="7736" y="1042"/>
                    </a:lnTo>
                    <a:lnTo>
                      <a:pt x="7751" y="1062"/>
                    </a:lnTo>
                    <a:lnTo>
                      <a:pt x="7765" y="1083"/>
                    </a:lnTo>
                    <a:lnTo>
                      <a:pt x="7778" y="1106"/>
                    </a:lnTo>
                    <a:lnTo>
                      <a:pt x="7789" y="1130"/>
                    </a:lnTo>
                    <a:lnTo>
                      <a:pt x="7798" y="1155"/>
                    </a:lnTo>
                    <a:lnTo>
                      <a:pt x="7808" y="1181"/>
                    </a:lnTo>
                    <a:lnTo>
                      <a:pt x="7814" y="1209"/>
                    </a:lnTo>
                    <a:lnTo>
                      <a:pt x="7820" y="1238"/>
                    </a:lnTo>
                    <a:lnTo>
                      <a:pt x="7824" y="1268"/>
                    </a:lnTo>
                    <a:lnTo>
                      <a:pt x="7827" y="1301"/>
                    </a:lnTo>
                    <a:lnTo>
                      <a:pt x="7828" y="1334"/>
                    </a:lnTo>
                    <a:lnTo>
                      <a:pt x="7827" y="1368"/>
                    </a:lnTo>
                    <a:lnTo>
                      <a:pt x="7824" y="1400"/>
                    </a:lnTo>
                    <a:lnTo>
                      <a:pt x="7820" y="1433"/>
                    </a:lnTo>
                    <a:lnTo>
                      <a:pt x="7814" y="1462"/>
                    </a:lnTo>
                    <a:lnTo>
                      <a:pt x="7808" y="1491"/>
                    </a:lnTo>
                    <a:lnTo>
                      <a:pt x="7798" y="1518"/>
                    </a:lnTo>
                    <a:lnTo>
                      <a:pt x="7789" y="1544"/>
                    </a:lnTo>
                    <a:lnTo>
                      <a:pt x="7778" y="1569"/>
                    </a:lnTo>
                    <a:lnTo>
                      <a:pt x="7765" y="1592"/>
                    </a:lnTo>
                    <a:lnTo>
                      <a:pt x="7751" y="1614"/>
                    </a:lnTo>
                    <a:lnTo>
                      <a:pt x="7736" y="1634"/>
                    </a:lnTo>
                    <a:lnTo>
                      <a:pt x="7719" y="1654"/>
                    </a:lnTo>
                    <a:lnTo>
                      <a:pt x="7702" y="1672"/>
                    </a:lnTo>
                    <a:lnTo>
                      <a:pt x="7683" y="1689"/>
                    </a:lnTo>
                    <a:lnTo>
                      <a:pt x="7662" y="1705"/>
                    </a:lnTo>
                    <a:lnTo>
                      <a:pt x="7641" y="1721"/>
                    </a:lnTo>
                    <a:lnTo>
                      <a:pt x="7619" y="1734"/>
                    </a:lnTo>
                    <a:lnTo>
                      <a:pt x="7596" y="1747"/>
                    </a:lnTo>
                    <a:lnTo>
                      <a:pt x="7572" y="1758"/>
                    </a:lnTo>
                    <a:lnTo>
                      <a:pt x="7547" y="1770"/>
                    </a:lnTo>
                    <a:lnTo>
                      <a:pt x="7521" y="1779"/>
                    </a:lnTo>
                    <a:lnTo>
                      <a:pt x="7494" y="1787"/>
                    </a:lnTo>
                    <a:lnTo>
                      <a:pt x="7467" y="1794"/>
                    </a:lnTo>
                    <a:lnTo>
                      <a:pt x="7438" y="1802"/>
                    </a:lnTo>
                    <a:lnTo>
                      <a:pt x="7409" y="1808"/>
                    </a:lnTo>
                    <a:lnTo>
                      <a:pt x="7380" y="1813"/>
                    </a:lnTo>
                    <a:lnTo>
                      <a:pt x="7349" y="1817"/>
                    </a:lnTo>
                    <a:lnTo>
                      <a:pt x="7318" y="1820"/>
                    </a:lnTo>
                    <a:lnTo>
                      <a:pt x="7287" y="1823"/>
                    </a:lnTo>
                    <a:lnTo>
                      <a:pt x="7255" y="1825"/>
                    </a:lnTo>
                    <a:lnTo>
                      <a:pt x="7222" y="1826"/>
                    </a:lnTo>
                    <a:lnTo>
                      <a:pt x="7189" y="1826"/>
                    </a:lnTo>
                    <a:close/>
                    <a:moveTo>
                      <a:pt x="4323" y="2519"/>
                    </a:moveTo>
                    <a:lnTo>
                      <a:pt x="4297" y="2519"/>
                    </a:lnTo>
                    <a:lnTo>
                      <a:pt x="4271" y="2518"/>
                    </a:lnTo>
                    <a:lnTo>
                      <a:pt x="4245" y="2517"/>
                    </a:lnTo>
                    <a:lnTo>
                      <a:pt x="4219" y="2515"/>
                    </a:lnTo>
                    <a:lnTo>
                      <a:pt x="4194" y="2513"/>
                    </a:lnTo>
                    <a:lnTo>
                      <a:pt x="4169" y="2510"/>
                    </a:lnTo>
                    <a:lnTo>
                      <a:pt x="4144" y="2506"/>
                    </a:lnTo>
                    <a:lnTo>
                      <a:pt x="4119" y="2501"/>
                    </a:lnTo>
                    <a:lnTo>
                      <a:pt x="4095" y="2497"/>
                    </a:lnTo>
                    <a:lnTo>
                      <a:pt x="4071" y="2492"/>
                    </a:lnTo>
                    <a:lnTo>
                      <a:pt x="4048" y="2487"/>
                    </a:lnTo>
                    <a:lnTo>
                      <a:pt x="4025" y="2481"/>
                    </a:lnTo>
                    <a:lnTo>
                      <a:pt x="4002" y="2474"/>
                    </a:lnTo>
                    <a:lnTo>
                      <a:pt x="3979" y="2467"/>
                    </a:lnTo>
                    <a:lnTo>
                      <a:pt x="3957" y="2460"/>
                    </a:lnTo>
                    <a:lnTo>
                      <a:pt x="3936" y="2452"/>
                    </a:lnTo>
                    <a:lnTo>
                      <a:pt x="4319" y="1246"/>
                    </a:lnTo>
                    <a:lnTo>
                      <a:pt x="4326" y="1246"/>
                    </a:lnTo>
                    <a:lnTo>
                      <a:pt x="4703" y="2456"/>
                    </a:lnTo>
                    <a:lnTo>
                      <a:pt x="4660" y="2469"/>
                    </a:lnTo>
                    <a:lnTo>
                      <a:pt x="4615" y="2483"/>
                    </a:lnTo>
                    <a:lnTo>
                      <a:pt x="4569" y="2493"/>
                    </a:lnTo>
                    <a:lnTo>
                      <a:pt x="4522" y="2502"/>
                    </a:lnTo>
                    <a:lnTo>
                      <a:pt x="4474" y="2510"/>
                    </a:lnTo>
                    <a:lnTo>
                      <a:pt x="4424" y="2515"/>
                    </a:lnTo>
                    <a:lnTo>
                      <a:pt x="4399" y="2517"/>
                    </a:lnTo>
                    <a:lnTo>
                      <a:pt x="4374" y="2518"/>
                    </a:lnTo>
                    <a:lnTo>
                      <a:pt x="4349" y="2519"/>
                    </a:lnTo>
                    <a:lnTo>
                      <a:pt x="4323" y="2519"/>
                    </a:lnTo>
                    <a:close/>
                    <a:moveTo>
                      <a:pt x="7118" y="64"/>
                    </a:moveTo>
                    <a:lnTo>
                      <a:pt x="5909" y="63"/>
                    </a:lnTo>
                    <a:lnTo>
                      <a:pt x="5909" y="2933"/>
                    </a:lnTo>
                    <a:lnTo>
                      <a:pt x="4852" y="63"/>
                    </a:lnTo>
                    <a:lnTo>
                      <a:pt x="3805" y="63"/>
                    </a:lnTo>
                    <a:lnTo>
                      <a:pt x="2903" y="2463"/>
                    </a:lnTo>
                    <a:lnTo>
                      <a:pt x="2893" y="2408"/>
                    </a:lnTo>
                    <a:lnTo>
                      <a:pt x="2879" y="2355"/>
                    </a:lnTo>
                    <a:lnTo>
                      <a:pt x="2863" y="2303"/>
                    </a:lnTo>
                    <a:lnTo>
                      <a:pt x="2844" y="2254"/>
                    </a:lnTo>
                    <a:lnTo>
                      <a:pt x="2822" y="2207"/>
                    </a:lnTo>
                    <a:lnTo>
                      <a:pt x="2798" y="2162"/>
                    </a:lnTo>
                    <a:lnTo>
                      <a:pt x="2771" y="2120"/>
                    </a:lnTo>
                    <a:lnTo>
                      <a:pt x="2742" y="2078"/>
                    </a:lnTo>
                    <a:lnTo>
                      <a:pt x="2711" y="2039"/>
                    </a:lnTo>
                    <a:lnTo>
                      <a:pt x="2678" y="2001"/>
                    </a:lnTo>
                    <a:lnTo>
                      <a:pt x="2643" y="1966"/>
                    </a:lnTo>
                    <a:lnTo>
                      <a:pt x="2606" y="1932"/>
                    </a:lnTo>
                    <a:lnTo>
                      <a:pt x="2568" y="1898"/>
                    </a:lnTo>
                    <a:lnTo>
                      <a:pt x="2528" y="1867"/>
                    </a:lnTo>
                    <a:lnTo>
                      <a:pt x="2487" y="1838"/>
                    </a:lnTo>
                    <a:lnTo>
                      <a:pt x="2444" y="1810"/>
                    </a:lnTo>
                    <a:lnTo>
                      <a:pt x="2400" y="1783"/>
                    </a:lnTo>
                    <a:lnTo>
                      <a:pt x="2355" y="1757"/>
                    </a:lnTo>
                    <a:lnTo>
                      <a:pt x="2309" y="1732"/>
                    </a:lnTo>
                    <a:lnTo>
                      <a:pt x="2264" y="1709"/>
                    </a:lnTo>
                    <a:lnTo>
                      <a:pt x="2216" y="1686"/>
                    </a:lnTo>
                    <a:lnTo>
                      <a:pt x="2168" y="1666"/>
                    </a:lnTo>
                    <a:lnTo>
                      <a:pt x="2120" y="1645"/>
                    </a:lnTo>
                    <a:lnTo>
                      <a:pt x="2071" y="1625"/>
                    </a:lnTo>
                    <a:lnTo>
                      <a:pt x="2023" y="1606"/>
                    </a:lnTo>
                    <a:lnTo>
                      <a:pt x="1974" y="1589"/>
                    </a:lnTo>
                    <a:lnTo>
                      <a:pt x="1925" y="1571"/>
                    </a:lnTo>
                    <a:lnTo>
                      <a:pt x="1877" y="1554"/>
                    </a:lnTo>
                    <a:lnTo>
                      <a:pt x="1780" y="1522"/>
                    </a:lnTo>
                    <a:lnTo>
                      <a:pt x="1686" y="1493"/>
                    </a:lnTo>
                    <a:lnTo>
                      <a:pt x="1625" y="1472"/>
                    </a:lnTo>
                    <a:lnTo>
                      <a:pt x="1565" y="1451"/>
                    </a:lnTo>
                    <a:lnTo>
                      <a:pt x="1504" y="1428"/>
                    </a:lnTo>
                    <a:lnTo>
                      <a:pt x="1445" y="1406"/>
                    </a:lnTo>
                    <a:lnTo>
                      <a:pt x="1386" y="1382"/>
                    </a:lnTo>
                    <a:lnTo>
                      <a:pt x="1331" y="1356"/>
                    </a:lnTo>
                    <a:lnTo>
                      <a:pt x="1304" y="1343"/>
                    </a:lnTo>
                    <a:lnTo>
                      <a:pt x="1278" y="1330"/>
                    </a:lnTo>
                    <a:lnTo>
                      <a:pt x="1253" y="1316"/>
                    </a:lnTo>
                    <a:lnTo>
                      <a:pt x="1229" y="1303"/>
                    </a:lnTo>
                    <a:lnTo>
                      <a:pt x="1206" y="1289"/>
                    </a:lnTo>
                    <a:lnTo>
                      <a:pt x="1183" y="1276"/>
                    </a:lnTo>
                    <a:lnTo>
                      <a:pt x="1162" y="1261"/>
                    </a:lnTo>
                    <a:lnTo>
                      <a:pt x="1143" y="1248"/>
                    </a:lnTo>
                    <a:lnTo>
                      <a:pt x="1124" y="1233"/>
                    </a:lnTo>
                    <a:lnTo>
                      <a:pt x="1106" y="1218"/>
                    </a:lnTo>
                    <a:lnTo>
                      <a:pt x="1091" y="1204"/>
                    </a:lnTo>
                    <a:lnTo>
                      <a:pt x="1076" y="1188"/>
                    </a:lnTo>
                    <a:lnTo>
                      <a:pt x="1062" y="1174"/>
                    </a:lnTo>
                    <a:lnTo>
                      <a:pt x="1051" y="1158"/>
                    </a:lnTo>
                    <a:lnTo>
                      <a:pt x="1042" y="1143"/>
                    </a:lnTo>
                    <a:lnTo>
                      <a:pt x="1033" y="1128"/>
                    </a:lnTo>
                    <a:lnTo>
                      <a:pt x="1027" y="1112"/>
                    </a:lnTo>
                    <a:lnTo>
                      <a:pt x="1022" y="1097"/>
                    </a:lnTo>
                    <a:lnTo>
                      <a:pt x="1020" y="1081"/>
                    </a:lnTo>
                    <a:lnTo>
                      <a:pt x="1019" y="1065"/>
                    </a:lnTo>
                    <a:lnTo>
                      <a:pt x="1020" y="1052"/>
                    </a:lnTo>
                    <a:lnTo>
                      <a:pt x="1021" y="1039"/>
                    </a:lnTo>
                    <a:lnTo>
                      <a:pt x="1024" y="1026"/>
                    </a:lnTo>
                    <a:lnTo>
                      <a:pt x="1028" y="1014"/>
                    </a:lnTo>
                    <a:lnTo>
                      <a:pt x="1033" y="1001"/>
                    </a:lnTo>
                    <a:lnTo>
                      <a:pt x="1040" y="989"/>
                    </a:lnTo>
                    <a:lnTo>
                      <a:pt x="1046" y="976"/>
                    </a:lnTo>
                    <a:lnTo>
                      <a:pt x="1054" y="965"/>
                    </a:lnTo>
                    <a:lnTo>
                      <a:pt x="1064" y="952"/>
                    </a:lnTo>
                    <a:lnTo>
                      <a:pt x="1074" y="941"/>
                    </a:lnTo>
                    <a:lnTo>
                      <a:pt x="1085" y="931"/>
                    </a:lnTo>
                    <a:lnTo>
                      <a:pt x="1098" y="920"/>
                    </a:lnTo>
                    <a:lnTo>
                      <a:pt x="1110" y="910"/>
                    </a:lnTo>
                    <a:lnTo>
                      <a:pt x="1125" y="899"/>
                    </a:lnTo>
                    <a:lnTo>
                      <a:pt x="1141" y="890"/>
                    </a:lnTo>
                    <a:lnTo>
                      <a:pt x="1157" y="881"/>
                    </a:lnTo>
                    <a:lnTo>
                      <a:pt x="1175" y="872"/>
                    </a:lnTo>
                    <a:lnTo>
                      <a:pt x="1194" y="864"/>
                    </a:lnTo>
                    <a:lnTo>
                      <a:pt x="1214" y="857"/>
                    </a:lnTo>
                    <a:lnTo>
                      <a:pt x="1234" y="849"/>
                    </a:lnTo>
                    <a:lnTo>
                      <a:pt x="1256" y="842"/>
                    </a:lnTo>
                    <a:lnTo>
                      <a:pt x="1279" y="837"/>
                    </a:lnTo>
                    <a:lnTo>
                      <a:pt x="1303" y="832"/>
                    </a:lnTo>
                    <a:lnTo>
                      <a:pt x="1328" y="827"/>
                    </a:lnTo>
                    <a:lnTo>
                      <a:pt x="1354" y="822"/>
                    </a:lnTo>
                    <a:lnTo>
                      <a:pt x="1381" y="819"/>
                    </a:lnTo>
                    <a:lnTo>
                      <a:pt x="1409" y="817"/>
                    </a:lnTo>
                    <a:lnTo>
                      <a:pt x="1439" y="815"/>
                    </a:lnTo>
                    <a:lnTo>
                      <a:pt x="1469" y="814"/>
                    </a:lnTo>
                    <a:lnTo>
                      <a:pt x="1500" y="814"/>
                    </a:lnTo>
                    <a:lnTo>
                      <a:pt x="1532" y="814"/>
                    </a:lnTo>
                    <a:lnTo>
                      <a:pt x="1566" y="815"/>
                    </a:lnTo>
                    <a:lnTo>
                      <a:pt x="1611" y="818"/>
                    </a:lnTo>
                    <a:lnTo>
                      <a:pt x="1656" y="821"/>
                    </a:lnTo>
                    <a:lnTo>
                      <a:pt x="1701" y="824"/>
                    </a:lnTo>
                    <a:lnTo>
                      <a:pt x="1747" y="830"/>
                    </a:lnTo>
                    <a:lnTo>
                      <a:pt x="1793" y="835"/>
                    </a:lnTo>
                    <a:lnTo>
                      <a:pt x="1840" y="842"/>
                    </a:lnTo>
                    <a:lnTo>
                      <a:pt x="1889" y="851"/>
                    </a:lnTo>
                    <a:lnTo>
                      <a:pt x="1940" y="862"/>
                    </a:lnTo>
                    <a:lnTo>
                      <a:pt x="1992" y="875"/>
                    </a:lnTo>
                    <a:lnTo>
                      <a:pt x="2047" y="891"/>
                    </a:lnTo>
                    <a:lnTo>
                      <a:pt x="2105" y="910"/>
                    </a:lnTo>
                    <a:lnTo>
                      <a:pt x="2167" y="932"/>
                    </a:lnTo>
                    <a:lnTo>
                      <a:pt x="2231" y="957"/>
                    </a:lnTo>
                    <a:lnTo>
                      <a:pt x="2300" y="985"/>
                    </a:lnTo>
                    <a:lnTo>
                      <a:pt x="2373" y="1017"/>
                    </a:lnTo>
                    <a:lnTo>
                      <a:pt x="2451" y="1053"/>
                    </a:lnTo>
                    <a:lnTo>
                      <a:pt x="2871" y="323"/>
                    </a:lnTo>
                    <a:lnTo>
                      <a:pt x="2833" y="305"/>
                    </a:lnTo>
                    <a:lnTo>
                      <a:pt x="2796" y="287"/>
                    </a:lnTo>
                    <a:lnTo>
                      <a:pt x="2757" y="269"/>
                    </a:lnTo>
                    <a:lnTo>
                      <a:pt x="2718" y="253"/>
                    </a:lnTo>
                    <a:lnTo>
                      <a:pt x="2678" y="236"/>
                    </a:lnTo>
                    <a:lnTo>
                      <a:pt x="2638" y="220"/>
                    </a:lnTo>
                    <a:lnTo>
                      <a:pt x="2596" y="205"/>
                    </a:lnTo>
                    <a:lnTo>
                      <a:pt x="2554" y="189"/>
                    </a:lnTo>
                    <a:lnTo>
                      <a:pt x="2513" y="175"/>
                    </a:lnTo>
                    <a:lnTo>
                      <a:pt x="2469" y="161"/>
                    </a:lnTo>
                    <a:lnTo>
                      <a:pt x="2426" y="148"/>
                    </a:lnTo>
                    <a:lnTo>
                      <a:pt x="2382" y="134"/>
                    </a:lnTo>
                    <a:lnTo>
                      <a:pt x="2339" y="122"/>
                    </a:lnTo>
                    <a:lnTo>
                      <a:pt x="2295" y="110"/>
                    </a:lnTo>
                    <a:lnTo>
                      <a:pt x="2250" y="99"/>
                    </a:lnTo>
                    <a:lnTo>
                      <a:pt x="2205" y="87"/>
                    </a:lnTo>
                    <a:lnTo>
                      <a:pt x="2160" y="78"/>
                    </a:lnTo>
                    <a:lnTo>
                      <a:pt x="2116" y="68"/>
                    </a:lnTo>
                    <a:lnTo>
                      <a:pt x="2071" y="59"/>
                    </a:lnTo>
                    <a:lnTo>
                      <a:pt x="2026" y="50"/>
                    </a:lnTo>
                    <a:lnTo>
                      <a:pt x="1980" y="43"/>
                    </a:lnTo>
                    <a:lnTo>
                      <a:pt x="1935" y="35"/>
                    </a:lnTo>
                    <a:lnTo>
                      <a:pt x="1891" y="29"/>
                    </a:lnTo>
                    <a:lnTo>
                      <a:pt x="1847" y="23"/>
                    </a:lnTo>
                    <a:lnTo>
                      <a:pt x="1802" y="18"/>
                    </a:lnTo>
                    <a:lnTo>
                      <a:pt x="1758" y="14"/>
                    </a:lnTo>
                    <a:lnTo>
                      <a:pt x="1715" y="9"/>
                    </a:lnTo>
                    <a:lnTo>
                      <a:pt x="1671" y="6"/>
                    </a:lnTo>
                    <a:lnTo>
                      <a:pt x="1628" y="3"/>
                    </a:lnTo>
                    <a:lnTo>
                      <a:pt x="1585" y="2"/>
                    </a:lnTo>
                    <a:lnTo>
                      <a:pt x="1543" y="0"/>
                    </a:lnTo>
                    <a:lnTo>
                      <a:pt x="1501" y="0"/>
                    </a:lnTo>
                    <a:lnTo>
                      <a:pt x="1499" y="0"/>
                    </a:lnTo>
                    <a:lnTo>
                      <a:pt x="1451" y="1"/>
                    </a:lnTo>
                    <a:lnTo>
                      <a:pt x="1403" y="2"/>
                    </a:lnTo>
                    <a:lnTo>
                      <a:pt x="1356" y="4"/>
                    </a:lnTo>
                    <a:lnTo>
                      <a:pt x="1309" y="7"/>
                    </a:lnTo>
                    <a:lnTo>
                      <a:pt x="1264" y="13"/>
                    </a:lnTo>
                    <a:lnTo>
                      <a:pt x="1219" y="18"/>
                    </a:lnTo>
                    <a:lnTo>
                      <a:pt x="1174" y="23"/>
                    </a:lnTo>
                    <a:lnTo>
                      <a:pt x="1130" y="30"/>
                    </a:lnTo>
                    <a:lnTo>
                      <a:pt x="1086" y="38"/>
                    </a:lnTo>
                    <a:lnTo>
                      <a:pt x="1044" y="47"/>
                    </a:lnTo>
                    <a:lnTo>
                      <a:pt x="1001" y="56"/>
                    </a:lnTo>
                    <a:lnTo>
                      <a:pt x="959" y="68"/>
                    </a:lnTo>
                    <a:lnTo>
                      <a:pt x="919" y="78"/>
                    </a:lnTo>
                    <a:lnTo>
                      <a:pt x="879" y="90"/>
                    </a:lnTo>
                    <a:lnTo>
                      <a:pt x="840" y="104"/>
                    </a:lnTo>
                    <a:lnTo>
                      <a:pt x="801" y="118"/>
                    </a:lnTo>
                    <a:lnTo>
                      <a:pt x="762" y="132"/>
                    </a:lnTo>
                    <a:lnTo>
                      <a:pt x="725" y="148"/>
                    </a:lnTo>
                    <a:lnTo>
                      <a:pt x="688" y="163"/>
                    </a:lnTo>
                    <a:lnTo>
                      <a:pt x="653" y="181"/>
                    </a:lnTo>
                    <a:lnTo>
                      <a:pt x="618" y="199"/>
                    </a:lnTo>
                    <a:lnTo>
                      <a:pt x="583" y="217"/>
                    </a:lnTo>
                    <a:lnTo>
                      <a:pt x="550" y="236"/>
                    </a:lnTo>
                    <a:lnTo>
                      <a:pt x="518" y="256"/>
                    </a:lnTo>
                    <a:lnTo>
                      <a:pt x="486" y="277"/>
                    </a:lnTo>
                    <a:lnTo>
                      <a:pt x="455" y="298"/>
                    </a:lnTo>
                    <a:lnTo>
                      <a:pt x="425" y="320"/>
                    </a:lnTo>
                    <a:lnTo>
                      <a:pt x="397" y="343"/>
                    </a:lnTo>
                    <a:lnTo>
                      <a:pt x="369" y="366"/>
                    </a:lnTo>
                    <a:lnTo>
                      <a:pt x="341" y="391"/>
                    </a:lnTo>
                    <a:lnTo>
                      <a:pt x="314" y="415"/>
                    </a:lnTo>
                    <a:lnTo>
                      <a:pt x="289" y="441"/>
                    </a:lnTo>
                    <a:lnTo>
                      <a:pt x="272" y="459"/>
                    </a:lnTo>
                    <a:lnTo>
                      <a:pt x="255" y="477"/>
                    </a:lnTo>
                    <a:lnTo>
                      <a:pt x="239" y="496"/>
                    </a:lnTo>
                    <a:lnTo>
                      <a:pt x="224" y="515"/>
                    </a:lnTo>
                    <a:lnTo>
                      <a:pt x="208" y="534"/>
                    </a:lnTo>
                    <a:lnTo>
                      <a:pt x="194" y="554"/>
                    </a:lnTo>
                    <a:lnTo>
                      <a:pt x="180" y="574"/>
                    </a:lnTo>
                    <a:lnTo>
                      <a:pt x="167" y="594"/>
                    </a:lnTo>
                    <a:lnTo>
                      <a:pt x="153" y="614"/>
                    </a:lnTo>
                    <a:lnTo>
                      <a:pt x="141" y="634"/>
                    </a:lnTo>
                    <a:lnTo>
                      <a:pt x="129" y="655"/>
                    </a:lnTo>
                    <a:lnTo>
                      <a:pt x="118" y="677"/>
                    </a:lnTo>
                    <a:lnTo>
                      <a:pt x="106" y="698"/>
                    </a:lnTo>
                    <a:lnTo>
                      <a:pt x="96" y="719"/>
                    </a:lnTo>
                    <a:lnTo>
                      <a:pt x="86" y="741"/>
                    </a:lnTo>
                    <a:lnTo>
                      <a:pt x="77" y="763"/>
                    </a:lnTo>
                    <a:lnTo>
                      <a:pt x="68" y="786"/>
                    </a:lnTo>
                    <a:lnTo>
                      <a:pt x="59" y="809"/>
                    </a:lnTo>
                    <a:lnTo>
                      <a:pt x="52" y="831"/>
                    </a:lnTo>
                    <a:lnTo>
                      <a:pt x="45" y="855"/>
                    </a:lnTo>
                    <a:lnTo>
                      <a:pt x="37" y="877"/>
                    </a:lnTo>
                    <a:lnTo>
                      <a:pt x="31" y="900"/>
                    </a:lnTo>
                    <a:lnTo>
                      <a:pt x="26" y="924"/>
                    </a:lnTo>
                    <a:lnTo>
                      <a:pt x="21" y="948"/>
                    </a:lnTo>
                    <a:lnTo>
                      <a:pt x="17" y="972"/>
                    </a:lnTo>
                    <a:lnTo>
                      <a:pt x="12" y="996"/>
                    </a:lnTo>
                    <a:lnTo>
                      <a:pt x="8" y="1021"/>
                    </a:lnTo>
                    <a:lnTo>
                      <a:pt x="6" y="1045"/>
                    </a:lnTo>
                    <a:lnTo>
                      <a:pt x="3" y="1070"/>
                    </a:lnTo>
                    <a:lnTo>
                      <a:pt x="2" y="1095"/>
                    </a:lnTo>
                    <a:lnTo>
                      <a:pt x="1" y="1120"/>
                    </a:lnTo>
                    <a:lnTo>
                      <a:pt x="0" y="1145"/>
                    </a:lnTo>
                    <a:lnTo>
                      <a:pt x="0" y="1179"/>
                    </a:lnTo>
                    <a:lnTo>
                      <a:pt x="0" y="1213"/>
                    </a:lnTo>
                    <a:lnTo>
                      <a:pt x="2" y="1247"/>
                    </a:lnTo>
                    <a:lnTo>
                      <a:pt x="4" y="1279"/>
                    </a:lnTo>
                    <a:lnTo>
                      <a:pt x="7" y="1311"/>
                    </a:lnTo>
                    <a:lnTo>
                      <a:pt x="11" y="1342"/>
                    </a:lnTo>
                    <a:lnTo>
                      <a:pt x="16" y="1372"/>
                    </a:lnTo>
                    <a:lnTo>
                      <a:pt x="22" y="1403"/>
                    </a:lnTo>
                    <a:lnTo>
                      <a:pt x="28" y="1433"/>
                    </a:lnTo>
                    <a:lnTo>
                      <a:pt x="35" y="1462"/>
                    </a:lnTo>
                    <a:lnTo>
                      <a:pt x="44" y="1491"/>
                    </a:lnTo>
                    <a:lnTo>
                      <a:pt x="53" y="1519"/>
                    </a:lnTo>
                    <a:lnTo>
                      <a:pt x="62" y="1546"/>
                    </a:lnTo>
                    <a:lnTo>
                      <a:pt x="74" y="1573"/>
                    </a:lnTo>
                    <a:lnTo>
                      <a:pt x="85" y="1600"/>
                    </a:lnTo>
                    <a:lnTo>
                      <a:pt x="98" y="1626"/>
                    </a:lnTo>
                    <a:lnTo>
                      <a:pt x="111" y="1652"/>
                    </a:lnTo>
                    <a:lnTo>
                      <a:pt x="125" y="1677"/>
                    </a:lnTo>
                    <a:lnTo>
                      <a:pt x="141" y="1702"/>
                    </a:lnTo>
                    <a:lnTo>
                      <a:pt x="156" y="1726"/>
                    </a:lnTo>
                    <a:lnTo>
                      <a:pt x="173" y="1750"/>
                    </a:lnTo>
                    <a:lnTo>
                      <a:pt x="191" y="1774"/>
                    </a:lnTo>
                    <a:lnTo>
                      <a:pt x="209" y="1797"/>
                    </a:lnTo>
                    <a:lnTo>
                      <a:pt x="228" y="1819"/>
                    </a:lnTo>
                    <a:lnTo>
                      <a:pt x="249" y="1841"/>
                    </a:lnTo>
                    <a:lnTo>
                      <a:pt x="270" y="1863"/>
                    </a:lnTo>
                    <a:lnTo>
                      <a:pt x="292" y="1885"/>
                    </a:lnTo>
                    <a:lnTo>
                      <a:pt x="314" y="1906"/>
                    </a:lnTo>
                    <a:lnTo>
                      <a:pt x="338" y="1926"/>
                    </a:lnTo>
                    <a:lnTo>
                      <a:pt x="363" y="1947"/>
                    </a:lnTo>
                    <a:lnTo>
                      <a:pt x="388" y="1967"/>
                    </a:lnTo>
                    <a:lnTo>
                      <a:pt x="415" y="1987"/>
                    </a:lnTo>
                    <a:lnTo>
                      <a:pt x="461" y="2019"/>
                    </a:lnTo>
                    <a:lnTo>
                      <a:pt x="508" y="2050"/>
                    </a:lnTo>
                    <a:lnTo>
                      <a:pt x="557" y="2080"/>
                    </a:lnTo>
                    <a:lnTo>
                      <a:pt x="607" y="2108"/>
                    </a:lnTo>
                    <a:lnTo>
                      <a:pt x="658" y="2135"/>
                    </a:lnTo>
                    <a:lnTo>
                      <a:pt x="709" y="2161"/>
                    </a:lnTo>
                    <a:lnTo>
                      <a:pt x="761" y="2186"/>
                    </a:lnTo>
                    <a:lnTo>
                      <a:pt x="815" y="2209"/>
                    </a:lnTo>
                    <a:lnTo>
                      <a:pt x="868" y="2232"/>
                    </a:lnTo>
                    <a:lnTo>
                      <a:pt x="921" y="2253"/>
                    </a:lnTo>
                    <a:lnTo>
                      <a:pt x="975" y="2274"/>
                    </a:lnTo>
                    <a:lnTo>
                      <a:pt x="1028" y="2293"/>
                    </a:lnTo>
                    <a:lnTo>
                      <a:pt x="1081" y="2312"/>
                    </a:lnTo>
                    <a:lnTo>
                      <a:pt x="1133" y="2330"/>
                    </a:lnTo>
                    <a:lnTo>
                      <a:pt x="1186" y="2347"/>
                    </a:lnTo>
                    <a:lnTo>
                      <a:pt x="1237" y="2362"/>
                    </a:lnTo>
                    <a:lnTo>
                      <a:pt x="1300" y="2382"/>
                    </a:lnTo>
                    <a:lnTo>
                      <a:pt x="1359" y="2401"/>
                    </a:lnTo>
                    <a:lnTo>
                      <a:pt x="1418" y="2420"/>
                    </a:lnTo>
                    <a:lnTo>
                      <a:pt x="1474" y="2439"/>
                    </a:lnTo>
                    <a:lnTo>
                      <a:pt x="1527" y="2459"/>
                    </a:lnTo>
                    <a:lnTo>
                      <a:pt x="1577" y="2480"/>
                    </a:lnTo>
                    <a:lnTo>
                      <a:pt x="1601" y="2490"/>
                    </a:lnTo>
                    <a:lnTo>
                      <a:pt x="1624" y="2500"/>
                    </a:lnTo>
                    <a:lnTo>
                      <a:pt x="1647" y="2512"/>
                    </a:lnTo>
                    <a:lnTo>
                      <a:pt x="1668" y="2522"/>
                    </a:lnTo>
                    <a:lnTo>
                      <a:pt x="1688" y="2534"/>
                    </a:lnTo>
                    <a:lnTo>
                      <a:pt x="1706" y="2545"/>
                    </a:lnTo>
                    <a:lnTo>
                      <a:pt x="1725" y="2558"/>
                    </a:lnTo>
                    <a:lnTo>
                      <a:pt x="1742" y="2569"/>
                    </a:lnTo>
                    <a:lnTo>
                      <a:pt x="1757" y="2581"/>
                    </a:lnTo>
                    <a:lnTo>
                      <a:pt x="1772" y="2595"/>
                    </a:lnTo>
                    <a:lnTo>
                      <a:pt x="1785" y="2608"/>
                    </a:lnTo>
                    <a:lnTo>
                      <a:pt x="1798" y="2622"/>
                    </a:lnTo>
                    <a:lnTo>
                      <a:pt x="1808" y="2636"/>
                    </a:lnTo>
                    <a:lnTo>
                      <a:pt x="1818" y="2651"/>
                    </a:lnTo>
                    <a:lnTo>
                      <a:pt x="1826" y="2666"/>
                    </a:lnTo>
                    <a:lnTo>
                      <a:pt x="1832" y="2681"/>
                    </a:lnTo>
                    <a:lnTo>
                      <a:pt x="1838" y="2697"/>
                    </a:lnTo>
                    <a:lnTo>
                      <a:pt x="1841" y="2713"/>
                    </a:lnTo>
                    <a:lnTo>
                      <a:pt x="1843" y="2731"/>
                    </a:lnTo>
                    <a:lnTo>
                      <a:pt x="1844" y="2749"/>
                    </a:lnTo>
                    <a:lnTo>
                      <a:pt x="1843" y="2762"/>
                    </a:lnTo>
                    <a:lnTo>
                      <a:pt x="1842" y="2775"/>
                    </a:lnTo>
                    <a:lnTo>
                      <a:pt x="1840" y="2787"/>
                    </a:lnTo>
                    <a:lnTo>
                      <a:pt x="1838" y="2801"/>
                    </a:lnTo>
                    <a:lnTo>
                      <a:pt x="1834" y="2813"/>
                    </a:lnTo>
                    <a:lnTo>
                      <a:pt x="1830" y="2825"/>
                    </a:lnTo>
                    <a:lnTo>
                      <a:pt x="1826" y="2837"/>
                    </a:lnTo>
                    <a:lnTo>
                      <a:pt x="1822" y="2850"/>
                    </a:lnTo>
                    <a:lnTo>
                      <a:pt x="1817" y="2861"/>
                    </a:lnTo>
                    <a:lnTo>
                      <a:pt x="1810" y="2873"/>
                    </a:lnTo>
                    <a:lnTo>
                      <a:pt x="1804" y="2884"/>
                    </a:lnTo>
                    <a:lnTo>
                      <a:pt x="1798" y="2895"/>
                    </a:lnTo>
                    <a:lnTo>
                      <a:pt x="1790" y="2906"/>
                    </a:lnTo>
                    <a:lnTo>
                      <a:pt x="1782" y="2916"/>
                    </a:lnTo>
                    <a:lnTo>
                      <a:pt x="1773" y="2927"/>
                    </a:lnTo>
                    <a:lnTo>
                      <a:pt x="1764" y="2937"/>
                    </a:lnTo>
                    <a:lnTo>
                      <a:pt x="1748" y="2953"/>
                    </a:lnTo>
                    <a:lnTo>
                      <a:pt x="1730" y="2967"/>
                    </a:lnTo>
                    <a:lnTo>
                      <a:pt x="1713" y="2980"/>
                    </a:lnTo>
                    <a:lnTo>
                      <a:pt x="1693" y="2992"/>
                    </a:lnTo>
                    <a:lnTo>
                      <a:pt x="1672" y="3003"/>
                    </a:lnTo>
                    <a:lnTo>
                      <a:pt x="1651" y="3013"/>
                    </a:lnTo>
                    <a:lnTo>
                      <a:pt x="1628" y="3021"/>
                    </a:lnTo>
                    <a:lnTo>
                      <a:pt x="1604" y="3030"/>
                    </a:lnTo>
                    <a:lnTo>
                      <a:pt x="1579" y="3036"/>
                    </a:lnTo>
                    <a:lnTo>
                      <a:pt x="1553" y="3042"/>
                    </a:lnTo>
                    <a:lnTo>
                      <a:pt x="1526" y="3047"/>
                    </a:lnTo>
                    <a:lnTo>
                      <a:pt x="1498" y="3050"/>
                    </a:lnTo>
                    <a:lnTo>
                      <a:pt x="1469" y="3054"/>
                    </a:lnTo>
                    <a:lnTo>
                      <a:pt x="1439" y="3057"/>
                    </a:lnTo>
                    <a:lnTo>
                      <a:pt x="1407" y="3059"/>
                    </a:lnTo>
                    <a:lnTo>
                      <a:pt x="1374" y="3060"/>
                    </a:lnTo>
                    <a:lnTo>
                      <a:pt x="1311" y="3060"/>
                    </a:lnTo>
                    <a:lnTo>
                      <a:pt x="1250" y="3059"/>
                    </a:lnTo>
                    <a:lnTo>
                      <a:pt x="1190" y="3056"/>
                    </a:lnTo>
                    <a:lnTo>
                      <a:pt x="1130" y="3051"/>
                    </a:lnTo>
                    <a:lnTo>
                      <a:pt x="1101" y="3048"/>
                    </a:lnTo>
                    <a:lnTo>
                      <a:pt x="1072" y="3044"/>
                    </a:lnTo>
                    <a:lnTo>
                      <a:pt x="1043" y="3040"/>
                    </a:lnTo>
                    <a:lnTo>
                      <a:pt x="1014" y="3035"/>
                    </a:lnTo>
                    <a:lnTo>
                      <a:pt x="985" y="3030"/>
                    </a:lnTo>
                    <a:lnTo>
                      <a:pt x="956" y="3023"/>
                    </a:lnTo>
                    <a:lnTo>
                      <a:pt x="927" y="3016"/>
                    </a:lnTo>
                    <a:lnTo>
                      <a:pt x="897" y="3009"/>
                    </a:lnTo>
                    <a:lnTo>
                      <a:pt x="868" y="3000"/>
                    </a:lnTo>
                    <a:lnTo>
                      <a:pt x="837" y="2991"/>
                    </a:lnTo>
                    <a:lnTo>
                      <a:pt x="808" y="2982"/>
                    </a:lnTo>
                    <a:lnTo>
                      <a:pt x="778" y="2971"/>
                    </a:lnTo>
                    <a:lnTo>
                      <a:pt x="747" y="2960"/>
                    </a:lnTo>
                    <a:lnTo>
                      <a:pt x="716" y="2947"/>
                    </a:lnTo>
                    <a:lnTo>
                      <a:pt x="684" y="2934"/>
                    </a:lnTo>
                    <a:lnTo>
                      <a:pt x="652" y="2920"/>
                    </a:lnTo>
                    <a:lnTo>
                      <a:pt x="620" y="2906"/>
                    </a:lnTo>
                    <a:lnTo>
                      <a:pt x="586" y="2889"/>
                    </a:lnTo>
                    <a:lnTo>
                      <a:pt x="553" y="2873"/>
                    </a:lnTo>
                    <a:lnTo>
                      <a:pt x="519" y="2855"/>
                    </a:lnTo>
                    <a:lnTo>
                      <a:pt x="448" y="2816"/>
                    </a:lnTo>
                    <a:lnTo>
                      <a:pt x="373" y="2774"/>
                    </a:lnTo>
                    <a:lnTo>
                      <a:pt x="0" y="3514"/>
                    </a:lnTo>
                    <a:lnTo>
                      <a:pt x="37" y="3536"/>
                    </a:lnTo>
                    <a:lnTo>
                      <a:pt x="76" y="3557"/>
                    </a:lnTo>
                    <a:lnTo>
                      <a:pt x="116" y="3576"/>
                    </a:lnTo>
                    <a:lnTo>
                      <a:pt x="154" y="3596"/>
                    </a:lnTo>
                    <a:lnTo>
                      <a:pt x="195" y="3615"/>
                    </a:lnTo>
                    <a:lnTo>
                      <a:pt x="234" y="3633"/>
                    </a:lnTo>
                    <a:lnTo>
                      <a:pt x="275" y="3650"/>
                    </a:lnTo>
                    <a:lnTo>
                      <a:pt x="316" y="3668"/>
                    </a:lnTo>
                    <a:lnTo>
                      <a:pt x="356" y="3685"/>
                    </a:lnTo>
                    <a:lnTo>
                      <a:pt x="398" y="3700"/>
                    </a:lnTo>
                    <a:lnTo>
                      <a:pt x="440" y="3716"/>
                    </a:lnTo>
                    <a:lnTo>
                      <a:pt x="482" y="3730"/>
                    </a:lnTo>
                    <a:lnTo>
                      <a:pt x="524" y="3744"/>
                    </a:lnTo>
                    <a:lnTo>
                      <a:pt x="567" y="3757"/>
                    </a:lnTo>
                    <a:lnTo>
                      <a:pt x="609" y="3770"/>
                    </a:lnTo>
                    <a:lnTo>
                      <a:pt x="653" y="3782"/>
                    </a:lnTo>
                    <a:lnTo>
                      <a:pt x="696" y="3794"/>
                    </a:lnTo>
                    <a:lnTo>
                      <a:pt x="740" y="3804"/>
                    </a:lnTo>
                    <a:lnTo>
                      <a:pt x="783" y="3813"/>
                    </a:lnTo>
                    <a:lnTo>
                      <a:pt x="828" y="3823"/>
                    </a:lnTo>
                    <a:lnTo>
                      <a:pt x="872" y="3832"/>
                    </a:lnTo>
                    <a:lnTo>
                      <a:pt x="917" y="3839"/>
                    </a:lnTo>
                    <a:lnTo>
                      <a:pt x="961" y="3847"/>
                    </a:lnTo>
                    <a:lnTo>
                      <a:pt x="1006" y="3853"/>
                    </a:lnTo>
                    <a:lnTo>
                      <a:pt x="1051" y="3859"/>
                    </a:lnTo>
                    <a:lnTo>
                      <a:pt x="1096" y="3863"/>
                    </a:lnTo>
                    <a:lnTo>
                      <a:pt x="1141" y="3867"/>
                    </a:lnTo>
                    <a:lnTo>
                      <a:pt x="1186" y="3872"/>
                    </a:lnTo>
                    <a:lnTo>
                      <a:pt x="1232" y="3874"/>
                    </a:lnTo>
                    <a:lnTo>
                      <a:pt x="1277" y="3876"/>
                    </a:lnTo>
                    <a:lnTo>
                      <a:pt x="1323" y="3877"/>
                    </a:lnTo>
                    <a:lnTo>
                      <a:pt x="1369" y="3878"/>
                    </a:lnTo>
                    <a:lnTo>
                      <a:pt x="1431" y="3877"/>
                    </a:lnTo>
                    <a:lnTo>
                      <a:pt x="1471" y="3876"/>
                    </a:lnTo>
                    <a:lnTo>
                      <a:pt x="1510" y="3875"/>
                    </a:lnTo>
                    <a:lnTo>
                      <a:pt x="1549" y="3872"/>
                    </a:lnTo>
                    <a:lnTo>
                      <a:pt x="1586" y="3870"/>
                    </a:lnTo>
                    <a:lnTo>
                      <a:pt x="1624" y="3865"/>
                    </a:lnTo>
                    <a:lnTo>
                      <a:pt x="1661" y="3861"/>
                    </a:lnTo>
                    <a:lnTo>
                      <a:pt x="1698" y="3856"/>
                    </a:lnTo>
                    <a:lnTo>
                      <a:pt x="1734" y="3851"/>
                    </a:lnTo>
                    <a:lnTo>
                      <a:pt x="1771" y="3845"/>
                    </a:lnTo>
                    <a:lnTo>
                      <a:pt x="1805" y="3837"/>
                    </a:lnTo>
                    <a:lnTo>
                      <a:pt x="1841" y="3830"/>
                    </a:lnTo>
                    <a:lnTo>
                      <a:pt x="1875" y="3822"/>
                    </a:lnTo>
                    <a:lnTo>
                      <a:pt x="1909" y="3812"/>
                    </a:lnTo>
                    <a:lnTo>
                      <a:pt x="1943" y="3803"/>
                    </a:lnTo>
                    <a:lnTo>
                      <a:pt x="1975" y="3794"/>
                    </a:lnTo>
                    <a:lnTo>
                      <a:pt x="2008" y="3782"/>
                    </a:lnTo>
                    <a:lnTo>
                      <a:pt x="2041" y="3772"/>
                    </a:lnTo>
                    <a:lnTo>
                      <a:pt x="2072" y="3759"/>
                    </a:lnTo>
                    <a:lnTo>
                      <a:pt x="2103" y="3747"/>
                    </a:lnTo>
                    <a:lnTo>
                      <a:pt x="2134" y="3733"/>
                    </a:lnTo>
                    <a:lnTo>
                      <a:pt x="2165" y="3720"/>
                    </a:lnTo>
                    <a:lnTo>
                      <a:pt x="2195" y="3705"/>
                    </a:lnTo>
                    <a:lnTo>
                      <a:pt x="2224" y="3691"/>
                    </a:lnTo>
                    <a:lnTo>
                      <a:pt x="2253" y="3675"/>
                    </a:lnTo>
                    <a:lnTo>
                      <a:pt x="2282" y="3659"/>
                    </a:lnTo>
                    <a:lnTo>
                      <a:pt x="2310" y="3642"/>
                    </a:lnTo>
                    <a:lnTo>
                      <a:pt x="2339" y="3624"/>
                    </a:lnTo>
                    <a:lnTo>
                      <a:pt x="2366" y="3607"/>
                    </a:lnTo>
                    <a:lnTo>
                      <a:pt x="2393" y="3588"/>
                    </a:lnTo>
                    <a:lnTo>
                      <a:pt x="2420" y="3569"/>
                    </a:lnTo>
                    <a:lnTo>
                      <a:pt x="2446" y="3549"/>
                    </a:lnTo>
                    <a:lnTo>
                      <a:pt x="2472" y="3529"/>
                    </a:lnTo>
                    <a:lnTo>
                      <a:pt x="2483" y="3519"/>
                    </a:lnTo>
                    <a:lnTo>
                      <a:pt x="2495" y="3510"/>
                    </a:lnTo>
                    <a:lnTo>
                      <a:pt x="2505" y="3501"/>
                    </a:lnTo>
                    <a:lnTo>
                      <a:pt x="2516" y="3491"/>
                    </a:lnTo>
                    <a:lnTo>
                      <a:pt x="2395" y="3814"/>
                    </a:lnTo>
                    <a:lnTo>
                      <a:pt x="3493" y="3814"/>
                    </a:lnTo>
                    <a:lnTo>
                      <a:pt x="3677" y="3255"/>
                    </a:lnTo>
                    <a:lnTo>
                      <a:pt x="3714" y="3267"/>
                    </a:lnTo>
                    <a:lnTo>
                      <a:pt x="3751" y="3278"/>
                    </a:lnTo>
                    <a:lnTo>
                      <a:pt x="3789" y="3288"/>
                    </a:lnTo>
                    <a:lnTo>
                      <a:pt x="3827" y="3299"/>
                    </a:lnTo>
                    <a:lnTo>
                      <a:pt x="3866" y="3307"/>
                    </a:lnTo>
                    <a:lnTo>
                      <a:pt x="3905" y="3315"/>
                    </a:lnTo>
                    <a:lnTo>
                      <a:pt x="3945" y="3324"/>
                    </a:lnTo>
                    <a:lnTo>
                      <a:pt x="3986" y="3330"/>
                    </a:lnTo>
                    <a:lnTo>
                      <a:pt x="4026" y="3336"/>
                    </a:lnTo>
                    <a:lnTo>
                      <a:pt x="4067" y="3341"/>
                    </a:lnTo>
                    <a:lnTo>
                      <a:pt x="4109" y="3347"/>
                    </a:lnTo>
                    <a:lnTo>
                      <a:pt x="4151" y="3350"/>
                    </a:lnTo>
                    <a:lnTo>
                      <a:pt x="4194" y="3353"/>
                    </a:lnTo>
                    <a:lnTo>
                      <a:pt x="4237" y="3355"/>
                    </a:lnTo>
                    <a:lnTo>
                      <a:pt x="4279" y="3356"/>
                    </a:lnTo>
                    <a:lnTo>
                      <a:pt x="4323" y="3357"/>
                    </a:lnTo>
                    <a:lnTo>
                      <a:pt x="4366" y="3356"/>
                    </a:lnTo>
                    <a:lnTo>
                      <a:pt x="4408" y="3355"/>
                    </a:lnTo>
                    <a:lnTo>
                      <a:pt x="4449" y="3353"/>
                    </a:lnTo>
                    <a:lnTo>
                      <a:pt x="4491" y="3351"/>
                    </a:lnTo>
                    <a:lnTo>
                      <a:pt x="4532" y="3347"/>
                    </a:lnTo>
                    <a:lnTo>
                      <a:pt x="4572" y="3342"/>
                    </a:lnTo>
                    <a:lnTo>
                      <a:pt x="4613" y="3337"/>
                    </a:lnTo>
                    <a:lnTo>
                      <a:pt x="4652" y="3332"/>
                    </a:lnTo>
                    <a:lnTo>
                      <a:pt x="4692" y="3325"/>
                    </a:lnTo>
                    <a:lnTo>
                      <a:pt x="4730" y="3318"/>
                    </a:lnTo>
                    <a:lnTo>
                      <a:pt x="4769" y="3310"/>
                    </a:lnTo>
                    <a:lnTo>
                      <a:pt x="4807" y="3302"/>
                    </a:lnTo>
                    <a:lnTo>
                      <a:pt x="4844" y="3293"/>
                    </a:lnTo>
                    <a:lnTo>
                      <a:pt x="4882" y="3282"/>
                    </a:lnTo>
                    <a:lnTo>
                      <a:pt x="4917" y="3272"/>
                    </a:lnTo>
                    <a:lnTo>
                      <a:pt x="4953" y="3260"/>
                    </a:lnTo>
                    <a:lnTo>
                      <a:pt x="5132" y="3814"/>
                    </a:lnTo>
                    <a:lnTo>
                      <a:pt x="6922" y="3814"/>
                    </a:lnTo>
                    <a:lnTo>
                      <a:pt x="6922" y="2656"/>
                    </a:lnTo>
                    <a:lnTo>
                      <a:pt x="7313" y="2656"/>
                    </a:lnTo>
                    <a:lnTo>
                      <a:pt x="7400" y="2654"/>
                    </a:lnTo>
                    <a:lnTo>
                      <a:pt x="7486" y="2650"/>
                    </a:lnTo>
                    <a:lnTo>
                      <a:pt x="7568" y="2643"/>
                    </a:lnTo>
                    <a:lnTo>
                      <a:pt x="7648" y="2633"/>
                    </a:lnTo>
                    <a:lnTo>
                      <a:pt x="7727" y="2621"/>
                    </a:lnTo>
                    <a:lnTo>
                      <a:pt x="7803" y="2606"/>
                    </a:lnTo>
                    <a:lnTo>
                      <a:pt x="7876" y="2589"/>
                    </a:lnTo>
                    <a:lnTo>
                      <a:pt x="7946" y="2568"/>
                    </a:lnTo>
                    <a:lnTo>
                      <a:pt x="8014" y="2545"/>
                    </a:lnTo>
                    <a:lnTo>
                      <a:pt x="8080" y="2520"/>
                    </a:lnTo>
                    <a:lnTo>
                      <a:pt x="8143" y="2492"/>
                    </a:lnTo>
                    <a:lnTo>
                      <a:pt x="8204" y="2462"/>
                    </a:lnTo>
                    <a:lnTo>
                      <a:pt x="8261" y="2429"/>
                    </a:lnTo>
                    <a:lnTo>
                      <a:pt x="8316" y="2393"/>
                    </a:lnTo>
                    <a:lnTo>
                      <a:pt x="8369" y="2356"/>
                    </a:lnTo>
                    <a:lnTo>
                      <a:pt x="8418" y="2315"/>
                    </a:lnTo>
                    <a:lnTo>
                      <a:pt x="8465" y="2273"/>
                    </a:lnTo>
                    <a:lnTo>
                      <a:pt x="8510" y="2228"/>
                    </a:lnTo>
                    <a:lnTo>
                      <a:pt x="8551" y="2180"/>
                    </a:lnTo>
                    <a:lnTo>
                      <a:pt x="8589" y="2131"/>
                    </a:lnTo>
                    <a:lnTo>
                      <a:pt x="8625" y="2079"/>
                    </a:lnTo>
                    <a:lnTo>
                      <a:pt x="8658" y="2025"/>
                    </a:lnTo>
                    <a:lnTo>
                      <a:pt x="8687" y="1969"/>
                    </a:lnTo>
                    <a:lnTo>
                      <a:pt x="8714" y="1911"/>
                    </a:lnTo>
                    <a:lnTo>
                      <a:pt x="8737" y="1851"/>
                    </a:lnTo>
                    <a:lnTo>
                      <a:pt x="8758" y="1788"/>
                    </a:lnTo>
                    <a:lnTo>
                      <a:pt x="8776" y="1724"/>
                    </a:lnTo>
                    <a:lnTo>
                      <a:pt x="8790" y="1657"/>
                    </a:lnTo>
                    <a:lnTo>
                      <a:pt x="8802" y="1589"/>
                    </a:lnTo>
                    <a:lnTo>
                      <a:pt x="8809" y="1519"/>
                    </a:lnTo>
                    <a:lnTo>
                      <a:pt x="8814" y="1446"/>
                    </a:lnTo>
                    <a:lnTo>
                      <a:pt x="8816" y="1371"/>
                    </a:lnTo>
                    <a:lnTo>
                      <a:pt x="8814" y="1289"/>
                    </a:lnTo>
                    <a:lnTo>
                      <a:pt x="8809" y="1209"/>
                    </a:lnTo>
                    <a:lnTo>
                      <a:pt x="8802" y="1132"/>
                    </a:lnTo>
                    <a:lnTo>
                      <a:pt x="8790" y="1058"/>
                    </a:lnTo>
                    <a:lnTo>
                      <a:pt x="8776" y="987"/>
                    </a:lnTo>
                    <a:lnTo>
                      <a:pt x="8758" y="918"/>
                    </a:lnTo>
                    <a:lnTo>
                      <a:pt x="8737" y="853"/>
                    </a:lnTo>
                    <a:lnTo>
                      <a:pt x="8713" y="789"/>
                    </a:lnTo>
                    <a:lnTo>
                      <a:pt x="8686" y="729"/>
                    </a:lnTo>
                    <a:lnTo>
                      <a:pt x="8655" y="672"/>
                    </a:lnTo>
                    <a:lnTo>
                      <a:pt x="8620" y="617"/>
                    </a:lnTo>
                    <a:lnTo>
                      <a:pt x="8583" y="565"/>
                    </a:lnTo>
                    <a:lnTo>
                      <a:pt x="8542" y="515"/>
                    </a:lnTo>
                    <a:lnTo>
                      <a:pt x="8498" y="468"/>
                    </a:lnTo>
                    <a:lnTo>
                      <a:pt x="8451" y="423"/>
                    </a:lnTo>
                    <a:lnTo>
                      <a:pt x="8401" y="382"/>
                    </a:lnTo>
                    <a:lnTo>
                      <a:pt x="8346" y="343"/>
                    </a:lnTo>
                    <a:lnTo>
                      <a:pt x="8288" y="307"/>
                    </a:lnTo>
                    <a:lnTo>
                      <a:pt x="8228" y="273"/>
                    </a:lnTo>
                    <a:lnTo>
                      <a:pt x="8163" y="242"/>
                    </a:lnTo>
                    <a:lnTo>
                      <a:pt x="8095" y="213"/>
                    </a:lnTo>
                    <a:lnTo>
                      <a:pt x="8023" y="187"/>
                    </a:lnTo>
                    <a:lnTo>
                      <a:pt x="7948" y="163"/>
                    </a:lnTo>
                    <a:lnTo>
                      <a:pt x="7870" y="142"/>
                    </a:lnTo>
                    <a:lnTo>
                      <a:pt x="7789" y="125"/>
                    </a:lnTo>
                    <a:lnTo>
                      <a:pt x="7704" y="108"/>
                    </a:lnTo>
                    <a:lnTo>
                      <a:pt x="7615" y="95"/>
                    </a:lnTo>
                    <a:lnTo>
                      <a:pt x="7522" y="84"/>
                    </a:lnTo>
                    <a:lnTo>
                      <a:pt x="7427" y="75"/>
                    </a:lnTo>
                    <a:lnTo>
                      <a:pt x="7328" y="70"/>
                    </a:lnTo>
                    <a:lnTo>
                      <a:pt x="7224" y="66"/>
                    </a:lnTo>
                    <a:lnTo>
                      <a:pt x="71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4" name="Freeform 103"/>
              <p:cNvSpPr>
                <a:spLocks/>
              </p:cNvSpPr>
              <p:nvPr/>
            </p:nvSpPr>
            <p:spPr bwMode="auto">
              <a:xfrm>
                <a:off x="3236" y="3831"/>
                <a:ext cx="348" cy="3"/>
              </a:xfrm>
              <a:custGeom>
                <a:avLst/>
                <a:gdLst>
                  <a:gd name="T0" fmla="*/ 6208 w 6268"/>
                  <a:gd name="T1" fmla="*/ 60 h 60"/>
                  <a:gd name="T2" fmla="*/ 0 w 6268"/>
                  <a:gd name="T3" fmla="*/ 60 h 60"/>
                  <a:gd name="T4" fmla="*/ 60 w 6268"/>
                  <a:gd name="T5" fmla="*/ 0 h 60"/>
                  <a:gd name="T6" fmla="*/ 6268 w 6268"/>
                  <a:gd name="T7" fmla="*/ 0 h 60"/>
                  <a:gd name="T8" fmla="*/ 6208 w 6268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8" h="60">
                    <a:moveTo>
                      <a:pt x="6208" y="60"/>
                    </a:moveTo>
                    <a:lnTo>
                      <a:pt x="0" y="60"/>
                    </a:lnTo>
                    <a:lnTo>
                      <a:pt x="60" y="0"/>
                    </a:lnTo>
                    <a:lnTo>
                      <a:pt x="6268" y="0"/>
                    </a:lnTo>
                    <a:lnTo>
                      <a:pt x="6208" y="60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3229" y="3831"/>
                <a:ext cx="355" cy="10"/>
              </a:xfrm>
              <a:custGeom>
                <a:avLst/>
                <a:gdLst>
                  <a:gd name="T0" fmla="*/ 121 w 6390"/>
                  <a:gd name="T1" fmla="*/ 182 h 182"/>
                  <a:gd name="T2" fmla="*/ 0 w 6390"/>
                  <a:gd name="T3" fmla="*/ 182 h 182"/>
                  <a:gd name="T4" fmla="*/ 182 w 6390"/>
                  <a:gd name="T5" fmla="*/ 0 h 182"/>
                  <a:gd name="T6" fmla="*/ 6390 w 6390"/>
                  <a:gd name="T7" fmla="*/ 0 h 182"/>
                  <a:gd name="T8" fmla="*/ 6305 w 6390"/>
                  <a:gd name="T9" fmla="*/ 85 h 182"/>
                  <a:gd name="T10" fmla="*/ 218 w 6390"/>
                  <a:gd name="T11" fmla="*/ 85 h 182"/>
                  <a:gd name="T12" fmla="*/ 121 w 6390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90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6390" y="0"/>
                    </a:lnTo>
                    <a:lnTo>
                      <a:pt x="6305" y="85"/>
                    </a:lnTo>
                    <a:lnTo>
                      <a:pt x="218" y="85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6" name="Freeform 105"/>
              <p:cNvSpPr>
                <a:spLocks/>
              </p:cNvSpPr>
              <p:nvPr/>
            </p:nvSpPr>
            <p:spPr bwMode="auto">
              <a:xfrm>
                <a:off x="3222" y="383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3216" y="3845"/>
                <a:ext cx="16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3209" y="385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4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202" y="3858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3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0" name="Freeform 109"/>
              <p:cNvSpPr>
                <a:spLocks/>
              </p:cNvSpPr>
              <p:nvPr/>
            </p:nvSpPr>
            <p:spPr bwMode="auto">
              <a:xfrm>
                <a:off x="3195" y="3865"/>
                <a:ext cx="17" cy="10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D3E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1" name="Freeform 110"/>
              <p:cNvSpPr>
                <a:spLocks/>
              </p:cNvSpPr>
              <p:nvPr/>
            </p:nvSpPr>
            <p:spPr bwMode="auto">
              <a:xfrm>
                <a:off x="3188" y="3872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D2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2" name="Freeform 111"/>
              <p:cNvSpPr>
                <a:spLocks/>
              </p:cNvSpPr>
              <p:nvPr/>
            </p:nvSpPr>
            <p:spPr bwMode="auto">
              <a:xfrm>
                <a:off x="3182" y="387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2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3" name="Freeform 112"/>
              <p:cNvSpPr>
                <a:spLocks/>
              </p:cNvSpPr>
              <p:nvPr/>
            </p:nvSpPr>
            <p:spPr bwMode="auto">
              <a:xfrm>
                <a:off x="3175" y="3885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D1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4" name="Freeform 113"/>
              <p:cNvSpPr>
                <a:spLocks/>
              </p:cNvSpPr>
              <p:nvPr/>
            </p:nvSpPr>
            <p:spPr bwMode="auto">
              <a:xfrm>
                <a:off x="3168" y="389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1E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5" name="Freeform 114"/>
              <p:cNvSpPr>
                <a:spLocks/>
              </p:cNvSpPr>
              <p:nvPr/>
            </p:nvSpPr>
            <p:spPr bwMode="auto">
              <a:xfrm>
                <a:off x="3161" y="389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0E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6" name="Freeform 115"/>
              <p:cNvSpPr>
                <a:spLocks/>
              </p:cNvSpPr>
              <p:nvPr/>
            </p:nvSpPr>
            <p:spPr bwMode="auto">
              <a:xfrm>
                <a:off x="3155" y="3905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FE0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7" name="Freeform 116"/>
              <p:cNvSpPr>
                <a:spLocks/>
              </p:cNvSpPr>
              <p:nvPr/>
            </p:nvSpPr>
            <p:spPr bwMode="auto">
              <a:xfrm>
                <a:off x="3148" y="3912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FE0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8" name="Freeform 117"/>
              <p:cNvSpPr>
                <a:spLocks/>
              </p:cNvSpPr>
              <p:nvPr/>
            </p:nvSpPr>
            <p:spPr bwMode="auto">
              <a:xfrm>
                <a:off x="3141" y="3919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EE0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9" name="Freeform 118"/>
              <p:cNvSpPr>
                <a:spLocks/>
              </p:cNvSpPr>
              <p:nvPr/>
            </p:nvSpPr>
            <p:spPr bwMode="auto">
              <a:xfrm>
                <a:off x="3134" y="3925"/>
                <a:ext cx="17" cy="11"/>
              </a:xfrm>
              <a:custGeom>
                <a:avLst/>
                <a:gdLst>
                  <a:gd name="T0" fmla="*/ 120 w 302"/>
                  <a:gd name="T1" fmla="*/ 181 h 181"/>
                  <a:gd name="T2" fmla="*/ 0 w 302"/>
                  <a:gd name="T3" fmla="*/ 181 h 181"/>
                  <a:gd name="T4" fmla="*/ 182 w 302"/>
                  <a:gd name="T5" fmla="*/ 0 h 181"/>
                  <a:gd name="T6" fmla="*/ 302 w 302"/>
                  <a:gd name="T7" fmla="*/ 0 h 181"/>
                  <a:gd name="T8" fmla="*/ 120 w 302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1">
                    <a:moveTo>
                      <a:pt x="120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1"/>
                    </a:lnTo>
                    <a:close/>
                  </a:path>
                </a:pathLst>
              </a:custGeom>
              <a:solidFill>
                <a:srgbClr val="CE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0" name="Freeform 119"/>
              <p:cNvSpPr>
                <a:spLocks/>
              </p:cNvSpPr>
              <p:nvPr/>
            </p:nvSpPr>
            <p:spPr bwMode="auto">
              <a:xfrm>
                <a:off x="3128" y="393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D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1" name="Freeform 120"/>
              <p:cNvSpPr>
                <a:spLocks/>
              </p:cNvSpPr>
              <p:nvPr/>
            </p:nvSpPr>
            <p:spPr bwMode="auto">
              <a:xfrm>
                <a:off x="3121" y="393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C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2" name="Freeform 121"/>
              <p:cNvSpPr>
                <a:spLocks/>
              </p:cNvSpPr>
              <p:nvPr/>
            </p:nvSpPr>
            <p:spPr bwMode="auto">
              <a:xfrm>
                <a:off x="3114" y="3946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CD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3" name="Freeform 122"/>
              <p:cNvSpPr>
                <a:spLocks/>
              </p:cNvSpPr>
              <p:nvPr/>
            </p:nvSpPr>
            <p:spPr bwMode="auto">
              <a:xfrm>
                <a:off x="3107" y="395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BD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4" name="Freeform 123"/>
              <p:cNvSpPr>
                <a:spLocks/>
              </p:cNvSpPr>
              <p:nvPr/>
            </p:nvSpPr>
            <p:spPr bwMode="auto">
              <a:xfrm>
                <a:off x="3101" y="395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B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5" name="Freeform 124"/>
              <p:cNvSpPr>
                <a:spLocks/>
              </p:cNvSpPr>
              <p:nvPr/>
            </p:nvSpPr>
            <p:spPr bwMode="auto">
              <a:xfrm>
                <a:off x="3094" y="3966"/>
                <a:ext cx="17" cy="10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CA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6" name="Freeform 125"/>
              <p:cNvSpPr>
                <a:spLocks/>
              </p:cNvSpPr>
              <p:nvPr/>
            </p:nvSpPr>
            <p:spPr bwMode="auto">
              <a:xfrm>
                <a:off x="3087" y="3973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9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7" name="Freeform 126"/>
              <p:cNvSpPr>
                <a:spLocks/>
              </p:cNvSpPr>
              <p:nvPr/>
            </p:nvSpPr>
            <p:spPr bwMode="auto">
              <a:xfrm>
                <a:off x="3080" y="3979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9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8" name="Freeform 127"/>
              <p:cNvSpPr>
                <a:spLocks/>
              </p:cNvSpPr>
              <p:nvPr/>
            </p:nvSpPr>
            <p:spPr bwMode="auto">
              <a:xfrm>
                <a:off x="3074" y="3986"/>
                <a:ext cx="16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8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9" name="Freeform 128"/>
              <p:cNvSpPr>
                <a:spLocks/>
              </p:cNvSpPr>
              <p:nvPr/>
            </p:nvSpPr>
            <p:spPr bwMode="auto">
              <a:xfrm>
                <a:off x="3067" y="3993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8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0" name="Freeform 129"/>
              <p:cNvSpPr>
                <a:spLocks/>
              </p:cNvSpPr>
              <p:nvPr/>
            </p:nvSpPr>
            <p:spPr bwMode="auto">
              <a:xfrm>
                <a:off x="3060" y="400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7DB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1" name="Freeform 130"/>
              <p:cNvSpPr>
                <a:spLocks/>
              </p:cNvSpPr>
              <p:nvPr/>
            </p:nvSpPr>
            <p:spPr bwMode="auto">
              <a:xfrm>
                <a:off x="3053" y="4006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6D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2" name="Freeform 131"/>
              <p:cNvSpPr>
                <a:spLocks/>
              </p:cNvSpPr>
              <p:nvPr/>
            </p:nvSpPr>
            <p:spPr bwMode="auto">
              <a:xfrm>
                <a:off x="3047" y="4013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6D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3" name="Freeform 132"/>
              <p:cNvSpPr>
                <a:spLocks/>
              </p:cNvSpPr>
              <p:nvPr/>
            </p:nvSpPr>
            <p:spPr bwMode="auto">
              <a:xfrm>
                <a:off x="3040" y="4020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4" name="Freeform 133"/>
              <p:cNvSpPr>
                <a:spLocks/>
              </p:cNvSpPr>
              <p:nvPr/>
            </p:nvSpPr>
            <p:spPr bwMode="auto">
              <a:xfrm>
                <a:off x="3033" y="4026"/>
                <a:ext cx="17" cy="11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5" name="Freeform 134"/>
              <p:cNvSpPr>
                <a:spLocks/>
              </p:cNvSpPr>
              <p:nvPr/>
            </p:nvSpPr>
            <p:spPr bwMode="auto">
              <a:xfrm>
                <a:off x="3026" y="4033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6" name="Freeform 135"/>
              <p:cNvSpPr>
                <a:spLocks/>
              </p:cNvSpPr>
              <p:nvPr/>
            </p:nvSpPr>
            <p:spPr bwMode="auto">
              <a:xfrm>
                <a:off x="3020" y="404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7" name="Freeform 136"/>
              <p:cNvSpPr>
                <a:spLocks/>
              </p:cNvSpPr>
              <p:nvPr/>
            </p:nvSpPr>
            <p:spPr bwMode="auto">
              <a:xfrm>
                <a:off x="3013" y="4047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8" name="Freeform 137"/>
              <p:cNvSpPr>
                <a:spLocks/>
              </p:cNvSpPr>
              <p:nvPr/>
            </p:nvSpPr>
            <p:spPr bwMode="auto">
              <a:xfrm>
                <a:off x="3006" y="4053"/>
                <a:ext cx="17" cy="11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9" name="Freeform 138"/>
              <p:cNvSpPr>
                <a:spLocks/>
              </p:cNvSpPr>
              <p:nvPr/>
            </p:nvSpPr>
            <p:spPr bwMode="auto">
              <a:xfrm>
                <a:off x="2999" y="406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0" name="Freeform 139"/>
              <p:cNvSpPr>
                <a:spLocks/>
              </p:cNvSpPr>
              <p:nvPr/>
            </p:nvSpPr>
            <p:spPr bwMode="auto">
              <a:xfrm>
                <a:off x="2993" y="4067"/>
                <a:ext cx="16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1" name="Freeform 140"/>
              <p:cNvSpPr>
                <a:spLocks/>
              </p:cNvSpPr>
              <p:nvPr/>
            </p:nvSpPr>
            <p:spPr bwMode="auto">
              <a:xfrm>
                <a:off x="2986" y="4074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2" name="Freeform 141"/>
              <p:cNvSpPr>
                <a:spLocks/>
              </p:cNvSpPr>
              <p:nvPr/>
            </p:nvSpPr>
            <p:spPr bwMode="auto">
              <a:xfrm>
                <a:off x="2979" y="4080"/>
                <a:ext cx="17" cy="11"/>
              </a:xfrm>
              <a:custGeom>
                <a:avLst/>
                <a:gdLst>
                  <a:gd name="T0" fmla="*/ 121 w 303"/>
                  <a:gd name="T1" fmla="*/ 183 h 183"/>
                  <a:gd name="T2" fmla="*/ 0 w 303"/>
                  <a:gd name="T3" fmla="*/ 183 h 183"/>
                  <a:gd name="T4" fmla="*/ 182 w 303"/>
                  <a:gd name="T5" fmla="*/ 0 h 183"/>
                  <a:gd name="T6" fmla="*/ 303 w 303"/>
                  <a:gd name="T7" fmla="*/ 0 h 183"/>
                  <a:gd name="T8" fmla="*/ 121 w 303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3">
                    <a:moveTo>
                      <a:pt x="121" y="183"/>
                    </a:moveTo>
                    <a:lnTo>
                      <a:pt x="0" y="183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3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3" name="Freeform 142"/>
              <p:cNvSpPr>
                <a:spLocks/>
              </p:cNvSpPr>
              <p:nvPr/>
            </p:nvSpPr>
            <p:spPr bwMode="auto">
              <a:xfrm>
                <a:off x="2972" y="4087"/>
                <a:ext cx="17" cy="10"/>
              </a:xfrm>
              <a:custGeom>
                <a:avLst/>
                <a:gdLst>
                  <a:gd name="T0" fmla="*/ 120 w 302"/>
                  <a:gd name="T1" fmla="*/ 181 h 181"/>
                  <a:gd name="T2" fmla="*/ 0 w 302"/>
                  <a:gd name="T3" fmla="*/ 181 h 181"/>
                  <a:gd name="T4" fmla="*/ 182 w 302"/>
                  <a:gd name="T5" fmla="*/ 0 h 181"/>
                  <a:gd name="T6" fmla="*/ 302 w 302"/>
                  <a:gd name="T7" fmla="*/ 0 h 181"/>
                  <a:gd name="T8" fmla="*/ 120 w 302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1">
                    <a:moveTo>
                      <a:pt x="120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4" name="Freeform 143"/>
              <p:cNvSpPr>
                <a:spLocks/>
              </p:cNvSpPr>
              <p:nvPr/>
            </p:nvSpPr>
            <p:spPr bwMode="auto">
              <a:xfrm>
                <a:off x="2966" y="409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5" name="Freeform 144"/>
              <p:cNvSpPr>
                <a:spLocks/>
              </p:cNvSpPr>
              <p:nvPr/>
            </p:nvSpPr>
            <p:spPr bwMode="auto">
              <a:xfrm>
                <a:off x="2959" y="410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6" name="Freeform 145"/>
              <p:cNvSpPr>
                <a:spLocks/>
              </p:cNvSpPr>
              <p:nvPr/>
            </p:nvSpPr>
            <p:spPr bwMode="auto">
              <a:xfrm>
                <a:off x="2952" y="4107"/>
                <a:ext cx="17" cy="10"/>
              </a:xfrm>
              <a:custGeom>
                <a:avLst/>
                <a:gdLst>
                  <a:gd name="T0" fmla="*/ 121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1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7" name="Freeform 146"/>
              <p:cNvSpPr>
                <a:spLocks/>
              </p:cNvSpPr>
              <p:nvPr/>
            </p:nvSpPr>
            <p:spPr bwMode="auto">
              <a:xfrm>
                <a:off x="2945" y="411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8" name="Freeform 147"/>
              <p:cNvSpPr>
                <a:spLocks/>
              </p:cNvSpPr>
              <p:nvPr/>
            </p:nvSpPr>
            <p:spPr bwMode="auto">
              <a:xfrm>
                <a:off x="2939" y="4121"/>
                <a:ext cx="16" cy="10"/>
              </a:xfrm>
              <a:custGeom>
                <a:avLst/>
                <a:gdLst>
                  <a:gd name="T0" fmla="*/ 121 w 304"/>
                  <a:gd name="T1" fmla="*/ 181 h 181"/>
                  <a:gd name="T2" fmla="*/ 0 w 304"/>
                  <a:gd name="T3" fmla="*/ 181 h 181"/>
                  <a:gd name="T4" fmla="*/ 183 w 304"/>
                  <a:gd name="T5" fmla="*/ 0 h 181"/>
                  <a:gd name="T6" fmla="*/ 304 w 304"/>
                  <a:gd name="T7" fmla="*/ 0 h 181"/>
                  <a:gd name="T8" fmla="*/ 121 w 304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9" name="Freeform 148"/>
              <p:cNvSpPr>
                <a:spLocks/>
              </p:cNvSpPr>
              <p:nvPr/>
            </p:nvSpPr>
            <p:spPr bwMode="auto">
              <a:xfrm>
                <a:off x="2932" y="4128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0" name="Freeform 149"/>
              <p:cNvSpPr>
                <a:spLocks/>
              </p:cNvSpPr>
              <p:nvPr/>
            </p:nvSpPr>
            <p:spPr bwMode="auto">
              <a:xfrm>
                <a:off x="2925" y="413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1" name="Freeform 150"/>
              <p:cNvSpPr>
                <a:spLocks/>
              </p:cNvSpPr>
              <p:nvPr/>
            </p:nvSpPr>
            <p:spPr bwMode="auto">
              <a:xfrm>
                <a:off x="2918" y="414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2" name="Freeform 151"/>
              <p:cNvSpPr>
                <a:spLocks/>
              </p:cNvSpPr>
              <p:nvPr/>
            </p:nvSpPr>
            <p:spPr bwMode="auto">
              <a:xfrm>
                <a:off x="2912" y="414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3" name="Freeform 152"/>
              <p:cNvSpPr>
                <a:spLocks/>
              </p:cNvSpPr>
              <p:nvPr/>
            </p:nvSpPr>
            <p:spPr bwMode="auto">
              <a:xfrm>
                <a:off x="2902" y="4155"/>
                <a:ext cx="20" cy="13"/>
              </a:xfrm>
              <a:custGeom>
                <a:avLst/>
                <a:gdLst>
                  <a:gd name="T0" fmla="*/ 242 w 363"/>
                  <a:gd name="T1" fmla="*/ 0 h 242"/>
                  <a:gd name="T2" fmla="*/ 363 w 363"/>
                  <a:gd name="T3" fmla="*/ 0 h 242"/>
                  <a:gd name="T4" fmla="*/ 206 w 363"/>
                  <a:gd name="T5" fmla="*/ 157 h 242"/>
                  <a:gd name="T6" fmla="*/ 0 w 363"/>
                  <a:gd name="T7" fmla="*/ 242 h 242"/>
                  <a:gd name="T8" fmla="*/ 242 w 363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242">
                    <a:moveTo>
                      <a:pt x="242" y="0"/>
                    </a:moveTo>
                    <a:lnTo>
                      <a:pt x="363" y="0"/>
                    </a:lnTo>
                    <a:lnTo>
                      <a:pt x="206" y="157"/>
                    </a:lnTo>
                    <a:lnTo>
                      <a:pt x="0" y="24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4" name="Freeform 153"/>
              <p:cNvSpPr>
                <a:spLocks/>
              </p:cNvSpPr>
              <p:nvPr/>
            </p:nvSpPr>
            <p:spPr bwMode="auto">
              <a:xfrm>
                <a:off x="3581" y="3831"/>
                <a:ext cx="3" cy="3"/>
              </a:xfrm>
              <a:custGeom>
                <a:avLst/>
                <a:gdLst>
                  <a:gd name="T0" fmla="*/ 60 w 60"/>
                  <a:gd name="T1" fmla="*/ 0 h 60"/>
                  <a:gd name="T2" fmla="*/ 60 w 60"/>
                  <a:gd name="T3" fmla="*/ 60 h 60"/>
                  <a:gd name="T4" fmla="*/ 0 w 60"/>
                  <a:gd name="T5" fmla="*/ 60 h 60"/>
                  <a:gd name="T6" fmla="*/ 60 w 60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60" y="60"/>
                    </a:lnTo>
                    <a:lnTo>
                      <a:pt x="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5" name="Freeform 154"/>
              <p:cNvSpPr>
                <a:spLocks/>
              </p:cNvSpPr>
              <p:nvPr/>
            </p:nvSpPr>
            <p:spPr bwMode="auto">
              <a:xfrm>
                <a:off x="3236" y="3831"/>
                <a:ext cx="348" cy="10"/>
              </a:xfrm>
              <a:custGeom>
                <a:avLst/>
                <a:gdLst>
                  <a:gd name="T0" fmla="*/ 6269 w 6269"/>
                  <a:gd name="T1" fmla="*/ 0 h 182"/>
                  <a:gd name="T2" fmla="*/ 6269 w 6269"/>
                  <a:gd name="T3" fmla="*/ 182 h 182"/>
                  <a:gd name="T4" fmla="*/ 0 w 6269"/>
                  <a:gd name="T5" fmla="*/ 182 h 182"/>
                  <a:gd name="T6" fmla="*/ 97 w 6269"/>
                  <a:gd name="T7" fmla="*/ 85 h 182"/>
                  <a:gd name="T8" fmla="*/ 6184 w 6269"/>
                  <a:gd name="T9" fmla="*/ 85 h 182"/>
                  <a:gd name="T10" fmla="*/ 6269 w 6269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9" h="182">
                    <a:moveTo>
                      <a:pt x="6269" y="0"/>
                    </a:moveTo>
                    <a:lnTo>
                      <a:pt x="6269" y="182"/>
                    </a:lnTo>
                    <a:lnTo>
                      <a:pt x="0" y="182"/>
                    </a:lnTo>
                    <a:lnTo>
                      <a:pt x="97" y="85"/>
                    </a:lnTo>
                    <a:lnTo>
                      <a:pt x="6184" y="85"/>
                    </a:lnTo>
                    <a:lnTo>
                      <a:pt x="6269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6" name="Freeform 155"/>
              <p:cNvSpPr>
                <a:spLocks/>
              </p:cNvSpPr>
              <p:nvPr/>
            </p:nvSpPr>
            <p:spPr bwMode="auto">
              <a:xfrm>
                <a:off x="3229" y="3838"/>
                <a:ext cx="355" cy="10"/>
              </a:xfrm>
              <a:custGeom>
                <a:avLst/>
                <a:gdLst>
                  <a:gd name="T0" fmla="*/ 6391 w 6391"/>
                  <a:gd name="T1" fmla="*/ 0 h 182"/>
                  <a:gd name="T2" fmla="*/ 6391 w 6391"/>
                  <a:gd name="T3" fmla="*/ 182 h 182"/>
                  <a:gd name="T4" fmla="*/ 0 w 6391"/>
                  <a:gd name="T5" fmla="*/ 182 h 182"/>
                  <a:gd name="T6" fmla="*/ 182 w 6391"/>
                  <a:gd name="T7" fmla="*/ 0 h 182"/>
                  <a:gd name="T8" fmla="*/ 6391 w 639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1" h="182">
                    <a:moveTo>
                      <a:pt x="6391" y="0"/>
                    </a:moveTo>
                    <a:lnTo>
                      <a:pt x="639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391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7" name="Freeform 156"/>
              <p:cNvSpPr>
                <a:spLocks/>
              </p:cNvSpPr>
              <p:nvPr/>
            </p:nvSpPr>
            <p:spPr bwMode="auto">
              <a:xfrm>
                <a:off x="3222" y="3845"/>
                <a:ext cx="362" cy="10"/>
              </a:xfrm>
              <a:custGeom>
                <a:avLst/>
                <a:gdLst>
                  <a:gd name="T0" fmla="*/ 6513 w 6513"/>
                  <a:gd name="T1" fmla="*/ 0 h 182"/>
                  <a:gd name="T2" fmla="*/ 6513 w 6513"/>
                  <a:gd name="T3" fmla="*/ 182 h 182"/>
                  <a:gd name="T4" fmla="*/ 0 w 6513"/>
                  <a:gd name="T5" fmla="*/ 182 h 182"/>
                  <a:gd name="T6" fmla="*/ 182 w 6513"/>
                  <a:gd name="T7" fmla="*/ 0 h 182"/>
                  <a:gd name="T8" fmla="*/ 6513 w 651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3" h="182">
                    <a:moveTo>
                      <a:pt x="6513" y="0"/>
                    </a:moveTo>
                    <a:lnTo>
                      <a:pt x="6513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513" y="0"/>
                    </a:lnTo>
                    <a:close/>
                  </a:path>
                </a:pathLst>
              </a:custGeom>
              <a:solidFill>
                <a:srgbClr val="8C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8" name="Freeform 157"/>
              <p:cNvSpPr>
                <a:spLocks/>
              </p:cNvSpPr>
              <p:nvPr/>
            </p:nvSpPr>
            <p:spPr bwMode="auto">
              <a:xfrm>
                <a:off x="3215" y="3851"/>
                <a:ext cx="369" cy="10"/>
              </a:xfrm>
              <a:custGeom>
                <a:avLst/>
                <a:gdLst>
                  <a:gd name="T0" fmla="*/ 6634 w 6634"/>
                  <a:gd name="T1" fmla="*/ 0 h 182"/>
                  <a:gd name="T2" fmla="*/ 6634 w 6634"/>
                  <a:gd name="T3" fmla="*/ 182 h 182"/>
                  <a:gd name="T4" fmla="*/ 0 w 6634"/>
                  <a:gd name="T5" fmla="*/ 182 h 182"/>
                  <a:gd name="T6" fmla="*/ 182 w 6634"/>
                  <a:gd name="T7" fmla="*/ 0 h 182"/>
                  <a:gd name="T8" fmla="*/ 6634 w 663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4" h="182">
                    <a:moveTo>
                      <a:pt x="6634" y="0"/>
                    </a:moveTo>
                    <a:lnTo>
                      <a:pt x="663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634" y="0"/>
                    </a:lnTo>
                    <a:close/>
                  </a:path>
                </a:pathLst>
              </a:custGeom>
              <a:solidFill>
                <a:srgbClr val="8AB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9" name="Freeform 158"/>
              <p:cNvSpPr>
                <a:spLocks/>
              </p:cNvSpPr>
              <p:nvPr/>
            </p:nvSpPr>
            <p:spPr bwMode="auto">
              <a:xfrm>
                <a:off x="3209" y="3858"/>
                <a:ext cx="375" cy="10"/>
              </a:xfrm>
              <a:custGeom>
                <a:avLst/>
                <a:gdLst>
                  <a:gd name="T0" fmla="*/ 6756 w 6756"/>
                  <a:gd name="T1" fmla="*/ 0 h 182"/>
                  <a:gd name="T2" fmla="*/ 6756 w 6756"/>
                  <a:gd name="T3" fmla="*/ 182 h 182"/>
                  <a:gd name="T4" fmla="*/ 0 w 6756"/>
                  <a:gd name="T5" fmla="*/ 182 h 182"/>
                  <a:gd name="T6" fmla="*/ 183 w 6756"/>
                  <a:gd name="T7" fmla="*/ 0 h 182"/>
                  <a:gd name="T8" fmla="*/ 6756 w 675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6" h="182">
                    <a:moveTo>
                      <a:pt x="6756" y="0"/>
                    </a:moveTo>
                    <a:lnTo>
                      <a:pt x="6756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88B9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0" name="Freeform 159"/>
              <p:cNvSpPr>
                <a:spLocks/>
              </p:cNvSpPr>
              <p:nvPr/>
            </p:nvSpPr>
            <p:spPr bwMode="auto">
              <a:xfrm>
                <a:off x="3202" y="3865"/>
                <a:ext cx="382" cy="10"/>
              </a:xfrm>
              <a:custGeom>
                <a:avLst/>
                <a:gdLst>
                  <a:gd name="T0" fmla="*/ 6878 w 6878"/>
                  <a:gd name="T1" fmla="*/ 0 h 182"/>
                  <a:gd name="T2" fmla="*/ 6878 w 6878"/>
                  <a:gd name="T3" fmla="*/ 182 h 182"/>
                  <a:gd name="T4" fmla="*/ 0 w 6878"/>
                  <a:gd name="T5" fmla="*/ 182 h 182"/>
                  <a:gd name="T6" fmla="*/ 183 w 6878"/>
                  <a:gd name="T7" fmla="*/ 0 h 182"/>
                  <a:gd name="T8" fmla="*/ 6878 w 687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78" h="182">
                    <a:moveTo>
                      <a:pt x="6878" y="0"/>
                    </a:moveTo>
                    <a:lnTo>
                      <a:pt x="6878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6878" y="0"/>
                    </a:lnTo>
                    <a:close/>
                  </a:path>
                </a:pathLst>
              </a:custGeom>
              <a:solidFill>
                <a:srgbClr val="85B8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1" name="Freeform 160"/>
              <p:cNvSpPr>
                <a:spLocks/>
              </p:cNvSpPr>
              <p:nvPr/>
            </p:nvSpPr>
            <p:spPr bwMode="auto">
              <a:xfrm>
                <a:off x="3195" y="3872"/>
                <a:ext cx="389" cy="10"/>
              </a:xfrm>
              <a:custGeom>
                <a:avLst/>
                <a:gdLst>
                  <a:gd name="T0" fmla="*/ 6998 w 6998"/>
                  <a:gd name="T1" fmla="*/ 0 h 181"/>
                  <a:gd name="T2" fmla="*/ 6998 w 6998"/>
                  <a:gd name="T3" fmla="*/ 181 h 181"/>
                  <a:gd name="T4" fmla="*/ 0 w 6998"/>
                  <a:gd name="T5" fmla="*/ 181 h 181"/>
                  <a:gd name="T6" fmla="*/ 182 w 6998"/>
                  <a:gd name="T7" fmla="*/ 0 h 181"/>
                  <a:gd name="T8" fmla="*/ 6998 w 6998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8" h="181">
                    <a:moveTo>
                      <a:pt x="6998" y="0"/>
                    </a:moveTo>
                    <a:lnTo>
                      <a:pt x="6998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6998" y="0"/>
                    </a:lnTo>
                    <a:close/>
                  </a:path>
                </a:pathLst>
              </a:custGeom>
              <a:solidFill>
                <a:srgbClr val="83B7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2" name="Freeform 161"/>
              <p:cNvSpPr>
                <a:spLocks/>
              </p:cNvSpPr>
              <p:nvPr/>
            </p:nvSpPr>
            <p:spPr bwMode="auto">
              <a:xfrm>
                <a:off x="3188" y="3878"/>
                <a:ext cx="396" cy="10"/>
              </a:xfrm>
              <a:custGeom>
                <a:avLst/>
                <a:gdLst>
                  <a:gd name="T0" fmla="*/ 7120 w 7120"/>
                  <a:gd name="T1" fmla="*/ 0 h 182"/>
                  <a:gd name="T2" fmla="*/ 7120 w 7120"/>
                  <a:gd name="T3" fmla="*/ 182 h 182"/>
                  <a:gd name="T4" fmla="*/ 0 w 7120"/>
                  <a:gd name="T5" fmla="*/ 182 h 182"/>
                  <a:gd name="T6" fmla="*/ 182 w 7120"/>
                  <a:gd name="T7" fmla="*/ 0 h 182"/>
                  <a:gd name="T8" fmla="*/ 7120 w 71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0" h="182">
                    <a:moveTo>
                      <a:pt x="7120" y="0"/>
                    </a:moveTo>
                    <a:lnTo>
                      <a:pt x="712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120" y="0"/>
                    </a:lnTo>
                    <a:close/>
                  </a:path>
                </a:pathLst>
              </a:custGeom>
              <a:solidFill>
                <a:srgbClr val="81B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3" name="Freeform 162"/>
              <p:cNvSpPr>
                <a:spLocks/>
              </p:cNvSpPr>
              <p:nvPr/>
            </p:nvSpPr>
            <p:spPr bwMode="auto">
              <a:xfrm>
                <a:off x="3182" y="3885"/>
                <a:ext cx="402" cy="10"/>
              </a:xfrm>
              <a:custGeom>
                <a:avLst/>
                <a:gdLst>
                  <a:gd name="T0" fmla="*/ 7242 w 7242"/>
                  <a:gd name="T1" fmla="*/ 0 h 182"/>
                  <a:gd name="T2" fmla="*/ 7242 w 7242"/>
                  <a:gd name="T3" fmla="*/ 182 h 182"/>
                  <a:gd name="T4" fmla="*/ 0 w 7242"/>
                  <a:gd name="T5" fmla="*/ 182 h 182"/>
                  <a:gd name="T6" fmla="*/ 182 w 7242"/>
                  <a:gd name="T7" fmla="*/ 0 h 182"/>
                  <a:gd name="T8" fmla="*/ 7242 w 724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2" h="182">
                    <a:moveTo>
                      <a:pt x="7242" y="0"/>
                    </a:moveTo>
                    <a:lnTo>
                      <a:pt x="724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242" y="0"/>
                    </a:lnTo>
                    <a:close/>
                  </a:path>
                </a:pathLst>
              </a:custGeom>
              <a:solidFill>
                <a:srgbClr val="7FB5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4" name="Freeform 163"/>
              <p:cNvSpPr>
                <a:spLocks/>
              </p:cNvSpPr>
              <p:nvPr/>
            </p:nvSpPr>
            <p:spPr bwMode="auto">
              <a:xfrm>
                <a:off x="3175" y="3892"/>
                <a:ext cx="409" cy="10"/>
              </a:xfrm>
              <a:custGeom>
                <a:avLst/>
                <a:gdLst>
                  <a:gd name="T0" fmla="*/ 7363 w 7363"/>
                  <a:gd name="T1" fmla="*/ 0 h 182"/>
                  <a:gd name="T2" fmla="*/ 7363 w 7363"/>
                  <a:gd name="T3" fmla="*/ 182 h 182"/>
                  <a:gd name="T4" fmla="*/ 0 w 7363"/>
                  <a:gd name="T5" fmla="*/ 182 h 182"/>
                  <a:gd name="T6" fmla="*/ 182 w 7363"/>
                  <a:gd name="T7" fmla="*/ 0 h 182"/>
                  <a:gd name="T8" fmla="*/ 7363 w 736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3" h="182">
                    <a:moveTo>
                      <a:pt x="7363" y="0"/>
                    </a:moveTo>
                    <a:lnTo>
                      <a:pt x="7363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363" y="0"/>
                    </a:lnTo>
                    <a:close/>
                  </a:path>
                </a:pathLst>
              </a:custGeom>
              <a:solidFill>
                <a:srgbClr val="7DB5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5" name="Freeform 164"/>
              <p:cNvSpPr>
                <a:spLocks/>
              </p:cNvSpPr>
              <p:nvPr/>
            </p:nvSpPr>
            <p:spPr bwMode="auto">
              <a:xfrm>
                <a:off x="3168" y="3899"/>
                <a:ext cx="416" cy="10"/>
              </a:xfrm>
              <a:custGeom>
                <a:avLst/>
                <a:gdLst>
                  <a:gd name="T0" fmla="*/ 7485 w 7485"/>
                  <a:gd name="T1" fmla="*/ 0 h 182"/>
                  <a:gd name="T2" fmla="*/ 7485 w 7485"/>
                  <a:gd name="T3" fmla="*/ 182 h 182"/>
                  <a:gd name="T4" fmla="*/ 0 w 7485"/>
                  <a:gd name="T5" fmla="*/ 182 h 182"/>
                  <a:gd name="T6" fmla="*/ 182 w 7485"/>
                  <a:gd name="T7" fmla="*/ 0 h 182"/>
                  <a:gd name="T8" fmla="*/ 7485 w 748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5" h="182">
                    <a:moveTo>
                      <a:pt x="7485" y="0"/>
                    </a:moveTo>
                    <a:lnTo>
                      <a:pt x="7485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485" y="0"/>
                    </a:lnTo>
                    <a:close/>
                  </a:path>
                </a:pathLst>
              </a:custGeom>
              <a:solidFill>
                <a:srgbClr val="7BB4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6" name="Freeform 165"/>
              <p:cNvSpPr>
                <a:spLocks/>
              </p:cNvSpPr>
              <p:nvPr/>
            </p:nvSpPr>
            <p:spPr bwMode="auto">
              <a:xfrm>
                <a:off x="3161" y="3905"/>
                <a:ext cx="423" cy="10"/>
              </a:xfrm>
              <a:custGeom>
                <a:avLst/>
                <a:gdLst>
                  <a:gd name="T0" fmla="*/ 7607 w 7607"/>
                  <a:gd name="T1" fmla="*/ 0 h 182"/>
                  <a:gd name="T2" fmla="*/ 7607 w 7607"/>
                  <a:gd name="T3" fmla="*/ 182 h 182"/>
                  <a:gd name="T4" fmla="*/ 0 w 7607"/>
                  <a:gd name="T5" fmla="*/ 182 h 182"/>
                  <a:gd name="T6" fmla="*/ 182 w 7607"/>
                  <a:gd name="T7" fmla="*/ 0 h 182"/>
                  <a:gd name="T8" fmla="*/ 7607 w 760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7" h="182">
                    <a:moveTo>
                      <a:pt x="7607" y="0"/>
                    </a:moveTo>
                    <a:lnTo>
                      <a:pt x="760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607" y="0"/>
                    </a:lnTo>
                    <a:close/>
                  </a:path>
                </a:pathLst>
              </a:custGeom>
              <a:solidFill>
                <a:srgbClr val="78B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7" name="Freeform 166"/>
              <p:cNvSpPr>
                <a:spLocks/>
              </p:cNvSpPr>
              <p:nvPr/>
            </p:nvSpPr>
            <p:spPr bwMode="auto">
              <a:xfrm>
                <a:off x="3155" y="3912"/>
                <a:ext cx="429" cy="10"/>
              </a:xfrm>
              <a:custGeom>
                <a:avLst/>
                <a:gdLst>
                  <a:gd name="T0" fmla="*/ 7728 w 7728"/>
                  <a:gd name="T1" fmla="*/ 0 h 182"/>
                  <a:gd name="T2" fmla="*/ 7728 w 7728"/>
                  <a:gd name="T3" fmla="*/ 182 h 182"/>
                  <a:gd name="T4" fmla="*/ 0 w 7728"/>
                  <a:gd name="T5" fmla="*/ 182 h 182"/>
                  <a:gd name="T6" fmla="*/ 183 w 7728"/>
                  <a:gd name="T7" fmla="*/ 0 h 182"/>
                  <a:gd name="T8" fmla="*/ 7728 w 772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8" h="182">
                    <a:moveTo>
                      <a:pt x="7728" y="0"/>
                    </a:moveTo>
                    <a:lnTo>
                      <a:pt x="7728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7728" y="0"/>
                    </a:lnTo>
                    <a:close/>
                  </a:path>
                </a:pathLst>
              </a:custGeom>
              <a:solidFill>
                <a:srgbClr val="76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8" name="Freeform 167"/>
              <p:cNvSpPr>
                <a:spLocks/>
              </p:cNvSpPr>
              <p:nvPr/>
            </p:nvSpPr>
            <p:spPr bwMode="auto">
              <a:xfrm>
                <a:off x="3148" y="3919"/>
                <a:ext cx="436" cy="10"/>
              </a:xfrm>
              <a:custGeom>
                <a:avLst/>
                <a:gdLst>
                  <a:gd name="T0" fmla="*/ 7850 w 7850"/>
                  <a:gd name="T1" fmla="*/ 0 h 182"/>
                  <a:gd name="T2" fmla="*/ 7850 w 7850"/>
                  <a:gd name="T3" fmla="*/ 182 h 182"/>
                  <a:gd name="T4" fmla="*/ 0 w 7850"/>
                  <a:gd name="T5" fmla="*/ 182 h 182"/>
                  <a:gd name="T6" fmla="*/ 183 w 7850"/>
                  <a:gd name="T7" fmla="*/ 0 h 182"/>
                  <a:gd name="T8" fmla="*/ 7850 w 785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50" h="182">
                    <a:moveTo>
                      <a:pt x="7850" y="0"/>
                    </a:moveTo>
                    <a:lnTo>
                      <a:pt x="7850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rgbClr val="74B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9" name="Freeform 168"/>
              <p:cNvSpPr>
                <a:spLocks/>
              </p:cNvSpPr>
              <p:nvPr/>
            </p:nvSpPr>
            <p:spPr bwMode="auto">
              <a:xfrm>
                <a:off x="3141" y="3925"/>
                <a:ext cx="443" cy="11"/>
              </a:xfrm>
              <a:custGeom>
                <a:avLst/>
                <a:gdLst>
                  <a:gd name="T0" fmla="*/ 7971 w 7971"/>
                  <a:gd name="T1" fmla="*/ 0 h 181"/>
                  <a:gd name="T2" fmla="*/ 7971 w 7971"/>
                  <a:gd name="T3" fmla="*/ 181 h 181"/>
                  <a:gd name="T4" fmla="*/ 0 w 7971"/>
                  <a:gd name="T5" fmla="*/ 181 h 181"/>
                  <a:gd name="T6" fmla="*/ 182 w 7971"/>
                  <a:gd name="T7" fmla="*/ 0 h 181"/>
                  <a:gd name="T8" fmla="*/ 7971 w 7971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71" h="181">
                    <a:moveTo>
                      <a:pt x="7971" y="0"/>
                    </a:moveTo>
                    <a:lnTo>
                      <a:pt x="7971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7971" y="0"/>
                    </a:lnTo>
                    <a:close/>
                  </a:path>
                </a:pathLst>
              </a:custGeom>
              <a:solidFill>
                <a:srgbClr val="72B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0" name="Freeform 169"/>
              <p:cNvSpPr>
                <a:spLocks/>
              </p:cNvSpPr>
              <p:nvPr/>
            </p:nvSpPr>
            <p:spPr bwMode="auto">
              <a:xfrm>
                <a:off x="3134" y="3932"/>
                <a:ext cx="450" cy="10"/>
              </a:xfrm>
              <a:custGeom>
                <a:avLst/>
                <a:gdLst>
                  <a:gd name="T0" fmla="*/ 8092 w 8092"/>
                  <a:gd name="T1" fmla="*/ 0 h 182"/>
                  <a:gd name="T2" fmla="*/ 8092 w 8092"/>
                  <a:gd name="T3" fmla="*/ 182 h 182"/>
                  <a:gd name="T4" fmla="*/ 0 w 8092"/>
                  <a:gd name="T5" fmla="*/ 182 h 182"/>
                  <a:gd name="T6" fmla="*/ 182 w 8092"/>
                  <a:gd name="T7" fmla="*/ 0 h 182"/>
                  <a:gd name="T8" fmla="*/ 8092 w 809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2" h="182">
                    <a:moveTo>
                      <a:pt x="8092" y="0"/>
                    </a:moveTo>
                    <a:lnTo>
                      <a:pt x="809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092" y="0"/>
                    </a:lnTo>
                    <a:close/>
                  </a:path>
                </a:pathLst>
              </a:custGeom>
              <a:solidFill>
                <a:srgbClr val="70A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1" name="Freeform 170"/>
              <p:cNvSpPr>
                <a:spLocks/>
              </p:cNvSpPr>
              <p:nvPr/>
            </p:nvSpPr>
            <p:spPr bwMode="auto">
              <a:xfrm>
                <a:off x="3128" y="3939"/>
                <a:ext cx="456" cy="10"/>
              </a:xfrm>
              <a:custGeom>
                <a:avLst/>
                <a:gdLst>
                  <a:gd name="T0" fmla="*/ 8214 w 8214"/>
                  <a:gd name="T1" fmla="*/ 0 h 182"/>
                  <a:gd name="T2" fmla="*/ 8214 w 8214"/>
                  <a:gd name="T3" fmla="*/ 182 h 182"/>
                  <a:gd name="T4" fmla="*/ 0 w 8214"/>
                  <a:gd name="T5" fmla="*/ 182 h 182"/>
                  <a:gd name="T6" fmla="*/ 182 w 8214"/>
                  <a:gd name="T7" fmla="*/ 0 h 182"/>
                  <a:gd name="T8" fmla="*/ 8214 w 821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4" h="182">
                    <a:moveTo>
                      <a:pt x="8214" y="0"/>
                    </a:moveTo>
                    <a:lnTo>
                      <a:pt x="821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214" y="0"/>
                    </a:lnTo>
                    <a:close/>
                  </a:path>
                </a:pathLst>
              </a:custGeom>
              <a:solidFill>
                <a:srgbClr val="6EA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2" name="Freeform 171"/>
              <p:cNvSpPr>
                <a:spLocks/>
              </p:cNvSpPr>
              <p:nvPr/>
            </p:nvSpPr>
            <p:spPr bwMode="auto">
              <a:xfrm>
                <a:off x="3121" y="3946"/>
                <a:ext cx="463" cy="10"/>
              </a:xfrm>
              <a:custGeom>
                <a:avLst/>
                <a:gdLst>
                  <a:gd name="T0" fmla="*/ 8336 w 8336"/>
                  <a:gd name="T1" fmla="*/ 0 h 182"/>
                  <a:gd name="T2" fmla="*/ 8336 w 8336"/>
                  <a:gd name="T3" fmla="*/ 182 h 182"/>
                  <a:gd name="T4" fmla="*/ 0 w 8336"/>
                  <a:gd name="T5" fmla="*/ 182 h 182"/>
                  <a:gd name="T6" fmla="*/ 182 w 8336"/>
                  <a:gd name="T7" fmla="*/ 0 h 182"/>
                  <a:gd name="T8" fmla="*/ 8336 w 833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36" h="182">
                    <a:moveTo>
                      <a:pt x="8336" y="0"/>
                    </a:moveTo>
                    <a:lnTo>
                      <a:pt x="8336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336" y="0"/>
                    </a:lnTo>
                    <a:close/>
                  </a:path>
                </a:pathLst>
              </a:custGeom>
              <a:solidFill>
                <a:srgbClr val="6CA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3" name="Freeform 172"/>
              <p:cNvSpPr>
                <a:spLocks/>
              </p:cNvSpPr>
              <p:nvPr/>
            </p:nvSpPr>
            <p:spPr bwMode="auto">
              <a:xfrm>
                <a:off x="3114" y="3952"/>
                <a:ext cx="470" cy="10"/>
              </a:xfrm>
              <a:custGeom>
                <a:avLst/>
                <a:gdLst>
                  <a:gd name="T0" fmla="*/ 8457 w 8457"/>
                  <a:gd name="T1" fmla="*/ 0 h 182"/>
                  <a:gd name="T2" fmla="*/ 8457 w 8457"/>
                  <a:gd name="T3" fmla="*/ 182 h 182"/>
                  <a:gd name="T4" fmla="*/ 0 w 8457"/>
                  <a:gd name="T5" fmla="*/ 182 h 182"/>
                  <a:gd name="T6" fmla="*/ 182 w 8457"/>
                  <a:gd name="T7" fmla="*/ 0 h 182"/>
                  <a:gd name="T8" fmla="*/ 8457 w 845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7" h="182">
                    <a:moveTo>
                      <a:pt x="8457" y="0"/>
                    </a:moveTo>
                    <a:lnTo>
                      <a:pt x="845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457" y="0"/>
                    </a:lnTo>
                    <a:close/>
                  </a:path>
                </a:pathLst>
              </a:custGeom>
              <a:solidFill>
                <a:srgbClr val="69AD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4" name="Freeform 173"/>
              <p:cNvSpPr>
                <a:spLocks/>
              </p:cNvSpPr>
              <p:nvPr/>
            </p:nvSpPr>
            <p:spPr bwMode="auto">
              <a:xfrm>
                <a:off x="3107" y="3959"/>
                <a:ext cx="477" cy="10"/>
              </a:xfrm>
              <a:custGeom>
                <a:avLst/>
                <a:gdLst>
                  <a:gd name="T0" fmla="*/ 8579 w 8579"/>
                  <a:gd name="T1" fmla="*/ 0 h 182"/>
                  <a:gd name="T2" fmla="*/ 8579 w 8579"/>
                  <a:gd name="T3" fmla="*/ 182 h 182"/>
                  <a:gd name="T4" fmla="*/ 0 w 8579"/>
                  <a:gd name="T5" fmla="*/ 182 h 182"/>
                  <a:gd name="T6" fmla="*/ 182 w 8579"/>
                  <a:gd name="T7" fmla="*/ 0 h 182"/>
                  <a:gd name="T8" fmla="*/ 8579 w 857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9" h="182">
                    <a:moveTo>
                      <a:pt x="8579" y="0"/>
                    </a:moveTo>
                    <a:lnTo>
                      <a:pt x="857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579" y="0"/>
                    </a:lnTo>
                    <a:close/>
                  </a:path>
                </a:pathLst>
              </a:custGeom>
              <a:solidFill>
                <a:srgbClr val="67A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5" name="Freeform 174"/>
              <p:cNvSpPr>
                <a:spLocks/>
              </p:cNvSpPr>
              <p:nvPr/>
            </p:nvSpPr>
            <p:spPr bwMode="auto">
              <a:xfrm>
                <a:off x="3101" y="3966"/>
                <a:ext cx="483" cy="10"/>
              </a:xfrm>
              <a:custGeom>
                <a:avLst/>
                <a:gdLst>
                  <a:gd name="T0" fmla="*/ 8701 w 8701"/>
                  <a:gd name="T1" fmla="*/ 0 h 182"/>
                  <a:gd name="T2" fmla="*/ 8701 w 8701"/>
                  <a:gd name="T3" fmla="*/ 182 h 182"/>
                  <a:gd name="T4" fmla="*/ 0 w 8701"/>
                  <a:gd name="T5" fmla="*/ 182 h 182"/>
                  <a:gd name="T6" fmla="*/ 183 w 8701"/>
                  <a:gd name="T7" fmla="*/ 0 h 182"/>
                  <a:gd name="T8" fmla="*/ 8701 w 870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1" h="182">
                    <a:moveTo>
                      <a:pt x="8701" y="0"/>
                    </a:moveTo>
                    <a:lnTo>
                      <a:pt x="8701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8701" y="0"/>
                    </a:lnTo>
                    <a:close/>
                  </a:path>
                </a:pathLst>
              </a:custGeom>
              <a:solidFill>
                <a:srgbClr val="65A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6" name="Freeform 175"/>
              <p:cNvSpPr>
                <a:spLocks/>
              </p:cNvSpPr>
              <p:nvPr/>
            </p:nvSpPr>
            <p:spPr bwMode="auto">
              <a:xfrm>
                <a:off x="3094" y="3973"/>
                <a:ext cx="490" cy="10"/>
              </a:xfrm>
              <a:custGeom>
                <a:avLst/>
                <a:gdLst>
                  <a:gd name="T0" fmla="*/ 8822 w 8822"/>
                  <a:gd name="T1" fmla="*/ 0 h 182"/>
                  <a:gd name="T2" fmla="*/ 8822 w 8822"/>
                  <a:gd name="T3" fmla="*/ 182 h 182"/>
                  <a:gd name="T4" fmla="*/ 0 w 8822"/>
                  <a:gd name="T5" fmla="*/ 182 h 182"/>
                  <a:gd name="T6" fmla="*/ 183 w 8822"/>
                  <a:gd name="T7" fmla="*/ 0 h 182"/>
                  <a:gd name="T8" fmla="*/ 8822 w 882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22" h="182">
                    <a:moveTo>
                      <a:pt x="8822" y="0"/>
                    </a:moveTo>
                    <a:lnTo>
                      <a:pt x="8822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8822" y="0"/>
                    </a:lnTo>
                    <a:close/>
                  </a:path>
                </a:pathLst>
              </a:custGeom>
              <a:solidFill>
                <a:srgbClr val="63A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7" name="Freeform 176"/>
              <p:cNvSpPr>
                <a:spLocks/>
              </p:cNvSpPr>
              <p:nvPr/>
            </p:nvSpPr>
            <p:spPr bwMode="auto">
              <a:xfrm>
                <a:off x="3087" y="3979"/>
                <a:ext cx="497" cy="10"/>
              </a:xfrm>
              <a:custGeom>
                <a:avLst/>
                <a:gdLst>
                  <a:gd name="T0" fmla="*/ 8943 w 8943"/>
                  <a:gd name="T1" fmla="*/ 0 h 181"/>
                  <a:gd name="T2" fmla="*/ 8943 w 8943"/>
                  <a:gd name="T3" fmla="*/ 181 h 181"/>
                  <a:gd name="T4" fmla="*/ 0 w 8943"/>
                  <a:gd name="T5" fmla="*/ 181 h 181"/>
                  <a:gd name="T6" fmla="*/ 182 w 8943"/>
                  <a:gd name="T7" fmla="*/ 0 h 181"/>
                  <a:gd name="T8" fmla="*/ 8943 w 8943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43" h="181">
                    <a:moveTo>
                      <a:pt x="8943" y="0"/>
                    </a:moveTo>
                    <a:lnTo>
                      <a:pt x="8943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8943" y="0"/>
                    </a:lnTo>
                    <a:close/>
                  </a:path>
                </a:pathLst>
              </a:custGeom>
              <a:solidFill>
                <a:srgbClr val="61A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8" name="Freeform 177"/>
              <p:cNvSpPr>
                <a:spLocks/>
              </p:cNvSpPr>
              <p:nvPr/>
            </p:nvSpPr>
            <p:spPr bwMode="auto">
              <a:xfrm>
                <a:off x="3080" y="3986"/>
                <a:ext cx="504" cy="10"/>
              </a:xfrm>
              <a:custGeom>
                <a:avLst/>
                <a:gdLst>
                  <a:gd name="T0" fmla="*/ 9065 w 9065"/>
                  <a:gd name="T1" fmla="*/ 0 h 182"/>
                  <a:gd name="T2" fmla="*/ 9065 w 9065"/>
                  <a:gd name="T3" fmla="*/ 182 h 182"/>
                  <a:gd name="T4" fmla="*/ 0 w 9065"/>
                  <a:gd name="T5" fmla="*/ 182 h 182"/>
                  <a:gd name="T6" fmla="*/ 182 w 9065"/>
                  <a:gd name="T7" fmla="*/ 0 h 182"/>
                  <a:gd name="T8" fmla="*/ 9065 w 906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5" h="182">
                    <a:moveTo>
                      <a:pt x="9065" y="0"/>
                    </a:moveTo>
                    <a:lnTo>
                      <a:pt x="9065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065" y="0"/>
                    </a:lnTo>
                    <a:close/>
                  </a:path>
                </a:pathLst>
              </a:custGeom>
              <a:solidFill>
                <a:srgbClr val="5FA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9" name="Freeform 178"/>
              <p:cNvSpPr>
                <a:spLocks/>
              </p:cNvSpPr>
              <p:nvPr/>
            </p:nvSpPr>
            <p:spPr bwMode="auto">
              <a:xfrm>
                <a:off x="3074" y="3993"/>
                <a:ext cx="510" cy="10"/>
              </a:xfrm>
              <a:custGeom>
                <a:avLst/>
                <a:gdLst>
                  <a:gd name="T0" fmla="*/ 9186 w 9186"/>
                  <a:gd name="T1" fmla="*/ 0 h 182"/>
                  <a:gd name="T2" fmla="*/ 9186 w 9186"/>
                  <a:gd name="T3" fmla="*/ 182 h 182"/>
                  <a:gd name="T4" fmla="*/ 0 w 9186"/>
                  <a:gd name="T5" fmla="*/ 182 h 182"/>
                  <a:gd name="T6" fmla="*/ 182 w 9186"/>
                  <a:gd name="T7" fmla="*/ 0 h 182"/>
                  <a:gd name="T8" fmla="*/ 9186 w 918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86" h="182">
                    <a:moveTo>
                      <a:pt x="9186" y="0"/>
                    </a:moveTo>
                    <a:lnTo>
                      <a:pt x="9186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186" y="0"/>
                    </a:lnTo>
                    <a:close/>
                  </a:path>
                </a:pathLst>
              </a:custGeom>
              <a:solidFill>
                <a:srgbClr val="5CA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0" name="Freeform 179"/>
              <p:cNvSpPr>
                <a:spLocks/>
              </p:cNvSpPr>
              <p:nvPr/>
            </p:nvSpPr>
            <p:spPr bwMode="auto">
              <a:xfrm>
                <a:off x="3067" y="4000"/>
                <a:ext cx="517" cy="10"/>
              </a:xfrm>
              <a:custGeom>
                <a:avLst/>
                <a:gdLst>
                  <a:gd name="T0" fmla="*/ 9308 w 9308"/>
                  <a:gd name="T1" fmla="*/ 0 h 182"/>
                  <a:gd name="T2" fmla="*/ 9308 w 9308"/>
                  <a:gd name="T3" fmla="*/ 182 h 182"/>
                  <a:gd name="T4" fmla="*/ 0 w 9308"/>
                  <a:gd name="T5" fmla="*/ 182 h 182"/>
                  <a:gd name="T6" fmla="*/ 182 w 9308"/>
                  <a:gd name="T7" fmla="*/ 0 h 182"/>
                  <a:gd name="T8" fmla="*/ 9308 w 930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08" h="182">
                    <a:moveTo>
                      <a:pt x="9308" y="0"/>
                    </a:moveTo>
                    <a:lnTo>
                      <a:pt x="9308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308" y="0"/>
                    </a:lnTo>
                    <a:close/>
                  </a:path>
                </a:pathLst>
              </a:custGeom>
              <a:solidFill>
                <a:srgbClr val="5AA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1" name="Freeform 180"/>
              <p:cNvSpPr>
                <a:spLocks/>
              </p:cNvSpPr>
              <p:nvPr/>
            </p:nvSpPr>
            <p:spPr bwMode="auto">
              <a:xfrm>
                <a:off x="3060" y="4006"/>
                <a:ext cx="524" cy="10"/>
              </a:xfrm>
              <a:custGeom>
                <a:avLst/>
                <a:gdLst>
                  <a:gd name="T0" fmla="*/ 9430 w 9430"/>
                  <a:gd name="T1" fmla="*/ 0 h 182"/>
                  <a:gd name="T2" fmla="*/ 9430 w 9430"/>
                  <a:gd name="T3" fmla="*/ 182 h 182"/>
                  <a:gd name="T4" fmla="*/ 0 w 9430"/>
                  <a:gd name="T5" fmla="*/ 182 h 182"/>
                  <a:gd name="T6" fmla="*/ 182 w 9430"/>
                  <a:gd name="T7" fmla="*/ 0 h 182"/>
                  <a:gd name="T8" fmla="*/ 9430 w 943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30" h="182">
                    <a:moveTo>
                      <a:pt x="9430" y="0"/>
                    </a:moveTo>
                    <a:lnTo>
                      <a:pt x="943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430" y="0"/>
                    </a:lnTo>
                    <a:close/>
                  </a:path>
                </a:pathLst>
              </a:custGeom>
              <a:solidFill>
                <a:srgbClr val="58A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2" name="Freeform 181"/>
              <p:cNvSpPr>
                <a:spLocks/>
              </p:cNvSpPr>
              <p:nvPr/>
            </p:nvSpPr>
            <p:spPr bwMode="auto">
              <a:xfrm>
                <a:off x="3053" y="4013"/>
                <a:ext cx="531" cy="10"/>
              </a:xfrm>
              <a:custGeom>
                <a:avLst/>
                <a:gdLst>
                  <a:gd name="T0" fmla="*/ 9551 w 9551"/>
                  <a:gd name="T1" fmla="*/ 0 h 182"/>
                  <a:gd name="T2" fmla="*/ 9551 w 9551"/>
                  <a:gd name="T3" fmla="*/ 182 h 182"/>
                  <a:gd name="T4" fmla="*/ 0 w 9551"/>
                  <a:gd name="T5" fmla="*/ 182 h 182"/>
                  <a:gd name="T6" fmla="*/ 183 w 9551"/>
                  <a:gd name="T7" fmla="*/ 0 h 182"/>
                  <a:gd name="T8" fmla="*/ 9551 w 955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1" h="182">
                    <a:moveTo>
                      <a:pt x="9551" y="0"/>
                    </a:moveTo>
                    <a:lnTo>
                      <a:pt x="9551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551" y="0"/>
                    </a:lnTo>
                    <a:close/>
                  </a:path>
                </a:pathLst>
              </a:custGeom>
              <a:solidFill>
                <a:srgbClr val="56A5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3" name="Freeform 182"/>
              <p:cNvSpPr>
                <a:spLocks/>
              </p:cNvSpPr>
              <p:nvPr/>
            </p:nvSpPr>
            <p:spPr bwMode="auto">
              <a:xfrm>
                <a:off x="3047" y="4020"/>
                <a:ext cx="537" cy="10"/>
              </a:xfrm>
              <a:custGeom>
                <a:avLst/>
                <a:gdLst>
                  <a:gd name="T0" fmla="*/ 9673 w 9673"/>
                  <a:gd name="T1" fmla="*/ 0 h 182"/>
                  <a:gd name="T2" fmla="*/ 9673 w 9673"/>
                  <a:gd name="T3" fmla="*/ 182 h 182"/>
                  <a:gd name="T4" fmla="*/ 0 w 9673"/>
                  <a:gd name="T5" fmla="*/ 182 h 182"/>
                  <a:gd name="T6" fmla="*/ 183 w 9673"/>
                  <a:gd name="T7" fmla="*/ 0 h 182"/>
                  <a:gd name="T8" fmla="*/ 9673 w 967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3" h="182">
                    <a:moveTo>
                      <a:pt x="9673" y="0"/>
                    </a:moveTo>
                    <a:lnTo>
                      <a:pt x="9673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673" y="0"/>
                    </a:lnTo>
                    <a:close/>
                  </a:path>
                </a:pathLst>
              </a:custGeom>
              <a:solidFill>
                <a:srgbClr val="54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4" name="Freeform 183"/>
              <p:cNvSpPr>
                <a:spLocks/>
              </p:cNvSpPr>
              <p:nvPr/>
            </p:nvSpPr>
            <p:spPr bwMode="auto">
              <a:xfrm>
                <a:off x="3040" y="4026"/>
                <a:ext cx="544" cy="11"/>
              </a:xfrm>
              <a:custGeom>
                <a:avLst/>
                <a:gdLst>
                  <a:gd name="T0" fmla="*/ 9795 w 9795"/>
                  <a:gd name="T1" fmla="*/ 0 h 182"/>
                  <a:gd name="T2" fmla="*/ 9795 w 9795"/>
                  <a:gd name="T3" fmla="*/ 182 h 182"/>
                  <a:gd name="T4" fmla="*/ 0 w 9795"/>
                  <a:gd name="T5" fmla="*/ 182 h 182"/>
                  <a:gd name="T6" fmla="*/ 183 w 9795"/>
                  <a:gd name="T7" fmla="*/ 0 h 182"/>
                  <a:gd name="T8" fmla="*/ 9795 w 979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5" h="182">
                    <a:moveTo>
                      <a:pt x="9795" y="0"/>
                    </a:moveTo>
                    <a:lnTo>
                      <a:pt x="9795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79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5" name="Freeform 184"/>
              <p:cNvSpPr>
                <a:spLocks/>
              </p:cNvSpPr>
              <p:nvPr/>
            </p:nvSpPr>
            <p:spPr bwMode="auto">
              <a:xfrm>
                <a:off x="3033" y="4033"/>
                <a:ext cx="551" cy="10"/>
              </a:xfrm>
              <a:custGeom>
                <a:avLst/>
                <a:gdLst>
                  <a:gd name="T0" fmla="*/ 9915 w 9915"/>
                  <a:gd name="T1" fmla="*/ 0 h 181"/>
                  <a:gd name="T2" fmla="*/ 9915 w 9915"/>
                  <a:gd name="T3" fmla="*/ 181 h 181"/>
                  <a:gd name="T4" fmla="*/ 0 w 9915"/>
                  <a:gd name="T5" fmla="*/ 181 h 181"/>
                  <a:gd name="T6" fmla="*/ 182 w 9915"/>
                  <a:gd name="T7" fmla="*/ 0 h 181"/>
                  <a:gd name="T8" fmla="*/ 9915 w 991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5" h="181">
                    <a:moveTo>
                      <a:pt x="9915" y="0"/>
                    </a:moveTo>
                    <a:lnTo>
                      <a:pt x="9915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991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6" name="Freeform 185"/>
              <p:cNvSpPr>
                <a:spLocks/>
              </p:cNvSpPr>
              <p:nvPr/>
            </p:nvSpPr>
            <p:spPr bwMode="auto">
              <a:xfrm>
                <a:off x="3026" y="4040"/>
                <a:ext cx="558" cy="10"/>
              </a:xfrm>
              <a:custGeom>
                <a:avLst/>
                <a:gdLst>
                  <a:gd name="T0" fmla="*/ 10037 w 10037"/>
                  <a:gd name="T1" fmla="*/ 0 h 182"/>
                  <a:gd name="T2" fmla="*/ 10037 w 10037"/>
                  <a:gd name="T3" fmla="*/ 182 h 182"/>
                  <a:gd name="T4" fmla="*/ 0 w 10037"/>
                  <a:gd name="T5" fmla="*/ 182 h 182"/>
                  <a:gd name="T6" fmla="*/ 182 w 10037"/>
                  <a:gd name="T7" fmla="*/ 0 h 182"/>
                  <a:gd name="T8" fmla="*/ 10037 w 1003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37" h="182">
                    <a:moveTo>
                      <a:pt x="10037" y="0"/>
                    </a:moveTo>
                    <a:lnTo>
                      <a:pt x="1003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7" name="Freeform 186"/>
              <p:cNvSpPr>
                <a:spLocks/>
              </p:cNvSpPr>
              <p:nvPr/>
            </p:nvSpPr>
            <p:spPr bwMode="auto">
              <a:xfrm>
                <a:off x="3020" y="4047"/>
                <a:ext cx="564" cy="10"/>
              </a:xfrm>
              <a:custGeom>
                <a:avLst/>
                <a:gdLst>
                  <a:gd name="T0" fmla="*/ 10159 w 10159"/>
                  <a:gd name="T1" fmla="*/ 0 h 182"/>
                  <a:gd name="T2" fmla="*/ 10159 w 10159"/>
                  <a:gd name="T3" fmla="*/ 182 h 182"/>
                  <a:gd name="T4" fmla="*/ 0 w 10159"/>
                  <a:gd name="T5" fmla="*/ 182 h 182"/>
                  <a:gd name="T6" fmla="*/ 182 w 10159"/>
                  <a:gd name="T7" fmla="*/ 0 h 182"/>
                  <a:gd name="T8" fmla="*/ 10159 w 1015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59" h="182">
                    <a:moveTo>
                      <a:pt x="10159" y="0"/>
                    </a:moveTo>
                    <a:lnTo>
                      <a:pt x="1015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8" name="Freeform 187"/>
              <p:cNvSpPr>
                <a:spLocks/>
              </p:cNvSpPr>
              <p:nvPr/>
            </p:nvSpPr>
            <p:spPr bwMode="auto">
              <a:xfrm>
                <a:off x="3013" y="4053"/>
                <a:ext cx="571" cy="11"/>
              </a:xfrm>
              <a:custGeom>
                <a:avLst/>
                <a:gdLst>
                  <a:gd name="T0" fmla="*/ 10280 w 10280"/>
                  <a:gd name="T1" fmla="*/ 0 h 182"/>
                  <a:gd name="T2" fmla="*/ 10280 w 10280"/>
                  <a:gd name="T3" fmla="*/ 182 h 182"/>
                  <a:gd name="T4" fmla="*/ 0 w 10280"/>
                  <a:gd name="T5" fmla="*/ 182 h 182"/>
                  <a:gd name="T6" fmla="*/ 182 w 10280"/>
                  <a:gd name="T7" fmla="*/ 0 h 182"/>
                  <a:gd name="T8" fmla="*/ 10280 w 1028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0" h="182">
                    <a:moveTo>
                      <a:pt x="10280" y="0"/>
                    </a:moveTo>
                    <a:lnTo>
                      <a:pt x="1028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280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9" name="Freeform 188"/>
              <p:cNvSpPr>
                <a:spLocks/>
              </p:cNvSpPr>
              <p:nvPr/>
            </p:nvSpPr>
            <p:spPr bwMode="auto">
              <a:xfrm>
                <a:off x="3006" y="4060"/>
                <a:ext cx="578" cy="10"/>
              </a:xfrm>
              <a:custGeom>
                <a:avLst/>
                <a:gdLst>
                  <a:gd name="T0" fmla="*/ 10402 w 10402"/>
                  <a:gd name="T1" fmla="*/ 0 h 182"/>
                  <a:gd name="T2" fmla="*/ 10402 w 10402"/>
                  <a:gd name="T3" fmla="*/ 182 h 182"/>
                  <a:gd name="T4" fmla="*/ 0 w 10402"/>
                  <a:gd name="T5" fmla="*/ 182 h 182"/>
                  <a:gd name="T6" fmla="*/ 182 w 10402"/>
                  <a:gd name="T7" fmla="*/ 0 h 182"/>
                  <a:gd name="T8" fmla="*/ 10402 w 104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2" h="182">
                    <a:moveTo>
                      <a:pt x="10402" y="0"/>
                    </a:moveTo>
                    <a:lnTo>
                      <a:pt x="1040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402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0" name="Freeform 189"/>
              <p:cNvSpPr>
                <a:spLocks/>
              </p:cNvSpPr>
              <p:nvPr/>
            </p:nvSpPr>
            <p:spPr bwMode="auto">
              <a:xfrm>
                <a:off x="2999" y="4067"/>
                <a:ext cx="585" cy="10"/>
              </a:xfrm>
              <a:custGeom>
                <a:avLst/>
                <a:gdLst>
                  <a:gd name="T0" fmla="*/ 10524 w 10524"/>
                  <a:gd name="T1" fmla="*/ 0 h 182"/>
                  <a:gd name="T2" fmla="*/ 10524 w 10524"/>
                  <a:gd name="T3" fmla="*/ 182 h 182"/>
                  <a:gd name="T4" fmla="*/ 0 w 10524"/>
                  <a:gd name="T5" fmla="*/ 182 h 182"/>
                  <a:gd name="T6" fmla="*/ 183 w 10524"/>
                  <a:gd name="T7" fmla="*/ 0 h 182"/>
                  <a:gd name="T8" fmla="*/ 10524 w 1052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24" h="182">
                    <a:moveTo>
                      <a:pt x="10524" y="0"/>
                    </a:moveTo>
                    <a:lnTo>
                      <a:pt x="10524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052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1" name="Freeform 190"/>
              <p:cNvSpPr>
                <a:spLocks/>
              </p:cNvSpPr>
              <p:nvPr/>
            </p:nvSpPr>
            <p:spPr bwMode="auto">
              <a:xfrm>
                <a:off x="2993" y="4074"/>
                <a:ext cx="591" cy="10"/>
              </a:xfrm>
              <a:custGeom>
                <a:avLst/>
                <a:gdLst>
                  <a:gd name="T0" fmla="*/ 10645 w 10645"/>
                  <a:gd name="T1" fmla="*/ 0 h 182"/>
                  <a:gd name="T2" fmla="*/ 10645 w 10645"/>
                  <a:gd name="T3" fmla="*/ 182 h 182"/>
                  <a:gd name="T4" fmla="*/ 0 w 10645"/>
                  <a:gd name="T5" fmla="*/ 182 h 182"/>
                  <a:gd name="T6" fmla="*/ 183 w 10645"/>
                  <a:gd name="T7" fmla="*/ 0 h 182"/>
                  <a:gd name="T8" fmla="*/ 10645 w 1064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45" h="182">
                    <a:moveTo>
                      <a:pt x="10645" y="0"/>
                    </a:moveTo>
                    <a:lnTo>
                      <a:pt x="10645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064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2" name="Freeform 191"/>
              <p:cNvSpPr>
                <a:spLocks/>
              </p:cNvSpPr>
              <p:nvPr/>
            </p:nvSpPr>
            <p:spPr bwMode="auto">
              <a:xfrm>
                <a:off x="2986" y="4080"/>
                <a:ext cx="598" cy="11"/>
              </a:xfrm>
              <a:custGeom>
                <a:avLst/>
                <a:gdLst>
                  <a:gd name="T0" fmla="*/ 10766 w 10766"/>
                  <a:gd name="T1" fmla="*/ 0 h 183"/>
                  <a:gd name="T2" fmla="*/ 10766 w 10766"/>
                  <a:gd name="T3" fmla="*/ 183 h 183"/>
                  <a:gd name="T4" fmla="*/ 0 w 10766"/>
                  <a:gd name="T5" fmla="*/ 183 h 183"/>
                  <a:gd name="T6" fmla="*/ 182 w 10766"/>
                  <a:gd name="T7" fmla="*/ 0 h 183"/>
                  <a:gd name="T8" fmla="*/ 10766 w 10766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6" h="183">
                    <a:moveTo>
                      <a:pt x="10766" y="0"/>
                    </a:moveTo>
                    <a:lnTo>
                      <a:pt x="10766" y="183"/>
                    </a:lnTo>
                    <a:lnTo>
                      <a:pt x="0" y="183"/>
                    </a:lnTo>
                    <a:lnTo>
                      <a:pt x="182" y="0"/>
                    </a:lnTo>
                    <a:lnTo>
                      <a:pt x="10766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3" name="Freeform 192"/>
              <p:cNvSpPr>
                <a:spLocks/>
              </p:cNvSpPr>
              <p:nvPr/>
            </p:nvSpPr>
            <p:spPr bwMode="auto">
              <a:xfrm>
                <a:off x="2979" y="4087"/>
                <a:ext cx="605" cy="10"/>
              </a:xfrm>
              <a:custGeom>
                <a:avLst/>
                <a:gdLst>
                  <a:gd name="T0" fmla="*/ 10888 w 10888"/>
                  <a:gd name="T1" fmla="*/ 0 h 181"/>
                  <a:gd name="T2" fmla="*/ 10888 w 10888"/>
                  <a:gd name="T3" fmla="*/ 181 h 181"/>
                  <a:gd name="T4" fmla="*/ 0 w 10888"/>
                  <a:gd name="T5" fmla="*/ 181 h 181"/>
                  <a:gd name="T6" fmla="*/ 182 w 10888"/>
                  <a:gd name="T7" fmla="*/ 0 h 181"/>
                  <a:gd name="T8" fmla="*/ 10888 w 10888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8" h="181">
                    <a:moveTo>
                      <a:pt x="10888" y="0"/>
                    </a:moveTo>
                    <a:lnTo>
                      <a:pt x="10888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10888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4" name="Freeform 193"/>
              <p:cNvSpPr>
                <a:spLocks/>
              </p:cNvSpPr>
              <p:nvPr/>
            </p:nvSpPr>
            <p:spPr bwMode="auto">
              <a:xfrm>
                <a:off x="2972" y="4094"/>
                <a:ext cx="612" cy="10"/>
              </a:xfrm>
              <a:custGeom>
                <a:avLst/>
                <a:gdLst>
                  <a:gd name="T0" fmla="*/ 11009 w 11009"/>
                  <a:gd name="T1" fmla="*/ 0 h 182"/>
                  <a:gd name="T2" fmla="*/ 11009 w 11009"/>
                  <a:gd name="T3" fmla="*/ 182 h 182"/>
                  <a:gd name="T4" fmla="*/ 0 w 11009"/>
                  <a:gd name="T5" fmla="*/ 182 h 182"/>
                  <a:gd name="T6" fmla="*/ 182 w 11009"/>
                  <a:gd name="T7" fmla="*/ 0 h 182"/>
                  <a:gd name="T8" fmla="*/ 11009 w 1100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09" h="182">
                    <a:moveTo>
                      <a:pt x="11009" y="0"/>
                    </a:moveTo>
                    <a:lnTo>
                      <a:pt x="1100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009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5" name="Freeform 194"/>
              <p:cNvSpPr>
                <a:spLocks/>
              </p:cNvSpPr>
              <p:nvPr/>
            </p:nvSpPr>
            <p:spPr bwMode="auto">
              <a:xfrm>
                <a:off x="2966" y="4101"/>
                <a:ext cx="618" cy="10"/>
              </a:xfrm>
              <a:custGeom>
                <a:avLst/>
                <a:gdLst>
                  <a:gd name="T0" fmla="*/ 11131 w 11131"/>
                  <a:gd name="T1" fmla="*/ 0 h 182"/>
                  <a:gd name="T2" fmla="*/ 11131 w 11131"/>
                  <a:gd name="T3" fmla="*/ 182 h 182"/>
                  <a:gd name="T4" fmla="*/ 0 w 11131"/>
                  <a:gd name="T5" fmla="*/ 182 h 182"/>
                  <a:gd name="T6" fmla="*/ 182 w 11131"/>
                  <a:gd name="T7" fmla="*/ 0 h 182"/>
                  <a:gd name="T8" fmla="*/ 11131 w 1113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31" h="182">
                    <a:moveTo>
                      <a:pt x="11131" y="0"/>
                    </a:moveTo>
                    <a:lnTo>
                      <a:pt x="1113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131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6" name="Freeform 195"/>
              <p:cNvSpPr>
                <a:spLocks/>
              </p:cNvSpPr>
              <p:nvPr/>
            </p:nvSpPr>
            <p:spPr bwMode="auto">
              <a:xfrm>
                <a:off x="2959" y="4107"/>
                <a:ext cx="625" cy="10"/>
              </a:xfrm>
              <a:custGeom>
                <a:avLst/>
                <a:gdLst>
                  <a:gd name="T0" fmla="*/ 11252 w 11252"/>
                  <a:gd name="T1" fmla="*/ 0 h 182"/>
                  <a:gd name="T2" fmla="*/ 11252 w 11252"/>
                  <a:gd name="T3" fmla="*/ 182 h 182"/>
                  <a:gd name="T4" fmla="*/ 0 w 11252"/>
                  <a:gd name="T5" fmla="*/ 182 h 182"/>
                  <a:gd name="T6" fmla="*/ 181 w 11252"/>
                  <a:gd name="T7" fmla="*/ 0 h 182"/>
                  <a:gd name="T8" fmla="*/ 11252 w 1125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52" h="182">
                    <a:moveTo>
                      <a:pt x="11252" y="0"/>
                    </a:moveTo>
                    <a:lnTo>
                      <a:pt x="11252" y="182"/>
                    </a:lnTo>
                    <a:lnTo>
                      <a:pt x="0" y="182"/>
                    </a:lnTo>
                    <a:lnTo>
                      <a:pt x="181" y="0"/>
                    </a:lnTo>
                    <a:lnTo>
                      <a:pt x="11252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7" name="Freeform 196"/>
              <p:cNvSpPr>
                <a:spLocks/>
              </p:cNvSpPr>
              <p:nvPr/>
            </p:nvSpPr>
            <p:spPr bwMode="auto">
              <a:xfrm>
                <a:off x="2952" y="4114"/>
                <a:ext cx="632" cy="10"/>
              </a:xfrm>
              <a:custGeom>
                <a:avLst/>
                <a:gdLst>
                  <a:gd name="T0" fmla="*/ 11374 w 11374"/>
                  <a:gd name="T1" fmla="*/ 0 h 182"/>
                  <a:gd name="T2" fmla="*/ 11374 w 11374"/>
                  <a:gd name="T3" fmla="*/ 182 h 182"/>
                  <a:gd name="T4" fmla="*/ 0 w 11374"/>
                  <a:gd name="T5" fmla="*/ 182 h 182"/>
                  <a:gd name="T6" fmla="*/ 182 w 11374"/>
                  <a:gd name="T7" fmla="*/ 0 h 182"/>
                  <a:gd name="T8" fmla="*/ 11374 w 1137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74" h="182">
                    <a:moveTo>
                      <a:pt x="11374" y="0"/>
                    </a:moveTo>
                    <a:lnTo>
                      <a:pt x="1137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37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8" name="Freeform 197"/>
              <p:cNvSpPr>
                <a:spLocks/>
              </p:cNvSpPr>
              <p:nvPr/>
            </p:nvSpPr>
            <p:spPr bwMode="auto">
              <a:xfrm>
                <a:off x="2945" y="4121"/>
                <a:ext cx="639" cy="10"/>
              </a:xfrm>
              <a:custGeom>
                <a:avLst/>
                <a:gdLst>
                  <a:gd name="T0" fmla="*/ 11496 w 11496"/>
                  <a:gd name="T1" fmla="*/ 0 h 181"/>
                  <a:gd name="T2" fmla="*/ 11496 w 11496"/>
                  <a:gd name="T3" fmla="*/ 181 h 181"/>
                  <a:gd name="T4" fmla="*/ 0 w 11496"/>
                  <a:gd name="T5" fmla="*/ 181 h 181"/>
                  <a:gd name="T6" fmla="*/ 183 w 11496"/>
                  <a:gd name="T7" fmla="*/ 0 h 181"/>
                  <a:gd name="T8" fmla="*/ 11496 w 1149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96" h="181">
                    <a:moveTo>
                      <a:pt x="11496" y="0"/>
                    </a:moveTo>
                    <a:lnTo>
                      <a:pt x="11496" y="181"/>
                    </a:lnTo>
                    <a:lnTo>
                      <a:pt x="0" y="181"/>
                    </a:lnTo>
                    <a:lnTo>
                      <a:pt x="183" y="0"/>
                    </a:lnTo>
                    <a:lnTo>
                      <a:pt x="11496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9" name="Freeform 198"/>
              <p:cNvSpPr>
                <a:spLocks/>
              </p:cNvSpPr>
              <p:nvPr/>
            </p:nvSpPr>
            <p:spPr bwMode="auto">
              <a:xfrm>
                <a:off x="2939" y="4128"/>
                <a:ext cx="645" cy="10"/>
              </a:xfrm>
              <a:custGeom>
                <a:avLst/>
                <a:gdLst>
                  <a:gd name="T0" fmla="*/ 11617 w 11617"/>
                  <a:gd name="T1" fmla="*/ 0 h 182"/>
                  <a:gd name="T2" fmla="*/ 11617 w 11617"/>
                  <a:gd name="T3" fmla="*/ 182 h 182"/>
                  <a:gd name="T4" fmla="*/ 0 w 11617"/>
                  <a:gd name="T5" fmla="*/ 182 h 182"/>
                  <a:gd name="T6" fmla="*/ 183 w 11617"/>
                  <a:gd name="T7" fmla="*/ 0 h 182"/>
                  <a:gd name="T8" fmla="*/ 11617 w 1161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17" h="182">
                    <a:moveTo>
                      <a:pt x="11617" y="0"/>
                    </a:moveTo>
                    <a:lnTo>
                      <a:pt x="11617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1617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0" name="Freeform 199"/>
              <p:cNvSpPr>
                <a:spLocks/>
              </p:cNvSpPr>
              <p:nvPr/>
            </p:nvSpPr>
            <p:spPr bwMode="auto">
              <a:xfrm>
                <a:off x="2932" y="4134"/>
                <a:ext cx="652" cy="10"/>
              </a:xfrm>
              <a:custGeom>
                <a:avLst/>
                <a:gdLst>
                  <a:gd name="T0" fmla="*/ 11738 w 11738"/>
                  <a:gd name="T1" fmla="*/ 0 h 182"/>
                  <a:gd name="T2" fmla="*/ 11738 w 11738"/>
                  <a:gd name="T3" fmla="*/ 182 h 182"/>
                  <a:gd name="T4" fmla="*/ 0 w 11738"/>
                  <a:gd name="T5" fmla="*/ 182 h 182"/>
                  <a:gd name="T6" fmla="*/ 182 w 11738"/>
                  <a:gd name="T7" fmla="*/ 0 h 182"/>
                  <a:gd name="T8" fmla="*/ 11738 w 1173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38" h="182">
                    <a:moveTo>
                      <a:pt x="11738" y="0"/>
                    </a:moveTo>
                    <a:lnTo>
                      <a:pt x="11738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738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1" name="Freeform 200"/>
              <p:cNvSpPr>
                <a:spLocks/>
              </p:cNvSpPr>
              <p:nvPr/>
            </p:nvSpPr>
            <p:spPr bwMode="auto">
              <a:xfrm>
                <a:off x="2925" y="4141"/>
                <a:ext cx="659" cy="10"/>
              </a:xfrm>
              <a:custGeom>
                <a:avLst/>
                <a:gdLst>
                  <a:gd name="T0" fmla="*/ 11860 w 11860"/>
                  <a:gd name="T1" fmla="*/ 0 h 182"/>
                  <a:gd name="T2" fmla="*/ 11860 w 11860"/>
                  <a:gd name="T3" fmla="*/ 182 h 182"/>
                  <a:gd name="T4" fmla="*/ 0 w 11860"/>
                  <a:gd name="T5" fmla="*/ 182 h 182"/>
                  <a:gd name="T6" fmla="*/ 182 w 11860"/>
                  <a:gd name="T7" fmla="*/ 0 h 182"/>
                  <a:gd name="T8" fmla="*/ 11860 w 1186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60" h="182">
                    <a:moveTo>
                      <a:pt x="11860" y="0"/>
                    </a:moveTo>
                    <a:lnTo>
                      <a:pt x="1186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860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2" name="Freeform 201"/>
              <p:cNvSpPr>
                <a:spLocks/>
              </p:cNvSpPr>
              <p:nvPr/>
            </p:nvSpPr>
            <p:spPr bwMode="auto">
              <a:xfrm>
                <a:off x="2918" y="4148"/>
                <a:ext cx="666" cy="10"/>
              </a:xfrm>
              <a:custGeom>
                <a:avLst/>
                <a:gdLst>
                  <a:gd name="T0" fmla="*/ 11981 w 11981"/>
                  <a:gd name="T1" fmla="*/ 0 h 182"/>
                  <a:gd name="T2" fmla="*/ 11981 w 11981"/>
                  <a:gd name="T3" fmla="*/ 182 h 182"/>
                  <a:gd name="T4" fmla="*/ 0 w 11981"/>
                  <a:gd name="T5" fmla="*/ 182 h 182"/>
                  <a:gd name="T6" fmla="*/ 182 w 11981"/>
                  <a:gd name="T7" fmla="*/ 0 h 182"/>
                  <a:gd name="T8" fmla="*/ 11981 w 1198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81" h="182">
                    <a:moveTo>
                      <a:pt x="11981" y="0"/>
                    </a:moveTo>
                    <a:lnTo>
                      <a:pt x="1198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981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3" name="Freeform 202"/>
              <p:cNvSpPr>
                <a:spLocks/>
              </p:cNvSpPr>
              <p:nvPr/>
            </p:nvSpPr>
            <p:spPr bwMode="auto">
              <a:xfrm>
                <a:off x="2902" y="4155"/>
                <a:ext cx="682" cy="13"/>
              </a:xfrm>
              <a:custGeom>
                <a:avLst/>
                <a:gdLst>
                  <a:gd name="T0" fmla="*/ 12284 w 12284"/>
                  <a:gd name="T1" fmla="*/ 0 h 242"/>
                  <a:gd name="T2" fmla="*/ 12284 w 12284"/>
                  <a:gd name="T3" fmla="*/ 242 h 242"/>
                  <a:gd name="T4" fmla="*/ 0 w 12284"/>
                  <a:gd name="T5" fmla="*/ 242 h 242"/>
                  <a:gd name="T6" fmla="*/ 206 w 12284"/>
                  <a:gd name="T7" fmla="*/ 157 h 242"/>
                  <a:gd name="T8" fmla="*/ 363 w 12284"/>
                  <a:gd name="T9" fmla="*/ 0 h 242"/>
                  <a:gd name="T10" fmla="*/ 12284 w 12284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84" h="242">
                    <a:moveTo>
                      <a:pt x="12284" y="0"/>
                    </a:moveTo>
                    <a:lnTo>
                      <a:pt x="12284" y="242"/>
                    </a:lnTo>
                    <a:lnTo>
                      <a:pt x="0" y="242"/>
                    </a:lnTo>
                    <a:lnTo>
                      <a:pt x="206" y="157"/>
                    </a:lnTo>
                    <a:lnTo>
                      <a:pt x="363" y="0"/>
                    </a:lnTo>
                    <a:lnTo>
                      <a:pt x="1228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4" name="Freeform 203"/>
              <p:cNvSpPr>
                <a:spLocks/>
              </p:cNvSpPr>
              <p:nvPr/>
            </p:nvSpPr>
            <p:spPr bwMode="auto">
              <a:xfrm>
                <a:off x="2841" y="4145"/>
                <a:ext cx="17" cy="23"/>
              </a:xfrm>
              <a:custGeom>
                <a:avLst/>
                <a:gdLst>
                  <a:gd name="T0" fmla="*/ 0 w 305"/>
                  <a:gd name="T1" fmla="*/ 0 h 416"/>
                  <a:gd name="T2" fmla="*/ 305 w 305"/>
                  <a:gd name="T3" fmla="*/ 0 h 416"/>
                  <a:gd name="T4" fmla="*/ 305 w 305"/>
                  <a:gd name="T5" fmla="*/ 64 h 416"/>
                  <a:gd name="T6" fmla="*/ 188 w 305"/>
                  <a:gd name="T7" fmla="*/ 64 h 416"/>
                  <a:gd name="T8" fmla="*/ 188 w 305"/>
                  <a:gd name="T9" fmla="*/ 416 h 416"/>
                  <a:gd name="T10" fmla="*/ 115 w 305"/>
                  <a:gd name="T11" fmla="*/ 416 h 416"/>
                  <a:gd name="T12" fmla="*/ 115 w 305"/>
                  <a:gd name="T13" fmla="*/ 64 h 416"/>
                  <a:gd name="T14" fmla="*/ 0 w 305"/>
                  <a:gd name="T15" fmla="*/ 64 h 416"/>
                  <a:gd name="T16" fmla="*/ 0 w 305"/>
                  <a:gd name="T17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416">
                    <a:moveTo>
                      <a:pt x="0" y="0"/>
                    </a:moveTo>
                    <a:lnTo>
                      <a:pt x="305" y="0"/>
                    </a:lnTo>
                    <a:lnTo>
                      <a:pt x="305" y="64"/>
                    </a:lnTo>
                    <a:lnTo>
                      <a:pt x="188" y="64"/>
                    </a:lnTo>
                    <a:lnTo>
                      <a:pt x="188" y="416"/>
                    </a:lnTo>
                    <a:lnTo>
                      <a:pt x="115" y="416"/>
                    </a:lnTo>
                    <a:lnTo>
                      <a:pt x="115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5" name="Freeform 204"/>
              <p:cNvSpPr>
                <a:spLocks/>
              </p:cNvSpPr>
              <p:nvPr/>
            </p:nvSpPr>
            <p:spPr bwMode="auto">
              <a:xfrm>
                <a:off x="2860" y="4145"/>
                <a:ext cx="25" cy="23"/>
              </a:xfrm>
              <a:custGeom>
                <a:avLst/>
                <a:gdLst>
                  <a:gd name="T0" fmla="*/ 376 w 450"/>
                  <a:gd name="T1" fmla="*/ 87 h 416"/>
                  <a:gd name="T2" fmla="*/ 375 w 450"/>
                  <a:gd name="T3" fmla="*/ 87 h 416"/>
                  <a:gd name="T4" fmla="*/ 255 w 450"/>
                  <a:gd name="T5" fmla="*/ 416 h 416"/>
                  <a:gd name="T6" fmla="*/ 194 w 450"/>
                  <a:gd name="T7" fmla="*/ 416 h 416"/>
                  <a:gd name="T8" fmla="*/ 75 w 450"/>
                  <a:gd name="T9" fmla="*/ 87 h 416"/>
                  <a:gd name="T10" fmla="*/ 74 w 450"/>
                  <a:gd name="T11" fmla="*/ 87 h 416"/>
                  <a:gd name="T12" fmla="*/ 74 w 450"/>
                  <a:gd name="T13" fmla="*/ 416 h 416"/>
                  <a:gd name="T14" fmla="*/ 0 w 450"/>
                  <a:gd name="T15" fmla="*/ 416 h 416"/>
                  <a:gd name="T16" fmla="*/ 0 w 450"/>
                  <a:gd name="T17" fmla="*/ 0 h 416"/>
                  <a:gd name="T18" fmla="*/ 113 w 450"/>
                  <a:gd name="T19" fmla="*/ 0 h 416"/>
                  <a:gd name="T20" fmla="*/ 225 w 450"/>
                  <a:gd name="T21" fmla="*/ 306 h 416"/>
                  <a:gd name="T22" fmla="*/ 337 w 450"/>
                  <a:gd name="T23" fmla="*/ 0 h 416"/>
                  <a:gd name="T24" fmla="*/ 450 w 450"/>
                  <a:gd name="T25" fmla="*/ 0 h 416"/>
                  <a:gd name="T26" fmla="*/ 450 w 450"/>
                  <a:gd name="T27" fmla="*/ 416 h 416"/>
                  <a:gd name="T28" fmla="*/ 376 w 450"/>
                  <a:gd name="T29" fmla="*/ 416 h 416"/>
                  <a:gd name="T30" fmla="*/ 376 w 450"/>
                  <a:gd name="T31" fmla="*/ 8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0" h="416">
                    <a:moveTo>
                      <a:pt x="376" y="87"/>
                    </a:moveTo>
                    <a:lnTo>
                      <a:pt x="375" y="87"/>
                    </a:lnTo>
                    <a:lnTo>
                      <a:pt x="255" y="416"/>
                    </a:lnTo>
                    <a:lnTo>
                      <a:pt x="194" y="416"/>
                    </a:lnTo>
                    <a:lnTo>
                      <a:pt x="75" y="87"/>
                    </a:lnTo>
                    <a:lnTo>
                      <a:pt x="74" y="87"/>
                    </a:lnTo>
                    <a:lnTo>
                      <a:pt x="74" y="416"/>
                    </a:lnTo>
                    <a:lnTo>
                      <a:pt x="0" y="416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225" y="306"/>
                    </a:lnTo>
                    <a:lnTo>
                      <a:pt x="337" y="0"/>
                    </a:lnTo>
                    <a:lnTo>
                      <a:pt x="450" y="0"/>
                    </a:lnTo>
                    <a:lnTo>
                      <a:pt x="450" y="416"/>
                    </a:lnTo>
                    <a:lnTo>
                      <a:pt x="376" y="416"/>
                    </a:lnTo>
                    <a:lnTo>
                      <a:pt x="376" y="87"/>
                    </a:lnTo>
                    <a:close/>
                  </a:path>
                </a:pathLst>
              </a:custGeom>
              <a:solidFill>
                <a:srgbClr val="91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6" name="Freeform 205"/>
              <p:cNvSpPr>
                <a:spLocks noEditPoints="1"/>
              </p:cNvSpPr>
              <p:nvPr/>
            </p:nvSpPr>
            <p:spPr bwMode="auto">
              <a:xfrm>
                <a:off x="3165" y="4023"/>
                <a:ext cx="61" cy="79"/>
              </a:xfrm>
              <a:custGeom>
                <a:avLst/>
                <a:gdLst>
                  <a:gd name="T0" fmla="*/ 557 w 1093"/>
                  <a:gd name="T1" fmla="*/ 669 h 1413"/>
                  <a:gd name="T2" fmla="*/ 619 w 1093"/>
                  <a:gd name="T3" fmla="*/ 662 h 1413"/>
                  <a:gd name="T4" fmla="*/ 657 w 1093"/>
                  <a:gd name="T5" fmla="*/ 653 h 1413"/>
                  <a:gd name="T6" fmla="*/ 690 w 1093"/>
                  <a:gd name="T7" fmla="*/ 639 h 1413"/>
                  <a:gd name="T8" fmla="*/ 720 w 1093"/>
                  <a:gd name="T9" fmla="*/ 622 h 1413"/>
                  <a:gd name="T10" fmla="*/ 743 w 1093"/>
                  <a:gd name="T11" fmla="*/ 602 h 1413"/>
                  <a:gd name="T12" fmla="*/ 760 w 1093"/>
                  <a:gd name="T13" fmla="*/ 577 h 1413"/>
                  <a:gd name="T14" fmla="*/ 774 w 1093"/>
                  <a:gd name="T15" fmla="*/ 550 h 1413"/>
                  <a:gd name="T16" fmla="*/ 782 w 1093"/>
                  <a:gd name="T17" fmla="*/ 518 h 1413"/>
                  <a:gd name="T18" fmla="*/ 788 w 1093"/>
                  <a:gd name="T19" fmla="*/ 459 h 1413"/>
                  <a:gd name="T20" fmla="*/ 782 w 1093"/>
                  <a:gd name="T21" fmla="*/ 402 h 1413"/>
                  <a:gd name="T22" fmla="*/ 774 w 1093"/>
                  <a:gd name="T23" fmla="*/ 372 h 1413"/>
                  <a:gd name="T24" fmla="*/ 760 w 1093"/>
                  <a:gd name="T25" fmla="*/ 345 h 1413"/>
                  <a:gd name="T26" fmla="*/ 743 w 1093"/>
                  <a:gd name="T27" fmla="*/ 321 h 1413"/>
                  <a:gd name="T28" fmla="*/ 720 w 1093"/>
                  <a:gd name="T29" fmla="*/ 300 h 1413"/>
                  <a:gd name="T30" fmla="*/ 692 w 1093"/>
                  <a:gd name="T31" fmla="*/ 284 h 1413"/>
                  <a:gd name="T32" fmla="*/ 658 w 1093"/>
                  <a:gd name="T33" fmla="*/ 271 h 1413"/>
                  <a:gd name="T34" fmla="*/ 619 w 1093"/>
                  <a:gd name="T35" fmla="*/ 261 h 1413"/>
                  <a:gd name="T36" fmla="*/ 557 w 1093"/>
                  <a:gd name="T37" fmla="*/ 254 h 1413"/>
                  <a:gd name="T38" fmla="*/ 309 w 1093"/>
                  <a:gd name="T39" fmla="*/ 669 h 1413"/>
                  <a:gd name="T40" fmla="*/ 514 w 1093"/>
                  <a:gd name="T41" fmla="*/ 0 h 1413"/>
                  <a:gd name="T42" fmla="*/ 599 w 1093"/>
                  <a:gd name="T43" fmla="*/ 2 h 1413"/>
                  <a:gd name="T44" fmla="*/ 680 w 1093"/>
                  <a:gd name="T45" fmla="*/ 9 h 1413"/>
                  <a:gd name="T46" fmla="*/ 757 w 1093"/>
                  <a:gd name="T47" fmla="*/ 23 h 1413"/>
                  <a:gd name="T48" fmla="*/ 830 w 1093"/>
                  <a:gd name="T49" fmla="*/ 44 h 1413"/>
                  <a:gd name="T50" fmla="*/ 896 w 1093"/>
                  <a:gd name="T51" fmla="*/ 74 h 1413"/>
                  <a:gd name="T52" fmla="*/ 955 w 1093"/>
                  <a:gd name="T53" fmla="*/ 113 h 1413"/>
                  <a:gd name="T54" fmla="*/ 1004 w 1093"/>
                  <a:gd name="T55" fmla="*/ 163 h 1413"/>
                  <a:gd name="T56" fmla="*/ 1045 w 1093"/>
                  <a:gd name="T57" fmla="*/ 224 h 1413"/>
                  <a:gd name="T58" fmla="*/ 1073 w 1093"/>
                  <a:gd name="T59" fmla="*/ 298 h 1413"/>
                  <a:gd name="T60" fmla="*/ 1088 w 1093"/>
                  <a:gd name="T61" fmla="*/ 385 h 1413"/>
                  <a:gd name="T62" fmla="*/ 1092 w 1093"/>
                  <a:gd name="T63" fmla="*/ 486 h 1413"/>
                  <a:gd name="T64" fmla="*/ 1079 w 1093"/>
                  <a:gd name="T65" fmla="*/ 581 h 1413"/>
                  <a:gd name="T66" fmla="*/ 1053 w 1093"/>
                  <a:gd name="T67" fmla="*/ 660 h 1413"/>
                  <a:gd name="T68" fmla="*/ 1014 w 1093"/>
                  <a:gd name="T69" fmla="*/ 726 h 1413"/>
                  <a:gd name="T70" fmla="*/ 966 w 1093"/>
                  <a:gd name="T71" fmla="*/ 780 h 1413"/>
                  <a:gd name="T72" fmla="*/ 907 w 1093"/>
                  <a:gd name="T73" fmla="*/ 823 h 1413"/>
                  <a:gd name="T74" fmla="*/ 843 w 1093"/>
                  <a:gd name="T75" fmla="*/ 856 h 1413"/>
                  <a:gd name="T76" fmla="*/ 771 w 1093"/>
                  <a:gd name="T77" fmla="*/ 880 h 1413"/>
                  <a:gd name="T78" fmla="*/ 696 w 1093"/>
                  <a:gd name="T79" fmla="*/ 897 h 1413"/>
                  <a:gd name="T80" fmla="*/ 617 w 1093"/>
                  <a:gd name="T81" fmla="*/ 906 h 1413"/>
                  <a:gd name="T82" fmla="*/ 537 w 1093"/>
                  <a:gd name="T83" fmla="*/ 909 h 1413"/>
                  <a:gd name="T84" fmla="*/ 309 w 1093"/>
                  <a:gd name="T85" fmla="*/ 1413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3" h="1413">
                    <a:moveTo>
                      <a:pt x="309" y="669"/>
                    </a:moveTo>
                    <a:lnTo>
                      <a:pt x="522" y="669"/>
                    </a:lnTo>
                    <a:lnTo>
                      <a:pt x="557" y="669"/>
                    </a:lnTo>
                    <a:lnTo>
                      <a:pt x="588" y="666"/>
                    </a:lnTo>
                    <a:lnTo>
                      <a:pt x="604" y="664"/>
                    </a:lnTo>
                    <a:lnTo>
                      <a:pt x="619" y="662"/>
                    </a:lnTo>
                    <a:lnTo>
                      <a:pt x="632" y="659"/>
                    </a:lnTo>
                    <a:lnTo>
                      <a:pt x="645" y="656"/>
                    </a:lnTo>
                    <a:lnTo>
                      <a:pt x="657" y="653"/>
                    </a:lnTo>
                    <a:lnTo>
                      <a:pt x="670" y="648"/>
                    </a:lnTo>
                    <a:lnTo>
                      <a:pt x="680" y="644"/>
                    </a:lnTo>
                    <a:lnTo>
                      <a:pt x="690" y="639"/>
                    </a:lnTo>
                    <a:lnTo>
                      <a:pt x="701" y="634"/>
                    </a:lnTo>
                    <a:lnTo>
                      <a:pt x="710" y="628"/>
                    </a:lnTo>
                    <a:lnTo>
                      <a:pt x="720" y="622"/>
                    </a:lnTo>
                    <a:lnTo>
                      <a:pt x="727" y="615"/>
                    </a:lnTo>
                    <a:lnTo>
                      <a:pt x="735" y="609"/>
                    </a:lnTo>
                    <a:lnTo>
                      <a:pt x="743" y="602"/>
                    </a:lnTo>
                    <a:lnTo>
                      <a:pt x="749" y="593"/>
                    </a:lnTo>
                    <a:lnTo>
                      <a:pt x="755" y="586"/>
                    </a:lnTo>
                    <a:lnTo>
                      <a:pt x="760" y="577"/>
                    </a:lnTo>
                    <a:lnTo>
                      <a:pt x="765" y="568"/>
                    </a:lnTo>
                    <a:lnTo>
                      <a:pt x="770" y="559"/>
                    </a:lnTo>
                    <a:lnTo>
                      <a:pt x="774" y="550"/>
                    </a:lnTo>
                    <a:lnTo>
                      <a:pt x="777" y="539"/>
                    </a:lnTo>
                    <a:lnTo>
                      <a:pt x="780" y="529"/>
                    </a:lnTo>
                    <a:lnTo>
                      <a:pt x="782" y="518"/>
                    </a:lnTo>
                    <a:lnTo>
                      <a:pt x="784" y="507"/>
                    </a:lnTo>
                    <a:lnTo>
                      <a:pt x="787" y="484"/>
                    </a:lnTo>
                    <a:lnTo>
                      <a:pt x="788" y="459"/>
                    </a:lnTo>
                    <a:lnTo>
                      <a:pt x="787" y="435"/>
                    </a:lnTo>
                    <a:lnTo>
                      <a:pt x="784" y="412"/>
                    </a:lnTo>
                    <a:lnTo>
                      <a:pt x="782" y="402"/>
                    </a:lnTo>
                    <a:lnTo>
                      <a:pt x="780" y="392"/>
                    </a:lnTo>
                    <a:lnTo>
                      <a:pt x="777" y="381"/>
                    </a:lnTo>
                    <a:lnTo>
                      <a:pt x="774" y="372"/>
                    </a:lnTo>
                    <a:lnTo>
                      <a:pt x="770" y="363"/>
                    </a:lnTo>
                    <a:lnTo>
                      <a:pt x="765" y="353"/>
                    </a:lnTo>
                    <a:lnTo>
                      <a:pt x="760" y="345"/>
                    </a:lnTo>
                    <a:lnTo>
                      <a:pt x="755" y="337"/>
                    </a:lnTo>
                    <a:lnTo>
                      <a:pt x="749" y="328"/>
                    </a:lnTo>
                    <a:lnTo>
                      <a:pt x="743" y="321"/>
                    </a:lnTo>
                    <a:lnTo>
                      <a:pt x="735" y="314"/>
                    </a:lnTo>
                    <a:lnTo>
                      <a:pt x="728" y="307"/>
                    </a:lnTo>
                    <a:lnTo>
                      <a:pt x="720" y="300"/>
                    </a:lnTo>
                    <a:lnTo>
                      <a:pt x="711" y="295"/>
                    </a:lnTo>
                    <a:lnTo>
                      <a:pt x="702" y="289"/>
                    </a:lnTo>
                    <a:lnTo>
                      <a:pt x="692" y="284"/>
                    </a:lnTo>
                    <a:lnTo>
                      <a:pt x="681" y="279"/>
                    </a:lnTo>
                    <a:lnTo>
                      <a:pt x="670" y="274"/>
                    </a:lnTo>
                    <a:lnTo>
                      <a:pt x="658" y="271"/>
                    </a:lnTo>
                    <a:lnTo>
                      <a:pt x="646" y="267"/>
                    </a:lnTo>
                    <a:lnTo>
                      <a:pt x="633" y="264"/>
                    </a:lnTo>
                    <a:lnTo>
                      <a:pt x="619" y="261"/>
                    </a:lnTo>
                    <a:lnTo>
                      <a:pt x="604" y="259"/>
                    </a:lnTo>
                    <a:lnTo>
                      <a:pt x="589" y="256"/>
                    </a:lnTo>
                    <a:lnTo>
                      <a:pt x="557" y="254"/>
                    </a:lnTo>
                    <a:lnTo>
                      <a:pt x="522" y="253"/>
                    </a:lnTo>
                    <a:lnTo>
                      <a:pt x="309" y="253"/>
                    </a:lnTo>
                    <a:lnTo>
                      <a:pt x="309" y="669"/>
                    </a:lnTo>
                    <a:close/>
                    <a:moveTo>
                      <a:pt x="0" y="1413"/>
                    </a:moveTo>
                    <a:lnTo>
                      <a:pt x="0" y="0"/>
                    </a:lnTo>
                    <a:lnTo>
                      <a:pt x="514" y="0"/>
                    </a:lnTo>
                    <a:lnTo>
                      <a:pt x="543" y="0"/>
                    </a:lnTo>
                    <a:lnTo>
                      <a:pt x="571" y="1"/>
                    </a:lnTo>
                    <a:lnTo>
                      <a:pt x="599" y="2"/>
                    </a:lnTo>
                    <a:lnTo>
                      <a:pt x="626" y="4"/>
                    </a:lnTo>
                    <a:lnTo>
                      <a:pt x="653" y="6"/>
                    </a:lnTo>
                    <a:lnTo>
                      <a:pt x="680" y="9"/>
                    </a:lnTo>
                    <a:lnTo>
                      <a:pt x="706" y="13"/>
                    </a:lnTo>
                    <a:lnTo>
                      <a:pt x="732" y="17"/>
                    </a:lnTo>
                    <a:lnTo>
                      <a:pt x="757" y="23"/>
                    </a:lnTo>
                    <a:lnTo>
                      <a:pt x="782" y="29"/>
                    </a:lnTo>
                    <a:lnTo>
                      <a:pt x="806" y="36"/>
                    </a:lnTo>
                    <a:lnTo>
                      <a:pt x="830" y="44"/>
                    </a:lnTo>
                    <a:lnTo>
                      <a:pt x="853" y="53"/>
                    </a:lnTo>
                    <a:lnTo>
                      <a:pt x="875" y="63"/>
                    </a:lnTo>
                    <a:lnTo>
                      <a:pt x="896" y="74"/>
                    </a:lnTo>
                    <a:lnTo>
                      <a:pt x="917" y="86"/>
                    </a:lnTo>
                    <a:lnTo>
                      <a:pt x="936" y="98"/>
                    </a:lnTo>
                    <a:lnTo>
                      <a:pt x="955" y="113"/>
                    </a:lnTo>
                    <a:lnTo>
                      <a:pt x="973" y="129"/>
                    </a:lnTo>
                    <a:lnTo>
                      <a:pt x="989" y="145"/>
                    </a:lnTo>
                    <a:lnTo>
                      <a:pt x="1004" y="163"/>
                    </a:lnTo>
                    <a:lnTo>
                      <a:pt x="1019" y="182"/>
                    </a:lnTo>
                    <a:lnTo>
                      <a:pt x="1032" y="202"/>
                    </a:lnTo>
                    <a:lnTo>
                      <a:pt x="1045" y="224"/>
                    </a:lnTo>
                    <a:lnTo>
                      <a:pt x="1055" y="247"/>
                    </a:lnTo>
                    <a:lnTo>
                      <a:pt x="1064" y="272"/>
                    </a:lnTo>
                    <a:lnTo>
                      <a:pt x="1073" y="298"/>
                    </a:lnTo>
                    <a:lnTo>
                      <a:pt x="1080" y="325"/>
                    </a:lnTo>
                    <a:lnTo>
                      <a:pt x="1085" y="354"/>
                    </a:lnTo>
                    <a:lnTo>
                      <a:pt x="1088" y="385"/>
                    </a:lnTo>
                    <a:lnTo>
                      <a:pt x="1092" y="418"/>
                    </a:lnTo>
                    <a:lnTo>
                      <a:pt x="1093" y="452"/>
                    </a:lnTo>
                    <a:lnTo>
                      <a:pt x="1092" y="486"/>
                    </a:lnTo>
                    <a:lnTo>
                      <a:pt x="1088" y="520"/>
                    </a:lnTo>
                    <a:lnTo>
                      <a:pt x="1084" y="551"/>
                    </a:lnTo>
                    <a:lnTo>
                      <a:pt x="1079" y="581"/>
                    </a:lnTo>
                    <a:lnTo>
                      <a:pt x="1072" y="609"/>
                    </a:lnTo>
                    <a:lnTo>
                      <a:pt x="1062" y="635"/>
                    </a:lnTo>
                    <a:lnTo>
                      <a:pt x="1053" y="660"/>
                    </a:lnTo>
                    <a:lnTo>
                      <a:pt x="1042" y="684"/>
                    </a:lnTo>
                    <a:lnTo>
                      <a:pt x="1028" y="706"/>
                    </a:lnTo>
                    <a:lnTo>
                      <a:pt x="1014" y="726"/>
                    </a:lnTo>
                    <a:lnTo>
                      <a:pt x="999" y="746"/>
                    </a:lnTo>
                    <a:lnTo>
                      <a:pt x="983" y="764"/>
                    </a:lnTo>
                    <a:lnTo>
                      <a:pt x="966" y="780"/>
                    </a:lnTo>
                    <a:lnTo>
                      <a:pt x="947" y="796"/>
                    </a:lnTo>
                    <a:lnTo>
                      <a:pt x="928" y="811"/>
                    </a:lnTo>
                    <a:lnTo>
                      <a:pt x="907" y="823"/>
                    </a:lnTo>
                    <a:lnTo>
                      <a:pt x="886" y="836"/>
                    </a:lnTo>
                    <a:lnTo>
                      <a:pt x="864" y="847"/>
                    </a:lnTo>
                    <a:lnTo>
                      <a:pt x="843" y="856"/>
                    </a:lnTo>
                    <a:lnTo>
                      <a:pt x="819" y="866"/>
                    </a:lnTo>
                    <a:lnTo>
                      <a:pt x="796" y="873"/>
                    </a:lnTo>
                    <a:lnTo>
                      <a:pt x="771" y="880"/>
                    </a:lnTo>
                    <a:lnTo>
                      <a:pt x="746" y="887"/>
                    </a:lnTo>
                    <a:lnTo>
                      <a:pt x="721" y="892"/>
                    </a:lnTo>
                    <a:lnTo>
                      <a:pt x="696" y="897"/>
                    </a:lnTo>
                    <a:lnTo>
                      <a:pt x="670" y="900"/>
                    </a:lnTo>
                    <a:lnTo>
                      <a:pt x="644" y="903"/>
                    </a:lnTo>
                    <a:lnTo>
                      <a:pt x="617" y="906"/>
                    </a:lnTo>
                    <a:lnTo>
                      <a:pt x="590" y="908"/>
                    </a:lnTo>
                    <a:lnTo>
                      <a:pt x="563" y="909"/>
                    </a:lnTo>
                    <a:lnTo>
                      <a:pt x="537" y="909"/>
                    </a:lnTo>
                    <a:lnTo>
                      <a:pt x="510" y="910"/>
                    </a:lnTo>
                    <a:lnTo>
                      <a:pt x="309" y="910"/>
                    </a:lnTo>
                    <a:lnTo>
                      <a:pt x="309" y="1413"/>
                    </a:lnTo>
                    <a:lnTo>
                      <a:pt x="0" y="14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7" name="Freeform 206"/>
              <p:cNvSpPr>
                <a:spLocks noEditPoints="1"/>
              </p:cNvSpPr>
              <p:nvPr/>
            </p:nvSpPr>
            <p:spPr bwMode="auto">
              <a:xfrm>
                <a:off x="3228" y="4044"/>
                <a:ext cx="54" cy="59"/>
              </a:xfrm>
              <a:custGeom>
                <a:avLst/>
                <a:gdLst>
                  <a:gd name="T0" fmla="*/ 563 w 976"/>
                  <a:gd name="T1" fmla="*/ 557 h 1054"/>
                  <a:gd name="T2" fmla="*/ 430 w 976"/>
                  <a:gd name="T3" fmla="*/ 589 h 1054"/>
                  <a:gd name="T4" fmla="*/ 363 w 976"/>
                  <a:gd name="T5" fmla="*/ 623 h 1054"/>
                  <a:gd name="T6" fmla="*/ 332 w 976"/>
                  <a:gd name="T7" fmla="*/ 648 h 1054"/>
                  <a:gd name="T8" fmla="*/ 312 w 976"/>
                  <a:gd name="T9" fmla="*/ 677 h 1054"/>
                  <a:gd name="T10" fmla="*/ 302 w 976"/>
                  <a:gd name="T11" fmla="*/ 709 h 1054"/>
                  <a:gd name="T12" fmla="*/ 303 w 976"/>
                  <a:gd name="T13" fmla="*/ 750 h 1054"/>
                  <a:gd name="T14" fmla="*/ 319 w 976"/>
                  <a:gd name="T15" fmla="*/ 786 h 1054"/>
                  <a:gd name="T16" fmla="*/ 348 w 976"/>
                  <a:gd name="T17" fmla="*/ 810 h 1054"/>
                  <a:gd name="T18" fmla="*/ 390 w 976"/>
                  <a:gd name="T19" fmla="*/ 822 h 1054"/>
                  <a:gd name="T20" fmla="*/ 452 w 976"/>
                  <a:gd name="T21" fmla="*/ 821 h 1054"/>
                  <a:gd name="T22" fmla="*/ 521 w 976"/>
                  <a:gd name="T23" fmla="*/ 809 h 1054"/>
                  <a:gd name="T24" fmla="*/ 578 w 976"/>
                  <a:gd name="T25" fmla="*/ 786 h 1054"/>
                  <a:gd name="T26" fmla="*/ 626 w 976"/>
                  <a:gd name="T27" fmla="*/ 754 h 1054"/>
                  <a:gd name="T28" fmla="*/ 1 w 976"/>
                  <a:gd name="T29" fmla="*/ 758 h 1054"/>
                  <a:gd name="T30" fmla="*/ 15 w 976"/>
                  <a:gd name="T31" fmla="*/ 677 h 1054"/>
                  <a:gd name="T32" fmla="*/ 48 w 976"/>
                  <a:gd name="T33" fmla="*/ 606 h 1054"/>
                  <a:gd name="T34" fmla="*/ 102 w 976"/>
                  <a:gd name="T35" fmla="*/ 545 h 1054"/>
                  <a:gd name="T36" fmla="*/ 176 w 976"/>
                  <a:gd name="T37" fmla="*/ 493 h 1054"/>
                  <a:gd name="T38" fmla="*/ 271 w 976"/>
                  <a:gd name="T39" fmla="*/ 450 h 1054"/>
                  <a:gd name="T40" fmla="*/ 389 w 976"/>
                  <a:gd name="T41" fmla="*/ 416 h 1054"/>
                  <a:gd name="T42" fmla="*/ 527 w 976"/>
                  <a:gd name="T43" fmla="*/ 391 h 1054"/>
                  <a:gd name="T44" fmla="*/ 647 w 976"/>
                  <a:gd name="T45" fmla="*/ 353 h 1054"/>
                  <a:gd name="T46" fmla="*/ 640 w 976"/>
                  <a:gd name="T47" fmla="*/ 304 h 1054"/>
                  <a:gd name="T48" fmla="*/ 616 w 976"/>
                  <a:gd name="T49" fmla="*/ 265 h 1054"/>
                  <a:gd name="T50" fmla="*/ 573 w 976"/>
                  <a:gd name="T51" fmla="*/ 240 h 1054"/>
                  <a:gd name="T52" fmla="*/ 509 w 976"/>
                  <a:gd name="T53" fmla="*/ 232 h 1054"/>
                  <a:gd name="T54" fmla="*/ 415 w 976"/>
                  <a:gd name="T55" fmla="*/ 241 h 1054"/>
                  <a:gd name="T56" fmla="*/ 328 w 976"/>
                  <a:gd name="T57" fmla="*/ 267 h 1054"/>
                  <a:gd name="T58" fmla="*/ 248 w 976"/>
                  <a:gd name="T59" fmla="*/ 308 h 1054"/>
                  <a:gd name="T60" fmla="*/ 174 w 976"/>
                  <a:gd name="T61" fmla="*/ 358 h 1054"/>
                  <a:gd name="T62" fmla="*/ 107 w 976"/>
                  <a:gd name="T63" fmla="*/ 131 h 1054"/>
                  <a:gd name="T64" fmla="*/ 212 w 976"/>
                  <a:gd name="T65" fmla="*/ 70 h 1054"/>
                  <a:gd name="T66" fmla="*/ 343 w 976"/>
                  <a:gd name="T67" fmla="*/ 24 h 1054"/>
                  <a:gd name="T68" fmla="*/ 506 w 976"/>
                  <a:gd name="T69" fmla="*/ 1 h 1054"/>
                  <a:gd name="T70" fmla="*/ 627 w 976"/>
                  <a:gd name="T71" fmla="*/ 4 h 1054"/>
                  <a:gd name="T72" fmla="*/ 714 w 976"/>
                  <a:gd name="T73" fmla="*/ 20 h 1054"/>
                  <a:gd name="T74" fmla="*/ 784 w 976"/>
                  <a:gd name="T75" fmla="*/ 49 h 1054"/>
                  <a:gd name="T76" fmla="*/ 843 w 976"/>
                  <a:gd name="T77" fmla="*/ 89 h 1054"/>
                  <a:gd name="T78" fmla="*/ 888 w 976"/>
                  <a:gd name="T79" fmla="*/ 143 h 1054"/>
                  <a:gd name="T80" fmla="*/ 919 w 976"/>
                  <a:gd name="T81" fmla="*/ 209 h 1054"/>
                  <a:gd name="T82" fmla="*/ 939 w 976"/>
                  <a:gd name="T83" fmla="*/ 286 h 1054"/>
                  <a:gd name="T84" fmla="*/ 947 w 976"/>
                  <a:gd name="T85" fmla="*/ 375 h 1054"/>
                  <a:gd name="T86" fmla="*/ 949 w 976"/>
                  <a:gd name="T87" fmla="*/ 874 h 1054"/>
                  <a:gd name="T88" fmla="*/ 963 w 976"/>
                  <a:gd name="T89" fmla="*/ 996 h 1054"/>
                  <a:gd name="T90" fmla="*/ 665 w 976"/>
                  <a:gd name="T91" fmla="*/ 1023 h 1054"/>
                  <a:gd name="T92" fmla="*/ 650 w 976"/>
                  <a:gd name="T93" fmla="*/ 951 h 1054"/>
                  <a:gd name="T94" fmla="*/ 629 w 976"/>
                  <a:gd name="T95" fmla="*/ 910 h 1054"/>
                  <a:gd name="T96" fmla="*/ 553 w 976"/>
                  <a:gd name="T97" fmla="*/ 975 h 1054"/>
                  <a:gd name="T98" fmla="*/ 468 w 976"/>
                  <a:gd name="T99" fmla="*/ 1022 h 1054"/>
                  <a:gd name="T100" fmla="*/ 372 w 976"/>
                  <a:gd name="T101" fmla="*/ 1048 h 1054"/>
                  <a:gd name="T102" fmla="*/ 276 w 976"/>
                  <a:gd name="T103" fmla="*/ 1054 h 1054"/>
                  <a:gd name="T104" fmla="*/ 220 w 976"/>
                  <a:gd name="T105" fmla="*/ 1047 h 1054"/>
                  <a:gd name="T106" fmla="*/ 167 w 976"/>
                  <a:gd name="T107" fmla="*/ 1031 h 1054"/>
                  <a:gd name="T108" fmla="*/ 119 w 976"/>
                  <a:gd name="T109" fmla="*/ 1006 h 1054"/>
                  <a:gd name="T110" fmla="*/ 77 w 976"/>
                  <a:gd name="T111" fmla="*/ 973 h 1054"/>
                  <a:gd name="T112" fmla="*/ 43 w 976"/>
                  <a:gd name="T113" fmla="*/ 931 h 1054"/>
                  <a:gd name="T114" fmla="*/ 18 w 976"/>
                  <a:gd name="T115" fmla="*/ 883 h 1054"/>
                  <a:gd name="T116" fmla="*/ 3 w 976"/>
                  <a:gd name="T117" fmla="*/ 826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6" h="1054">
                    <a:moveTo>
                      <a:pt x="647" y="736"/>
                    </a:moveTo>
                    <a:lnTo>
                      <a:pt x="647" y="547"/>
                    </a:lnTo>
                    <a:lnTo>
                      <a:pt x="603" y="552"/>
                    </a:lnTo>
                    <a:lnTo>
                      <a:pt x="563" y="557"/>
                    </a:lnTo>
                    <a:lnTo>
                      <a:pt x="525" y="564"/>
                    </a:lnTo>
                    <a:lnTo>
                      <a:pt x="491" y="572"/>
                    </a:lnTo>
                    <a:lnTo>
                      <a:pt x="459" y="580"/>
                    </a:lnTo>
                    <a:lnTo>
                      <a:pt x="430" y="589"/>
                    </a:lnTo>
                    <a:lnTo>
                      <a:pt x="405" y="600"/>
                    </a:lnTo>
                    <a:lnTo>
                      <a:pt x="382" y="610"/>
                    </a:lnTo>
                    <a:lnTo>
                      <a:pt x="373" y="616"/>
                    </a:lnTo>
                    <a:lnTo>
                      <a:pt x="363" y="623"/>
                    </a:lnTo>
                    <a:lnTo>
                      <a:pt x="354" y="629"/>
                    </a:lnTo>
                    <a:lnTo>
                      <a:pt x="346" y="635"/>
                    </a:lnTo>
                    <a:lnTo>
                      <a:pt x="339" y="641"/>
                    </a:lnTo>
                    <a:lnTo>
                      <a:pt x="332" y="648"/>
                    </a:lnTo>
                    <a:lnTo>
                      <a:pt x="326" y="655"/>
                    </a:lnTo>
                    <a:lnTo>
                      <a:pt x="321" y="662"/>
                    </a:lnTo>
                    <a:lnTo>
                      <a:pt x="316" y="669"/>
                    </a:lnTo>
                    <a:lnTo>
                      <a:pt x="312" y="677"/>
                    </a:lnTo>
                    <a:lnTo>
                      <a:pt x="308" y="685"/>
                    </a:lnTo>
                    <a:lnTo>
                      <a:pt x="305" y="692"/>
                    </a:lnTo>
                    <a:lnTo>
                      <a:pt x="303" y="701"/>
                    </a:lnTo>
                    <a:lnTo>
                      <a:pt x="302" y="709"/>
                    </a:lnTo>
                    <a:lnTo>
                      <a:pt x="301" y="717"/>
                    </a:lnTo>
                    <a:lnTo>
                      <a:pt x="301" y="727"/>
                    </a:lnTo>
                    <a:lnTo>
                      <a:pt x="301" y="738"/>
                    </a:lnTo>
                    <a:lnTo>
                      <a:pt x="303" y="750"/>
                    </a:lnTo>
                    <a:lnTo>
                      <a:pt x="305" y="759"/>
                    </a:lnTo>
                    <a:lnTo>
                      <a:pt x="308" y="769"/>
                    </a:lnTo>
                    <a:lnTo>
                      <a:pt x="314" y="778"/>
                    </a:lnTo>
                    <a:lnTo>
                      <a:pt x="319" y="786"/>
                    </a:lnTo>
                    <a:lnTo>
                      <a:pt x="325" y="793"/>
                    </a:lnTo>
                    <a:lnTo>
                      <a:pt x="332" y="799"/>
                    </a:lnTo>
                    <a:lnTo>
                      <a:pt x="340" y="805"/>
                    </a:lnTo>
                    <a:lnTo>
                      <a:pt x="348" y="810"/>
                    </a:lnTo>
                    <a:lnTo>
                      <a:pt x="357" y="814"/>
                    </a:lnTo>
                    <a:lnTo>
                      <a:pt x="368" y="817"/>
                    </a:lnTo>
                    <a:lnTo>
                      <a:pt x="378" y="820"/>
                    </a:lnTo>
                    <a:lnTo>
                      <a:pt x="390" y="822"/>
                    </a:lnTo>
                    <a:lnTo>
                      <a:pt x="401" y="823"/>
                    </a:lnTo>
                    <a:lnTo>
                      <a:pt x="414" y="823"/>
                    </a:lnTo>
                    <a:lnTo>
                      <a:pt x="433" y="823"/>
                    </a:lnTo>
                    <a:lnTo>
                      <a:pt x="452" y="821"/>
                    </a:lnTo>
                    <a:lnTo>
                      <a:pt x="471" y="819"/>
                    </a:lnTo>
                    <a:lnTo>
                      <a:pt x="488" y="817"/>
                    </a:lnTo>
                    <a:lnTo>
                      <a:pt x="504" y="813"/>
                    </a:lnTo>
                    <a:lnTo>
                      <a:pt x="521" y="809"/>
                    </a:lnTo>
                    <a:lnTo>
                      <a:pt x="537" y="805"/>
                    </a:lnTo>
                    <a:lnTo>
                      <a:pt x="551" y="798"/>
                    </a:lnTo>
                    <a:lnTo>
                      <a:pt x="565" y="793"/>
                    </a:lnTo>
                    <a:lnTo>
                      <a:pt x="578" y="786"/>
                    </a:lnTo>
                    <a:lnTo>
                      <a:pt x="592" y="779"/>
                    </a:lnTo>
                    <a:lnTo>
                      <a:pt x="603" y="771"/>
                    </a:lnTo>
                    <a:lnTo>
                      <a:pt x="616" y="763"/>
                    </a:lnTo>
                    <a:lnTo>
                      <a:pt x="626" y="754"/>
                    </a:lnTo>
                    <a:lnTo>
                      <a:pt x="637" y="745"/>
                    </a:lnTo>
                    <a:lnTo>
                      <a:pt x="647" y="736"/>
                    </a:lnTo>
                    <a:close/>
                    <a:moveTo>
                      <a:pt x="0" y="780"/>
                    </a:moveTo>
                    <a:lnTo>
                      <a:pt x="1" y="758"/>
                    </a:lnTo>
                    <a:lnTo>
                      <a:pt x="2" y="737"/>
                    </a:lnTo>
                    <a:lnTo>
                      <a:pt x="5" y="716"/>
                    </a:lnTo>
                    <a:lnTo>
                      <a:pt x="9" y="696"/>
                    </a:lnTo>
                    <a:lnTo>
                      <a:pt x="15" y="677"/>
                    </a:lnTo>
                    <a:lnTo>
                      <a:pt x="22" y="658"/>
                    </a:lnTo>
                    <a:lnTo>
                      <a:pt x="29" y="640"/>
                    </a:lnTo>
                    <a:lnTo>
                      <a:pt x="39" y="623"/>
                    </a:lnTo>
                    <a:lnTo>
                      <a:pt x="48" y="606"/>
                    </a:lnTo>
                    <a:lnTo>
                      <a:pt x="60" y="589"/>
                    </a:lnTo>
                    <a:lnTo>
                      <a:pt x="73" y="574"/>
                    </a:lnTo>
                    <a:lnTo>
                      <a:pt x="86" y="559"/>
                    </a:lnTo>
                    <a:lnTo>
                      <a:pt x="102" y="545"/>
                    </a:lnTo>
                    <a:lnTo>
                      <a:pt x="119" y="531"/>
                    </a:lnTo>
                    <a:lnTo>
                      <a:pt x="136" y="518"/>
                    </a:lnTo>
                    <a:lnTo>
                      <a:pt x="155" y="505"/>
                    </a:lnTo>
                    <a:lnTo>
                      <a:pt x="176" y="493"/>
                    </a:lnTo>
                    <a:lnTo>
                      <a:pt x="198" y="481"/>
                    </a:lnTo>
                    <a:lnTo>
                      <a:pt x="221" y="470"/>
                    </a:lnTo>
                    <a:lnTo>
                      <a:pt x="246" y="459"/>
                    </a:lnTo>
                    <a:lnTo>
                      <a:pt x="271" y="450"/>
                    </a:lnTo>
                    <a:lnTo>
                      <a:pt x="299" y="441"/>
                    </a:lnTo>
                    <a:lnTo>
                      <a:pt x="327" y="431"/>
                    </a:lnTo>
                    <a:lnTo>
                      <a:pt x="357" y="423"/>
                    </a:lnTo>
                    <a:lnTo>
                      <a:pt x="389" y="416"/>
                    </a:lnTo>
                    <a:lnTo>
                      <a:pt x="421" y="409"/>
                    </a:lnTo>
                    <a:lnTo>
                      <a:pt x="455" y="402"/>
                    </a:lnTo>
                    <a:lnTo>
                      <a:pt x="491" y="396"/>
                    </a:lnTo>
                    <a:lnTo>
                      <a:pt x="527" y="391"/>
                    </a:lnTo>
                    <a:lnTo>
                      <a:pt x="566" y="387"/>
                    </a:lnTo>
                    <a:lnTo>
                      <a:pt x="605" y="383"/>
                    </a:lnTo>
                    <a:lnTo>
                      <a:pt x="647" y="378"/>
                    </a:lnTo>
                    <a:lnTo>
                      <a:pt x="647" y="353"/>
                    </a:lnTo>
                    <a:lnTo>
                      <a:pt x="646" y="340"/>
                    </a:lnTo>
                    <a:lnTo>
                      <a:pt x="645" y="327"/>
                    </a:lnTo>
                    <a:lnTo>
                      <a:pt x="643" y="315"/>
                    </a:lnTo>
                    <a:lnTo>
                      <a:pt x="640" y="304"/>
                    </a:lnTo>
                    <a:lnTo>
                      <a:pt x="634" y="292"/>
                    </a:lnTo>
                    <a:lnTo>
                      <a:pt x="629" y="283"/>
                    </a:lnTo>
                    <a:lnTo>
                      <a:pt x="623" y="273"/>
                    </a:lnTo>
                    <a:lnTo>
                      <a:pt x="616" y="265"/>
                    </a:lnTo>
                    <a:lnTo>
                      <a:pt x="606" y="257"/>
                    </a:lnTo>
                    <a:lnTo>
                      <a:pt x="596" y="250"/>
                    </a:lnTo>
                    <a:lnTo>
                      <a:pt x="585" y="245"/>
                    </a:lnTo>
                    <a:lnTo>
                      <a:pt x="573" y="240"/>
                    </a:lnTo>
                    <a:lnTo>
                      <a:pt x="558" y="237"/>
                    </a:lnTo>
                    <a:lnTo>
                      <a:pt x="544" y="234"/>
                    </a:lnTo>
                    <a:lnTo>
                      <a:pt x="527" y="232"/>
                    </a:lnTo>
                    <a:lnTo>
                      <a:pt x="509" y="232"/>
                    </a:lnTo>
                    <a:lnTo>
                      <a:pt x="485" y="232"/>
                    </a:lnTo>
                    <a:lnTo>
                      <a:pt x="462" y="234"/>
                    </a:lnTo>
                    <a:lnTo>
                      <a:pt x="438" y="237"/>
                    </a:lnTo>
                    <a:lnTo>
                      <a:pt x="415" y="241"/>
                    </a:lnTo>
                    <a:lnTo>
                      <a:pt x="393" y="246"/>
                    </a:lnTo>
                    <a:lnTo>
                      <a:pt x="371" y="253"/>
                    </a:lnTo>
                    <a:lnTo>
                      <a:pt x="349" y="260"/>
                    </a:lnTo>
                    <a:lnTo>
                      <a:pt x="328" y="267"/>
                    </a:lnTo>
                    <a:lnTo>
                      <a:pt x="307" y="276"/>
                    </a:lnTo>
                    <a:lnTo>
                      <a:pt x="288" y="286"/>
                    </a:lnTo>
                    <a:lnTo>
                      <a:pt x="268" y="296"/>
                    </a:lnTo>
                    <a:lnTo>
                      <a:pt x="248" y="308"/>
                    </a:lnTo>
                    <a:lnTo>
                      <a:pt x="229" y="319"/>
                    </a:lnTo>
                    <a:lnTo>
                      <a:pt x="210" y="332"/>
                    </a:lnTo>
                    <a:lnTo>
                      <a:pt x="192" y="344"/>
                    </a:lnTo>
                    <a:lnTo>
                      <a:pt x="174" y="358"/>
                    </a:lnTo>
                    <a:lnTo>
                      <a:pt x="44" y="182"/>
                    </a:lnTo>
                    <a:lnTo>
                      <a:pt x="64" y="165"/>
                    </a:lnTo>
                    <a:lnTo>
                      <a:pt x="84" y="148"/>
                    </a:lnTo>
                    <a:lnTo>
                      <a:pt x="107" y="131"/>
                    </a:lnTo>
                    <a:lnTo>
                      <a:pt x="130" y="115"/>
                    </a:lnTo>
                    <a:lnTo>
                      <a:pt x="156" y="99"/>
                    </a:lnTo>
                    <a:lnTo>
                      <a:pt x="182" y="84"/>
                    </a:lnTo>
                    <a:lnTo>
                      <a:pt x="212" y="70"/>
                    </a:lnTo>
                    <a:lnTo>
                      <a:pt x="242" y="57"/>
                    </a:lnTo>
                    <a:lnTo>
                      <a:pt x="273" y="45"/>
                    </a:lnTo>
                    <a:lnTo>
                      <a:pt x="307" y="33"/>
                    </a:lnTo>
                    <a:lnTo>
                      <a:pt x="343" y="24"/>
                    </a:lnTo>
                    <a:lnTo>
                      <a:pt x="380" y="16"/>
                    </a:lnTo>
                    <a:lnTo>
                      <a:pt x="420" y="9"/>
                    </a:lnTo>
                    <a:lnTo>
                      <a:pt x="463" y="4"/>
                    </a:lnTo>
                    <a:lnTo>
                      <a:pt x="506" y="1"/>
                    </a:lnTo>
                    <a:lnTo>
                      <a:pt x="553" y="0"/>
                    </a:lnTo>
                    <a:lnTo>
                      <a:pt x="579" y="1"/>
                    </a:lnTo>
                    <a:lnTo>
                      <a:pt x="603" y="2"/>
                    </a:lnTo>
                    <a:lnTo>
                      <a:pt x="627" y="4"/>
                    </a:lnTo>
                    <a:lnTo>
                      <a:pt x="650" y="7"/>
                    </a:lnTo>
                    <a:lnTo>
                      <a:pt x="672" y="10"/>
                    </a:lnTo>
                    <a:lnTo>
                      <a:pt x="693" y="14"/>
                    </a:lnTo>
                    <a:lnTo>
                      <a:pt x="714" y="20"/>
                    </a:lnTo>
                    <a:lnTo>
                      <a:pt x="732" y="26"/>
                    </a:lnTo>
                    <a:lnTo>
                      <a:pt x="751" y="33"/>
                    </a:lnTo>
                    <a:lnTo>
                      <a:pt x="769" y="40"/>
                    </a:lnTo>
                    <a:lnTo>
                      <a:pt x="784" y="49"/>
                    </a:lnTo>
                    <a:lnTo>
                      <a:pt x="801" y="58"/>
                    </a:lnTo>
                    <a:lnTo>
                      <a:pt x="816" y="68"/>
                    </a:lnTo>
                    <a:lnTo>
                      <a:pt x="829" y="78"/>
                    </a:lnTo>
                    <a:lnTo>
                      <a:pt x="843" y="89"/>
                    </a:lnTo>
                    <a:lnTo>
                      <a:pt x="855" y="102"/>
                    </a:lnTo>
                    <a:lnTo>
                      <a:pt x="867" y="115"/>
                    </a:lnTo>
                    <a:lnTo>
                      <a:pt x="877" y="129"/>
                    </a:lnTo>
                    <a:lnTo>
                      <a:pt x="888" y="143"/>
                    </a:lnTo>
                    <a:lnTo>
                      <a:pt x="896" y="158"/>
                    </a:lnTo>
                    <a:lnTo>
                      <a:pt x="904" y="175"/>
                    </a:lnTo>
                    <a:lnTo>
                      <a:pt x="913" y="191"/>
                    </a:lnTo>
                    <a:lnTo>
                      <a:pt x="919" y="209"/>
                    </a:lnTo>
                    <a:lnTo>
                      <a:pt x="925" y="227"/>
                    </a:lnTo>
                    <a:lnTo>
                      <a:pt x="930" y="246"/>
                    </a:lnTo>
                    <a:lnTo>
                      <a:pt x="934" y="266"/>
                    </a:lnTo>
                    <a:lnTo>
                      <a:pt x="939" y="286"/>
                    </a:lnTo>
                    <a:lnTo>
                      <a:pt x="942" y="308"/>
                    </a:lnTo>
                    <a:lnTo>
                      <a:pt x="945" y="329"/>
                    </a:lnTo>
                    <a:lnTo>
                      <a:pt x="946" y="352"/>
                    </a:lnTo>
                    <a:lnTo>
                      <a:pt x="947" y="375"/>
                    </a:lnTo>
                    <a:lnTo>
                      <a:pt x="947" y="400"/>
                    </a:lnTo>
                    <a:lnTo>
                      <a:pt x="947" y="791"/>
                    </a:lnTo>
                    <a:lnTo>
                      <a:pt x="948" y="835"/>
                    </a:lnTo>
                    <a:lnTo>
                      <a:pt x="949" y="874"/>
                    </a:lnTo>
                    <a:lnTo>
                      <a:pt x="951" y="910"/>
                    </a:lnTo>
                    <a:lnTo>
                      <a:pt x="954" y="942"/>
                    </a:lnTo>
                    <a:lnTo>
                      <a:pt x="957" y="970"/>
                    </a:lnTo>
                    <a:lnTo>
                      <a:pt x="963" y="996"/>
                    </a:lnTo>
                    <a:lnTo>
                      <a:pt x="969" y="1019"/>
                    </a:lnTo>
                    <a:lnTo>
                      <a:pt x="976" y="1040"/>
                    </a:lnTo>
                    <a:lnTo>
                      <a:pt x="670" y="1040"/>
                    </a:lnTo>
                    <a:lnTo>
                      <a:pt x="665" y="1023"/>
                    </a:lnTo>
                    <a:lnTo>
                      <a:pt x="660" y="1006"/>
                    </a:lnTo>
                    <a:lnTo>
                      <a:pt x="656" y="989"/>
                    </a:lnTo>
                    <a:lnTo>
                      <a:pt x="653" y="971"/>
                    </a:lnTo>
                    <a:lnTo>
                      <a:pt x="650" y="951"/>
                    </a:lnTo>
                    <a:lnTo>
                      <a:pt x="649" y="931"/>
                    </a:lnTo>
                    <a:lnTo>
                      <a:pt x="647" y="912"/>
                    </a:lnTo>
                    <a:lnTo>
                      <a:pt x="647" y="890"/>
                    </a:lnTo>
                    <a:lnTo>
                      <a:pt x="629" y="910"/>
                    </a:lnTo>
                    <a:lnTo>
                      <a:pt x="610" y="927"/>
                    </a:lnTo>
                    <a:lnTo>
                      <a:pt x="592" y="944"/>
                    </a:lnTo>
                    <a:lnTo>
                      <a:pt x="573" y="961"/>
                    </a:lnTo>
                    <a:lnTo>
                      <a:pt x="553" y="975"/>
                    </a:lnTo>
                    <a:lnTo>
                      <a:pt x="533" y="989"/>
                    </a:lnTo>
                    <a:lnTo>
                      <a:pt x="512" y="1001"/>
                    </a:lnTo>
                    <a:lnTo>
                      <a:pt x="491" y="1012"/>
                    </a:lnTo>
                    <a:lnTo>
                      <a:pt x="468" y="1022"/>
                    </a:lnTo>
                    <a:lnTo>
                      <a:pt x="445" y="1030"/>
                    </a:lnTo>
                    <a:lnTo>
                      <a:pt x="422" y="1037"/>
                    </a:lnTo>
                    <a:lnTo>
                      <a:pt x="397" y="1044"/>
                    </a:lnTo>
                    <a:lnTo>
                      <a:pt x="372" y="1048"/>
                    </a:lnTo>
                    <a:lnTo>
                      <a:pt x="346" y="1052"/>
                    </a:lnTo>
                    <a:lnTo>
                      <a:pt x="319" y="1054"/>
                    </a:lnTo>
                    <a:lnTo>
                      <a:pt x="291" y="1054"/>
                    </a:lnTo>
                    <a:lnTo>
                      <a:pt x="276" y="1054"/>
                    </a:lnTo>
                    <a:lnTo>
                      <a:pt x="262" y="1053"/>
                    </a:lnTo>
                    <a:lnTo>
                      <a:pt x="248" y="1052"/>
                    </a:lnTo>
                    <a:lnTo>
                      <a:pt x="233" y="1050"/>
                    </a:lnTo>
                    <a:lnTo>
                      <a:pt x="220" y="1047"/>
                    </a:lnTo>
                    <a:lnTo>
                      <a:pt x="206" y="1044"/>
                    </a:lnTo>
                    <a:lnTo>
                      <a:pt x="193" y="1041"/>
                    </a:lnTo>
                    <a:lnTo>
                      <a:pt x="179" y="1036"/>
                    </a:lnTo>
                    <a:lnTo>
                      <a:pt x="167" y="1031"/>
                    </a:lnTo>
                    <a:lnTo>
                      <a:pt x="154" y="1026"/>
                    </a:lnTo>
                    <a:lnTo>
                      <a:pt x="142" y="1020"/>
                    </a:lnTo>
                    <a:lnTo>
                      <a:pt x="130" y="1014"/>
                    </a:lnTo>
                    <a:lnTo>
                      <a:pt x="119" y="1006"/>
                    </a:lnTo>
                    <a:lnTo>
                      <a:pt x="107" y="999"/>
                    </a:lnTo>
                    <a:lnTo>
                      <a:pt x="97" y="991"/>
                    </a:lnTo>
                    <a:lnTo>
                      <a:pt x="86" y="982"/>
                    </a:lnTo>
                    <a:lnTo>
                      <a:pt x="77" y="973"/>
                    </a:lnTo>
                    <a:lnTo>
                      <a:pt x="68" y="964"/>
                    </a:lnTo>
                    <a:lnTo>
                      <a:pt x="59" y="953"/>
                    </a:lnTo>
                    <a:lnTo>
                      <a:pt x="51" y="943"/>
                    </a:lnTo>
                    <a:lnTo>
                      <a:pt x="43" y="931"/>
                    </a:lnTo>
                    <a:lnTo>
                      <a:pt x="35" y="920"/>
                    </a:lnTo>
                    <a:lnTo>
                      <a:pt x="29" y="909"/>
                    </a:lnTo>
                    <a:lnTo>
                      <a:pt x="23" y="896"/>
                    </a:lnTo>
                    <a:lnTo>
                      <a:pt x="18" y="883"/>
                    </a:lnTo>
                    <a:lnTo>
                      <a:pt x="14" y="869"/>
                    </a:lnTo>
                    <a:lnTo>
                      <a:pt x="9" y="856"/>
                    </a:lnTo>
                    <a:lnTo>
                      <a:pt x="6" y="841"/>
                    </a:lnTo>
                    <a:lnTo>
                      <a:pt x="3" y="826"/>
                    </a:lnTo>
                    <a:lnTo>
                      <a:pt x="2" y="811"/>
                    </a:lnTo>
                    <a:lnTo>
                      <a:pt x="0" y="795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8" name="Freeform 207"/>
              <p:cNvSpPr>
                <a:spLocks/>
              </p:cNvSpPr>
              <p:nvPr/>
            </p:nvSpPr>
            <p:spPr bwMode="auto">
              <a:xfrm>
                <a:off x="3293" y="4044"/>
                <a:ext cx="37" cy="58"/>
              </a:xfrm>
              <a:custGeom>
                <a:avLst/>
                <a:gdLst>
                  <a:gd name="T0" fmla="*/ 0 w 664"/>
                  <a:gd name="T1" fmla="*/ 1040 h 1040"/>
                  <a:gd name="T2" fmla="*/ 0 w 664"/>
                  <a:gd name="T3" fmla="*/ 22 h 1040"/>
                  <a:gd name="T4" fmla="*/ 308 w 664"/>
                  <a:gd name="T5" fmla="*/ 22 h 1040"/>
                  <a:gd name="T6" fmla="*/ 308 w 664"/>
                  <a:gd name="T7" fmla="*/ 191 h 1040"/>
                  <a:gd name="T8" fmla="*/ 310 w 664"/>
                  <a:gd name="T9" fmla="*/ 191 h 1040"/>
                  <a:gd name="T10" fmla="*/ 321 w 664"/>
                  <a:gd name="T11" fmla="*/ 176 h 1040"/>
                  <a:gd name="T12" fmla="*/ 333 w 664"/>
                  <a:gd name="T13" fmla="*/ 159 h 1040"/>
                  <a:gd name="T14" fmla="*/ 346 w 664"/>
                  <a:gd name="T15" fmla="*/ 142 h 1040"/>
                  <a:gd name="T16" fmla="*/ 360 w 664"/>
                  <a:gd name="T17" fmla="*/ 126 h 1040"/>
                  <a:gd name="T18" fmla="*/ 376 w 664"/>
                  <a:gd name="T19" fmla="*/ 109 h 1040"/>
                  <a:gd name="T20" fmla="*/ 393 w 664"/>
                  <a:gd name="T21" fmla="*/ 93 h 1040"/>
                  <a:gd name="T22" fmla="*/ 411 w 664"/>
                  <a:gd name="T23" fmla="*/ 78 h 1040"/>
                  <a:gd name="T24" fmla="*/ 431 w 664"/>
                  <a:gd name="T25" fmla="*/ 63 h 1040"/>
                  <a:gd name="T26" fmla="*/ 453 w 664"/>
                  <a:gd name="T27" fmla="*/ 50 h 1040"/>
                  <a:gd name="T28" fmla="*/ 476 w 664"/>
                  <a:gd name="T29" fmla="*/ 38 h 1040"/>
                  <a:gd name="T30" fmla="*/ 501 w 664"/>
                  <a:gd name="T31" fmla="*/ 27 h 1040"/>
                  <a:gd name="T32" fmla="*/ 528 w 664"/>
                  <a:gd name="T33" fmla="*/ 19 h 1040"/>
                  <a:gd name="T34" fmla="*/ 542 w 664"/>
                  <a:gd name="T35" fmla="*/ 14 h 1040"/>
                  <a:gd name="T36" fmla="*/ 556 w 664"/>
                  <a:gd name="T37" fmla="*/ 10 h 1040"/>
                  <a:gd name="T38" fmla="*/ 572 w 664"/>
                  <a:gd name="T39" fmla="*/ 7 h 1040"/>
                  <a:gd name="T40" fmla="*/ 586 w 664"/>
                  <a:gd name="T41" fmla="*/ 5 h 1040"/>
                  <a:gd name="T42" fmla="*/ 603 w 664"/>
                  <a:gd name="T43" fmla="*/ 3 h 1040"/>
                  <a:gd name="T44" fmla="*/ 620 w 664"/>
                  <a:gd name="T45" fmla="*/ 2 h 1040"/>
                  <a:gd name="T46" fmla="*/ 636 w 664"/>
                  <a:gd name="T47" fmla="*/ 1 h 1040"/>
                  <a:gd name="T48" fmla="*/ 654 w 664"/>
                  <a:gd name="T49" fmla="*/ 0 h 1040"/>
                  <a:gd name="T50" fmla="*/ 664 w 664"/>
                  <a:gd name="T51" fmla="*/ 0 h 1040"/>
                  <a:gd name="T52" fmla="*/ 660 w 664"/>
                  <a:gd name="T53" fmla="*/ 273 h 1040"/>
                  <a:gd name="T54" fmla="*/ 646 w 664"/>
                  <a:gd name="T55" fmla="*/ 272 h 1040"/>
                  <a:gd name="T56" fmla="*/ 623 w 664"/>
                  <a:gd name="T57" fmla="*/ 270 h 1040"/>
                  <a:gd name="T58" fmla="*/ 599 w 664"/>
                  <a:gd name="T59" fmla="*/ 268 h 1040"/>
                  <a:gd name="T60" fmla="*/ 580 w 664"/>
                  <a:gd name="T61" fmla="*/ 268 h 1040"/>
                  <a:gd name="T62" fmla="*/ 557 w 664"/>
                  <a:gd name="T63" fmla="*/ 268 h 1040"/>
                  <a:gd name="T64" fmla="*/ 535 w 664"/>
                  <a:gd name="T65" fmla="*/ 270 h 1040"/>
                  <a:gd name="T66" fmla="*/ 515 w 664"/>
                  <a:gd name="T67" fmla="*/ 274 h 1040"/>
                  <a:gd name="T68" fmla="*/ 494 w 664"/>
                  <a:gd name="T69" fmla="*/ 279 h 1040"/>
                  <a:gd name="T70" fmla="*/ 474 w 664"/>
                  <a:gd name="T71" fmla="*/ 285 h 1040"/>
                  <a:gd name="T72" fmla="*/ 455 w 664"/>
                  <a:gd name="T73" fmla="*/ 292 h 1040"/>
                  <a:gd name="T74" fmla="*/ 436 w 664"/>
                  <a:gd name="T75" fmla="*/ 300 h 1040"/>
                  <a:gd name="T76" fmla="*/ 420 w 664"/>
                  <a:gd name="T77" fmla="*/ 310 h 1040"/>
                  <a:gd name="T78" fmla="*/ 403 w 664"/>
                  <a:gd name="T79" fmla="*/ 320 h 1040"/>
                  <a:gd name="T80" fmla="*/ 386 w 664"/>
                  <a:gd name="T81" fmla="*/ 331 h 1040"/>
                  <a:gd name="T82" fmla="*/ 372 w 664"/>
                  <a:gd name="T83" fmla="*/ 342 h 1040"/>
                  <a:gd name="T84" fmla="*/ 357 w 664"/>
                  <a:gd name="T85" fmla="*/ 354 h 1040"/>
                  <a:gd name="T86" fmla="*/ 344 w 664"/>
                  <a:gd name="T87" fmla="*/ 367 h 1040"/>
                  <a:gd name="T88" fmla="*/ 331 w 664"/>
                  <a:gd name="T89" fmla="*/ 380 h 1040"/>
                  <a:gd name="T90" fmla="*/ 319 w 664"/>
                  <a:gd name="T91" fmla="*/ 394 h 1040"/>
                  <a:gd name="T92" fmla="*/ 308 w 664"/>
                  <a:gd name="T93" fmla="*/ 407 h 1040"/>
                  <a:gd name="T94" fmla="*/ 308 w 664"/>
                  <a:gd name="T95" fmla="*/ 1040 h 1040"/>
                  <a:gd name="T96" fmla="*/ 0 w 664"/>
                  <a:gd name="T9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8" y="22"/>
                    </a:lnTo>
                    <a:lnTo>
                      <a:pt x="308" y="191"/>
                    </a:lnTo>
                    <a:lnTo>
                      <a:pt x="310" y="191"/>
                    </a:lnTo>
                    <a:lnTo>
                      <a:pt x="321" y="176"/>
                    </a:lnTo>
                    <a:lnTo>
                      <a:pt x="333" y="159"/>
                    </a:lnTo>
                    <a:lnTo>
                      <a:pt x="346" y="142"/>
                    </a:lnTo>
                    <a:lnTo>
                      <a:pt x="360" y="126"/>
                    </a:lnTo>
                    <a:lnTo>
                      <a:pt x="376" y="109"/>
                    </a:lnTo>
                    <a:lnTo>
                      <a:pt x="393" y="93"/>
                    </a:lnTo>
                    <a:lnTo>
                      <a:pt x="411" y="78"/>
                    </a:lnTo>
                    <a:lnTo>
                      <a:pt x="431" y="63"/>
                    </a:lnTo>
                    <a:lnTo>
                      <a:pt x="453" y="50"/>
                    </a:lnTo>
                    <a:lnTo>
                      <a:pt x="476" y="38"/>
                    </a:lnTo>
                    <a:lnTo>
                      <a:pt x="501" y="27"/>
                    </a:lnTo>
                    <a:lnTo>
                      <a:pt x="528" y="19"/>
                    </a:lnTo>
                    <a:lnTo>
                      <a:pt x="542" y="14"/>
                    </a:lnTo>
                    <a:lnTo>
                      <a:pt x="556" y="10"/>
                    </a:lnTo>
                    <a:lnTo>
                      <a:pt x="572" y="7"/>
                    </a:lnTo>
                    <a:lnTo>
                      <a:pt x="586" y="5"/>
                    </a:lnTo>
                    <a:lnTo>
                      <a:pt x="603" y="3"/>
                    </a:lnTo>
                    <a:lnTo>
                      <a:pt x="620" y="2"/>
                    </a:lnTo>
                    <a:lnTo>
                      <a:pt x="636" y="1"/>
                    </a:lnTo>
                    <a:lnTo>
                      <a:pt x="654" y="0"/>
                    </a:lnTo>
                    <a:lnTo>
                      <a:pt x="664" y="0"/>
                    </a:lnTo>
                    <a:lnTo>
                      <a:pt x="660" y="273"/>
                    </a:lnTo>
                    <a:lnTo>
                      <a:pt x="646" y="272"/>
                    </a:lnTo>
                    <a:lnTo>
                      <a:pt x="623" y="270"/>
                    </a:lnTo>
                    <a:lnTo>
                      <a:pt x="599" y="268"/>
                    </a:lnTo>
                    <a:lnTo>
                      <a:pt x="580" y="268"/>
                    </a:lnTo>
                    <a:lnTo>
                      <a:pt x="557" y="268"/>
                    </a:lnTo>
                    <a:lnTo>
                      <a:pt x="535" y="270"/>
                    </a:lnTo>
                    <a:lnTo>
                      <a:pt x="515" y="274"/>
                    </a:lnTo>
                    <a:lnTo>
                      <a:pt x="494" y="279"/>
                    </a:lnTo>
                    <a:lnTo>
                      <a:pt x="474" y="285"/>
                    </a:lnTo>
                    <a:lnTo>
                      <a:pt x="455" y="292"/>
                    </a:lnTo>
                    <a:lnTo>
                      <a:pt x="436" y="300"/>
                    </a:lnTo>
                    <a:lnTo>
                      <a:pt x="420" y="310"/>
                    </a:lnTo>
                    <a:lnTo>
                      <a:pt x="403" y="320"/>
                    </a:lnTo>
                    <a:lnTo>
                      <a:pt x="386" y="331"/>
                    </a:lnTo>
                    <a:lnTo>
                      <a:pt x="372" y="342"/>
                    </a:lnTo>
                    <a:lnTo>
                      <a:pt x="357" y="354"/>
                    </a:lnTo>
                    <a:lnTo>
                      <a:pt x="344" y="367"/>
                    </a:lnTo>
                    <a:lnTo>
                      <a:pt x="331" y="380"/>
                    </a:lnTo>
                    <a:lnTo>
                      <a:pt x="319" y="394"/>
                    </a:lnTo>
                    <a:lnTo>
                      <a:pt x="308" y="407"/>
                    </a:lnTo>
                    <a:lnTo>
                      <a:pt x="308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9" name="Freeform 208"/>
              <p:cNvSpPr>
                <a:spLocks/>
              </p:cNvSpPr>
              <p:nvPr/>
            </p:nvSpPr>
            <p:spPr bwMode="auto">
              <a:xfrm>
                <a:off x="3334" y="4026"/>
                <a:ext cx="41" cy="77"/>
              </a:xfrm>
              <a:custGeom>
                <a:avLst/>
                <a:gdLst>
                  <a:gd name="T0" fmla="*/ 170 w 739"/>
                  <a:gd name="T1" fmla="*/ 573 h 1380"/>
                  <a:gd name="T2" fmla="*/ 0 w 739"/>
                  <a:gd name="T3" fmla="*/ 350 h 1380"/>
                  <a:gd name="T4" fmla="*/ 170 w 739"/>
                  <a:gd name="T5" fmla="*/ 0 h 1380"/>
                  <a:gd name="T6" fmla="*/ 477 w 739"/>
                  <a:gd name="T7" fmla="*/ 350 h 1380"/>
                  <a:gd name="T8" fmla="*/ 739 w 739"/>
                  <a:gd name="T9" fmla="*/ 573 h 1380"/>
                  <a:gd name="T10" fmla="*/ 477 w 739"/>
                  <a:gd name="T11" fmla="*/ 1014 h 1380"/>
                  <a:gd name="T12" fmla="*/ 479 w 739"/>
                  <a:gd name="T13" fmla="*/ 1052 h 1380"/>
                  <a:gd name="T14" fmla="*/ 484 w 739"/>
                  <a:gd name="T15" fmla="*/ 1083 h 1380"/>
                  <a:gd name="T16" fmla="*/ 492 w 739"/>
                  <a:gd name="T17" fmla="*/ 1108 h 1380"/>
                  <a:gd name="T18" fmla="*/ 506 w 739"/>
                  <a:gd name="T19" fmla="*/ 1126 h 1380"/>
                  <a:gd name="T20" fmla="*/ 524 w 739"/>
                  <a:gd name="T21" fmla="*/ 1141 h 1380"/>
                  <a:gd name="T22" fmla="*/ 549 w 739"/>
                  <a:gd name="T23" fmla="*/ 1150 h 1380"/>
                  <a:gd name="T24" fmla="*/ 581 w 739"/>
                  <a:gd name="T25" fmla="*/ 1155 h 1380"/>
                  <a:gd name="T26" fmla="*/ 618 w 739"/>
                  <a:gd name="T27" fmla="*/ 1158 h 1380"/>
                  <a:gd name="T28" fmla="*/ 674 w 739"/>
                  <a:gd name="T29" fmla="*/ 1154 h 1380"/>
                  <a:gd name="T30" fmla="*/ 699 w 739"/>
                  <a:gd name="T31" fmla="*/ 1150 h 1380"/>
                  <a:gd name="T32" fmla="*/ 720 w 739"/>
                  <a:gd name="T33" fmla="*/ 1146 h 1380"/>
                  <a:gd name="T34" fmla="*/ 707 w 739"/>
                  <a:gd name="T35" fmla="*/ 1368 h 1380"/>
                  <a:gd name="T36" fmla="*/ 663 w 739"/>
                  <a:gd name="T37" fmla="*/ 1373 h 1380"/>
                  <a:gd name="T38" fmla="*/ 605 w 739"/>
                  <a:gd name="T39" fmla="*/ 1377 h 1380"/>
                  <a:gd name="T40" fmla="*/ 544 w 739"/>
                  <a:gd name="T41" fmla="*/ 1380 h 1380"/>
                  <a:gd name="T42" fmla="*/ 489 w 739"/>
                  <a:gd name="T43" fmla="*/ 1380 h 1380"/>
                  <a:gd name="T44" fmla="*/ 438 w 739"/>
                  <a:gd name="T45" fmla="*/ 1378 h 1380"/>
                  <a:gd name="T46" fmla="*/ 393 w 739"/>
                  <a:gd name="T47" fmla="*/ 1373 h 1380"/>
                  <a:gd name="T48" fmla="*/ 354 w 739"/>
                  <a:gd name="T49" fmla="*/ 1365 h 1380"/>
                  <a:gd name="T50" fmla="*/ 318 w 739"/>
                  <a:gd name="T51" fmla="*/ 1355 h 1380"/>
                  <a:gd name="T52" fmla="*/ 288 w 739"/>
                  <a:gd name="T53" fmla="*/ 1343 h 1380"/>
                  <a:gd name="T54" fmla="*/ 262 w 739"/>
                  <a:gd name="T55" fmla="*/ 1328 h 1380"/>
                  <a:gd name="T56" fmla="*/ 240 w 739"/>
                  <a:gd name="T57" fmla="*/ 1311 h 1380"/>
                  <a:gd name="T58" fmla="*/ 221 w 739"/>
                  <a:gd name="T59" fmla="*/ 1293 h 1380"/>
                  <a:gd name="T60" fmla="*/ 207 w 739"/>
                  <a:gd name="T61" fmla="*/ 1271 h 1380"/>
                  <a:gd name="T62" fmla="*/ 195 w 739"/>
                  <a:gd name="T63" fmla="*/ 1248 h 1380"/>
                  <a:gd name="T64" fmla="*/ 186 w 739"/>
                  <a:gd name="T65" fmla="*/ 1222 h 1380"/>
                  <a:gd name="T66" fmla="*/ 180 w 739"/>
                  <a:gd name="T67" fmla="*/ 1194 h 1380"/>
                  <a:gd name="T68" fmla="*/ 174 w 739"/>
                  <a:gd name="T69" fmla="*/ 1164 h 1380"/>
                  <a:gd name="T70" fmla="*/ 171 w 739"/>
                  <a:gd name="T71" fmla="*/ 1116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9" h="1380">
                    <a:moveTo>
                      <a:pt x="170" y="1081"/>
                    </a:moveTo>
                    <a:lnTo>
                      <a:pt x="170" y="573"/>
                    </a:lnTo>
                    <a:lnTo>
                      <a:pt x="0" y="573"/>
                    </a:lnTo>
                    <a:lnTo>
                      <a:pt x="0" y="350"/>
                    </a:lnTo>
                    <a:lnTo>
                      <a:pt x="170" y="350"/>
                    </a:lnTo>
                    <a:lnTo>
                      <a:pt x="170" y="0"/>
                    </a:lnTo>
                    <a:lnTo>
                      <a:pt x="477" y="0"/>
                    </a:lnTo>
                    <a:lnTo>
                      <a:pt x="477" y="350"/>
                    </a:lnTo>
                    <a:lnTo>
                      <a:pt x="739" y="350"/>
                    </a:lnTo>
                    <a:lnTo>
                      <a:pt x="739" y="573"/>
                    </a:lnTo>
                    <a:lnTo>
                      <a:pt x="477" y="573"/>
                    </a:lnTo>
                    <a:lnTo>
                      <a:pt x="477" y="1014"/>
                    </a:lnTo>
                    <a:lnTo>
                      <a:pt x="478" y="1034"/>
                    </a:lnTo>
                    <a:lnTo>
                      <a:pt x="479" y="1052"/>
                    </a:lnTo>
                    <a:lnTo>
                      <a:pt x="481" y="1068"/>
                    </a:lnTo>
                    <a:lnTo>
                      <a:pt x="484" y="1083"/>
                    </a:lnTo>
                    <a:lnTo>
                      <a:pt x="487" y="1095"/>
                    </a:lnTo>
                    <a:lnTo>
                      <a:pt x="492" y="1108"/>
                    </a:lnTo>
                    <a:lnTo>
                      <a:pt x="498" y="1117"/>
                    </a:lnTo>
                    <a:lnTo>
                      <a:pt x="506" y="1126"/>
                    </a:lnTo>
                    <a:lnTo>
                      <a:pt x="515" y="1134"/>
                    </a:lnTo>
                    <a:lnTo>
                      <a:pt x="524" y="1141"/>
                    </a:lnTo>
                    <a:lnTo>
                      <a:pt x="537" y="1146"/>
                    </a:lnTo>
                    <a:lnTo>
                      <a:pt x="549" y="1150"/>
                    </a:lnTo>
                    <a:lnTo>
                      <a:pt x="564" y="1153"/>
                    </a:lnTo>
                    <a:lnTo>
                      <a:pt x="581" y="1155"/>
                    </a:lnTo>
                    <a:lnTo>
                      <a:pt x="598" y="1157"/>
                    </a:lnTo>
                    <a:lnTo>
                      <a:pt x="618" y="1158"/>
                    </a:lnTo>
                    <a:lnTo>
                      <a:pt x="645" y="1157"/>
                    </a:lnTo>
                    <a:lnTo>
                      <a:pt x="674" y="1154"/>
                    </a:lnTo>
                    <a:lnTo>
                      <a:pt x="688" y="1152"/>
                    </a:lnTo>
                    <a:lnTo>
                      <a:pt x="699" y="1150"/>
                    </a:lnTo>
                    <a:lnTo>
                      <a:pt x="711" y="1148"/>
                    </a:lnTo>
                    <a:lnTo>
                      <a:pt x="720" y="1146"/>
                    </a:lnTo>
                    <a:lnTo>
                      <a:pt x="720" y="1365"/>
                    </a:lnTo>
                    <a:lnTo>
                      <a:pt x="707" y="1368"/>
                    </a:lnTo>
                    <a:lnTo>
                      <a:pt x="688" y="1371"/>
                    </a:lnTo>
                    <a:lnTo>
                      <a:pt x="663" y="1373"/>
                    </a:lnTo>
                    <a:lnTo>
                      <a:pt x="635" y="1375"/>
                    </a:lnTo>
                    <a:lnTo>
                      <a:pt x="605" y="1377"/>
                    </a:lnTo>
                    <a:lnTo>
                      <a:pt x="573" y="1379"/>
                    </a:lnTo>
                    <a:lnTo>
                      <a:pt x="544" y="1380"/>
                    </a:lnTo>
                    <a:lnTo>
                      <a:pt x="517" y="1380"/>
                    </a:lnTo>
                    <a:lnTo>
                      <a:pt x="489" y="1380"/>
                    </a:lnTo>
                    <a:lnTo>
                      <a:pt x="463" y="1379"/>
                    </a:lnTo>
                    <a:lnTo>
                      <a:pt x="438" y="1378"/>
                    </a:lnTo>
                    <a:lnTo>
                      <a:pt x="415" y="1376"/>
                    </a:lnTo>
                    <a:lnTo>
                      <a:pt x="393" y="1373"/>
                    </a:lnTo>
                    <a:lnTo>
                      <a:pt x="372" y="1370"/>
                    </a:lnTo>
                    <a:lnTo>
                      <a:pt x="354" y="1365"/>
                    </a:lnTo>
                    <a:lnTo>
                      <a:pt x="335" y="1360"/>
                    </a:lnTo>
                    <a:lnTo>
                      <a:pt x="318" y="1355"/>
                    </a:lnTo>
                    <a:lnTo>
                      <a:pt x="303" y="1350"/>
                    </a:lnTo>
                    <a:lnTo>
                      <a:pt x="288" y="1343"/>
                    </a:lnTo>
                    <a:lnTo>
                      <a:pt x="274" y="1336"/>
                    </a:lnTo>
                    <a:lnTo>
                      <a:pt x="262" y="1328"/>
                    </a:lnTo>
                    <a:lnTo>
                      <a:pt x="250" y="1320"/>
                    </a:lnTo>
                    <a:lnTo>
                      <a:pt x="240" y="1311"/>
                    </a:lnTo>
                    <a:lnTo>
                      <a:pt x="231" y="1302"/>
                    </a:lnTo>
                    <a:lnTo>
                      <a:pt x="221" y="1293"/>
                    </a:lnTo>
                    <a:lnTo>
                      <a:pt x="214" y="1282"/>
                    </a:lnTo>
                    <a:lnTo>
                      <a:pt x="207" y="1271"/>
                    </a:lnTo>
                    <a:lnTo>
                      <a:pt x="200" y="1259"/>
                    </a:lnTo>
                    <a:lnTo>
                      <a:pt x="195" y="1248"/>
                    </a:lnTo>
                    <a:lnTo>
                      <a:pt x="190" y="1234"/>
                    </a:lnTo>
                    <a:lnTo>
                      <a:pt x="186" y="1222"/>
                    </a:lnTo>
                    <a:lnTo>
                      <a:pt x="182" y="1209"/>
                    </a:lnTo>
                    <a:lnTo>
                      <a:pt x="180" y="1194"/>
                    </a:lnTo>
                    <a:lnTo>
                      <a:pt x="177" y="1179"/>
                    </a:lnTo>
                    <a:lnTo>
                      <a:pt x="174" y="1164"/>
                    </a:lnTo>
                    <a:lnTo>
                      <a:pt x="173" y="1148"/>
                    </a:lnTo>
                    <a:lnTo>
                      <a:pt x="171" y="1116"/>
                    </a:lnTo>
                    <a:lnTo>
                      <a:pt x="170" y="10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0" name="Freeform 209"/>
              <p:cNvSpPr>
                <a:spLocks/>
              </p:cNvSpPr>
              <p:nvPr/>
            </p:nvSpPr>
            <p:spPr bwMode="auto">
              <a:xfrm>
                <a:off x="3384" y="4044"/>
                <a:ext cx="53" cy="58"/>
              </a:xfrm>
              <a:custGeom>
                <a:avLst/>
                <a:gdLst>
                  <a:gd name="T0" fmla="*/ 0 w 957"/>
                  <a:gd name="T1" fmla="*/ 22 h 1040"/>
                  <a:gd name="T2" fmla="*/ 308 w 957"/>
                  <a:gd name="T3" fmla="*/ 182 h 1040"/>
                  <a:gd name="T4" fmla="*/ 333 w 957"/>
                  <a:gd name="T5" fmla="*/ 151 h 1040"/>
                  <a:gd name="T6" fmla="*/ 364 w 957"/>
                  <a:gd name="T7" fmla="*/ 119 h 1040"/>
                  <a:gd name="T8" fmla="*/ 400 w 957"/>
                  <a:gd name="T9" fmla="*/ 89 h 1040"/>
                  <a:gd name="T10" fmla="*/ 440 w 957"/>
                  <a:gd name="T11" fmla="*/ 61 h 1040"/>
                  <a:gd name="T12" fmla="*/ 486 w 957"/>
                  <a:gd name="T13" fmla="*/ 36 h 1040"/>
                  <a:gd name="T14" fmla="*/ 538 w 957"/>
                  <a:gd name="T15" fmla="*/ 18 h 1040"/>
                  <a:gd name="T16" fmla="*/ 597 w 957"/>
                  <a:gd name="T17" fmla="*/ 5 h 1040"/>
                  <a:gd name="T18" fmla="*/ 628 w 957"/>
                  <a:gd name="T19" fmla="*/ 2 h 1040"/>
                  <a:gd name="T20" fmla="*/ 660 w 957"/>
                  <a:gd name="T21" fmla="*/ 0 h 1040"/>
                  <a:gd name="T22" fmla="*/ 692 w 957"/>
                  <a:gd name="T23" fmla="*/ 1 h 1040"/>
                  <a:gd name="T24" fmla="*/ 723 w 957"/>
                  <a:gd name="T25" fmla="*/ 4 h 1040"/>
                  <a:gd name="T26" fmla="*/ 752 w 957"/>
                  <a:gd name="T27" fmla="*/ 9 h 1040"/>
                  <a:gd name="T28" fmla="*/ 779 w 957"/>
                  <a:gd name="T29" fmla="*/ 18 h 1040"/>
                  <a:gd name="T30" fmla="*/ 805 w 957"/>
                  <a:gd name="T31" fmla="*/ 27 h 1040"/>
                  <a:gd name="T32" fmla="*/ 830 w 957"/>
                  <a:gd name="T33" fmla="*/ 38 h 1040"/>
                  <a:gd name="T34" fmla="*/ 852 w 957"/>
                  <a:gd name="T35" fmla="*/ 53 h 1040"/>
                  <a:gd name="T36" fmla="*/ 873 w 957"/>
                  <a:gd name="T37" fmla="*/ 70 h 1040"/>
                  <a:gd name="T38" fmla="*/ 892 w 957"/>
                  <a:gd name="T39" fmla="*/ 89 h 1040"/>
                  <a:gd name="T40" fmla="*/ 908 w 957"/>
                  <a:gd name="T41" fmla="*/ 110 h 1040"/>
                  <a:gd name="T42" fmla="*/ 923 w 957"/>
                  <a:gd name="T43" fmla="*/ 135 h 1040"/>
                  <a:gd name="T44" fmla="*/ 934 w 957"/>
                  <a:gd name="T45" fmla="*/ 162 h 1040"/>
                  <a:gd name="T46" fmla="*/ 945 w 957"/>
                  <a:gd name="T47" fmla="*/ 191 h 1040"/>
                  <a:gd name="T48" fmla="*/ 951 w 957"/>
                  <a:gd name="T49" fmla="*/ 223 h 1040"/>
                  <a:gd name="T50" fmla="*/ 955 w 957"/>
                  <a:gd name="T51" fmla="*/ 259 h 1040"/>
                  <a:gd name="T52" fmla="*/ 957 w 957"/>
                  <a:gd name="T53" fmla="*/ 296 h 1040"/>
                  <a:gd name="T54" fmla="*/ 651 w 957"/>
                  <a:gd name="T55" fmla="*/ 1040 h 1040"/>
                  <a:gd name="T56" fmla="*/ 650 w 957"/>
                  <a:gd name="T57" fmla="*/ 377 h 1040"/>
                  <a:gd name="T58" fmla="*/ 647 w 957"/>
                  <a:gd name="T59" fmla="*/ 347 h 1040"/>
                  <a:gd name="T60" fmla="*/ 639 w 957"/>
                  <a:gd name="T61" fmla="*/ 321 h 1040"/>
                  <a:gd name="T62" fmla="*/ 629 w 957"/>
                  <a:gd name="T63" fmla="*/ 299 h 1040"/>
                  <a:gd name="T64" fmla="*/ 614 w 957"/>
                  <a:gd name="T65" fmla="*/ 282 h 1040"/>
                  <a:gd name="T66" fmla="*/ 596 w 957"/>
                  <a:gd name="T67" fmla="*/ 268 h 1040"/>
                  <a:gd name="T68" fmla="*/ 573 w 957"/>
                  <a:gd name="T69" fmla="*/ 260 h 1040"/>
                  <a:gd name="T70" fmla="*/ 546 w 957"/>
                  <a:gd name="T71" fmla="*/ 255 h 1040"/>
                  <a:gd name="T72" fmla="*/ 514 w 957"/>
                  <a:gd name="T73" fmla="*/ 255 h 1040"/>
                  <a:gd name="T74" fmla="*/ 485 w 957"/>
                  <a:gd name="T75" fmla="*/ 259 h 1040"/>
                  <a:gd name="T76" fmla="*/ 456 w 957"/>
                  <a:gd name="T77" fmla="*/ 266 h 1040"/>
                  <a:gd name="T78" fmla="*/ 428 w 957"/>
                  <a:gd name="T79" fmla="*/ 276 h 1040"/>
                  <a:gd name="T80" fmla="*/ 401 w 957"/>
                  <a:gd name="T81" fmla="*/ 290 h 1040"/>
                  <a:gd name="T82" fmla="*/ 374 w 957"/>
                  <a:gd name="T83" fmla="*/ 307 h 1040"/>
                  <a:gd name="T84" fmla="*/ 334 w 957"/>
                  <a:gd name="T85" fmla="*/ 335 h 1040"/>
                  <a:gd name="T86" fmla="*/ 308 w 957"/>
                  <a:gd name="T8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7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8" y="22"/>
                    </a:lnTo>
                    <a:lnTo>
                      <a:pt x="308" y="182"/>
                    </a:lnTo>
                    <a:lnTo>
                      <a:pt x="321" y="166"/>
                    </a:lnTo>
                    <a:lnTo>
                      <a:pt x="333" y="151"/>
                    </a:lnTo>
                    <a:lnTo>
                      <a:pt x="348" y="135"/>
                    </a:lnTo>
                    <a:lnTo>
                      <a:pt x="364" y="119"/>
                    </a:lnTo>
                    <a:lnTo>
                      <a:pt x="381" y="104"/>
                    </a:lnTo>
                    <a:lnTo>
                      <a:pt x="400" y="89"/>
                    </a:lnTo>
                    <a:lnTo>
                      <a:pt x="420" y="75"/>
                    </a:lnTo>
                    <a:lnTo>
                      <a:pt x="440" y="61"/>
                    </a:lnTo>
                    <a:lnTo>
                      <a:pt x="462" y="49"/>
                    </a:lnTo>
                    <a:lnTo>
                      <a:pt x="486" y="36"/>
                    </a:lnTo>
                    <a:lnTo>
                      <a:pt x="512" y="26"/>
                    </a:lnTo>
                    <a:lnTo>
                      <a:pt x="538" y="18"/>
                    </a:lnTo>
                    <a:lnTo>
                      <a:pt x="567" y="10"/>
                    </a:lnTo>
                    <a:lnTo>
                      <a:pt x="597" y="5"/>
                    </a:lnTo>
                    <a:lnTo>
                      <a:pt x="611" y="3"/>
                    </a:lnTo>
                    <a:lnTo>
                      <a:pt x="628" y="2"/>
                    </a:lnTo>
                    <a:lnTo>
                      <a:pt x="644" y="1"/>
                    </a:lnTo>
                    <a:lnTo>
                      <a:pt x="660" y="0"/>
                    </a:lnTo>
                    <a:lnTo>
                      <a:pt x="676" y="1"/>
                    </a:lnTo>
                    <a:lnTo>
                      <a:pt x="692" y="1"/>
                    </a:lnTo>
                    <a:lnTo>
                      <a:pt x="707" y="3"/>
                    </a:lnTo>
                    <a:lnTo>
                      <a:pt x="723" y="4"/>
                    </a:lnTo>
                    <a:lnTo>
                      <a:pt x="737" y="7"/>
                    </a:lnTo>
                    <a:lnTo>
                      <a:pt x="752" y="9"/>
                    </a:lnTo>
                    <a:lnTo>
                      <a:pt x="765" y="13"/>
                    </a:lnTo>
                    <a:lnTo>
                      <a:pt x="779" y="18"/>
                    </a:lnTo>
                    <a:lnTo>
                      <a:pt x="793" y="22"/>
                    </a:lnTo>
                    <a:lnTo>
                      <a:pt x="805" y="27"/>
                    </a:lnTo>
                    <a:lnTo>
                      <a:pt x="818" y="32"/>
                    </a:lnTo>
                    <a:lnTo>
                      <a:pt x="830" y="38"/>
                    </a:lnTo>
                    <a:lnTo>
                      <a:pt x="842" y="46"/>
                    </a:lnTo>
                    <a:lnTo>
                      <a:pt x="852" y="53"/>
                    </a:lnTo>
                    <a:lnTo>
                      <a:pt x="863" y="61"/>
                    </a:lnTo>
                    <a:lnTo>
                      <a:pt x="873" y="70"/>
                    </a:lnTo>
                    <a:lnTo>
                      <a:pt x="883" y="79"/>
                    </a:lnTo>
                    <a:lnTo>
                      <a:pt x="892" y="89"/>
                    </a:lnTo>
                    <a:lnTo>
                      <a:pt x="900" y="100"/>
                    </a:lnTo>
                    <a:lnTo>
                      <a:pt x="908" y="110"/>
                    </a:lnTo>
                    <a:lnTo>
                      <a:pt x="915" y="123"/>
                    </a:lnTo>
                    <a:lnTo>
                      <a:pt x="923" y="135"/>
                    </a:lnTo>
                    <a:lnTo>
                      <a:pt x="929" y="148"/>
                    </a:lnTo>
                    <a:lnTo>
                      <a:pt x="934" y="162"/>
                    </a:lnTo>
                    <a:lnTo>
                      <a:pt x="939" y="177"/>
                    </a:lnTo>
                    <a:lnTo>
                      <a:pt x="945" y="191"/>
                    </a:lnTo>
                    <a:lnTo>
                      <a:pt x="948" y="207"/>
                    </a:lnTo>
                    <a:lnTo>
                      <a:pt x="951" y="223"/>
                    </a:lnTo>
                    <a:lnTo>
                      <a:pt x="954" y="241"/>
                    </a:lnTo>
                    <a:lnTo>
                      <a:pt x="955" y="259"/>
                    </a:lnTo>
                    <a:lnTo>
                      <a:pt x="956" y="278"/>
                    </a:lnTo>
                    <a:lnTo>
                      <a:pt x="957" y="296"/>
                    </a:lnTo>
                    <a:lnTo>
                      <a:pt x="957" y="1040"/>
                    </a:lnTo>
                    <a:lnTo>
                      <a:pt x="651" y="1040"/>
                    </a:lnTo>
                    <a:lnTo>
                      <a:pt x="651" y="394"/>
                    </a:lnTo>
                    <a:lnTo>
                      <a:pt x="650" y="377"/>
                    </a:lnTo>
                    <a:lnTo>
                      <a:pt x="649" y="362"/>
                    </a:lnTo>
                    <a:lnTo>
                      <a:pt x="647" y="347"/>
                    </a:lnTo>
                    <a:lnTo>
                      <a:pt x="644" y="334"/>
                    </a:lnTo>
                    <a:lnTo>
                      <a:pt x="639" y="321"/>
                    </a:lnTo>
                    <a:lnTo>
                      <a:pt x="635" y="310"/>
                    </a:lnTo>
                    <a:lnTo>
                      <a:pt x="629" y="299"/>
                    </a:lnTo>
                    <a:lnTo>
                      <a:pt x="623" y="290"/>
                    </a:lnTo>
                    <a:lnTo>
                      <a:pt x="614" y="282"/>
                    </a:lnTo>
                    <a:lnTo>
                      <a:pt x="606" y="274"/>
                    </a:lnTo>
                    <a:lnTo>
                      <a:pt x="596" y="268"/>
                    </a:lnTo>
                    <a:lnTo>
                      <a:pt x="585" y="263"/>
                    </a:lnTo>
                    <a:lnTo>
                      <a:pt x="573" y="260"/>
                    </a:lnTo>
                    <a:lnTo>
                      <a:pt x="560" y="257"/>
                    </a:lnTo>
                    <a:lnTo>
                      <a:pt x="546" y="255"/>
                    </a:lnTo>
                    <a:lnTo>
                      <a:pt x="530" y="255"/>
                    </a:lnTo>
                    <a:lnTo>
                      <a:pt x="514" y="255"/>
                    </a:lnTo>
                    <a:lnTo>
                      <a:pt x="500" y="257"/>
                    </a:lnTo>
                    <a:lnTo>
                      <a:pt x="485" y="259"/>
                    </a:lnTo>
                    <a:lnTo>
                      <a:pt x="471" y="262"/>
                    </a:lnTo>
                    <a:lnTo>
                      <a:pt x="456" y="266"/>
                    </a:lnTo>
                    <a:lnTo>
                      <a:pt x="441" y="271"/>
                    </a:lnTo>
                    <a:lnTo>
                      <a:pt x="428" y="276"/>
                    </a:lnTo>
                    <a:lnTo>
                      <a:pt x="414" y="283"/>
                    </a:lnTo>
                    <a:lnTo>
                      <a:pt x="401" y="290"/>
                    </a:lnTo>
                    <a:lnTo>
                      <a:pt x="387" y="297"/>
                    </a:lnTo>
                    <a:lnTo>
                      <a:pt x="374" y="307"/>
                    </a:lnTo>
                    <a:lnTo>
                      <a:pt x="360" y="315"/>
                    </a:lnTo>
                    <a:lnTo>
                      <a:pt x="334" y="335"/>
                    </a:lnTo>
                    <a:lnTo>
                      <a:pt x="308" y="355"/>
                    </a:lnTo>
                    <a:lnTo>
                      <a:pt x="308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1" name="Freeform 210"/>
              <p:cNvSpPr>
                <a:spLocks noEditPoints="1"/>
              </p:cNvSpPr>
              <p:nvPr/>
            </p:nvSpPr>
            <p:spPr bwMode="auto">
              <a:xfrm>
                <a:off x="3446" y="4044"/>
                <a:ext cx="55" cy="59"/>
              </a:xfrm>
              <a:custGeom>
                <a:avLst/>
                <a:gdLst>
                  <a:gd name="T0" fmla="*/ 691 w 981"/>
                  <a:gd name="T1" fmla="*/ 360 h 1060"/>
                  <a:gd name="T2" fmla="*/ 657 w 981"/>
                  <a:gd name="T3" fmla="*/ 287 h 1060"/>
                  <a:gd name="T4" fmla="*/ 603 w 981"/>
                  <a:gd name="T5" fmla="*/ 240 h 1060"/>
                  <a:gd name="T6" fmla="*/ 531 w 981"/>
                  <a:gd name="T7" fmla="*/ 221 h 1060"/>
                  <a:gd name="T8" fmla="*/ 458 w 981"/>
                  <a:gd name="T9" fmla="*/ 227 h 1060"/>
                  <a:gd name="T10" fmla="*/ 397 w 981"/>
                  <a:gd name="T11" fmla="*/ 258 h 1060"/>
                  <a:gd name="T12" fmla="*/ 346 w 981"/>
                  <a:gd name="T13" fmla="*/ 317 h 1060"/>
                  <a:gd name="T14" fmla="*/ 314 w 981"/>
                  <a:gd name="T15" fmla="*/ 405 h 1060"/>
                  <a:gd name="T16" fmla="*/ 1 w 981"/>
                  <a:gd name="T17" fmla="*/ 495 h 1060"/>
                  <a:gd name="T18" fmla="*/ 20 w 981"/>
                  <a:gd name="T19" fmla="*/ 365 h 1060"/>
                  <a:gd name="T20" fmla="*/ 62 w 981"/>
                  <a:gd name="T21" fmla="*/ 257 h 1060"/>
                  <a:gd name="T22" fmla="*/ 123 w 981"/>
                  <a:gd name="T23" fmla="*/ 169 h 1060"/>
                  <a:gd name="T24" fmla="*/ 196 w 981"/>
                  <a:gd name="T25" fmla="*/ 103 h 1060"/>
                  <a:gd name="T26" fmla="*/ 279 w 981"/>
                  <a:gd name="T27" fmla="*/ 54 h 1060"/>
                  <a:gd name="T28" fmla="*/ 365 w 981"/>
                  <a:gd name="T29" fmla="*/ 21 h 1060"/>
                  <a:gd name="T30" fmla="*/ 451 w 981"/>
                  <a:gd name="T31" fmla="*/ 4 h 1060"/>
                  <a:gd name="T32" fmla="*/ 532 w 981"/>
                  <a:gd name="T33" fmla="*/ 1 h 1060"/>
                  <a:gd name="T34" fmla="*/ 613 w 981"/>
                  <a:gd name="T35" fmla="*/ 9 h 1060"/>
                  <a:gd name="T36" fmla="*/ 694 w 981"/>
                  <a:gd name="T37" fmla="*/ 31 h 1060"/>
                  <a:gd name="T38" fmla="*/ 772 w 981"/>
                  <a:gd name="T39" fmla="*/ 70 h 1060"/>
                  <a:gd name="T40" fmla="*/ 842 w 981"/>
                  <a:gd name="T41" fmla="*/ 127 h 1060"/>
                  <a:gd name="T42" fmla="*/ 902 w 981"/>
                  <a:gd name="T43" fmla="*/ 208 h 1060"/>
                  <a:gd name="T44" fmla="*/ 947 w 981"/>
                  <a:gd name="T45" fmla="*/ 313 h 1060"/>
                  <a:gd name="T46" fmla="*/ 974 w 981"/>
                  <a:gd name="T47" fmla="*/ 447 h 1060"/>
                  <a:gd name="T48" fmla="*/ 981 w 981"/>
                  <a:gd name="T49" fmla="*/ 613 h 1060"/>
                  <a:gd name="T50" fmla="*/ 311 w 981"/>
                  <a:gd name="T51" fmla="*/ 658 h 1060"/>
                  <a:gd name="T52" fmla="*/ 326 w 981"/>
                  <a:gd name="T53" fmla="*/ 709 h 1060"/>
                  <a:gd name="T54" fmla="*/ 348 w 981"/>
                  <a:gd name="T55" fmla="*/ 752 h 1060"/>
                  <a:gd name="T56" fmla="*/ 374 w 981"/>
                  <a:gd name="T57" fmla="*/ 786 h 1060"/>
                  <a:gd name="T58" fmla="*/ 406 w 981"/>
                  <a:gd name="T59" fmla="*/ 812 h 1060"/>
                  <a:gd name="T60" fmla="*/ 475 w 981"/>
                  <a:gd name="T61" fmla="*/ 839 h 1060"/>
                  <a:gd name="T62" fmla="*/ 565 w 981"/>
                  <a:gd name="T63" fmla="*/ 845 h 1060"/>
                  <a:gd name="T64" fmla="*/ 652 w 981"/>
                  <a:gd name="T65" fmla="*/ 831 h 1060"/>
                  <a:gd name="T66" fmla="*/ 732 w 981"/>
                  <a:gd name="T67" fmla="*/ 800 h 1060"/>
                  <a:gd name="T68" fmla="*/ 802 w 981"/>
                  <a:gd name="T69" fmla="*/ 759 h 1060"/>
                  <a:gd name="T70" fmla="*/ 963 w 981"/>
                  <a:gd name="T71" fmla="*/ 908 h 1060"/>
                  <a:gd name="T72" fmla="*/ 869 w 981"/>
                  <a:gd name="T73" fmla="*/ 974 h 1060"/>
                  <a:gd name="T74" fmla="*/ 764 w 981"/>
                  <a:gd name="T75" fmla="*/ 1022 h 1060"/>
                  <a:gd name="T76" fmla="*/ 648 w 981"/>
                  <a:gd name="T77" fmla="*/ 1050 h 1060"/>
                  <a:gd name="T78" fmla="*/ 519 w 981"/>
                  <a:gd name="T79" fmla="*/ 1060 h 1060"/>
                  <a:gd name="T80" fmla="*/ 422 w 981"/>
                  <a:gd name="T81" fmla="*/ 1053 h 1060"/>
                  <a:gd name="T82" fmla="*/ 326 w 981"/>
                  <a:gd name="T83" fmla="*/ 1033 h 1060"/>
                  <a:gd name="T84" fmla="*/ 238 w 981"/>
                  <a:gd name="T85" fmla="*/ 997 h 1060"/>
                  <a:gd name="T86" fmla="*/ 160 w 981"/>
                  <a:gd name="T87" fmla="*/ 943 h 1060"/>
                  <a:gd name="T88" fmla="*/ 93 w 981"/>
                  <a:gd name="T89" fmla="*/ 871 h 1060"/>
                  <a:gd name="T90" fmla="*/ 43 w 981"/>
                  <a:gd name="T91" fmla="*/ 780 h 1060"/>
                  <a:gd name="T92" fmla="*/ 11 w 981"/>
                  <a:gd name="T93" fmla="*/ 667 h 1060"/>
                  <a:gd name="T94" fmla="*/ 0 w 981"/>
                  <a:gd name="T95" fmla="*/ 531 h 1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1" h="1060">
                    <a:moveTo>
                      <a:pt x="705" y="432"/>
                    </a:moveTo>
                    <a:lnTo>
                      <a:pt x="702" y="406"/>
                    </a:lnTo>
                    <a:lnTo>
                      <a:pt x="697" y="381"/>
                    </a:lnTo>
                    <a:lnTo>
                      <a:pt x="691" y="360"/>
                    </a:lnTo>
                    <a:lnTo>
                      <a:pt x="684" y="339"/>
                    </a:lnTo>
                    <a:lnTo>
                      <a:pt x="677" y="319"/>
                    </a:lnTo>
                    <a:lnTo>
                      <a:pt x="667" y="302"/>
                    </a:lnTo>
                    <a:lnTo>
                      <a:pt x="657" y="287"/>
                    </a:lnTo>
                    <a:lnTo>
                      <a:pt x="644" y="272"/>
                    </a:lnTo>
                    <a:lnTo>
                      <a:pt x="632" y="260"/>
                    </a:lnTo>
                    <a:lnTo>
                      <a:pt x="618" y="249"/>
                    </a:lnTo>
                    <a:lnTo>
                      <a:pt x="603" y="240"/>
                    </a:lnTo>
                    <a:lnTo>
                      <a:pt x="587" y="233"/>
                    </a:lnTo>
                    <a:lnTo>
                      <a:pt x="569" y="228"/>
                    </a:lnTo>
                    <a:lnTo>
                      <a:pt x="551" y="223"/>
                    </a:lnTo>
                    <a:lnTo>
                      <a:pt x="531" y="221"/>
                    </a:lnTo>
                    <a:lnTo>
                      <a:pt x="510" y="220"/>
                    </a:lnTo>
                    <a:lnTo>
                      <a:pt x="492" y="221"/>
                    </a:lnTo>
                    <a:lnTo>
                      <a:pt x="475" y="223"/>
                    </a:lnTo>
                    <a:lnTo>
                      <a:pt x="458" y="227"/>
                    </a:lnTo>
                    <a:lnTo>
                      <a:pt x="441" y="233"/>
                    </a:lnTo>
                    <a:lnTo>
                      <a:pt x="426" y="239"/>
                    </a:lnTo>
                    <a:lnTo>
                      <a:pt x="411" y="248"/>
                    </a:lnTo>
                    <a:lnTo>
                      <a:pt x="397" y="258"/>
                    </a:lnTo>
                    <a:lnTo>
                      <a:pt x="382" y="270"/>
                    </a:lnTo>
                    <a:lnTo>
                      <a:pt x="369" y="284"/>
                    </a:lnTo>
                    <a:lnTo>
                      <a:pt x="358" y="299"/>
                    </a:lnTo>
                    <a:lnTo>
                      <a:pt x="346" y="317"/>
                    </a:lnTo>
                    <a:lnTo>
                      <a:pt x="337" y="336"/>
                    </a:lnTo>
                    <a:lnTo>
                      <a:pt x="328" y="358"/>
                    </a:lnTo>
                    <a:lnTo>
                      <a:pt x="320" y="380"/>
                    </a:lnTo>
                    <a:lnTo>
                      <a:pt x="314" y="405"/>
                    </a:lnTo>
                    <a:lnTo>
                      <a:pt x="309" y="432"/>
                    </a:lnTo>
                    <a:lnTo>
                      <a:pt x="705" y="432"/>
                    </a:lnTo>
                    <a:close/>
                    <a:moveTo>
                      <a:pt x="0" y="531"/>
                    </a:moveTo>
                    <a:lnTo>
                      <a:pt x="1" y="495"/>
                    </a:lnTo>
                    <a:lnTo>
                      <a:pt x="3" y="460"/>
                    </a:lnTo>
                    <a:lnTo>
                      <a:pt x="7" y="427"/>
                    </a:lnTo>
                    <a:lnTo>
                      <a:pt x="13" y="395"/>
                    </a:lnTo>
                    <a:lnTo>
                      <a:pt x="20" y="365"/>
                    </a:lnTo>
                    <a:lnTo>
                      <a:pt x="29" y="336"/>
                    </a:lnTo>
                    <a:lnTo>
                      <a:pt x="38" y="308"/>
                    </a:lnTo>
                    <a:lnTo>
                      <a:pt x="50" y="282"/>
                    </a:lnTo>
                    <a:lnTo>
                      <a:pt x="62" y="257"/>
                    </a:lnTo>
                    <a:lnTo>
                      <a:pt x="76" y="233"/>
                    </a:lnTo>
                    <a:lnTo>
                      <a:pt x="90" y="211"/>
                    </a:lnTo>
                    <a:lnTo>
                      <a:pt x="106" y="189"/>
                    </a:lnTo>
                    <a:lnTo>
                      <a:pt x="123" y="169"/>
                    </a:lnTo>
                    <a:lnTo>
                      <a:pt x="140" y="152"/>
                    </a:lnTo>
                    <a:lnTo>
                      <a:pt x="158" y="134"/>
                    </a:lnTo>
                    <a:lnTo>
                      <a:pt x="177" y="117"/>
                    </a:lnTo>
                    <a:lnTo>
                      <a:pt x="196" y="103"/>
                    </a:lnTo>
                    <a:lnTo>
                      <a:pt x="216" y="88"/>
                    </a:lnTo>
                    <a:lnTo>
                      <a:pt x="236" y="76"/>
                    </a:lnTo>
                    <a:lnTo>
                      <a:pt x="257" y="64"/>
                    </a:lnTo>
                    <a:lnTo>
                      <a:pt x="279" y="54"/>
                    </a:lnTo>
                    <a:lnTo>
                      <a:pt x="300" y="44"/>
                    </a:lnTo>
                    <a:lnTo>
                      <a:pt x="321" y="35"/>
                    </a:lnTo>
                    <a:lnTo>
                      <a:pt x="343" y="28"/>
                    </a:lnTo>
                    <a:lnTo>
                      <a:pt x="365" y="21"/>
                    </a:lnTo>
                    <a:lnTo>
                      <a:pt x="386" y="16"/>
                    </a:lnTo>
                    <a:lnTo>
                      <a:pt x="408" y="10"/>
                    </a:lnTo>
                    <a:lnTo>
                      <a:pt x="430" y="7"/>
                    </a:lnTo>
                    <a:lnTo>
                      <a:pt x="451" y="4"/>
                    </a:lnTo>
                    <a:lnTo>
                      <a:pt x="472" y="2"/>
                    </a:lnTo>
                    <a:lnTo>
                      <a:pt x="492" y="1"/>
                    </a:lnTo>
                    <a:lnTo>
                      <a:pt x="512" y="0"/>
                    </a:lnTo>
                    <a:lnTo>
                      <a:pt x="532" y="1"/>
                    </a:lnTo>
                    <a:lnTo>
                      <a:pt x="552" y="2"/>
                    </a:lnTo>
                    <a:lnTo>
                      <a:pt x="573" y="3"/>
                    </a:lnTo>
                    <a:lnTo>
                      <a:pt x="592" y="6"/>
                    </a:lnTo>
                    <a:lnTo>
                      <a:pt x="613" y="9"/>
                    </a:lnTo>
                    <a:lnTo>
                      <a:pt x="633" y="13"/>
                    </a:lnTo>
                    <a:lnTo>
                      <a:pt x="654" y="18"/>
                    </a:lnTo>
                    <a:lnTo>
                      <a:pt x="674" y="24"/>
                    </a:lnTo>
                    <a:lnTo>
                      <a:pt x="694" y="31"/>
                    </a:lnTo>
                    <a:lnTo>
                      <a:pt x="714" y="38"/>
                    </a:lnTo>
                    <a:lnTo>
                      <a:pt x="734" y="48"/>
                    </a:lnTo>
                    <a:lnTo>
                      <a:pt x="753" y="58"/>
                    </a:lnTo>
                    <a:lnTo>
                      <a:pt x="772" y="70"/>
                    </a:lnTo>
                    <a:lnTo>
                      <a:pt x="790" y="82"/>
                    </a:lnTo>
                    <a:lnTo>
                      <a:pt x="808" y="96"/>
                    </a:lnTo>
                    <a:lnTo>
                      <a:pt x="826" y="111"/>
                    </a:lnTo>
                    <a:lnTo>
                      <a:pt x="842" y="127"/>
                    </a:lnTo>
                    <a:lnTo>
                      <a:pt x="858" y="145"/>
                    </a:lnTo>
                    <a:lnTo>
                      <a:pt x="874" y="164"/>
                    </a:lnTo>
                    <a:lnTo>
                      <a:pt x="888" y="185"/>
                    </a:lnTo>
                    <a:lnTo>
                      <a:pt x="902" y="208"/>
                    </a:lnTo>
                    <a:lnTo>
                      <a:pt x="914" y="232"/>
                    </a:lnTo>
                    <a:lnTo>
                      <a:pt x="926" y="257"/>
                    </a:lnTo>
                    <a:lnTo>
                      <a:pt x="937" y="284"/>
                    </a:lnTo>
                    <a:lnTo>
                      <a:pt x="947" y="313"/>
                    </a:lnTo>
                    <a:lnTo>
                      <a:pt x="956" y="344"/>
                    </a:lnTo>
                    <a:lnTo>
                      <a:pt x="963" y="376"/>
                    </a:lnTo>
                    <a:lnTo>
                      <a:pt x="969" y="411"/>
                    </a:lnTo>
                    <a:lnTo>
                      <a:pt x="974" y="447"/>
                    </a:lnTo>
                    <a:lnTo>
                      <a:pt x="978" y="485"/>
                    </a:lnTo>
                    <a:lnTo>
                      <a:pt x="980" y="525"/>
                    </a:lnTo>
                    <a:lnTo>
                      <a:pt x="981" y="568"/>
                    </a:lnTo>
                    <a:lnTo>
                      <a:pt x="981" y="613"/>
                    </a:lnTo>
                    <a:lnTo>
                      <a:pt x="305" y="613"/>
                    </a:lnTo>
                    <a:lnTo>
                      <a:pt x="307" y="629"/>
                    </a:lnTo>
                    <a:lnTo>
                      <a:pt x="309" y="643"/>
                    </a:lnTo>
                    <a:lnTo>
                      <a:pt x="311" y="658"/>
                    </a:lnTo>
                    <a:lnTo>
                      <a:pt x="314" y="672"/>
                    </a:lnTo>
                    <a:lnTo>
                      <a:pt x="318" y="685"/>
                    </a:lnTo>
                    <a:lnTo>
                      <a:pt x="321" y="698"/>
                    </a:lnTo>
                    <a:lnTo>
                      <a:pt x="326" y="709"/>
                    </a:lnTo>
                    <a:lnTo>
                      <a:pt x="331" y="720"/>
                    </a:lnTo>
                    <a:lnTo>
                      <a:pt x="336" y="732"/>
                    </a:lnTo>
                    <a:lnTo>
                      <a:pt x="341" y="742"/>
                    </a:lnTo>
                    <a:lnTo>
                      <a:pt x="348" y="752"/>
                    </a:lnTo>
                    <a:lnTo>
                      <a:pt x="353" y="761"/>
                    </a:lnTo>
                    <a:lnTo>
                      <a:pt x="360" y="769"/>
                    </a:lnTo>
                    <a:lnTo>
                      <a:pt x="366" y="778"/>
                    </a:lnTo>
                    <a:lnTo>
                      <a:pt x="374" y="786"/>
                    </a:lnTo>
                    <a:lnTo>
                      <a:pt x="382" y="793"/>
                    </a:lnTo>
                    <a:lnTo>
                      <a:pt x="389" y="799"/>
                    </a:lnTo>
                    <a:lnTo>
                      <a:pt x="398" y="806"/>
                    </a:lnTo>
                    <a:lnTo>
                      <a:pt x="406" y="812"/>
                    </a:lnTo>
                    <a:lnTo>
                      <a:pt x="415" y="817"/>
                    </a:lnTo>
                    <a:lnTo>
                      <a:pt x="434" y="826"/>
                    </a:lnTo>
                    <a:lnTo>
                      <a:pt x="454" y="834"/>
                    </a:lnTo>
                    <a:lnTo>
                      <a:pt x="475" y="839"/>
                    </a:lnTo>
                    <a:lnTo>
                      <a:pt x="497" y="843"/>
                    </a:lnTo>
                    <a:lnTo>
                      <a:pt x="518" y="845"/>
                    </a:lnTo>
                    <a:lnTo>
                      <a:pt x="542" y="846"/>
                    </a:lnTo>
                    <a:lnTo>
                      <a:pt x="565" y="845"/>
                    </a:lnTo>
                    <a:lnTo>
                      <a:pt x="587" y="844"/>
                    </a:lnTo>
                    <a:lnTo>
                      <a:pt x="609" y="840"/>
                    </a:lnTo>
                    <a:lnTo>
                      <a:pt x="631" y="836"/>
                    </a:lnTo>
                    <a:lnTo>
                      <a:pt x="652" y="831"/>
                    </a:lnTo>
                    <a:lnTo>
                      <a:pt x="673" y="824"/>
                    </a:lnTo>
                    <a:lnTo>
                      <a:pt x="693" y="817"/>
                    </a:lnTo>
                    <a:lnTo>
                      <a:pt x="713" y="809"/>
                    </a:lnTo>
                    <a:lnTo>
                      <a:pt x="732" y="800"/>
                    </a:lnTo>
                    <a:lnTo>
                      <a:pt x="751" y="790"/>
                    </a:lnTo>
                    <a:lnTo>
                      <a:pt x="768" y="781"/>
                    </a:lnTo>
                    <a:lnTo>
                      <a:pt x="785" y="770"/>
                    </a:lnTo>
                    <a:lnTo>
                      <a:pt x="802" y="759"/>
                    </a:lnTo>
                    <a:lnTo>
                      <a:pt x="817" y="747"/>
                    </a:lnTo>
                    <a:lnTo>
                      <a:pt x="832" y="736"/>
                    </a:lnTo>
                    <a:lnTo>
                      <a:pt x="845" y="725"/>
                    </a:lnTo>
                    <a:lnTo>
                      <a:pt x="963" y="908"/>
                    </a:lnTo>
                    <a:lnTo>
                      <a:pt x="941" y="926"/>
                    </a:lnTo>
                    <a:lnTo>
                      <a:pt x="917" y="943"/>
                    </a:lnTo>
                    <a:lnTo>
                      <a:pt x="893" y="960"/>
                    </a:lnTo>
                    <a:lnTo>
                      <a:pt x="869" y="974"/>
                    </a:lnTo>
                    <a:lnTo>
                      <a:pt x="843" y="988"/>
                    </a:lnTo>
                    <a:lnTo>
                      <a:pt x="818" y="1000"/>
                    </a:lnTo>
                    <a:lnTo>
                      <a:pt x="791" y="1012"/>
                    </a:lnTo>
                    <a:lnTo>
                      <a:pt x="764" y="1022"/>
                    </a:lnTo>
                    <a:lnTo>
                      <a:pt x="736" y="1030"/>
                    </a:lnTo>
                    <a:lnTo>
                      <a:pt x="707" y="1039"/>
                    </a:lnTo>
                    <a:lnTo>
                      <a:pt x="678" y="1045"/>
                    </a:lnTo>
                    <a:lnTo>
                      <a:pt x="648" y="1050"/>
                    </a:lnTo>
                    <a:lnTo>
                      <a:pt x="616" y="1055"/>
                    </a:lnTo>
                    <a:lnTo>
                      <a:pt x="585" y="1057"/>
                    </a:lnTo>
                    <a:lnTo>
                      <a:pt x="553" y="1059"/>
                    </a:lnTo>
                    <a:lnTo>
                      <a:pt x="519" y="1060"/>
                    </a:lnTo>
                    <a:lnTo>
                      <a:pt x="494" y="1059"/>
                    </a:lnTo>
                    <a:lnTo>
                      <a:pt x="470" y="1058"/>
                    </a:lnTo>
                    <a:lnTo>
                      <a:pt x="445" y="1056"/>
                    </a:lnTo>
                    <a:lnTo>
                      <a:pt x="422" y="1053"/>
                    </a:lnTo>
                    <a:lnTo>
                      <a:pt x="397" y="1050"/>
                    </a:lnTo>
                    <a:lnTo>
                      <a:pt x="373" y="1045"/>
                    </a:lnTo>
                    <a:lnTo>
                      <a:pt x="350" y="1040"/>
                    </a:lnTo>
                    <a:lnTo>
                      <a:pt x="326" y="1033"/>
                    </a:lnTo>
                    <a:lnTo>
                      <a:pt x="304" y="1025"/>
                    </a:lnTo>
                    <a:lnTo>
                      <a:pt x="281" y="1017"/>
                    </a:lnTo>
                    <a:lnTo>
                      <a:pt x="259" y="1007"/>
                    </a:lnTo>
                    <a:lnTo>
                      <a:pt x="238" y="997"/>
                    </a:lnTo>
                    <a:lnTo>
                      <a:pt x="217" y="984"/>
                    </a:lnTo>
                    <a:lnTo>
                      <a:pt x="198" y="972"/>
                    </a:lnTo>
                    <a:lnTo>
                      <a:pt x="179" y="958"/>
                    </a:lnTo>
                    <a:lnTo>
                      <a:pt x="160" y="943"/>
                    </a:lnTo>
                    <a:lnTo>
                      <a:pt x="142" y="927"/>
                    </a:lnTo>
                    <a:lnTo>
                      <a:pt x="125" y="910"/>
                    </a:lnTo>
                    <a:lnTo>
                      <a:pt x="109" y="891"/>
                    </a:lnTo>
                    <a:lnTo>
                      <a:pt x="93" y="871"/>
                    </a:lnTo>
                    <a:lnTo>
                      <a:pt x="80" y="850"/>
                    </a:lnTo>
                    <a:lnTo>
                      <a:pt x="66" y="829"/>
                    </a:lnTo>
                    <a:lnTo>
                      <a:pt x="55" y="805"/>
                    </a:lnTo>
                    <a:lnTo>
                      <a:pt x="43" y="780"/>
                    </a:lnTo>
                    <a:lnTo>
                      <a:pt x="33" y="754"/>
                    </a:lnTo>
                    <a:lnTo>
                      <a:pt x="25" y="727"/>
                    </a:lnTo>
                    <a:lnTo>
                      <a:pt x="17" y="698"/>
                    </a:lnTo>
                    <a:lnTo>
                      <a:pt x="11" y="667"/>
                    </a:lnTo>
                    <a:lnTo>
                      <a:pt x="6" y="635"/>
                    </a:lnTo>
                    <a:lnTo>
                      <a:pt x="3" y="602"/>
                    </a:lnTo>
                    <a:lnTo>
                      <a:pt x="0" y="568"/>
                    </a:lnTo>
                    <a:lnTo>
                      <a:pt x="0" y="5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2" name="Freeform 211"/>
              <p:cNvSpPr>
                <a:spLocks/>
              </p:cNvSpPr>
              <p:nvPr/>
            </p:nvSpPr>
            <p:spPr bwMode="auto">
              <a:xfrm>
                <a:off x="3510" y="4044"/>
                <a:ext cx="37" cy="58"/>
              </a:xfrm>
              <a:custGeom>
                <a:avLst/>
                <a:gdLst>
                  <a:gd name="T0" fmla="*/ 0 w 664"/>
                  <a:gd name="T1" fmla="*/ 1040 h 1040"/>
                  <a:gd name="T2" fmla="*/ 0 w 664"/>
                  <a:gd name="T3" fmla="*/ 22 h 1040"/>
                  <a:gd name="T4" fmla="*/ 307 w 664"/>
                  <a:gd name="T5" fmla="*/ 22 h 1040"/>
                  <a:gd name="T6" fmla="*/ 307 w 664"/>
                  <a:gd name="T7" fmla="*/ 191 h 1040"/>
                  <a:gd name="T8" fmla="*/ 309 w 664"/>
                  <a:gd name="T9" fmla="*/ 191 h 1040"/>
                  <a:gd name="T10" fmla="*/ 321 w 664"/>
                  <a:gd name="T11" fmla="*/ 176 h 1040"/>
                  <a:gd name="T12" fmla="*/ 332 w 664"/>
                  <a:gd name="T13" fmla="*/ 159 h 1040"/>
                  <a:gd name="T14" fmla="*/ 346 w 664"/>
                  <a:gd name="T15" fmla="*/ 142 h 1040"/>
                  <a:gd name="T16" fmla="*/ 359 w 664"/>
                  <a:gd name="T17" fmla="*/ 126 h 1040"/>
                  <a:gd name="T18" fmla="*/ 375 w 664"/>
                  <a:gd name="T19" fmla="*/ 109 h 1040"/>
                  <a:gd name="T20" fmla="*/ 393 w 664"/>
                  <a:gd name="T21" fmla="*/ 93 h 1040"/>
                  <a:gd name="T22" fmla="*/ 410 w 664"/>
                  <a:gd name="T23" fmla="*/ 78 h 1040"/>
                  <a:gd name="T24" fmla="*/ 431 w 664"/>
                  <a:gd name="T25" fmla="*/ 63 h 1040"/>
                  <a:gd name="T26" fmla="*/ 452 w 664"/>
                  <a:gd name="T27" fmla="*/ 50 h 1040"/>
                  <a:gd name="T28" fmla="*/ 475 w 664"/>
                  <a:gd name="T29" fmla="*/ 38 h 1040"/>
                  <a:gd name="T30" fmla="*/ 500 w 664"/>
                  <a:gd name="T31" fmla="*/ 27 h 1040"/>
                  <a:gd name="T32" fmla="*/ 527 w 664"/>
                  <a:gd name="T33" fmla="*/ 19 h 1040"/>
                  <a:gd name="T34" fmla="*/ 542 w 664"/>
                  <a:gd name="T35" fmla="*/ 14 h 1040"/>
                  <a:gd name="T36" fmla="*/ 556 w 664"/>
                  <a:gd name="T37" fmla="*/ 10 h 1040"/>
                  <a:gd name="T38" fmla="*/ 571 w 664"/>
                  <a:gd name="T39" fmla="*/ 7 h 1040"/>
                  <a:gd name="T40" fmla="*/ 586 w 664"/>
                  <a:gd name="T41" fmla="*/ 5 h 1040"/>
                  <a:gd name="T42" fmla="*/ 602 w 664"/>
                  <a:gd name="T43" fmla="*/ 3 h 1040"/>
                  <a:gd name="T44" fmla="*/ 619 w 664"/>
                  <a:gd name="T45" fmla="*/ 2 h 1040"/>
                  <a:gd name="T46" fmla="*/ 636 w 664"/>
                  <a:gd name="T47" fmla="*/ 1 h 1040"/>
                  <a:gd name="T48" fmla="*/ 654 w 664"/>
                  <a:gd name="T49" fmla="*/ 0 h 1040"/>
                  <a:gd name="T50" fmla="*/ 664 w 664"/>
                  <a:gd name="T51" fmla="*/ 0 h 1040"/>
                  <a:gd name="T52" fmla="*/ 659 w 664"/>
                  <a:gd name="T53" fmla="*/ 273 h 1040"/>
                  <a:gd name="T54" fmla="*/ 645 w 664"/>
                  <a:gd name="T55" fmla="*/ 272 h 1040"/>
                  <a:gd name="T56" fmla="*/ 622 w 664"/>
                  <a:gd name="T57" fmla="*/ 270 h 1040"/>
                  <a:gd name="T58" fmla="*/ 598 w 664"/>
                  <a:gd name="T59" fmla="*/ 268 h 1040"/>
                  <a:gd name="T60" fmla="*/ 579 w 664"/>
                  <a:gd name="T61" fmla="*/ 268 h 1040"/>
                  <a:gd name="T62" fmla="*/ 556 w 664"/>
                  <a:gd name="T63" fmla="*/ 268 h 1040"/>
                  <a:gd name="T64" fmla="*/ 534 w 664"/>
                  <a:gd name="T65" fmla="*/ 270 h 1040"/>
                  <a:gd name="T66" fmla="*/ 514 w 664"/>
                  <a:gd name="T67" fmla="*/ 274 h 1040"/>
                  <a:gd name="T68" fmla="*/ 494 w 664"/>
                  <a:gd name="T69" fmla="*/ 279 h 1040"/>
                  <a:gd name="T70" fmla="*/ 474 w 664"/>
                  <a:gd name="T71" fmla="*/ 285 h 1040"/>
                  <a:gd name="T72" fmla="*/ 454 w 664"/>
                  <a:gd name="T73" fmla="*/ 292 h 1040"/>
                  <a:gd name="T74" fmla="*/ 436 w 664"/>
                  <a:gd name="T75" fmla="*/ 300 h 1040"/>
                  <a:gd name="T76" fmla="*/ 419 w 664"/>
                  <a:gd name="T77" fmla="*/ 310 h 1040"/>
                  <a:gd name="T78" fmla="*/ 402 w 664"/>
                  <a:gd name="T79" fmla="*/ 320 h 1040"/>
                  <a:gd name="T80" fmla="*/ 386 w 664"/>
                  <a:gd name="T81" fmla="*/ 331 h 1040"/>
                  <a:gd name="T82" fmla="*/ 372 w 664"/>
                  <a:gd name="T83" fmla="*/ 342 h 1040"/>
                  <a:gd name="T84" fmla="*/ 357 w 664"/>
                  <a:gd name="T85" fmla="*/ 354 h 1040"/>
                  <a:gd name="T86" fmla="*/ 344 w 664"/>
                  <a:gd name="T87" fmla="*/ 367 h 1040"/>
                  <a:gd name="T88" fmla="*/ 330 w 664"/>
                  <a:gd name="T89" fmla="*/ 380 h 1040"/>
                  <a:gd name="T90" fmla="*/ 319 w 664"/>
                  <a:gd name="T91" fmla="*/ 394 h 1040"/>
                  <a:gd name="T92" fmla="*/ 307 w 664"/>
                  <a:gd name="T93" fmla="*/ 407 h 1040"/>
                  <a:gd name="T94" fmla="*/ 307 w 664"/>
                  <a:gd name="T95" fmla="*/ 1040 h 1040"/>
                  <a:gd name="T96" fmla="*/ 0 w 664"/>
                  <a:gd name="T9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7" y="22"/>
                    </a:lnTo>
                    <a:lnTo>
                      <a:pt x="307" y="191"/>
                    </a:lnTo>
                    <a:lnTo>
                      <a:pt x="309" y="191"/>
                    </a:lnTo>
                    <a:lnTo>
                      <a:pt x="321" y="176"/>
                    </a:lnTo>
                    <a:lnTo>
                      <a:pt x="332" y="159"/>
                    </a:lnTo>
                    <a:lnTo>
                      <a:pt x="346" y="142"/>
                    </a:lnTo>
                    <a:lnTo>
                      <a:pt x="359" y="126"/>
                    </a:lnTo>
                    <a:lnTo>
                      <a:pt x="375" y="109"/>
                    </a:lnTo>
                    <a:lnTo>
                      <a:pt x="393" y="93"/>
                    </a:lnTo>
                    <a:lnTo>
                      <a:pt x="410" y="78"/>
                    </a:lnTo>
                    <a:lnTo>
                      <a:pt x="431" y="63"/>
                    </a:lnTo>
                    <a:lnTo>
                      <a:pt x="452" y="50"/>
                    </a:lnTo>
                    <a:lnTo>
                      <a:pt x="475" y="38"/>
                    </a:lnTo>
                    <a:lnTo>
                      <a:pt x="500" y="27"/>
                    </a:lnTo>
                    <a:lnTo>
                      <a:pt x="527" y="19"/>
                    </a:lnTo>
                    <a:lnTo>
                      <a:pt x="542" y="14"/>
                    </a:lnTo>
                    <a:lnTo>
                      <a:pt x="556" y="10"/>
                    </a:lnTo>
                    <a:lnTo>
                      <a:pt x="571" y="7"/>
                    </a:lnTo>
                    <a:lnTo>
                      <a:pt x="586" y="5"/>
                    </a:lnTo>
                    <a:lnTo>
                      <a:pt x="602" y="3"/>
                    </a:lnTo>
                    <a:lnTo>
                      <a:pt x="619" y="2"/>
                    </a:lnTo>
                    <a:lnTo>
                      <a:pt x="636" y="1"/>
                    </a:lnTo>
                    <a:lnTo>
                      <a:pt x="654" y="0"/>
                    </a:lnTo>
                    <a:lnTo>
                      <a:pt x="664" y="0"/>
                    </a:lnTo>
                    <a:lnTo>
                      <a:pt x="659" y="273"/>
                    </a:lnTo>
                    <a:lnTo>
                      <a:pt x="645" y="272"/>
                    </a:lnTo>
                    <a:lnTo>
                      <a:pt x="622" y="270"/>
                    </a:lnTo>
                    <a:lnTo>
                      <a:pt x="598" y="268"/>
                    </a:lnTo>
                    <a:lnTo>
                      <a:pt x="579" y="268"/>
                    </a:lnTo>
                    <a:lnTo>
                      <a:pt x="556" y="268"/>
                    </a:lnTo>
                    <a:lnTo>
                      <a:pt x="534" y="270"/>
                    </a:lnTo>
                    <a:lnTo>
                      <a:pt x="514" y="274"/>
                    </a:lnTo>
                    <a:lnTo>
                      <a:pt x="494" y="279"/>
                    </a:lnTo>
                    <a:lnTo>
                      <a:pt x="474" y="285"/>
                    </a:lnTo>
                    <a:lnTo>
                      <a:pt x="454" y="292"/>
                    </a:lnTo>
                    <a:lnTo>
                      <a:pt x="436" y="300"/>
                    </a:lnTo>
                    <a:lnTo>
                      <a:pt x="419" y="310"/>
                    </a:lnTo>
                    <a:lnTo>
                      <a:pt x="402" y="320"/>
                    </a:lnTo>
                    <a:lnTo>
                      <a:pt x="386" y="331"/>
                    </a:lnTo>
                    <a:lnTo>
                      <a:pt x="372" y="342"/>
                    </a:lnTo>
                    <a:lnTo>
                      <a:pt x="357" y="354"/>
                    </a:lnTo>
                    <a:lnTo>
                      <a:pt x="344" y="367"/>
                    </a:lnTo>
                    <a:lnTo>
                      <a:pt x="330" y="380"/>
                    </a:lnTo>
                    <a:lnTo>
                      <a:pt x="319" y="394"/>
                    </a:lnTo>
                    <a:lnTo>
                      <a:pt x="307" y="407"/>
                    </a:lnTo>
                    <a:lnTo>
                      <a:pt x="307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5"/>
            <p:cNvGrpSpPr>
              <a:grpSpLocks noChangeAspect="1"/>
            </p:cNvGrpSpPr>
            <p:nvPr/>
          </p:nvGrpSpPr>
          <p:grpSpPr bwMode="auto">
            <a:xfrm>
              <a:off x="13183803" y="12725248"/>
              <a:ext cx="1024529" cy="717703"/>
              <a:chOff x="3072" y="1622"/>
              <a:chExt cx="1536" cy="1076"/>
            </a:xfrm>
          </p:grpSpPr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3072" y="1622"/>
                <a:ext cx="1536" cy="1076"/>
              </a:xfrm>
              <a:custGeom>
                <a:avLst/>
                <a:gdLst>
                  <a:gd name="T0" fmla="*/ 7418 w 16896"/>
                  <a:gd name="T1" fmla="*/ 950 h 11836"/>
                  <a:gd name="T2" fmla="*/ 7924 w 16896"/>
                  <a:gd name="T3" fmla="*/ 648 h 11836"/>
                  <a:gd name="T4" fmla="*/ 8488 w 16896"/>
                  <a:gd name="T5" fmla="*/ 451 h 11836"/>
                  <a:gd name="T6" fmla="*/ 9095 w 16896"/>
                  <a:gd name="T7" fmla="*/ 371 h 11836"/>
                  <a:gd name="T8" fmla="*/ 9882 w 16896"/>
                  <a:gd name="T9" fmla="*/ 457 h 11836"/>
                  <a:gd name="T10" fmla="*/ 10616 w 16896"/>
                  <a:gd name="T11" fmla="*/ 747 h 11836"/>
                  <a:gd name="T12" fmla="*/ 11242 w 16896"/>
                  <a:gd name="T13" fmla="*/ 1215 h 11836"/>
                  <a:gd name="T14" fmla="*/ 11730 w 16896"/>
                  <a:gd name="T15" fmla="*/ 1831 h 11836"/>
                  <a:gd name="T16" fmla="*/ 12083 w 16896"/>
                  <a:gd name="T17" fmla="*/ 1798 h 11836"/>
                  <a:gd name="T18" fmla="*/ 12443 w 16896"/>
                  <a:gd name="T19" fmla="*/ 1695 h 11836"/>
                  <a:gd name="T20" fmla="*/ 12818 w 16896"/>
                  <a:gd name="T21" fmla="*/ 1630 h 11836"/>
                  <a:gd name="T22" fmla="*/ 13204 w 16896"/>
                  <a:gd name="T23" fmla="*/ 1603 h 11836"/>
                  <a:gd name="T24" fmla="*/ 14506 w 16896"/>
                  <a:gd name="T25" fmla="*/ 1826 h 11836"/>
                  <a:gd name="T26" fmla="*/ 15703 w 16896"/>
                  <a:gd name="T27" fmla="*/ 2559 h 11836"/>
                  <a:gd name="T28" fmla="*/ 16537 w 16896"/>
                  <a:gd name="T29" fmla="*/ 3686 h 11836"/>
                  <a:gd name="T30" fmla="*/ 16892 w 16896"/>
                  <a:gd name="T31" fmla="*/ 5091 h 11836"/>
                  <a:gd name="T32" fmla="*/ 16675 w 16896"/>
                  <a:gd name="T33" fmla="*/ 6545 h 11836"/>
                  <a:gd name="T34" fmla="*/ 15950 w 16896"/>
                  <a:gd name="T35" fmla="*/ 7753 h 11836"/>
                  <a:gd name="T36" fmla="*/ 14833 w 16896"/>
                  <a:gd name="T37" fmla="*/ 8596 h 11836"/>
                  <a:gd name="T38" fmla="*/ 13441 w 16896"/>
                  <a:gd name="T39" fmla="*/ 8954 h 11836"/>
                  <a:gd name="T40" fmla="*/ 12935 w 16896"/>
                  <a:gd name="T41" fmla="*/ 8944 h 11836"/>
                  <a:gd name="T42" fmla="*/ 12580 w 16896"/>
                  <a:gd name="T43" fmla="*/ 8895 h 11836"/>
                  <a:gd name="T44" fmla="*/ 12180 w 16896"/>
                  <a:gd name="T45" fmla="*/ 9380 h 11836"/>
                  <a:gd name="T46" fmla="*/ 11651 w 16896"/>
                  <a:gd name="T47" fmla="*/ 9829 h 11836"/>
                  <a:gd name="T48" fmla="*/ 11017 w 16896"/>
                  <a:gd name="T49" fmla="*/ 10127 h 11836"/>
                  <a:gd name="T50" fmla="*/ 10306 w 16896"/>
                  <a:gd name="T51" fmla="*/ 10250 h 11836"/>
                  <a:gd name="T52" fmla="*/ 9941 w 16896"/>
                  <a:gd name="T53" fmla="*/ 10238 h 11836"/>
                  <a:gd name="T54" fmla="*/ 9641 w 16896"/>
                  <a:gd name="T55" fmla="*/ 10190 h 11836"/>
                  <a:gd name="T56" fmla="*/ 9250 w 16896"/>
                  <a:gd name="T57" fmla="*/ 10072 h 11836"/>
                  <a:gd name="T58" fmla="*/ 8787 w 16896"/>
                  <a:gd name="T59" fmla="*/ 10468 h 11836"/>
                  <a:gd name="T60" fmla="*/ 8208 w 16896"/>
                  <a:gd name="T61" fmla="*/ 11120 h 11836"/>
                  <a:gd name="T62" fmla="*/ 7465 w 16896"/>
                  <a:gd name="T63" fmla="*/ 11583 h 11836"/>
                  <a:gd name="T64" fmla="*/ 6599 w 16896"/>
                  <a:gd name="T65" fmla="*/ 11816 h 11836"/>
                  <a:gd name="T66" fmla="*/ 5654 w 16896"/>
                  <a:gd name="T67" fmla="*/ 11777 h 11836"/>
                  <a:gd name="T68" fmla="*/ 4785 w 16896"/>
                  <a:gd name="T69" fmla="*/ 11459 h 11836"/>
                  <a:gd name="T70" fmla="*/ 4065 w 16896"/>
                  <a:gd name="T71" fmla="*/ 10906 h 11836"/>
                  <a:gd name="T72" fmla="*/ 3538 w 16896"/>
                  <a:gd name="T73" fmla="*/ 10163 h 11836"/>
                  <a:gd name="T74" fmla="*/ 3041 w 16896"/>
                  <a:gd name="T75" fmla="*/ 9898 h 11836"/>
                  <a:gd name="T76" fmla="*/ 2115 w 16896"/>
                  <a:gd name="T77" fmla="*/ 9816 h 11836"/>
                  <a:gd name="T78" fmla="*/ 1133 w 16896"/>
                  <a:gd name="T79" fmla="*/ 9340 h 11836"/>
                  <a:gd name="T80" fmla="*/ 409 w 16896"/>
                  <a:gd name="T81" fmla="*/ 8533 h 11836"/>
                  <a:gd name="T82" fmla="*/ 33 w 16896"/>
                  <a:gd name="T83" fmla="*/ 7489 h 11836"/>
                  <a:gd name="T84" fmla="*/ 40 w 16896"/>
                  <a:gd name="T85" fmla="*/ 6571 h 11836"/>
                  <a:gd name="T86" fmla="*/ 261 w 16896"/>
                  <a:gd name="T87" fmla="*/ 5854 h 11836"/>
                  <a:gd name="T88" fmla="*/ 650 w 16896"/>
                  <a:gd name="T89" fmla="*/ 5233 h 11836"/>
                  <a:gd name="T90" fmla="*/ 1181 w 16896"/>
                  <a:gd name="T91" fmla="*/ 4734 h 11836"/>
                  <a:gd name="T92" fmla="*/ 1282 w 16896"/>
                  <a:gd name="T93" fmla="*/ 4238 h 11836"/>
                  <a:gd name="T94" fmla="*/ 1202 w 16896"/>
                  <a:gd name="T95" fmla="*/ 3915 h 11836"/>
                  <a:gd name="T96" fmla="*/ 1154 w 16896"/>
                  <a:gd name="T97" fmla="*/ 3581 h 11836"/>
                  <a:gd name="T98" fmla="*/ 1145 w 16896"/>
                  <a:gd name="T99" fmla="*/ 3111 h 11836"/>
                  <a:gd name="T100" fmla="*/ 1464 w 16896"/>
                  <a:gd name="T101" fmla="*/ 1858 h 11836"/>
                  <a:gd name="T102" fmla="*/ 2215 w 16896"/>
                  <a:gd name="T103" fmla="*/ 852 h 11836"/>
                  <a:gd name="T104" fmla="*/ 3294 w 16896"/>
                  <a:gd name="T105" fmla="*/ 199 h 11836"/>
                  <a:gd name="T106" fmla="*/ 4521 w 16896"/>
                  <a:gd name="T107" fmla="*/ 1 h 11836"/>
                  <a:gd name="T108" fmla="*/ 5286 w 16896"/>
                  <a:gd name="T109" fmla="*/ 115 h 11836"/>
                  <a:gd name="T110" fmla="*/ 5983 w 16896"/>
                  <a:gd name="T111" fmla="*/ 394 h 11836"/>
                  <a:gd name="T112" fmla="*/ 6590 w 16896"/>
                  <a:gd name="T113" fmla="*/ 818 h 1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896" h="11836">
                    <a:moveTo>
                      <a:pt x="7031" y="1290"/>
                    </a:moveTo>
                    <a:lnTo>
                      <a:pt x="7083" y="1239"/>
                    </a:lnTo>
                    <a:lnTo>
                      <a:pt x="7135" y="1187"/>
                    </a:lnTo>
                    <a:lnTo>
                      <a:pt x="7190" y="1137"/>
                    </a:lnTo>
                    <a:lnTo>
                      <a:pt x="7245" y="1089"/>
                    </a:lnTo>
                    <a:lnTo>
                      <a:pt x="7301" y="1041"/>
                    </a:lnTo>
                    <a:lnTo>
                      <a:pt x="7359" y="995"/>
                    </a:lnTo>
                    <a:lnTo>
                      <a:pt x="7418" y="950"/>
                    </a:lnTo>
                    <a:lnTo>
                      <a:pt x="7478" y="907"/>
                    </a:lnTo>
                    <a:lnTo>
                      <a:pt x="7539" y="866"/>
                    </a:lnTo>
                    <a:lnTo>
                      <a:pt x="7600" y="825"/>
                    </a:lnTo>
                    <a:lnTo>
                      <a:pt x="7663" y="787"/>
                    </a:lnTo>
                    <a:lnTo>
                      <a:pt x="7727" y="750"/>
                    </a:lnTo>
                    <a:lnTo>
                      <a:pt x="7792" y="714"/>
                    </a:lnTo>
                    <a:lnTo>
                      <a:pt x="7858" y="681"/>
                    </a:lnTo>
                    <a:lnTo>
                      <a:pt x="7924" y="648"/>
                    </a:lnTo>
                    <a:lnTo>
                      <a:pt x="7992" y="617"/>
                    </a:lnTo>
                    <a:lnTo>
                      <a:pt x="8060" y="589"/>
                    </a:lnTo>
                    <a:lnTo>
                      <a:pt x="8130" y="561"/>
                    </a:lnTo>
                    <a:lnTo>
                      <a:pt x="8200" y="536"/>
                    </a:lnTo>
                    <a:lnTo>
                      <a:pt x="8271" y="512"/>
                    </a:lnTo>
                    <a:lnTo>
                      <a:pt x="8342" y="489"/>
                    </a:lnTo>
                    <a:lnTo>
                      <a:pt x="8414" y="469"/>
                    </a:lnTo>
                    <a:lnTo>
                      <a:pt x="8488" y="451"/>
                    </a:lnTo>
                    <a:lnTo>
                      <a:pt x="8562" y="434"/>
                    </a:lnTo>
                    <a:lnTo>
                      <a:pt x="8636" y="420"/>
                    </a:lnTo>
                    <a:lnTo>
                      <a:pt x="8711" y="407"/>
                    </a:lnTo>
                    <a:lnTo>
                      <a:pt x="8787" y="395"/>
                    </a:lnTo>
                    <a:lnTo>
                      <a:pt x="8863" y="387"/>
                    </a:lnTo>
                    <a:lnTo>
                      <a:pt x="8940" y="379"/>
                    </a:lnTo>
                    <a:lnTo>
                      <a:pt x="9017" y="374"/>
                    </a:lnTo>
                    <a:lnTo>
                      <a:pt x="9095" y="371"/>
                    </a:lnTo>
                    <a:lnTo>
                      <a:pt x="9173" y="370"/>
                    </a:lnTo>
                    <a:lnTo>
                      <a:pt x="9278" y="372"/>
                    </a:lnTo>
                    <a:lnTo>
                      <a:pt x="9382" y="377"/>
                    </a:lnTo>
                    <a:lnTo>
                      <a:pt x="9483" y="387"/>
                    </a:lnTo>
                    <a:lnTo>
                      <a:pt x="9584" y="398"/>
                    </a:lnTo>
                    <a:lnTo>
                      <a:pt x="9685" y="414"/>
                    </a:lnTo>
                    <a:lnTo>
                      <a:pt x="9784" y="433"/>
                    </a:lnTo>
                    <a:lnTo>
                      <a:pt x="9882" y="457"/>
                    </a:lnTo>
                    <a:lnTo>
                      <a:pt x="9978" y="482"/>
                    </a:lnTo>
                    <a:lnTo>
                      <a:pt x="10074" y="510"/>
                    </a:lnTo>
                    <a:lnTo>
                      <a:pt x="10168" y="543"/>
                    </a:lnTo>
                    <a:lnTo>
                      <a:pt x="10261" y="578"/>
                    </a:lnTo>
                    <a:lnTo>
                      <a:pt x="10352" y="616"/>
                    </a:lnTo>
                    <a:lnTo>
                      <a:pt x="10442" y="657"/>
                    </a:lnTo>
                    <a:lnTo>
                      <a:pt x="10529" y="701"/>
                    </a:lnTo>
                    <a:lnTo>
                      <a:pt x="10616" y="747"/>
                    </a:lnTo>
                    <a:lnTo>
                      <a:pt x="10700" y="797"/>
                    </a:lnTo>
                    <a:lnTo>
                      <a:pt x="10784" y="849"/>
                    </a:lnTo>
                    <a:lnTo>
                      <a:pt x="10865" y="904"/>
                    </a:lnTo>
                    <a:lnTo>
                      <a:pt x="10944" y="962"/>
                    </a:lnTo>
                    <a:lnTo>
                      <a:pt x="11021" y="1021"/>
                    </a:lnTo>
                    <a:lnTo>
                      <a:pt x="11098" y="1083"/>
                    </a:lnTo>
                    <a:lnTo>
                      <a:pt x="11170" y="1149"/>
                    </a:lnTo>
                    <a:lnTo>
                      <a:pt x="11242" y="1215"/>
                    </a:lnTo>
                    <a:lnTo>
                      <a:pt x="11311" y="1285"/>
                    </a:lnTo>
                    <a:lnTo>
                      <a:pt x="11378" y="1357"/>
                    </a:lnTo>
                    <a:lnTo>
                      <a:pt x="11443" y="1431"/>
                    </a:lnTo>
                    <a:lnTo>
                      <a:pt x="11505" y="1507"/>
                    </a:lnTo>
                    <a:lnTo>
                      <a:pt x="11565" y="1585"/>
                    </a:lnTo>
                    <a:lnTo>
                      <a:pt x="11622" y="1665"/>
                    </a:lnTo>
                    <a:lnTo>
                      <a:pt x="11678" y="1747"/>
                    </a:lnTo>
                    <a:lnTo>
                      <a:pt x="11730" y="1831"/>
                    </a:lnTo>
                    <a:lnTo>
                      <a:pt x="11781" y="1917"/>
                    </a:lnTo>
                    <a:lnTo>
                      <a:pt x="11823" y="1898"/>
                    </a:lnTo>
                    <a:lnTo>
                      <a:pt x="11865" y="1880"/>
                    </a:lnTo>
                    <a:lnTo>
                      <a:pt x="11909" y="1862"/>
                    </a:lnTo>
                    <a:lnTo>
                      <a:pt x="11952" y="1845"/>
                    </a:lnTo>
                    <a:lnTo>
                      <a:pt x="11995" y="1828"/>
                    </a:lnTo>
                    <a:lnTo>
                      <a:pt x="12038" y="1813"/>
                    </a:lnTo>
                    <a:lnTo>
                      <a:pt x="12083" y="1798"/>
                    </a:lnTo>
                    <a:lnTo>
                      <a:pt x="12127" y="1783"/>
                    </a:lnTo>
                    <a:lnTo>
                      <a:pt x="12171" y="1768"/>
                    </a:lnTo>
                    <a:lnTo>
                      <a:pt x="12216" y="1754"/>
                    </a:lnTo>
                    <a:lnTo>
                      <a:pt x="12261" y="1742"/>
                    </a:lnTo>
                    <a:lnTo>
                      <a:pt x="12306" y="1729"/>
                    </a:lnTo>
                    <a:lnTo>
                      <a:pt x="12351" y="1717"/>
                    </a:lnTo>
                    <a:lnTo>
                      <a:pt x="12397" y="1706"/>
                    </a:lnTo>
                    <a:lnTo>
                      <a:pt x="12443" y="1695"/>
                    </a:lnTo>
                    <a:lnTo>
                      <a:pt x="12489" y="1685"/>
                    </a:lnTo>
                    <a:lnTo>
                      <a:pt x="12536" y="1675"/>
                    </a:lnTo>
                    <a:lnTo>
                      <a:pt x="12582" y="1666"/>
                    </a:lnTo>
                    <a:lnTo>
                      <a:pt x="12629" y="1657"/>
                    </a:lnTo>
                    <a:lnTo>
                      <a:pt x="12675" y="1650"/>
                    </a:lnTo>
                    <a:lnTo>
                      <a:pt x="12723" y="1642"/>
                    </a:lnTo>
                    <a:lnTo>
                      <a:pt x="12770" y="1635"/>
                    </a:lnTo>
                    <a:lnTo>
                      <a:pt x="12818" y="1630"/>
                    </a:lnTo>
                    <a:lnTo>
                      <a:pt x="12865" y="1624"/>
                    </a:lnTo>
                    <a:lnTo>
                      <a:pt x="12913" y="1619"/>
                    </a:lnTo>
                    <a:lnTo>
                      <a:pt x="12961" y="1615"/>
                    </a:lnTo>
                    <a:lnTo>
                      <a:pt x="13010" y="1612"/>
                    </a:lnTo>
                    <a:lnTo>
                      <a:pt x="13058" y="1609"/>
                    </a:lnTo>
                    <a:lnTo>
                      <a:pt x="13107" y="1606"/>
                    </a:lnTo>
                    <a:lnTo>
                      <a:pt x="13156" y="1604"/>
                    </a:lnTo>
                    <a:lnTo>
                      <a:pt x="13204" y="1603"/>
                    </a:lnTo>
                    <a:lnTo>
                      <a:pt x="13254" y="1603"/>
                    </a:lnTo>
                    <a:lnTo>
                      <a:pt x="13441" y="1609"/>
                    </a:lnTo>
                    <a:lnTo>
                      <a:pt x="13626" y="1622"/>
                    </a:lnTo>
                    <a:lnTo>
                      <a:pt x="13808" y="1646"/>
                    </a:lnTo>
                    <a:lnTo>
                      <a:pt x="13988" y="1678"/>
                    </a:lnTo>
                    <a:lnTo>
                      <a:pt x="14164" y="1720"/>
                    </a:lnTo>
                    <a:lnTo>
                      <a:pt x="14336" y="1768"/>
                    </a:lnTo>
                    <a:lnTo>
                      <a:pt x="14506" y="1826"/>
                    </a:lnTo>
                    <a:lnTo>
                      <a:pt x="14671" y="1892"/>
                    </a:lnTo>
                    <a:lnTo>
                      <a:pt x="14833" y="1966"/>
                    </a:lnTo>
                    <a:lnTo>
                      <a:pt x="14990" y="2047"/>
                    </a:lnTo>
                    <a:lnTo>
                      <a:pt x="15142" y="2136"/>
                    </a:lnTo>
                    <a:lnTo>
                      <a:pt x="15290" y="2231"/>
                    </a:lnTo>
                    <a:lnTo>
                      <a:pt x="15432" y="2334"/>
                    </a:lnTo>
                    <a:lnTo>
                      <a:pt x="15571" y="2444"/>
                    </a:lnTo>
                    <a:lnTo>
                      <a:pt x="15703" y="2559"/>
                    </a:lnTo>
                    <a:lnTo>
                      <a:pt x="15829" y="2680"/>
                    </a:lnTo>
                    <a:lnTo>
                      <a:pt x="15950" y="2808"/>
                    </a:lnTo>
                    <a:lnTo>
                      <a:pt x="16064" y="2941"/>
                    </a:lnTo>
                    <a:lnTo>
                      <a:pt x="16173" y="3081"/>
                    </a:lnTo>
                    <a:lnTo>
                      <a:pt x="16274" y="3225"/>
                    </a:lnTo>
                    <a:lnTo>
                      <a:pt x="16369" y="3374"/>
                    </a:lnTo>
                    <a:lnTo>
                      <a:pt x="16457" y="3528"/>
                    </a:lnTo>
                    <a:lnTo>
                      <a:pt x="16537" y="3686"/>
                    </a:lnTo>
                    <a:lnTo>
                      <a:pt x="16610" y="3849"/>
                    </a:lnTo>
                    <a:lnTo>
                      <a:pt x="16675" y="4016"/>
                    </a:lnTo>
                    <a:lnTo>
                      <a:pt x="16732" y="4187"/>
                    </a:lnTo>
                    <a:lnTo>
                      <a:pt x="16781" y="4362"/>
                    </a:lnTo>
                    <a:lnTo>
                      <a:pt x="16822" y="4539"/>
                    </a:lnTo>
                    <a:lnTo>
                      <a:pt x="16854" y="4721"/>
                    </a:lnTo>
                    <a:lnTo>
                      <a:pt x="16877" y="4905"/>
                    </a:lnTo>
                    <a:lnTo>
                      <a:pt x="16892" y="5091"/>
                    </a:lnTo>
                    <a:lnTo>
                      <a:pt x="16896" y="5280"/>
                    </a:lnTo>
                    <a:lnTo>
                      <a:pt x="16892" y="5469"/>
                    </a:lnTo>
                    <a:lnTo>
                      <a:pt x="16877" y="5656"/>
                    </a:lnTo>
                    <a:lnTo>
                      <a:pt x="16854" y="5840"/>
                    </a:lnTo>
                    <a:lnTo>
                      <a:pt x="16822" y="6022"/>
                    </a:lnTo>
                    <a:lnTo>
                      <a:pt x="16781" y="6200"/>
                    </a:lnTo>
                    <a:lnTo>
                      <a:pt x="16732" y="6374"/>
                    </a:lnTo>
                    <a:lnTo>
                      <a:pt x="16675" y="6545"/>
                    </a:lnTo>
                    <a:lnTo>
                      <a:pt x="16610" y="6712"/>
                    </a:lnTo>
                    <a:lnTo>
                      <a:pt x="16537" y="6875"/>
                    </a:lnTo>
                    <a:lnTo>
                      <a:pt x="16457" y="7034"/>
                    </a:lnTo>
                    <a:lnTo>
                      <a:pt x="16369" y="7188"/>
                    </a:lnTo>
                    <a:lnTo>
                      <a:pt x="16274" y="7337"/>
                    </a:lnTo>
                    <a:lnTo>
                      <a:pt x="16173" y="7481"/>
                    </a:lnTo>
                    <a:lnTo>
                      <a:pt x="16064" y="7620"/>
                    </a:lnTo>
                    <a:lnTo>
                      <a:pt x="15950" y="7753"/>
                    </a:lnTo>
                    <a:lnTo>
                      <a:pt x="15829" y="7881"/>
                    </a:lnTo>
                    <a:lnTo>
                      <a:pt x="15703" y="8003"/>
                    </a:lnTo>
                    <a:lnTo>
                      <a:pt x="15571" y="8118"/>
                    </a:lnTo>
                    <a:lnTo>
                      <a:pt x="15432" y="8228"/>
                    </a:lnTo>
                    <a:lnTo>
                      <a:pt x="15290" y="8330"/>
                    </a:lnTo>
                    <a:lnTo>
                      <a:pt x="15142" y="8425"/>
                    </a:lnTo>
                    <a:lnTo>
                      <a:pt x="14990" y="8514"/>
                    </a:lnTo>
                    <a:lnTo>
                      <a:pt x="14833" y="8596"/>
                    </a:lnTo>
                    <a:lnTo>
                      <a:pt x="14671" y="8670"/>
                    </a:lnTo>
                    <a:lnTo>
                      <a:pt x="14506" y="8735"/>
                    </a:lnTo>
                    <a:lnTo>
                      <a:pt x="14336" y="8793"/>
                    </a:lnTo>
                    <a:lnTo>
                      <a:pt x="14164" y="8843"/>
                    </a:lnTo>
                    <a:lnTo>
                      <a:pt x="13988" y="8883"/>
                    </a:lnTo>
                    <a:lnTo>
                      <a:pt x="13808" y="8916"/>
                    </a:lnTo>
                    <a:lnTo>
                      <a:pt x="13626" y="8939"/>
                    </a:lnTo>
                    <a:lnTo>
                      <a:pt x="13441" y="8954"/>
                    </a:lnTo>
                    <a:lnTo>
                      <a:pt x="13254" y="8958"/>
                    </a:lnTo>
                    <a:lnTo>
                      <a:pt x="13207" y="8958"/>
                    </a:lnTo>
                    <a:lnTo>
                      <a:pt x="13162" y="8957"/>
                    </a:lnTo>
                    <a:lnTo>
                      <a:pt x="13116" y="8956"/>
                    </a:lnTo>
                    <a:lnTo>
                      <a:pt x="13070" y="8954"/>
                    </a:lnTo>
                    <a:lnTo>
                      <a:pt x="13025" y="8951"/>
                    </a:lnTo>
                    <a:lnTo>
                      <a:pt x="12979" y="8948"/>
                    </a:lnTo>
                    <a:lnTo>
                      <a:pt x="12935" y="8944"/>
                    </a:lnTo>
                    <a:lnTo>
                      <a:pt x="12890" y="8940"/>
                    </a:lnTo>
                    <a:lnTo>
                      <a:pt x="12845" y="8935"/>
                    </a:lnTo>
                    <a:lnTo>
                      <a:pt x="12800" y="8930"/>
                    </a:lnTo>
                    <a:lnTo>
                      <a:pt x="12755" y="8924"/>
                    </a:lnTo>
                    <a:lnTo>
                      <a:pt x="12711" y="8918"/>
                    </a:lnTo>
                    <a:lnTo>
                      <a:pt x="12668" y="8911"/>
                    </a:lnTo>
                    <a:lnTo>
                      <a:pt x="12623" y="8903"/>
                    </a:lnTo>
                    <a:lnTo>
                      <a:pt x="12580" y="8895"/>
                    </a:lnTo>
                    <a:lnTo>
                      <a:pt x="12536" y="8886"/>
                    </a:lnTo>
                    <a:lnTo>
                      <a:pt x="12492" y="8962"/>
                    </a:lnTo>
                    <a:lnTo>
                      <a:pt x="12446" y="9036"/>
                    </a:lnTo>
                    <a:lnTo>
                      <a:pt x="12397" y="9108"/>
                    </a:lnTo>
                    <a:lnTo>
                      <a:pt x="12346" y="9179"/>
                    </a:lnTo>
                    <a:lnTo>
                      <a:pt x="12293" y="9248"/>
                    </a:lnTo>
                    <a:lnTo>
                      <a:pt x="12238" y="9315"/>
                    </a:lnTo>
                    <a:lnTo>
                      <a:pt x="12180" y="9380"/>
                    </a:lnTo>
                    <a:lnTo>
                      <a:pt x="12121" y="9443"/>
                    </a:lnTo>
                    <a:lnTo>
                      <a:pt x="12060" y="9505"/>
                    </a:lnTo>
                    <a:lnTo>
                      <a:pt x="11996" y="9565"/>
                    </a:lnTo>
                    <a:lnTo>
                      <a:pt x="11931" y="9622"/>
                    </a:lnTo>
                    <a:lnTo>
                      <a:pt x="11863" y="9677"/>
                    </a:lnTo>
                    <a:lnTo>
                      <a:pt x="11794" y="9730"/>
                    </a:lnTo>
                    <a:lnTo>
                      <a:pt x="11724" y="9780"/>
                    </a:lnTo>
                    <a:lnTo>
                      <a:pt x="11651" y="9829"/>
                    </a:lnTo>
                    <a:lnTo>
                      <a:pt x="11577" y="9874"/>
                    </a:lnTo>
                    <a:lnTo>
                      <a:pt x="11502" y="9919"/>
                    </a:lnTo>
                    <a:lnTo>
                      <a:pt x="11425" y="9960"/>
                    </a:lnTo>
                    <a:lnTo>
                      <a:pt x="11346" y="9998"/>
                    </a:lnTo>
                    <a:lnTo>
                      <a:pt x="11265" y="10035"/>
                    </a:lnTo>
                    <a:lnTo>
                      <a:pt x="11184" y="10068"/>
                    </a:lnTo>
                    <a:lnTo>
                      <a:pt x="11102" y="10100"/>
                    </a:lnTo>
                    <a:lnTo>
                      <a:pt x="11017" y="10127"/>
                    </a:lnTo>
                    <a:lnTo>
                      <a:pt x="10932" y="10153"/>
                    </a:lnTo>
                    <a:lnTo>
                      <a:pt x="10845" y="10176"/>
                    </a:lnTo>
                    <a:lnTo>
                      <a:pt x="10757" y="10196"/>
                    </a:lnTo>
                    <a:lnTo>
                      <a:pt x="10670" y="10213"/>
                    </a:lnTo>
                    <a:lnTo>
                      <a:pt x="10580" y="10226"/>
                    </a:lnTo>
                    <a:lnTo>
                      <a:pt x="10489" y="10237"/>
                    </a:lnTo>
                    <a:lnTo>
                      <a:pt x="10397" y="10245"/>
                    </a:lnTo>
                    <a:lnTo>
                      <a:pt x="10306" y="10250"/>
                    </a:lnTo>
                    <a:lnTo>
                      <a:pt x="10212" y="10252"/>
                    </a:lnTo>
                    <a:lnTo>
                      <a:pt x="10172" y="10252"/>
                    </a:lnTo>
                    <a:lnTo>
                      <a:pt x="10133" y="10251"/>
                    </a:lnTo>
                    <a:lnTo>
                      <a:pt x="10095" y="10250"/>
                    </a:lnTo>
                    <a:lnTo>
                      <a:pt x="10056" y="10248"/>
                    </a:lnTo>
                    <a:lnTo>
                      <a:pt x="10018" y="10244"/>
                    </a:lnTo>
                    <a:lnTo>
                      <a:pt x="9979" y="10241"/>
                    </a:lnTo>
                    <a:lnTo>
                      <a:pt x="9941" y="10238"/>
                    </a:lnTo>
                    <a:lnTo>
                      <a:pt x="9903" y="10234"/>
                    </a:lnTo>
                    <a:lnTo>
                      <a:pt x="9865" y="10230"/>
                    </a:lnTo>
                    <a:lnTo>
                      <a:pt x="9827" y="10224"/>
                    </a:lnTo>
                    <a:lnTo>
                      <a:pt x="9790" y="10218"/>
                    </a:lnTo>
                    <a:lnTo>
                      <a:pt x="9752" y="10213"/>
                    </a:lnTo>
                    <a:lnTo>
                      <a:pt x="9715" y="10205"/>
                    </a:lnTo>
                    <a:lnTo>
                      <a:pt x="9678" y="10198"/>
                    </a:lnTo>
                    <a:lnTo>
                      <a:pt x="9641" y="10190"/>
                    </a:lnTo>
                    <a:lnTo>
                      <a:pt x="9604" y="10182"/>
                    </a:lnTo>
                    <a:lnTo>
                      <a:pt x="9568" y="10174"/>
                    </a:lnTo>
                    <a:lnTo>
                      <a:pt x="9533" y="10164"/>
                    </a:lnTo>
                    <a:lnTo>
                      <a:pt x="9496" y="10155"/>
                    </a:lnTo>
                    <a:lnTo>
                      <a:pt x="9460" y="10144"/>
                    </a:lnTo>
                    <a:lnTo>
                      <a:pt x="9389" y="10122"/>
                    </a:lnTo>
                    <a:lnTo>
                      <a:pt x="9319" y="10097"/>
                    </a:lnTo>
                    <a:lnTo>
                      <a:pt x="9250" y="10072"/>
                    </a:lnTo>
                    <a:lnTo>
                      <a:pt x="9181" y="10045"/>
                    </a:lnTo>
                    <a:lnTo>
                      <a:pt x="9113" y="10015"/>
                    </a:lnTo>
                    <a:lnTo>
                      <a:pt x="9047" y="9983"/>
                    </a:lnTo>
                    <a:lnTo>
                      <a:pt x="9002" y="10085"/>
                    </a:lnTo>
                    <a:lnTo>
                      <a:pt x="8953" y="10184"/>
                    </a:lnTo>
                    <a:lnTo>
                      <a:pt x="8901" y="10280"/>
                    </a:lnTo>
                    <a:lnTo>
                      <a:pt x="8846" y="10375"/>
                    </a:lnTo>
                    <a:lnTo>
                      <a:pt x="8787" y="10468"/>
                    </a:lnTo>
                    <a:lnTo>
                      <a:pt x="8725" y="10559"/>
                    </a:lnTo>
                    <a:lnTo>
                      <a:pt x="8660" y="10647"/>
                    </a:lnTo>
                    <a:lnTo>
                      <a:pt x="8592" y="10733"/>
                    </a:lnTo>
                    <a:lnTo>
                      <a:pt x="8521" y="10815"/>
                    </a:lnTo>
                    <a:lnTo>
                      <a:pt x="8447" y="10895"/>
                    </a:lnTo>
                    <a:lnTo>
                      <a:pt x="8370" y="10974"/>
                    </a:lnTo>
                    <a:lnTo>
                      <a:pt x="8291" y="11049"/>
                    </a:lnTo>
                    <a:lnTo>
                      <a:pt x="8208" y="11120"/>
                    </a:lnTo>
                    <a:lnTo>
                      <a:pt x="8123" y="11189"/>
                    </a:lnTo>
                    <a:lnTo>
                      <a:pt x="8036" y="11255"/>
                    </a:lnTo>
                    <a:lnTo>
                      <a:pt x="7946" y="11318"/>
                    </a:lnTo>
                    <a:lnTo>
                      <a:pt x="7855" y="11377"/>
                    </a:lnTo>
                    <a:lnTo>
                      <a:pt x="7761" y="11434"/>
                    </a:lnTo>
                    <a:lnTo>
                      <a:pt x="7663" y="11487"/>
                    </a:lnTo>
                    <a:lnTo>
                      <a:pt x="7565" y="11537"/>
                    </a:lnTo>
                    <a:lnTo>
                      <a:pt x="7465" y="11583"/>
                    </a:lnTo>
                    <a:lnTo>
                      <a:pt x="7362" y="11626"/>
                    </a:lnTo>
                    <a:lnTo>
                      <a:pt x="7258" y="11665"/>
                    </a:lnTo>
                    <a:lnTo>
                      <a:pt x="7152" y="11700"/>
                    </a:lnTo>
                    <a:lnTo>
                      <a:pt x="7045" y="11731"/>
                    </a:lnTo>
                    <a:lnTo>
                      <a:pt x="6936" y="11759"/>
                    </a:lnTo>
                    <a:lnTo>
                      <a:pt x="6825" y="11782"/>
                    </a:lnTo>
                    <a:lnTo>
                      <a:pt x="6712" y="11801"/>
                    </a:lnTo>
                    <a:lnTo>
                      <a:pt x="6599" y="11816"/>
                    </a:lnTo>
                    <a:lnTo>
                      <a:pt x="6484" y="11828"/>
                    </a:lnTo>
                    <a:lnTo>
                      <a:pt x="6368" y="11834"/>
                    </a:lnTo>
                    <a:lnTo>
                      <a:pt x="6250" y="11836"/>
                    </a:lnTo>
                    <a:lnTo>
                      <a:pt x="6129" y="11834"/>
                    </a:lnTo>
                    <a:lnTo>
                      <a:pt x="6008" y="11826"/>
                    </a:lnTo>
                    <a:lnTo>
                      <a:pt x="5888" y="11815"/>
                    </a:lnTo>
                    <a:lnTo>
                      <a:pt x="5770" y="11798"/>
                    </a:lnTo>
                    <a:lnTo>
                      <a:pt x="5654" y="11777"/>
                    </a:lnTo>
                    <a:lnTo>
                      <a:pt x="5539" y="11751"/>
                    </a:lnTo>
                    <a:lnTo>
                      <a:pt x="5425" y="11722"/>
                    </a:lnTo>
                    <a:lnTo>
                      <a:pt x="5314" y="11688"/>
                    </a:lnTo>
                    <a:lnTo>
                      <a:pt x="5204" y="11650"/>
                    </a:lnTo>
                    <a:lnTo>
                      <a:pt x="5096" y="11609"/>
                    </a:lnTo>
                    <a:lnTo>
                      <a:pt x="4990" y="11562"/>
                    </a:lnTo>
                    <a:lnTo>
                      <a:pt x="4886" y="11513"/>
                    </a:lnTo>
                    <a:lnTo>
                      <a:pt x="4785" y="11459"/>
                    </a:lnTo>
                    <a:lnTo>
                      <a:pt x="4685" y="11402"/>
                    </a:lnTo>
                    <a:lnTo>
                      <a:pt x="4589" y="11341"/>
                    </a:lnTo>
                    <a:lnTo>
                      <a:pt x="4495" y="11277"/>
                    </a:lnTo>
                    <a:lnTo>
                      <a:pt x="4404" y="11209"/>
                    </a:lnTo>
                    <a:lnTo>
                      <a:pt x="4315" y="11137"/>
                    </a:lnTo>
                    <a:lnTo>
                      <a:pt x="4228" y="11063"/>
                    </a:lnTo>
                    <a:lnTo>
                      <a:pt x="4145" y="10986"/>
                    </a:lnTo>
                    <a:lnTo>
                      <a:pt x="4065" y="10906"/>
                    </a:lnTo>
                    <a:lnTo>
                      <a:pt x="3987" y="10822"/>
                    </a:lnTo>
                    <a:lnTo>
                      <a:pt x="3912" y="10736"/>
                    </a:lnTo>
                    <a:lnTo>
                      <a:pt x="3842" y="10647"/>
                    </a:lnTo>
                    <a:lnTo>
                      <a:pt x="3774" y="10555"/>
                    </a:lnTo>
                    <a:lnTo>
                      <a:pt x="3710" y="10461"/>
                    </a:lnTo>
                    <a:lnTo>
                      <a:pt x="3648" y="10364"/>
                    </a:lnTo>
                    <a:lnTo>
                      <a:pt x="3591" y="10264"/>
                    </a:lnTo>
                    <a:lnTo>
                      <a:pt x="3538" y="10163"/>
                    </a:lnTo>
                    <a:lnTo>
                      <a:pt x="3488" y="10059"/>
                    </a:lnTo>
                    <a:lnTo>
                      <a:pt x="3442" y="9954"/>
                    </a:lnTo>
                    <a:lnTo>
                      <a:pt x="3399" y="9846"/>
                    </a:lnTo>
                    <a:lnTo>
                      <a:pt x="3330" y="9860"/>
                    </a:lnTo>
                    <a:lnTo>
                      <a:pt x="3258" y="9872"/>
                    </a:lnTo>
                    <a:lnTo>
                      <a:pt x="3187" y="9883"/>
                    </a:lnTo>
                    <a:lnTo>
                      <a:pt x="3114" y="9891"/>
                    </a:lnTo>
                    <a:lnTo>
                      <a:pt x="3041" y="9898"/>
                    </a:lnTo>
                    <a:lnTo>
                      <a:pt x="2968" y="9902"/>
                    </a:lnTo>
                    <a:lnTo>
                      <a:pt x="2894" y="9905"/>
                    </a:lnTo>
                    <a:lnTo>
                      <a:pt x="2821" y="9906"/>
                    </a:lnTo>
                    <a:lnTo>
                      <a:pt x="2675" y="9903"/>
                    </a:lnTo>
                    <a:lnTo>
                      <a:pt x="2532" y="9891"/>
                    </a:lnTo>
                    <a:lnTo>
                      <a:pt x="2391" y="9873"/>
                    </a:lnTo>
                    <a:lnTo>
                      <a:pt x="2251" y="9848"/>
                    </a:lnTo>
                    <a:lnTo>
                      <a:pt x="2115" y="9816"/>
                    </a:lnTo>
                    <a:lnTo>
                      <a:pt x="1981" y="9778"/>
                    </a:lnTo>
                    <a:lnTo>
                      <a:pt x="1850" y="9733"/>
                    </a:lnTo>
                    <a:lnTo>
                      <a:pt x="1722" y="9682"/>
                    </a:lnTo>
                    <a:lnTo>
                      <a:pt x="1598" y="9625"/>
                    </a:lnTo>
                    <a:lnTo>
                      <a:pt x="1476" y="9562"/>
                    </a:lnTo>
                    <a:lnTo>
                      <a:pt x="1358" y="9494"/>
                    </a:lnTo>
                    <a:lnTo>
                      <a:pt x="1243" y="9419"/>
                    </a:lnTo>
                    <a:lnTo>
                      <a:pt x="1133" y="9340"/>
                    </a:lnTo>
                    <a:lnTo>
                      <a:pt x="1026" y="9255"/>
                    </a:lnTo>
                    <a:lnTo>
                      <a:pt x="924" y="9165"/>
                    </a:lnTo>
                    <a:lnTo>
                      <a:pt x="826" y="9071"/>
                    </a:lnTo>
                    <a:lnTo>
                      <a:pt x="733" y="8972"/>
                    </a:lnTo>
                    <a:lnTo>
                      <a:pt x="644" y="8868"/>
                    </a:lnTo>
                    <a:lnTo>
                      <a:pt x="561" y="8760"/>
                    </a:lnTo>
                    <a:lnTo>
                      <a:pt x="482" y="8650"/>
                    </a:lnTo>
                    <a:lnTo>
                      <a:pt x="409" y="8533"/>
                    </a:lnTo>
                    <a:lnTo>
                      <a:pt x="340" y="8414"/>
                    </a:lnTo>
                    <a:lnTo>
                      <a:pt x="278" y="8291"/>
                    </a:lnTo>
                    <a:lnTo>
                      <a:pt x="222" y="8164"/>
                    </a:lnTo>
                    <a:lnTo>
                      <a:pt x="171" y="8035"/>
                    </a:lnTo>
                    <a:lnTo>
                      <a:pt x="127" y="7902"/>
                    </a:lnTo>
                    <a:lnTo>
                      <a:pt x="89" y="7767"/>
                    </a:lnTo>
                    <a:lnTo>
                      <a:pt x="57" y="7630"/>
                    </a:lnTo>
                    <a:lnTo>
                      <a:pt x="33" y="7489"/>
                    </a:lnTo>
                    <a:lnTo>
                      <a:pt x="15" y="7346"/>
                    </a:lnTo>
                    <a:lnTo>
                      <a:pt x="3" y="7202"/>
                    </a:lnTo>
                    <a:lnTo>
                      <a:pt x="0" y="7055"/>
                    </a:lnTo>
                    <a:lnTo>
                      <a:pt x="2" y="6956"/>
                    </a:lnTo>
                    <a:lnTo>
                      <a:pt x="6" y="6858"/>
                    </a:lnTo>
                    <a:lnTo>
                      <a:pt x="15" y="6762"/>
                    </a:lnTo>
                    <a:lnTo>
                      <a:pt x="26" y="6666"/>
                    </a:lnTo>
                    <a:lnTo>
                      <a:pt x="40" y="6571"/>
                    </a:lnTo>
                    <a:lnTo>
                      <a:pt x="58" y="6477"/>
                    </a:lnTo>
                    <a:lnTo>
                      <a:pt x="78" y="6385"/>
                    </a:lnTo>
                    <a:lnTo>
                      <a:pt x="101" y="6293"/>
                    </a:lnTo>
                    <a:lnTo>
                      <a:pt x="128" y="6202"/>
                    </a:lnTo>
                    <a:lnTo>
                      <a:pt x="157" y="6113"/>
                    </a:lnTo>
                    <a:lnTo>
                      <a:pt x="189" y="6025"/>
                    </a:lnTo>
                    <a:lnTo>
                      <a:pt x="224" y="5939"/>
                    </a:lnTo>
                    <a:lnTo>
                      <a:pt x="261" y="5854"/>
                    </a:lnTo>
                    <a:lnTo>
                      <a:pt x="301" y="5771"/>
                    </a:lnTo>
                    <a:lnTo>
                      <a:pt x="344" y="5689"/>
                    </a:lnTo>
                    <a:lnTo>
                      <a:pt x="389" y="5609"/>
                    </a:lnTo>
                    <a:lnTo>
                      <a:pt x="436" y="5530"/>
                    </a:lnTo>
                    <a:lnTo>
                      <a:pt x="487" y="5452"/>
                    </a:lnTo>
                    <a:lnTo>
                      <a:pt x="539" y="5377"/>
                    </a:lnTo>
                    <a:lnTo>
                      <a:pt x="593" y="5304"/>
                    </a:lnTo>
                    <a:lnTo>
                      <a:pt x="650" y="5233"/>
                    </a:lnTo>
                    <a:lnTo>
                      <a:pt x="710" y="5163"/>
                    </a:lnTo>
                    <a:lnTo>
                      <a:pt x="771" y="5095"/>
                    </a:lnTo>
                    <a:lnTo>
                      <a:pt x="834" y="5030"/>
                    </a:lnTo>
                    <a:lnTo>
                      <a:pt x="900" y="4966"/>
                    </a:lnTo>
                    <a:lnTo>
                      <a:pt x="967" y="4905"/>
                    </a:lnTo>
                    <a:lnTo>
                      <a:pt x="1036" y="4846"/>
                    </a:lnTo>
                    <a:lnTo>
                      <a:pt x="1108" y="4789"/>
                    </a:lnTo>
                    <a:lnTo>
                      <a:pt x="1181" y="4734"/>
                    </a:lnTo>
                    <a:lnTo>
                      <a:pt x="1256" y="4682"/>
                    </a:lnTo>
                    <a:lnTo>
                      <a:pt x="1332" y="4631"/>
                    </a:lnTo>
                    <a:lnTo>
                      <a:pt x="1410" y="4585"/>
                    </a:lnTo>
                    <a:lnTo>
                      <a:pt x="1378" y="4509"/>
                    </a:lnTo>
                    <a:lnTo>
                      <a:pt x="1349" y="4433"/>
                    </a:lnTo>
                    <a:lnTo>
                      <a:pt x="1321" y="4355"/>
                    </a:lnTo>
                    <a:lnTo>
                      <a:pt x="1295" y="4277"/>
                    </a:lnTo>
                    <a:lnTo>
                      <a:pt x="1282" y="4238"/>
                    </a:lnTo>
                    <a:lnTo>
                      <a:pt x="1270" y="4198"/>
                    </a:lnTo>
                    <a:lnTo>
                      <a:pt x="1260" y="4158"/>
                    </a:lnTo>
                    <a:lnTo>
                      <a:pt x="1248" y="4119"/>
                    </a:lnTo>
                    <a:lnTo>
                      <a:pt x="1238" y="4077"/>
                    </a:lnTo>
                    <a:lnTo>
                      <a:pt x="1228" y="4037"/>
                    </a:lnTo>
                    <a:lnTo>
                      <a:pt x="1219" y="3997"/>
                    </a:lnTo>
                    <a:lnTo>
                      <a:pt x="1210" y="3956"/>
                    </a:lnTo>
                    <a:lnTo>
                      <a:pt x="1202" y="3915"/>
                    </a:lnTo>
                    <a:lnTo>
                      <a:pt x="1194" y="3873"/>
                    </a:lnTo>
                    <a:lnTo>
                      <a:pt x="1187" y="3832"/>
                    </a:lnTo>
                    <a:lnTo>
                      <a:pt x="1180" y="3791"/>
                    </a:lnTo>
                    <a:lnTo>
                      <a:pt x="1173" y="3749"/>
                    </a:lnTo>
                    <a:lnTo>
                      <a:pt x="1168" y="3708"/>
                    </a:lnTo>
                    <a:lnTo>
                      <a:pt x="1163" y="3665"/>
                    </a:lnTo>
                    <a:lnTo>
                      <a:pt x="1157" y="3623"/>
                    </a:lnTo>
                    <a:lnTo>
                      <a:pt x="1154" y="3581"/>
                    </a:lnTo>
                    <a:lnTo>
                      <a:pt x="1150" y="3538"/>
                    </a:lnTo>
                    <a:lnTo>
                      <a:pt x="1147" y="3495"/>
                    </a:lnTo>
                    <a:lnTo>
                      <a:pt x="1145" y="3453"/>
                    </a:lnTo>
                    <a:lnTo>
                      <a:pt x="1143" y="3409"/>
                    </a:lnTo>
                    <a:lnTo>
                      <a:pt x="1142" y="3366"/>
                    </a:lnTo>
                    <a:lnTo>
                      <a:pt x="1140" y="3323"/>
                    </a:lnTo>
                    <a:lnTo>
                      <a:pt x="1140" y="3279"/>
                    </a:lnTo>
                    <a:lnTo>
                      <a:pt x="1145" y="3111"/>
                    </a:lnTo>
                    <a:lnTo>
                      <a:pt x="1157" y="2944"/>
                    </a:lnTo>
                    <a:lnTo>
                      <a:pt x="1177" y="2781"/>
                    </a:lnTo>
                    <a:lnTo>
                      <a:pt x="1207" y="2619"/>
                    </a:lnTo>
                    <a:lnTo>
                      <a:pt x="1244" y="2460"/>
                    </a:lnTo>
                    <a:lnTo>
                      <a:pt x="1287" y="2304"/>
                    </a:lnTo>
                    <a:lnTo>
                      <a:pt x="1339" y="2152"/>
                    </a:lnTo>
                    <a:lnTo>
                      <a:pt x="1398" y="2003"/>
                    </a:lnTo>
                    <a:lnTo>
                      <a:pt x="1464" y="1858"/>
                    </a:lnTo>
                    <a:lnTo>
                      <a:pt x="1536" y="1716"/>
                    </a:lnTo>
                    <a:lnTo>
                      <a:pt x="1616" y="1579"/>
                    </a:lnTo>
                    <a:lnTo>
                      <a:pt x="1700" y="1446"/>
                    </a:lnTo>
                    <a:lnTo>
                      <a:pt x="1792" y="1318"/>
                    </a:lnTo>
                    <a:lnTo>
                      <a:pt x="1889" y="1193"/>
                    </a:lnTo>
                    <a:lnTo>
                      <a:pt x="1993" y="1075"/>
                    </a:lnTo>
                    <a:lnTo>
                      <a:pt x="2101" y="961"/>
                    </a:lnTo>
                    <a:lnTo>
                      <a:pt x="2215" y="852"/>
                    </a:lnTo>
                    <a:lnTo>
                      <a:pt x="2335" y="749"/>
                    </a:lnTo>
                    <a:lnTo>
                      <a:pt x="2458" y="652"/>
                    </a:lnTo>
                    <a:lnTo>
                      <a:pt x="2587" y="560"/>
                    </a:lnTo>
                    <a:lnTo>
                      <a:pt x="2720" y="475"/>
                    </a:lnTo>
                    <a:lnTo>
                      <a:pt x="2858" y="396"/>
                    </a:lnTo>
                    <a:lnTo>
                      <a:pt x="2999" y="323"/>
                    </a:lnTo>
                    <a:lnTo>
                      <a:pt x="3145" y="258"/>
                    </a:lnTo>
                    <a:lnTo>
                      <a:pt x="3294" y="199"/>
                    </a:lnTo>
                    <a:lnTo>
                      <a:pt x="3446" y="148"/>
                    </a:lnTo>
                    <a:lnTo>
                      <a:pt x="3602" y="104"/>
                    </a:lnTo>
                    <a:lnTo>
                      <a:pt x="3760" y="67"/>
                    </a:lnTo>
                    <a:lnTo>
                      <a:pt x="3922" y="38"/>
                    </a:lnTo>
                    <a:lnTo>
                      <a:pt x="4087" y="17"/>
                    </a:lnTo>
                    <a:lnTo>
                      <a:pt x="4253" y="4"/>
                    </a:lnTo>
                    <a:lnTo>
                      <a:pt x="4421" y="0"/>
                    </a:lnTo>
                    <a:lnTo>
                      <a:pt x="4521" y="1"/>
                    </a:lnTo>
                    <a:lnTo>
                      <a:pt x="4620" y="6"/>
                    </a:lnTo>
                    <a:lnTo>
                      <a:pt x="4718" y="13"/>
                    </a:lnTo>
                    <a:lnTo>
                      <a:pt x="4815" y="23"/>
                    </a:lnTo>
                    <a:lnTo>
                      <a:pt x="4911" y="36"/>
                    </a:lnTo>
                    <a:lnTo>
                      <a:pt x="5006" y="52"/>
                    </a:lnTo>
                    <a:lnTo>
                      <a:pt x="5100" y="71"/>
                    </a:lnTo>
                    <a:lnTo>
                      <a:pt x="5194" y="91"/>
                    </a:lnTo>
                    <a:lnTo>
                      <a:pt x="5286" y="115"/>
                    </a:lnTo>
                    <a:lnTo>
                      <a:pt x="5378" y="142"/>
                    </a:lnTo>
                    <a:lnTo>
                      <a:pt x="5468" y="170"/>
                    </a:lnTo>
                    <a:lnTo>
                      <a:pt x="5557" y="202"/>
                    </a:lnTo>
                    <a:lnTo>
                      <a:pt x="5644" y="236"/>
                    </a:lnTo>
                    <a:lnTo>
                      <a:pt x="5731" y="272"/>
                    </a:lnTo>
                    <a:lnTo>
                      <a:pt x="5816" y="311"/>
                    </a:lnTo>
                    <a:lnTo>
                      <a:pt x="5901" y="351"/>
                    </a:lnTo>
                    <a:lnTo>
                      <a:pt x="5983" y="394"/>
                    </a:lnTo>
                    <a:lnTo>
                      <a:pt x="6065" y="440"/>
                    </a:lnTo>
                    <a:lnTo>
                      <a:pt x="6144" y="488"/>
                    </a:lnTo>
                    <a:lnTo>
                      <a:pt x="6223" y="538"/>
                    </a:lnTo>
                    <a:lnTo>
                      <a:pt x="6299" y="590"/>
                    </a:lnTo>
                    <a:lnTo>
                      <a:pt x="6375" y="644"/>
                    </a:lnTo>
                    <a:lnTo>
                      <a:pt x="6448" y="700"/>
                    </a:lnTo>
                    <a:lnTo>
                      <a:pt x="6520" y="758"/>
                    </a:lnTo>
                    <a:lnTo>
                      <a:pt x="6590" y="818"/>
                    </a:lnTo>
                    <a:lnTo>
                      <a:pt x="6659" y="880"/>
                    </a:lnTo>
                    <a:lnTo>
                      <a:pt x="6726" y="945"/>
                    </a:lnTo>
                    <a:lnTo>
                      <a:pt x="6790" y="1010"/>
                    </a:lnTo>
                    <a:lnTo>
                      <a:pt x="6853" y="1078"/>
                    </a:lnTo>
                    <a:lnTo>
                      <a:pt x="6915" y="1147"/>
                    </a:lnTo>
                    <a:lnTo>
                      <a:pt x="6974" y="1219"/>
                    </a:lnTo>
                    <a:lnTo>
                      <a:pt x="7031" y="1290"/>
                    </a:lnTo>
                    <a:close/>
                  </a:path>
                </a:pathLst>
              </a:custGeom>
              <a:solidFill>
                <a:srgbClr val="00A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3294" y="2055"/>
                <a:ext cx="107" cy="145"/>
              </a:xfrm>
              <a:custGeom>
                <a:avLst/>
                <a:gdLst>
                  <a:gd name="T0" fmla="*/ 6 w 1174"/>
                  <a:gd name="T1" fmla="*/ 1414 h 1595"/>
                  <a:gd name="T2" fmla="*/ 139 w 1174"/>
                  <a:gd name="T3" fmla="*/ 1492 h 1595"/>
                  <a:gd name="T4" fmla="*/ 329 w 1174"/>
                  <a:gd name="T5" fmla="*/ 1562 h 1595"/>
                  <a:gd name="T6" fmla="*/ 517 w 1174"/>
                  <a:gd name="T7" fmla="*/ 1592 h 1595"/>
                  <a:gd name="T8" fmla="*/ 706 w 1174"/>
                  <a:gd name="T9" fmla="*/ 1590 h 1595"/>
                  <a:gd name="T10" fmla="*/ 872 w 1174"/>
                  <a:gd name="T11" fmla="*/ 1553 h 1595"/>
                  <a:gd name="T12" fmla="*/ 1004 w 1174"/>
                  <a:gd name="T13" fmla="*/ 1481 h 1595"/>
                  <a:gd name="T14" fmla="*/ 1101 w 1174"/>
                  <a:gd name="T15" fmla="*/ 1377 h 1595"/>
                  <a:gd name="T16" fmla="*/ 1158 w 1174"/>
                  <a:gd name="T17" fmla="*/ 1244 h 1595"/>
                  <a:gd name="T18" fmla="*/ 1174 w 1174"/>
                  <a:gd name="T19" fmla="*/ 1108 h 1595"/>
                  <a:gd name="T20" fmla="*/ 1150 w 1174"/>
                  <a:gd name="T21" fmla="*/ 970 h 1595"/>
                  <a:gd name="T22" fmla="*/ 1085 w 1174"/>
                  <a:gd name="T23" fmla="*/ 865 h 1595"/>
                  <a:gd name="T24" fmla="*/ 989 w 1174"/>
                  <a:gd name="T25" fmla="*/ 784 h 1595"/>
                  <a:gd name="T26" fmla="*/ 873 w 1174"/>
                  <a:gd name="T27" fmla="*/ 723 h 1595"/>
                  <a:gd name="T28" fmla="*/ 610 w 1174"/>
                  <a:gd name="T29" fmla="*/ 631 h 1595"/>
                  <a:gd name="T30" fmla="*/ 428 w 1174"/>
                  <a:gd name="T31" fmla="*/ 552 h 1595"/>
                  <a:gd name="T32" fmla="*/ 373 w 1174"/>
                  <a:gd name="T33" fmla="*/ 500 h 1595"/>
                  <a:gd name="T34" fmla="*/ 353 w 1174"/>
                  <a:gd name="T35" fmla="*/ 445 h 1595"/>
                  <a:gd name="T36" fmla="*/ 369 w 1174"/>
                  <a:gd name="T37" fmla="*/ 362 h 1595"/>
                  <a:gd name="T38" fmla="*/ 445 w 1174"/>
                  <a:gd name="T39" fmla="*/ 288 h 1595"/>
                  <a:gd name="T40" fmla="*/ 574 w 1174"/>
                  <a:gd name="T41" fmla="*/ 260 h 1595"/>
                  <a:gd name="T42" fmla="*/ 749 w 1174"/>
                  <a:gd name="T43" fmla="*/ 279 h 1595"/>
                  <a:gd name="T44" fmla="*/ 919 w 1174"/>
                  <a:gd name="T45" fmla="*/ 329 h 1595"/>
                  <a:gd name="T46" fmla="*/ 1033 w 1174"/>
                  <a:gd name="T47" fmla="*/ 379 h 1595"/>
                  <a:gd name="T48" fmla="*/ 1055 w 1174"/>
                  <a:gd name="T49" fmla="*/ 372 h 1595"/>
                  <a:gd name="T50" fmla="*/ 1096 w 1174"/>
                  <a:gd name="T51" fmla="*/ 266 h 1595"/>
                  <a:gd name="T52" fmla="*/ 1133 w 1174"/>
                  <a:gd name="T53" fmla="*/ 160 h 1595"/>
                  <a:gd name="T54" fmla="*/ 1115 w 1174"/>
                  <a:gd name="T55" fmla="*/ 133 h 1595"/>
                  <a:gd name="T56" fmla="*/ 949 w 1174"/>
                  <a:gd name="T57" fmla="*/ 56 h 1595"/>
                  <a:gd name="T58" fmla="*/ 756 w 1174"/>
                  <a:gd name="T59" fmla="*/ 10 h 1595"/>
                  <a:gd name="T60" fmla="*/ 554 w 1174"/>
                  <a:gd name="T61" fmla="*/ 0 h 1595"/>
                  <a:gd name="T62" fmla="*/ 390 w 1174"/>
                  <a:gd name="T63" fmla="*/ 26 h 1595"/>
                  <a:gd name="T64" fmla="*/ 252 w 1174"/>
                  <a:gd name="T65" fmla="*/ 88 h 1595"/>
                  <a:gd name="T66" fmla="*/ 145 w 1174"/>
                  <a:gd name="T67" fmla="*/ 180 h 1595"/>
                  <a:gd name="T68" fmla="*/ 75 w 1174"/>
                  <a:gd name="T69" fmla="*/ 299 h 1595"/>
                  <a:gd name="T70" fmla="*/ 45 w 1174"/>
                  <a:gd name="T71" fmla="*/ 441 h 1595"/>
                  <a:gd name="T72" fmla="*/ 56 w 1174"/>
                  <a:gd name="T73" fmla="*/ 572 h 1595"/>
                  <a:gd name="T74" fmla="*/ 108 w 1174"/>
                  <a:gd name="T75" fmla="*/ 691 h 1595"/>
                  <a:gd name="T76" fmla="*/ 195 w 1174"/>
                  <a:gd name="T77" fmla="*/ 781 h 1595"/>
                  <a:gd name="T78" fmla="*/ 307 w 1174"/>
                  <a:gd name="T79" fmla="*/ 847 h 1595"/>
                  <a:gd name="T80" fmla="*/ 518 w 1174"/>
                  <a:gd name="T81" fmla="*/ 922 h 1595"/>
                  <a:gd name="T82" fmla="*/ 750 w 1174"/>
                  <a:gd name="T83" fmla="*/ 1003 h 1595"/>
                  <a:gd name="T84" fmla="*/ 834 w 1174"/>
                  <a:gd name="T85" fmla="*/ 1062 h 1595"/>
                  <a:gd name="T86" fmla="*/ 861 w 1174"/>
                  <a:gd name="T87" fmla="*/ 1114 h 1595"/>
                  <a:gd name="T88" fmla="*/ 863 w 1174"/>
                  <a:gd name="T89" fmla="*/ 1171 h 1595"/>
                  <a:gd name="T90" fmla="*/ 848 w 1174"/>
                  <a:gd name="T91" fmla="*/ 1226 h 1595"/>
                  <a:gd name="T92" fmla="*/ 815 w 1174"/>
                  <a:gd name="T93" fmla="*/ 1273 h 1595"/>
                  <a:gd name="T94" fmla="*/ 723 w 1174"/>
                  <a:gd name="T95" fmla="*/ 1324 h 1595"/>
                  <a:gd name="T96" fmla="*/ 555 w 1174"/>
                  <a:gd name="T97" fmla="*/ 1337 h 1595"/>
                  <a:gd name="T98" fmla="*/ 388 w 1174"/>
                  <a:gd name="T99" fmla="*/ 1307 h 1595"/>
                  <a:gd name="T100" fmla="*/ 212 w 1174"/>
                  <a:gd name="T101" fmla="*/ 1232 h 1595"/>
                  <a:gd name="T102" fmla="*/ 117 w 1174"/>
                  <a:gd name="T103" fmla="*/ 1174 h 1595"/>
                  <a:gd name="T104" fmla="*/ 88 w 1174"/>
                  <a:gd name="T105" fmla="*/ 1169 h 1595"/>
                  <a:gd name="T106" fmla="*/ 71 w 1174"/>
                  <a:gd name="T107" fmla="*/ 1190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4" h="1595">
                    <a:moveTo>
                      <a:pt x="3" y="1380"/>
                    </a:moveTo>
                    <a:lnTo>
                      <a:pt x="1" y="1389"/>
                    </a:lnTo>
                    <a:lnTo>
                      <a:pt x="0" y="1397"/>
                    </a:lnTo>
                    <a:lnTo>
                      <a:pt x="0" y="1403"/>
                    </a:lnTo>
                    <a:lnTo>
                      <a:pt x="2" y="1408"/>
                    </a:lnTo>
                    <a:lnTo>
                      <a:pt x="6" y="1414"/>
                    </a:lnTo>
                    <a:lnTo>
                      <a:pt x="10" y="1418"/>
                    </a:lnTo>
                    <a:lnTo>
                      <a:pt x="34" y="1434"/>
                    </a:lnTo>
                    <a:lnTo>
                      <a:pt x="59" y="1449"/>
                    </a:lnTo>
                    <a:lnTo>
                      <a:pt x="83" y="1463"/>
                    </a:lnTo>
                    <a:lnTo>
                      <a:pt x="107" y="1477"/>
                    </a:lnTo>
                    <a:lnTo>
                      <a:pt x="139" y="1492"/>
                    </a:lnTo>
                    <a:lnTo>
                      <a:pt x="171" y="1508"/>
                    </a:lnTo>
                    <a:lnTo>
                      <a:pt x="203" y="1521"/>
                    </a:lnTo>
                    <a:lnTo>
                      <a:pt x="235" y="1534"/>
                    </a:lnTo>
                    <a:lnTo>
                      <a:pt x="267" y="1544"/>
                    </a:lnTo>
                    <a:lnTo>
                      <a:pt x="297" y="1554"/>
                    </a:lnTo>
                    <a:lnTo>
                      <a:pt x="329" y="1562"/>
                    </a:lnTo>
                    <a:lnTo>
                      <a:pt x="361" y="1570"/>
                    </a:lnTo>
                    <a:lnTo>
                      <a:pt x="391" y="1576"/>
                    </a:lnTo>
                    <a:lnTo>
                      <a:pt x="423" y="1581"/>
                    </a:lnTo>
                    <a:lnTo>
                      <a:pt x="455" y="1585"/>
                    </a:lnTo>
                    <a:lnTo>
                      <a:pt x="485" y="1590"/>
                    </a:lnTo>
                    <a:lnTo>
                      <a:pt x="517" y="1592"/>
                    </a:lnTo>
                    <a:lnTo>
                      <a:pt x="549" y="1594"/>
                    </a:lnTo>
                    <a:lnTo>
                      <a:pt x="580" y="1595"/>
                    </a:lnTo>
                    <a:lnTo>
                      <a:pt x="612" y="1595"/>
                    </a:lnTo>
                    <a:lnTo>
                      <a:pt x="644" y="1594"/>
                    </a:lnTo>
                    <a:lnTo>
                      <a:pt x="675" y="1593"/>
                    </a:lnTo>
                    <a:lnTo>
                      <a:pt x="706" y="1590"/>
                    </a:lnTo>
                    <a:lnTo>
                      <a:pt x="736" y="1586"/>
                    </a:lnTo>
                    <a:lnTo>
                      <a:pt x="765" y="1581"/>
                    </a:lnTo>
                    <a:lnTo>
                      <a:pt x="793" y="1576"/>
                    </a:lnTo>
                    <a:lnTo>
                      <a:pt x="820" y="1568"/>
                    </a:lnTo>
                    <a:lnTo>
                      <a:pt x="846" y="1561"/>
                    </a:lnTo>
                    <a:lnTo>
                      <a:pt x="872" y="1553"/>
                    </a:lnTo>
                    <a:lnTo>
                      <a:pt x="896" y="1543"/>
                    </a:lnTo>
                    <a:lnTo>
                      <a:pt x="919" y="1533"/>
                    </a:lnTo>
                    <a:lnTo>
                      <a:pt x="943" y="1521"/>
                    </a:lnTo>
                    <a:lnTo>
                      <a:pt x="964" y="1508"/>
                    </a:lnTo>
                    <a:lnTo>
                      <a:pt x="985" y="1495"/>
                    </a:lnTo>
                    <a:lnTo>
                      <a:pt x="1004" y="1481"/>
                    </a:lnTo>
                    <a:lnTo>
                      <a:pt x="1023" y="1465"/>
                    </a:lnTo>
                    <a:lnTo>
                      <a:pt x="1041" y="1449"/>
                    </a:lnTo>
                    <a:lnTo>
                      <a:pt x="1058" y="1432"/>
                    </a:lnTo>
                    <a:lnTo>
                      <a:pt x="1072" y="1414"/>
                    </a:lnTo>
                    <a:lnTo>
                      <a:pt x="1087" y="1396"/>
                    </a:lnTo>
                    <a:lnTo>
                      <a:pt x="1101" y="1377"/>
                    </a:lnTo>
                    <a:lnTo>
                      <a:pt x="1114" y="1356"/>
                    </a:lnTo>
                    <a:lnTo>
                      <a:pt x="1124" y="1336"/>
                    </a:lnTo>
                    <a:lnTo>
                      <a:pt x="1135" y="1314"/>
                    </a:lnTo>
                    <a:lnTo>
                      <a:pt x="1144" y="1292"/>
                    </a:lnTo>
                    <a:lnTo>
                      <a:pt x="1152" y="1268"/>
                    </a:lnTo>
                    <a:lnTo>
                      <a:pt x="1158" y="1244"/>
                    </a:lnTo>
                    <a:lnTo>
                      <a:pt x="1164" y="1219"/>
                    </a:lnTo>
                    <a:lnTo>
                      <a:pt x="1169" y="1193"/>
                    </a:lnTo>
                    <a:lnTo>
                      <a:pt x="1172" y="1168"/>
                    </a:lnTo>
                    <a:lnTo>
                      <a:pt x="1173" y="1140"/>
                    </a:lnTo>
                    <a:lnTo>
                      <a:pt x="1174" y="1113"/>
                    </a:lnTo>
                    <a:lnTo>
                      <a:pt x="1174" y="1108"/>
                    </a:lnTo>
                    <a:lnTo>
                      <a:pt x="1173" y="1082"/>
                    </a:lnTo>
                    <a:lnTo>
                      <a:pt x="1171" y="1058"/>
                    </a:lnTo>
                    <a:lnTo>
                      <a:pt x="1168" y="1035"/>
                    </a:lnTo>
                    <a:lnTo>
                      <a:pt x="1163" y="1013"/>
                    </a:lnTo>
                    <a:lnTo>
                      <a:pt x="1157" y="991"/>
                    </a:lnTo>
                    <a:lnTo>
                      <a:pt x="1150" y="970"/>
                    </a:lnTo>
                    <a:lnTo>
                      <a:pt x="1142" y="951"/>
                    </a:lnTo>
                    <a:lnTo>
                      <a:pt x="1133" y="932"/>
                    </a:lnTo>
                    <a:lnTo>
                      <a:pt x="1122" y="914"/>
                    </a:lnTo>
                    <a:lnTo>
                      <a:pt x="1110" y="896"/>
                    </a:lnTo>
                    <a:lnTo>
                      <a:pt x="1098" y="880"/>
                    </a:lnTo>
                    <a:lnTo>
                      <a:pt x="1085" y="865"/>
                    </a:lnTo>
                    <a:lnTo>
                      <a:pt x="1071" y="850"/>
                    </a:lnTo>
                    <a:lnTo>
                      <a:pt x="1056" y="835"/>
                    </a:lnTo>
                    <a:lnTo>
                      <a:pt x="1041" y="821"/>
                    </a:lnTo>
                    <a:lnTo>
                      <a:pt x="1024" y="809"/>
                    </a:lnTo>
                    <a:lnTo>
                      <a:pt x="1007" y="796"/>
                    </a:lnTo>
                    <a:lnTo>
                      <a:pt x="989" y="784"/>
                    </a:lnTo>
                    <a:lnTo>
                      <a:pt x="971" y="773"/>
                    </a:lnTo>
                    <a:lnTo>
                      <a:pt x="952" y="761"/>
                    </a:lnTo>
                    <a:lnTo>
                      <a:pt x="933" y="752"/>
                    </a:lnTo>
                    <a:lnTo>
                      <a:pt x="913" y="741"/>
                    </a:lnTo>
                    <a:lnTo>
                      <a:pt x="893" y="731"/>
                    </a:lnTo>
                    <a:lnTo>
                      <a:pt x="873" y="723"/>
                    </a:lnTo>
                    <a:lnTo>
                      <a:pt x="832" y="705"/>
                    </a:lnTo>
                    <a:lnTo>
                      <a:pt x="788" y="689"/>
                    </a:lnTo>
                    <a:lnTo>
                      <a:pt x="746" y="675"/>
                    </a:lnTo>
                    <a:lnTo>
                      <a:pt x="703" y="661"/>
                    </a:lnTo>
                    <a:lnTo>
                      <a:pt x="673" y="651"/>
                    </a:lnTo>
                    <a:lnTo>
                      <a:pt x="610" y="631"/>
                    </a:lnTo>
                    <a:lnTo>
                      <a:pt x="551" y="610"/>
                    </a:lnTo>
                    <a:lnTo>
                      <a:pt x="523" y="599"/>
                    </a:lnTo>
                    <a:lnTo>
                      <a:pt x="497" y="588"/>
                    </a:lnTo>
                    <a:lnTo>
                      <a:pt x="472" y="576"/>
                    </a:lnTo>
                    <a:lnTo>
                      <a:pt x="449" y="564"/>
                    </a:lnTo>
                    <a:lnTo>
                      <a:pt x="428" y="552"/>
                    </a:lnTo>
                    <a:lnTo>
                      <a:pt x="409" y="538"/>
                    </a:lnTo>
                    <a:lnTo>
                      <a:pt x="401" y="531"/>
                    </a:lnTo>
                    <a:lnTo>
                      <a:pt x="393" y="523"/>
                    </a:lnTo>
                    <a:lnTo>
                      <a:pt x="386" y="516"/>
                    </a:lnTo>
                    <a:lnTo>
                      <a:pt x="380" y="508"/>
                    </a:lnTo>
                    <a:lnTo>
                      <a:pt x="373" y="500"/>
                    </a:lnTo>
                    <a:lnTo>
                      <a:pt x="368" y="492"/>
                    </a:lnTo>
                    <a:lnTo>
                      <a:pt x="364" y="483"/>
                    </a:lnTo>
                    <a:lnTo>
                      <a:pt x="360" y="474"/>
                    </a:lnTo>
                    <a:lnTo>
                      <a:pt x="358" y="464"/>
                    </a:lnTo>
                    <a:lnTo>
                      <a:pt x="355" y="455"/>
                    </a:lnTo>
                    <a:lnTo>
                      <a:pt x="353" y="445"/>
                    </a:lnTo>
                    <a:lnTo>
                      <a:pt x="353" y="434"/>
                    </a:lnTo>
                    <a:lnTo>
                      <a:pt x="353" y="428"/>
                    </a:lnTo>
                    <a:lnTo>
                      <a:pt x="354" y="410"/>
                    </a:lnTo>
                    <a:lnTo>
                      <a:pt x="358" y="393"/>
                    </a:lnTo>
                    <a:lnTo>
                      <a:pt x="362" y="376"/>
                    </a:lnTo>
                    <a:lnTo>
                      <a:pt x="369" y="362"/>
                    </a:lnTo>
                    <a:lnTo>
                      <a:pt x="378" y="347"/>
                    </a:lnTo>
                    <a:lnTo>
                      <a:pt x="388" y="332"/>
                    </a:lnTo>
                    <a:lnTo>
                      <a:pt x="400" y="319"/>
                    </a:lnTo>
                    <a:lnTo>
                      <a:pt x="414" y="308"/>
                    </a:lnTo>
                    <a:lnTo>
                      <a:pt x="428" y="297"/>
                    </a:lnTo>
                    <a:lnTo>
                      <a:pt x="445" y="288"/>
                    </a:lnTo>
                    <a:lnTo>
                      <a:pt x="463" y="279"/>
                    </a:lnTo>
                    <a:lnTo>
                      <a:pt x="483" y="273"/>
                    </a:lnTo>
                    <a:lnTo>
                      <a:pt x="504" y="267"/>
                    </a:lnTo>
                    <a:lnTo>
                      <a:pt x="527" y="263"/>
                    </a:lnTo>
                    <a:lnTo>
                      <a:pt x="550" y="261"/>
                    </a:lnTo>
                    <a:lnTo>
                      <a:pt x="574" y="260"/>
                    </a:lnTo>
                    <a:lnTo>
                      <a:pt x="603" y="260"/>
                    </a:lnTo>
                    <a:lnTo>
                      <a:pt x="631" y="262"/>
                    </a:lnTo>
                    <a:lnTo>
                      <a:pt x="661" y="265"/>
                    </a:lnTo>
                    <a:lnTo>
                      <a:pt x="690" y="269"/>
                    </a:lnTo>
                    <a:lnTo>
                      <a:pt x="720" y="274"/>
                    </a:lnTo>
                    <a:lnTo>
                      <a:pt x="749" y="279"/>
                    </a:lnTo>
                    <a:lnTo>
                      <a:pt x="779" y="285"/>
                    </a:lnTo>
                    <a:lnTo>
                      <a:pt x="807" y="293"/>
                    </a:lnTo>
                    <a:lnTo>
                      <a:pt x="837" y="300"/>
                    </a:lnTo>
                    <a:lnTo>
                      <a:pt x="864" y="310"/>
                    </a:lnTo>
                    <a:lnTo>
                      <a:pt x="892" y="318"/>
                    </a:lnTo>
                    <a:lnTo>
                      <a:pt x="919" y="329"/>
                    </a:lnTo>
                    <a:lnTo>
                      <a:pt x="945" y="339"/>
                    </a:lnTo>
                    <a:lnTo>
                      <a:pt x="969" y="350"/>
                    </a:lnTo>
                    <a:lnTo>
                      <a:pt x="992" y="362"/>
                    </a:lnTo>
                    <a:lnTo>
                      <a:pt x="1014" y="373"/>
                    </a:lnTo>
                    <a:lnTo>
                      <a:pt x="1021" y="375"/>
                    </a:lnTo>
                    <a:lnTo>
                      <a:pt x="1033" y="379"/>
                    </a:lnTo>
                    <a:lnTo>
                      <a:pt x="1037" y="379"/>
                    </a:lnTo>
                    <a:lnTo>
                      <a:pt x="1041" y="379"/>
                    </a:lnTo>
                    <a:lnTo>
                      <a:pt x="1045" y="378"/>
                    </a:lnTo>
                    <a:lnTo>
                      <a:pt x="1048" y="377"/>
                    </a:lnTo>
                    <a:lnTo>
                      <a:pt x="1051" y="375"/>
                    </a:lnTo>
                    <a:lnTo>
                      <a:pt x="1055" y="372"/>
                    </a:lnTo>
                    <a:lnTo>
                      <a:pt x="1058" y="368"/>
                    </a:lnTo>
                    <a:lnTo>
                      <a:pt x="1061" y="362"/>
                    </a:lnTo>
                    <a:lnTo>
                      <a:pt x="1065" y="350"/>
                    </a:lnTo>
                    <a:lnTo>
                      <a:pt x="1074" y="328"/>
                    </a:lnTo>
                    <a:lnTo>
                      <a:pt x="1084" y="299"/>
                    </a:lnTo>
                    <a:lnTo>
                      <a:pt x="1096" y="266"/>
                    </a:lnTo>
                    <a:lnTo>
                      <a:pt x="1108" y="235"/>
                    </a:lnTo>
                    <a:lnTo>
                      <a:pt x="1119" y="206"/>
                    </a:lnTo>
                    <a:lnTo>
                      <a:pt x="1126" y="184"/>
                    </a:lnTo>
                    <a:lnTo>
                      <a:pt x="1131" y="172"/>
                    </a:lnTo>
                    <a:lnTo>
                      <a:pt x="1133" y="165"/>
                    </a:lnTo>
                    <a:lnTo>
                      <a:pt x="1133" y="160"/>
                    </a:lnTo>
                    <a:lnTo>
                      <a:pt x="1132" y="153"/>
                    </a:lnTo>
                    <a:lnTo>
                      <a:pt x="1130" y="148"/>
                    </a:lnTo>
                    <a:lnTo>
                      <a:pt x="1126" y="144"/>
                    </a:lnTo>
                    <a:lnTo>
                      <a:pt x="1123" y="140"/>
                    </a:lnTo>
                    <a:lnTo>
                      <a:pt x="1119" y="136"/>
                    </a:lnTo>
                    <a:lnTo>
                      <a:pt x="1115" y="133"/>
                    </a:lnTo>
                    <a:lnTo>
                      <a:pt x="1089" y="118"/>
                    </a:lnTo>
                    <a:lnTo>
                      <a:pt x="1063" y="105"/>
                    </a:lnTo>
                    <a:lnTo>
                      <a:pt x="1036" y="91"/>
                    </a:lnTo>
                    <a:lnTo>
                      <a:pt x="1008" y="78"/>
                    </a:lnTo>
                    <a:lnTo>
                      <a:pt x="978" y="67"/>
                    </a:lnTo>
                    <a:lnTo>
                      <a:pt x="949" y="56"/>
                    </a:lnTo>
                    <a:lnTo>
                      <a:pt x="918" y="46"/>
                    </a:lnTo>
                    <a:lnTo>
                      <a:pt x="887" y="37"/>
                    </a:lnTo>
                    <a:lnTo>
                      <a:pt x="855" y="29"/>
                    </a:lnTo>
                    <a:lnTo>
                      <a:pt x="822" y="21"/>
                    </a:lnTo>
                    <a:lnTo>
                      <a:pt x="789" y="15"/>
                    </a:lnTo>
                    <a:lnTo>
                      <a:pt x="756" y="10"/>
                    </a:lnTo>
                    <a:lnTo>
                      <a:pt x="722" y="5"/>
                    </a:lnTo>
                    <a:lnTo>
                      <a:pt x="687" y="2"/>
                    </a:lnTo>
                    <a:lnTo>
                      <a:pt x="652" y="0"/>
                    </a:lnTo>
                    <a:lnTo>
                      <a:pt x="617" y="0"/>
                    </a:lnTo>
                    <a:lnTo>
                      <a:pt x="582" y="0"/>
                    </a:lnTo>
                    <a:lnTo>
                      <a:pt x="554" y="0"/>
                    </a:lnTo>
                    <a:lnTo>
                      <a:pt x="524" y="2"/>
                    </a:lnTo>
                    <a:lnTo>
                      <a:pt x="496" y="4"/>
                    </a:lnTo>
                    <a:lnTo>
                      <a:pt x="468" y="9"/>
                    </a:lnTo>
                    <a:lnTo>
                      <a:pt x="442" y="14"/>
                    </a:lnTo>
                    <a:lnTo>
                      <a:pt x="416" y="19"/>
                    </a:lnTo>
                    <a:lnTo>
                      <a:pt x="390" y="26"/>
                    </a:lnTo>
                    <a:lnTo>
                      <a:pt x="365" y="34"/>
                    </a:lnTo>
                    <a:lnTo>
                      <a:pt x="341" y="43"/>
                    </a:lnTo>
                    <a:lnTo>
                      <a:pt x="317" y="53"/>
                    </a:lnTo>
                    <a:lnTo>
                      <a:pt x="295" y="63"/>
                    </a:lnTo>
                    <a:lnTo>
                      <a:pt x="273" y="75"/>
                    </a:lnTo>
                    <a:lnTo>
                      <a:pt x="252" y="88"/>
                    </a:lnTo>
                    <a:lnTo>
                      <a:pt x="232" y="100"/>
                    </a:lnTo>
                    <a:lnTo>
                      <a:pt x="213" y="115"/>
                    </a:lnTo>
                    <a:lnTo>
                      <a:pt x="195" y="130"/>
                    </a:lnTo>
                    <a:lnTo>
                      <a:pt x="177" y="146"/>
                    </a:lnTo>
                    <a:lnTo>
                      <a:pt x="161" y="163"/>
                    </a:lnTo>
                    <a:lnTo>
                      <a:pt x="145" y="180"/>
                    </a:lnTo>
                    <a:lnTo>
                      <a:pt x="132" y="198"/>
                    </a:lnTo>
                    <a:lnTo>
                      <a:pt x="118" y="217"/>
                    </a:lnTo>
                    <a:lnTo>
                      <a:pt x="105" y="237"/>
                    </a:lnTo>
                    <a:lnTo>
                      <a:pt x="95" y="257"/>
                    </a:lnTo>
                    <a:lnTo>
                      <a:pt x="84" y="278"/>
                    </a:lnTo>
                    <a:lnTo>
                      <a:pt x="75" y="299"/>
                    </a:lnTo>
                    <a:lnTo>
                      <a:pt x="67" y="321"/>
                    </a:lnTo>
                    <a:lnTo>
                      <a:pt x="60" y="344"/>
                    </a:lnTo>
                    <a:lnTo>
                      <a:pt x="54" y="368"/>
                    </a:lnTo>
                    <a:lnTo>
                      <a:pt x="50" y="391"/>
                    </a:lnTo>
                    <a:lnTo>
                      <a:pt x="47" y="415"/>
                    </a:lnTo>
                    <a:lnTo>
                      <a:pt x="45" y="441"/>
                    </a:lnTo>
                    <a:lnTo>
                      <a:pt x="44" y="466"/>
                    </a:lnTo>
                    <a:lnTo>
                      <a:pt x="44" y="472"/>
                    </a:lnTo>
                    <a:lnTo>
                      <a:pt x="45" y="499"/>
                    </a:lnTo>
                    <a:lnTo>
                      <a:pt x="47" y="524"/>
                    </a:lnTo>
                    <a:lnTo>
                      <a:pt x="50" y="549"/>
                    </a:lnTo>
                    <a:lnTo>
                      <a:pt x="56" y="572"/>
                    </a:lnTo>
                    <a:lnTo>
                      <a:pt x="61" y="594"/>
                    </a:lnTo>
                    <a:lnTo>
                      <a:pt x="68" y="615"/>
                    </a:lnTo>
                    <a:lnTo>
                      <a:pt x="77" y="636"/>
                    </a:lnTo>
                    <a:lnTo>
                      <a:pt x="86" y="655"/>
                    </a:lnTo>
                    <a:lnTo>
                      <a:pt x="97" y="674"/>
                    </a:lnTo>
                    <a:lnTo>
                      <a:pt x="108" y="691"/>
                    </a:lnTo>
                    <a:lnTo>
                      <a:pt x="120" y="708"/>
                    </a:lnTo>
                    <a:lnTo>
                      <a:pt x="134" y="724"/>
                    </a:lnTo>
                    <a:lnTo>
                      <a:pt x="147" y="740"/>
                    </a:lnTo>
                    <a:lnTo>
                      <a:pt x="163" y="754"/>
                    </a:lnTo>
                    <a:lnTo>
                      <a:pt x="179" y="767"/>
                    </a:lnTo>
                    <a:lnTo>
                      <a:pt x="195" y="781"/>
                    </a:lnTo>
                    <a:lnTo>
                      <a:pt x="212" y="794"/>
                    </a:lnTo>
                    <a:lnTo>
                      <a:pt x="230" y="805"/>
                    </a:lnTo>
                    <a:lnTo>
                      <a:pt x="249" y="816"/>
                    </a:lnTo>
                    <a:lnTo>
                      <a:pt x="267" y="827"/>
                    </a:lnTo>
                    <a:lnTo>
                      <a:pt x="287" y="837"/>
                    </a:lnTo>
                    <a:lnTo>
                      <a:pt x="307" y="847"/>
                    </a:lnTo>
                    <a:lnTo>
                      <a:pt x="327" y="856"/>
                    </a:lnTo>
                    <a:lnTo>
                      <a:pt x="347" y="865"/>
                    </a:lnTo>
                    <a:lnTo>
                      <a:pt x="389" y="880"/>
                    </a:lnTo>
                    <a:lnTo>
                      <a:pt x="431" y="895"/>
                    </a:lnTo>
                    <a:lnTo>
                      <a:pt x="475" y="909"/>
                    </a:lnTo>
                    <a:lnTo>
                      <a:pt x="518" y="922"/>
                    </a:lnTo>
                    <a:lnTo>
                      <a:pt x="554" y="933"/>
                    </a:lnTo>
                    <a:lnTo>
                      <a:pt x="615" y="952"/>
                    </a:lnTo>
                    <a:lnTo>
                      <a:pt x="673" y="971"/>
                    </a:lnTo>
                    <a:lnTo>
                      <a:pt x="701" y="981"/>
                    </a:lnTo>
                    <a:lnTo>
                      <a:pt x="726" y="991"/>
                    </a:lnTo>
                    <a:lnTo>
                      <a:pt x="750" y="1003"/>
                    </a:lnTo>
                    <a:lnTo>
                      <a:pt x="773" y="1015"/>
                    </a:lnTo>
                    <a:lnTo>
                      <a:pt x="793" y="1027"/>
                    </a:lnTo>
                    <a:lnTo>
                      <a:pt x="811" y="1040"/>
                    </a:lnTo>
                    <a:lnTo>
                      <a:pt x="819" y="1047"/>
                    </a:lnTo>
                    <a:lnTo>
                      <a:pt x="826" y="1055"/>
                    </a:lnTo>
                    <a:lnTo>
                      <a:pt x="834" y="1062"/>
                    </a:lnTo>
                    <a:lnTo>
                      <a:pt x="840" y="1070"/>
                    </a:lnTo>
                    <a:lnTo>
                      <a:pt x="845" y="1078"/>
                    </a:lnTo>
                    <a:lnTo>
                      <a:pt x="851" y="1087"/>
                    </a:lnTo>
                    <a:lnTo>
                      <a:pt x="855" y="1096"/>
                    </a:lnTo>
                    <a:lnTo>
                      <a:pt x="858" y="1105"/>
                    </a:lnTo>
                    <a:lnTo>
                      <a:pt x="861" y="1114"/>
                    </a:lnTo>
                    <a:lnTo>
                      <a:pt x="863" y="1125"/>
                    </a:lnTo>
                    <a:lnTo>
                      <a:pt x="864" y="1135"/>
                    </a:lnTo>
                    <a:lnTo>
                      <a:pt x="864" y="1146"/>
                    </a:lnTo>
                    <a:lnTo>
                      <a:pt x="864" y="1151"/>
                    </a:lnTo>
                    <a:lnTo>
                      <a:pt x="864" y="1162"/>
                    </a:lnTo>
                    <a:lnTo>
                      <a:pt x="863" y="1171"/>
                    </a:lnTo>
                    <a:lnTo>
                      <a:pt x="862" y="1181"/>
                    </a:lnTo>
                    <a:lnTo>
                      <a:pt x="860" y="1190"/>
                    </a:lnTo>
                    <a:lnTo>
                      <a:pt x="858" y="1200"/>
                    </a:lnTo>
                    <a:lnTo>
                      <a:pt x="855" y="1209"/>
                    </a:lnTo>
                    <a:lnTo>
                      <a:pt x="852" y="1218"/>
                    </a:lnTo>
                    <a:lnTo>
                      <a:pt x="848" y="1226"/>
                    </a:lnTo>
                    <a:lnTo>
                      <a:pt x="843" y="1235"/>
                    </a:lnTo>
                    <a:lnTo>
                      <a:pt x="839" y="1243"/>
                    </a:lnTo>
                    <a:lnTo>
                      <a:pt x="833" y="1250"/>
                    </a:lnTo>
                    <a:lnTo>
                      <a:pt x="827" y="1258"/>
                    </a:lnTo>
                    <a:lnTo>
                      <a:pt x="821" y="1265"/>
                    </a:lnTo>
                    <a:lnTo>
                      <a:pt x="815" y="1273"/>
                    </a:lnTo>
                    <a:lnTo>
                      <a:pt x="807" y="1279"/>
                    </a:lnTo>
                    <a:lnTo>
                      <a:pt x="799" y="1285"/>
                    </a:lnTo>
                    <a:lnTo>
                      <a:pt x="783" y="1297"/>
                    </a:lnTo>
                    <a:lnTo>
                      <a:pt x="764" y="1307"/>
                    </a:lnTo>
                    <a:lnTo>
                      <a:pt x="744" y="1317"/>
                    </a:lnTo>
                    <a:lnTo>
                      <a:pt x="723" y="1324"/>
                    </a:lnTo>
                    <a:lnTo>
                      <a:pt x="700" y="1331"/>
                    </a:lnTo>
                    <a:lnTo>
                      <a:pt x="674" y="1335"/>
                    </a:lnTo>
                    <a:lnTo>
                      <a:pt x="648" y="1338"/>
                    </a:lnTo>
                    <a:lnTo>
                      <a:pt x="621" y="1339"/>
                    </a:lnTo>
                    <a:lnTo>
                      <a:pt x="593" y="1338"/>
                    </a:lnTo>
                    <a:lnTo>
                      <a:pt x="555" y="1337"/>
                    </a:lnTo>
                    <a:lnTo>
                      <a:pt x="532" y="1335"/>
                    </a:lnTo>
                    <a:lnTo>
                      <a:pt x="506" y="1332"/>
                    </a:lnTo>
                    <a:lnTo>
                      <a:pt x="480" y="1328"/>
                    </a:lnTo>
                    <a:lnTo>
                      <a:pt x="452" y="1322"/>
                    </a:lnTo>
                    <a:lnTo>
                      <a:pt x="421" y="1316"/>
                    </a:lnTo>
                    <a:lnTo>
                      <a:pt x="388" y="1307"/>
                    </a:lnTo>
                    <a:lnTo>
                      <a:pt x="355" y="1297"/>
                    </a:lnTo>
                    <a:lnTo>
                      <a:pt x="321" y="1284"/>
                    </a:lnTo>
                    <a:lnTo>
                      <a:pt x="286" y="1269"/>
                    </a:lnTo>
                    <a:lnTo>
                      <a:pt x="249" y="1252"/>
                    </a:lnTo>
                    <a:lnTo>
                      <a:pt x="231" y="1243"/>
                    </a:lnTo>
                    <a:lnTo>
                      <a:pt x="212" y="1232"/>
                    </a:lnTo>
                    <a:lnTo>
                      <a:pt x="193" y="1222"/>
                    </a:lnTo>
                    <a:lnTo>
                      <a:pt x="174" y="1210"/>
                    </a:lnTo>
                    <a:lnTo>
                      <a:pt x="158" y="1201"/>
                    </a:lnTo>
                    <a:lnTo>
                      <a:pt x="143" y="1191"/>
                    </a:lnTo>
                    <a:lnTo>
                      <a:pt x="131" y="1183"/>
                    </a:lnTo>
                    <a:lnTo>
                      <a:pt x="117" y="1174"/>
                    </a:lnTo>
                    <a:lnTo>
                      <a:pt x="113" y="1172"/>
                    </a:lnTo>
                    <a:lnTo>
                      <a:pt x="107" y="1170"/>
                    </a:lnTo>
                    <a:lnTo>
                      <a:pt x="101" y="1168"/>
                    </a:lnTo>
                    <a:lnTo>
                      <a:pt x="95" y="1168"/>
                    </a:lnTo>
                    <a:lnTo>
                      <a:pt x="91" y="1168"/>
                    </a:lnTo>
                    <a:lnTo>
                      <a:pt x="88" y="1169"/>
                    </a:lnTo>
                    <a:lnTo>
                      <a:pt x="85" y="1171"/>
                    </a:lnTo>
                    <a:lnTo>
                      <a:pt x="82" y="1173"/>
                    </a:lnTo>
                    <a:lnTo>
                      <a:pt x="79" y="1176"/>
                    </a:lnTo>
                    <a:lnTo>
                      <a:pt x="77" y="1180"/>
                    </a:lnTo>
                    <a:lnTo>
                      <a:pt x="74" y="1185"/>
                    </a:lnTo>
                    <a:lnTo>
                      <a:pt x="71" y="1190"/>
                    </a:lnTo>
                    <a:lnTo>
                      <a:pt x="3" y="1380"/>
                    </a:lnTo>
                    <a:lnTo>
                      <a:pt x="3" y="1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3755" y="2055"/>
                <a:ext cx="107" cy="145"/>
              </a:xfrm>
              <a:custGeom>
                <a:avLst/>
                <a:gdLst>
                  <a:gd name="T0" fmla="*/ 6 w 1174"/>
                  <a:gd name="T1" fmla="*/ 1414 h 1595"/>
                  <a:gd name="T2" fmla="*/ 139 w 1174"/>
                  <a:gd name="T3" fmla="*/ 1492 h 1595"/>
                  <a:gd name="T4" fmla="*/ 329 w 1174"/>
                  <a:gd name="T5" fmla="*/ 1562 h 1595"/>
                  <a:gd name="T6" fmla="*/ 517 w 1174"/>
                  <a:gd name="T7" fmla="*/ 1592 h 1595"/>
                  <a:gd name="T8" fmla="*/ 706 w 1174"/>
                  <a:gd name="T9" fmla="*/ 1590 h 1595"/>
                  <a:gd name="T10" fmla="*/ 872 w 1174"/>
                  <a:gd name="T11" fmla="*/ 1553 h 1595"/>
                  <a:gd name="T12" fmla="*/ 1004 w 1174"/>
                  <a:gd name="T13" fmla="*/ 1481 h 1595"/>
                  <a:gd name="T14" fmla="*/ 1101 w 1174"/>
                  <a:gd name="T15" fmla="*/ 1377 h 1595"/>
                  <a:gd name="T16" fmla="*/ 1158 w 1174"/>
                  <a:gd name="T17" fmla="*/ 1244 h 1595"/>
                  <a:gd name="T18" fmla="*/ 1174 w 1174"/>
                  <a:gd name="T19" fmla="*/ 1108 h 1595"/>
                  <a:gd name="T20" fmla="*/ 1150 w 1174"/>
                  <a:gd name="T21" fmla="*/ 970 h 1595"/>
                  <a:gd name="T22" fmla="*/ 1085 w 1174"/>
                  <a:gd name="T23" fmla="*/ 865 h 1595"/>
                  <a:gd name="T24" fmla="*/ 989 w 1174"/>
                  <a:gd name="T25" fmla="*/ 784 h 1595"/>
                  <a:gd name="T26" fmla="*/ 873 w 1174"/>
                  <a:gd name="T27" fmla="*/ 723 h 1595"/>
                  <a:gd name="T28" fmla="*/ 610 w 1174"/>
                  <a:gd name="T29" fmla="*/ 631 h 1595"/>
                  <a:gd name="T30" fmla="*/ 428 w 1174"/>
                  <a:gd name="T31" fmla="*/ 552 h 1595"/>
                  <a:gd name="T32" fmla="*/ 373 w 1174"/>
                  <a:gd name="T33" fmla="*/ 500 h 1595"/>
                  <a:gd name="T34" fmla="*/ 353 w 1174"/>
                  <a:gd name="T35" fmla="*/ 445 h 1595"/>
                  <a:gd name="T36" fmla="*/ 369 w 1174"/>
                  <a:gd name="T37" fmla="*/ 362 h 1595"/>
                  <a:gd name="T38" fmla="*/ 445 w 1174"/>
                  <a:gd name="T39" fmla="*/ 288 h 1595"/>
                  <a:gd name="T40" fmla="*/ 574 w 1174"/>
                  <a:gd name="T41" fmla="*/ 260 h 1595"/>
                  <a:gd name="T42" fmla="*/ 749 w 1174"/>
                  <a:gd name="T43" fmla="*/ 279 h 1595"/>
                  <a:gd name="T44" fmla="*/ 918 w 1174"/>
                  <a:gd name="T45" fmla="*/ 329 h 1595"/>
                  <a:gd name="T46" fmla="*/ 1032 w 1174"/>
                  <a:gd name="T47" fmla="*/ 379 h 1595"/>
                  <a:gd name="T48" fmla="*/ 1055 w 1174"/>
                  <a:gd name="T49" fmla="*/ 372 h 1595"/>
                  <a:gd name="T50" fmla="*/ 1096 w 1174"/>
                  <a:gd name="T51" fmla="*/ 266 h 1595"/>
                  <a:gd name="T52" fmla="*/ 1133 w 1174"/>
                  <a:gd name="T53" fmla="*/ 160 h 1595"/>
                  <a:gd name="T54" fmla="*/ 1114 w 1174"/>
                  <a:gd name="T55" fmla="*/ 133 h 1595"/>
                  <a:gd name="T56" fmla="*/ 949 w 1174"/>
                  <a:gd name="T57" fmla="*/ 56 h 1595"/>
                  <a:gd name="T58" fmla="*/ 756 w 1174"/>
                  <a:gd name="T59" fmla="*/ 10 h 1595"/>
                  <a:gd name="T60" fmla="*/ 553 w 1174"/>
                  <a:gd name="T61" fmla="*/ 0 h 1595"/>
                  <a:gd name="T62" fmla="*/ 389 w 1174"/>
                  <a:gd name="T63" fmla="*/ 26 h 1595"/>
                  <a:gd name="T64" fmla="*/ 252 w 1174"/>
                  <a:gd name="T65" fmla="*/ 88 h 1595"/>
                  <a:gd name="T66" fmla="*/ 145 w 1174"/>
                  <a:gd name="T67" fmla="*/ 180 h 1595"/>
                  <a:gd name="T68" fmla="*/ 75 w 1174"/>
                  <a:gd name="T69" fmla="*/ 299 h 1595"/>
                  <a:gd name="T70" fmla="*/ 45 w 1174"/>
                  <a:gd name="T71" fmla="*/ 441 h 1595"/>
                  <a:gd name="T72" fmla="*/ 56 w 1174"/>
                  <a:gd name="T73" fmla="*/ 572 h 1595"/>
                  <a:gd name="T74" fmla="*/ 107 w 1174"/>
                  <a:gd name="T75" fmla="*/ 691 h 1595"/>
                  <a:gd name="T76" fmla="*/ 195 w 1174"/>
                  <a:gd name="T77" fmla="*/ 781 h 1595"/>
                  <a:gd name="T78" fmla="*/ 306 w 1174"/>
                  <a:gd name="T79" fmla="*/ 847 h 1595"/>
                  <a:gd name="T80" fmla="*/ 517 w 1174"/>
                  <a:gd name="T81" fmla="*/ 922 h 1595"/>
                  <a:gd name="T82" fmla="*/ 749 w 1174"/>
                  <a:gd name="T83" fmla="*/ 1003 h 1595"/>
                  <a:gd name="T84" fmla="*/ 834 w 1174"/>
                  <a:gd name="T85" fmla="*/ 1062 h 1595"/>
                  <a:gd name="T86" fmla="*/ 861 w 1174"/>
                  <a:gd name="T87" fmla="*/ 1114 h 1595"/>
                  <a:gd name="T88" fmla="*/ 863 w 1174"/>
                  <a:gd name="T89" fmla="*/ 1171 h 1595"/>
                  <a:gd name="T90" fmla="*/ 848 w 1174"/>
                  <a:gd name="T91" fmla="*/ 1226 h 1595"/>
                  <a:gd name="T92" fmla="*/ 814 w 1174"/>
                  <a:gd name="T93" fmla="*/ 1273 h 1595"/>
                  <a:gd name="T94" fmla="*/ 722 w 1174"/>
                  <a:gd name="T95" fmla="*/ 1324 h 1595"/>
                  <a:gd name="T96" fmla="*/ 554 w 1174"/>
                  <a:gd name="T97" fmla="*/ 1337 h 1595"/>
                  <a:gd name="T98" fmla="*/ 388 w 1174"/>
                  <a:gd name="T99" fmla="*/ 1307 h 1595"/>
                  <a:gd name="T100" fmla="*/ 212 w 1174"/>
                  <a:gd name="T101" fmla="*/ 1232 h 1595"/>
                  <a:gd name="T102" fmla="*/ 117 w 1174"/>
                  <a:gd name="T103" fmla="*/ 1174 h 1595"/>
                  <a:gd name="T104" fmla="*/ 88 w 1174"/>
                  <a:gd name="T105" fmla="*/ 1170 h 1595"/>
                  <a:gd name="T106" fmla="*/ 71 w 1174"/>
                  <a:gd name="T107" fmla="*/ 1190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4" h="1595">
                    <a:moveTo>
                      <a:pt x="3" y="1380"/>
                    </a:moveTo>
                    <a:lnTo>
                      <a:pt x="1" y="1389"/>
                    </a:lnTo>
                    <a:lnTo>
                      <a:pt x="0" y="1397"/>
                    </a:lnTo>
                    <a:lnTo>
                      <a:pt x="0" y="1403"/>
                    </a:lnTo>
                    <a:lnTo>
                      <a:pt x="2" y="1408"/>
                    </a:lnTo>
                    <a:lnTo>
                      <a:pt x="6" y="1414"/>
                    </a:lnTo>
                    <a:lnTo>
                      <a:pt x="10" y="1418"/>
                    </a:lnTo>
                    <a:lnTo>
                      <a:pt x="35" y="1434"/>
                    </a:lnTo>
                    <a:lnTo>
                      <a:pt x="59" y="1449"/>
                    </a:lnTo>
                    <a:lnTo>
                      <a:pt x="82" y="1463"/>
                    </a:lnTo>
                    <a:lnTo>
                      <a:pt x="106" y="1477"/>
                    </a:lnTo>
                    <a:lnTo>
                      <a:pt x="139" y="1492"/>
                    </a:lnTo>
                    <a:lnTo>
                      <a:pt x="171" y="1508"/>
                    </a:lnTo>
                    <a:lnTo>
                      <a:pt x="202" y="1521"/>
                    </a:lnTo>
                    <a:lnTo>
                      <a:pt x="234" y="1534"/>
                    </a:lnTo>
                    <a:lnTo>
                      <a:pt x="266" y="1544"/>
                    </a:lnTo>
                    <a:lnTo>
                      <a:pt x="297" y="1554"/>
                    </a:lnTo>
                    <a:lnTo>
                      <a:pt x="329" y="1562"/>
                    </a:lnTo>
                    <a:lnTo>
                      <a:pt x="360" y="1570"/>
                    </a:lnTo>
                    <a:lnTo>
                      <a:pt x="391" y="1576"/>
                    </a:lnTo>
                    <a:lnTo>
                      <a:pt x="423" y="1581"/>
                    </a:lnTo>
                    <a:lnTo>
                      <a:pt x="454" y="1585"/>
                    </a:lnTo>
                    <a:lnTo>
                      <a:pt x="485" y="1590"/>
                    </a:lnTo>
                    <a:lnTo>
                      <a:pt x="517" y="1592"/>
                    </a:lnTo>
                    <a:lnTo>
                      <a:pt x="549" y="1594"/>
                    </a:lnTo>
                    <a:lnTo>
                      <a:pt x="580" y="1595"/>
                    </a:lnTo>
                    <a:lnTo>
                      <a:pt x="612" y="1595"/>
                    </a:lnTo>
                    <a:lnTo>
                      <a:pt x="644" y="1594"/>
                    </a:lnTo>
                    <a:lnTo>
                      <a:pt x="676" y="1593"/>
                    </a:lnTo>
                    <a:lnTo>
                      <a:pt x="706" y="1590"/>
                    </a:lnTo>
                    <a:lnTo>
                      <a:pt x="736" y="1586"/>
                    </a:lnTo>
                    <a:lnTo>
                      <a:pt x="764" y="1581"/>
                    </a:lnTo>
                    <a:lnTo>
                      <a:pt x="793" y="1576"/>
                    </a:lnTo>
                    <a:lnTo>
                      <a:pt x="820" y="1568"/>
                    </a:lnTo>
                    <a:lnTo>
                      <a:pt x="846" y="1561"/>
                    </a:lnTo>
                    <a:lnTo>
                      <a:pt x="872" y="1553"/>
                    </a:lnTo>
                    <a:lnTo>
                      <a:pt x="896" y="1543"/>
                    </a:lnTo>
                    <a:lnTo>
                      <a:pt x="919" y="1533"/>
                    </a:lnTo>
                    <a:lnTo>
                      <a:pt x="942" y="1521"/>
                    </a:lnTo>
                    <a:lnTo>
                      <a:pt x="964" y="1508"/>
                    </a:lnTo>
                    <a:lnTo>
                      <a:pt x="985" y="1495"/>
                    </a:lnTo>
                    <a:lnTo>
                      <a:pt x="1004" y="1481"/>
                    </a:lnTo>
                    <a:lnTo>
                      <a:pt x="1023" y="1465"/>
                    </a:lnTo>
                    <a:lnTo>
                      <a:pt x="1041" y="1449"/>
                    </a:lnTo>
                    <a:lnTo>
                      <a:pt x="1057" y="1432"/>
                    </a:lnTo>
                    <a:lnTo>
                      <a:pt x="1073" y="1414"/>
                    </a:lnTo>
                    <a:lnTo>
                      <a:pt x="1087" y="1396"/>
                    </a:lnTo>
                    <a:lnTo>
                      <a:pt x="1101" y="1377"/>
                    </a:lnTo>
                    <a:lnTo>
                      <a:pt x="1114" y="1356"/>
                    </a:lnTo>
                    <a:lnTo>
                      <a:pt x="1124" y="1336"/>
                    </a:lnTo>
                    <a:lnTo>
                      <a:pt x="1135" y="1314"/>
                    </a:lnTo>
                    <a:lnTo>
                      <a:pt x="1143" y="1292"/>
                    </a:lnTo>
                    <a:lnTo>
                      <a:pt x="1152" y="1268"/>
                    </a:lnTo>
                    <a:lnTo>
                      <a:pt x="1158" y="1244"/>
                    </a:lnTo>
                    <a:lnTo>
                      <a:pt x="1163" y="1219"/>
                    </a:lnTo>
                    <a:lnTo>
                      <a:pt x="1169" y="1193"/>
                    </a:lnTo>
                    <a:lnTo>
                      <a:pt x="1171" y="1168"/>
                    </a:lnTo>
                    <a:lnTo>
                      <a:pt x="1173" y="1140"/>
                    </a:lnTo>
                    <a:lnTo>
                      <a:pt x="1174" y="1113"/>
                    </a:lnTo>
                    <a:lnTo>
                      <a:pt x="1174" y="1108"/>
                    </a:lnTo>
                    <a:lnTo>
                      <a:pt x="1173" y="1082"/>
                    </a:lnTo>
                    <a:lnTo>
                      <a:pt x="1171" y="1058"/>
                    </a:lnTo>
                    <a:lnTo>
                      <a:pt x="1168" y="1035"/>
                    </a:lnTo>
                    <a:lnTo>
                      <a:pt x="1163" y="1013"/>
                    </a:lnTo>
                    <a:lnTo>
                      <a:pt x="1157" y="991"/>
                    </a:lnTo>
                    <a:lnTo>
                      <a:pt x="1150" y="970"/>
                    </a:lnTo>
                    <a:lnTo>
                      <a:pt x="1141" y="951"/>
                    </a:lnTo>
                    <a:lnTo>
                      <a:pt x="1133" y="932"/>
                    </a:lnTo>
                    <a:lnTo>
                      <a:pt x="1122" y="914"/>
                    </a:lnTo>
                    <a:lnTo>
                      <a:pt x="1111" y="896"/>
                    </a:lnTo>
                    <a:lnTo>
                      <a:pt x="1098" y="880"/>
                    </a:lnTo>
                    <a:lnTo>
                      <a:pt x="1085" y="865"/>
                    </a:lnTo>
                    <a:lnTo>
                      <a:pt x="1070" y="850"/>
                    </a:lnTo>
                    <a:lnTo>
                      <a:pt x="1056" y="835"/>
                    </a:lnTo>
                    <a:lnTo>
                      <a:pt x="1040" y="821"/>
                    </a:lnTo>
                    <a:lnTo>
                      <a:pt x="1024" y="809"/>
                    </a:lnTo>
                    <a:lnTo>
                      <a:pt x="1007" y="796"/>
                    </a:lnTo>
                    <a:lnTo>
                      <a:pt x="989" y="784"/>
                    </a:lnTo>
                    <a:lnTo>
                      <a:pt x="971" y="773"/>
                    </a:lnTo>
                    <a:lnTo>
                      <a:pt x="952" y="761"/>
                    </a:lnTo>
                    <a:lnTo>
                      <a:pt x="933" y="752"/>
                    </a:lnTo>
                    <a:lnTo>
                      <a:pt x="913" y="741"/>
                    </a:lnTo>
                    <a:lnTo>
                      <a:pt x="893" y="731"/>
                    </a:lnTo>
                    <a:lnTo>
                      <a:pt x="873" y="723"/>
                    </a:lnTo>
                    <a:lnTo>
                      <a:pt x="831" y="705"/>
                    </a:lnTo>
                    <a:lnTo>
                      <a:pt x="788" y="689"/>
                    </a:lnTo>
                    <a:lnTo>
                      <a:pt x="746" y="675"/>
                    </a:lnTo>
                    <a:lnTo>
                      <a:pt x="703" y="661"/>
                    </a:lnTo>
                    <a:lnTo>
                      <a:pt x="673" y="651"/>
                    </a:lnTo>
                    <a:lnTo>
                      <a:pt x="610" y="631"/>
                    </a:lnTo>
                    <a:lnTo>
                      <a:pt x="551" y="610"/>
                    </a:lnTo>
                    <a:lnTo>
                      <a:pt x="523" y="599"/>
                    </a:lnTo>
                    <a:lnTo>
                      <a:pt x="497" y="588"/>
                    </a:lnTo>
                    <a:lnTo>
                      <a:pt x="472" y="576"/>
                    </a:lnTo>
                    <a:lnTo>
                      <a:pt x="448" y="564"/>
                    </a:lnTo>
                    <a:lnTo>
                      <a:pt x="428" y="552"/>
                    </a:lnTo>
                    <a:lnTo>
                      <a:pt x="409" y="538"/>
                    </a:lnTo>
                    <a:lnTo>
                      <a:pt x="401" y="531"/>
                    </a:lnTo>
                    <a:lnTo>
                      <a:pt x="392" y="523"/>
                    </a:lnTo>
                    <a:lnTo>
                      <a:pt x="386" y="516"/>
                    </a:lnTo>
                    <a:lnTo>
                      <a:pt x="379" y="508"/>
                    </a:lnTo>
                    <a:lnTo>
                      <a:pt x="373" y="500"/>
                    </a:lnTo>
                    <a:lnTo>
                      <a:pt x="368" y="492"/>
                    </a:lnTo>
                    <a:lnTo>
                      <a:pt x="364" y="483"/>
                    </a:lnTo>
                    <a:lnTo>
                      <a:pt x="360" y="474"/>
                    </a:lnTo>
                    <a:lnTo>
                      <a:pt x="357" y="464"/>
                    </a:lnTo>
                    <a:lnTo>
                      <a:pt x="354" y="455"/>
                    </a:lnTo>
                    <a:lnTo>
                      <a:pt x="353" y="445"/>
                    </a:lnTo>
                    <a:lnTo>
                      <a:pt x="353" y="434"/>
                    </a:lnTo>
                    <a:lnTo>
                      <a:pt x="353" y="428"/>
                    </a:lnTo>
                    <a:lnTo>
                      <a:pt x="354" y="410"/>
                    </a:lnTo>
                    <a:lnTo>
                      <a:pt x="358" y="393"/>
                    </a:lnTo>
                    <a:lnTo>
                      <a:pt x="362" y="376"/>
                    </a:lnTo>
                    <a:lnTo>
                      <a:pt x="369" y="362"/>
                    </a:lnTo>
                    <a:lnTo>
                      <a:pt x="378" y="347"/>
                    </a:lnTo>
                    <a:lnTo>
                      <a:pt x="388" y="332"/>
                    </a:lnTo>
                    <a:lnTo>
                      <a:pt x="400" y="319"/>
                    </a:lnTo>
                    <a:lnTo>
                      <a:pt x="414" y="308"/>
                    </a:lnTo>
                    <a:lnTo>
                      <a:pt x="428" y="297"/>
                    </a:lnTo>
                    <a:lnTo>
                      <a:pt x="445" y="288"/>
                    </a:lnTo>
                    <a:lnTo>
                      <a:pt x="463" y="279"/>
                    </a:lnTo>
                    <a:lnTo>
                      <a:pt x="483" y="273"/>
                    </a:lnTo>
                    <a:lnTo>
                      <a:pt x="504" y="267"/>
                    </a:lnTo>
                    <a:lnTo>
                      <a:pt x="527" y="263"/>
                    </a:lnTo>
                    <a:lnTo>
                      <a:pt x="550" y="261"/>
                    </a:lnTo>
                    <a:lnTo>
                      <a:pt x="574" y="260"/>
                    </a:lnTo>
                    <a:lnTo>
                      <a:pt x="603" y="260"/>
                    </a:lnTo>
                    <a:lnTo>
                      <a:pt x="631" y="262"/>
                    </a:lnTo>
                    <a:lnTo>
                      <a:pt x="661" y="265"/>
                    </a:lnTo>
                    <a:lnTo>
                      <a:pt x="690" y="269"/>
                    </a:lnTo>
                    <a:lnTo>
                      <a:pt x="720" y="274"/>
                    </a:lnTo>
                    <a:lnTo>
                      <a:pt x="749" y="279"/>
                    </a:lnTo>
                    <a:lnTo>
                      <a:pt x="779" y="285"/>
                    </a:lnTo>
                    <a:lnTo>
                      <a:pt x="808" y="293"/>
                    </a:lnTo>
                    <a:lnTo>
                      <a:pt x="836" y="300"/>
                    </a:lnTo>
                    <a:lnTo>
                      <a:pt x="865" y="310"/>
                    </a:lnTo>
                    <a:lnTo>
                      <a:pt x="892" y="318"/>
                    </a:lnTo>
                    <a:lnTo>
                      <a:pt x="918" y="329"/>
                    </a:lnTo>
                    <a:lnTo>
                      <a:pt x="945" y="339"/>
                    </a:lnTo>
                    <a:lnTo>
                      <a:pt x="969" y="350"/>
                    </a:lnTo>
                    <a:lnTo>
                      <a:pt x="992" y="362"/>
                    </a:lnTo>
                    <a:lnTo>
                      <a:pt x="1014" y="373"/>
                    </a:lnTo>
                    <a:lnTo>
                      <a:pt x="1020" y="375"/>
                    </a:lnTo>
                    <a:lnTo>
                      <a:pt x="1032" y="379"/>
                    </a:lnTo>
                    <a:lnTo>
                      <a:pt x="1037" y="379"/>
                    </a:lnTo>
                    <a:lnTo>
                      <a:pt x="1041" y="379"/>
                    </a:lnTo>
                    <a:lnTo>
                      <a:pt x="1044" y="378"/>
                    </a:lnTo>
                    <a:lnTo>
                      <a:pt x="1048" y="377"/>
                    </a:lnTo>
                    <a:lnTo>
                      <a:pt x="1051" y="375"/>
                    </a:lnTo>
                    <a:lnTo>
                      <a:pt x="1055" y="372"/>
                    </a:lnTo>
                    <a:lnTo>
                      <a:pt x="1058" y="368"/>
                    </a:lnTo>
                    <a:lnTo>
                      <a:pt x="1060" y="362"/>
                    </a:lnTo>
                    <a:lnTo>
                      <a:pt x="1065" y="350"/>
                    </a:lnTo>
                    <a:lnTo>
                      <a:pt x="1074" y="328"/>
                    </a:lnTo>
                    <a:lnTo>
                      <a:pt x="1084" y="299"/>
                    </a:lnTo>
                    <a:lnTo>
                      <a:pt x="1096" y="266"/>
                    </a:lnTo>
                    <a:lnTo>
                      <a:pt x="1107" y="235"/>
                    </a:lnTo>
                    <a:lnTo>
                      <a:pt x="1118" y="206"/>
                    </a:lnTo>
                    <a:lnTo>
                      <a:pt x="1126" y="184"/>
                    </a:lnTo>
                    <a:lnTo>
                      <a:pt x="1131" y="172"/>
                    </a:lnTo>
                    <a:lnTo>
                      <a:pt x="1133" y="165"/>
                    </a:lnTo>
                    <a:lnTo>
                      <a:pt x="1133" y="160"/>
                    </a:lnTo>
                    <a:lnTo>
                      <a:pt x="1132" y="153"/>
                    </a:lnTo>
                    <a:lnTo>
                      <a:pt x="1130" y="148"/>
                    </a:lnTo>
                    <a:lnTo>
                      <a:pt x="1126" y="144"/>
                    </a:lnTo>
                    <a:lnTo>
                      <a:pt x="1122" y="140"/>
                    </a:lnTo>
                    <a:lnTo>
                      <a:pt x="1118" y="136"/>
                    </a:lnTo>
                    <a:lnTo>
                      <a:pt x="1114" y="133"/>
                    </a:lnTo>
                    <a:lnTo>
                      <a:pt x="1089" y="118"/>
                    </a:lnTo>
                    <a:lnTo>
                      <a:pt x="1063" y="105"/>
                    </a:lnTo>
                    <a:lnTo>
                      <a:pt x="1036" y="91"/>
                    </a:lnTo>
                    <a:lnTo>
                      <a:pt x="1008" y="78"/>
                    </a:lnTo>
                    <a:lnTo>
                      <a:pt x="979" y="67"/>
                    </a:lnTo>
                    <a:lnTo>
                      <a:pt x="949" y="56"/>
                    </a:lnTo>
                    <a:lnTo>
                      <a:pt x="918" y="46"/>
                    </a:lnTo>
                    <a:lnTo>
                      <a:pt x="887" y="37"/>
                    </a:lnTo>
                    <a:lnTo>
                      <a:pt x="855" y="29"/>
                    </a:lnTo>
                    <a:lnTo>
                      <a:pt x="822" y="21"/>
                    </a:lnTo>
                    <a:lnTo>
                      <a:pt x="788" y="15"/>
                    </a:lnTo>
                    <a:lnTo>
                      <a:pt x="756" y="10"/>
                    </a:lnTo>
                    <a:lnTo>
                      <a:pt x="721" y="5"/>
                    </a:lnTo>
                    <a:lnTo>
                      <a:pt x="687" y="2"/>
                    </a:lnTo>
                    <a:lnTo>
                      <a:pt x="652" y="0"/>
                    </a:lnTo>
                    <a:lnTo>
                      <a:pt x="617" y="0"/>
                    </a:lnTo>
                    <a:lnTo>
                      <a:pt x="583" y="0"/>
                    </a:lnTo>
                    <a:lnTo>
                      <a:pt x="553" y="0"/>
                    </a:lnTo>
                    <a:lnTo>
                      <a:pt x="524" y="2"/>
                    </a:lnTo>
                    <a:lnTo>
                      <a:pt x="496" y="4"/>
                    </a:lnTo>
                    <a:lnTo>
                      <a:pt x="469" y="9"/>
                    </a:lnTo>
                    <a:lnTo>
                      <a:pt x="442" y="14"/>
                    </a:lnTo>
                    <a:lnTo>
                      <a:pt x="416" y="19"/>
                    </a:lnTo>
                    <a:lnTo>
                      <a:pt x="389" y="26"/>
                    </a:lnTo>
                    <a:lnTo>
                      <a:pt x="365" y="34"/>
                    </a:lnTo>
                    <a:lnTo>
                      <a:pt x="341" y="43"/>
                    </a:lnTo>
                    <a:lnTo>
                      <a:pt x="318" y="53"/>
                    </a:lnTo>
                    <a:lnTo>
                      <a:pt x="295" y="63"/>
                    </a:lnTo>
                    <a:lnTo>
                      <a:pt x="273" y="75"/>
                    </a:lnTo>
                    <a:lnTo>
                      <a:pt x="252" y="88"/>
                    </a:lnTo>
                    <a:lnTo>
                      <a:pt x="232" y="100"/>
                    </a:lnTo>
                    <a:lnTo>
                      <a:pt x="213" y="115"/>
                    </a:lnTo>
                    <a:lnTo>
                      <a:pt x="195" y="130"/>
                    </a:lnTo>
                    <a:lnTo>
                      <a:pt x="177" y="146"/>
                    </a:lnTo>
                    <a:lnTo>
                      <a:pt x="161" y="163"/>
                    </a:lnTo>
                    <a:lnTo>
                      <a:pt x="145" y="180"/>
                    </a:lnTo>
                    <a:lnTo>
                      <a:pt x="131" y="198"/>
                    </a:lnTo>
                    <a:lnTo>
                      <a:pt x="118" y="217"/>
                    </a:lnTo>
                    <a:lnTo>
                      <a:pt x="105" y="237"/>
                    </a:lnTo>
                    <a:lnTo>
                      <a:pt x="94" y="257"/>
                    </a:lnTo>
                    <a:lnTo>
                      <a:pt x="84" y="278"/>
                    </a:lnTo>
                    <a:lnTo>
                      <a:pt x="75" y="299"/>
                    </a:lnTo>
                    <a:lnTo>
                      <a:pt x="67" y="321"/>
                    </a:lnTo>
                    <a:lnTo>
                      <a:pt x="60" y="344"/>
                    </a:lnTo>
                    <a:lnTo>
                      <a:pt x="55" y="368"/>
                    </a:lnTo>
                    <a:lnTo>
                      <a:pt x="50" y="391"/>
                    </a:lnTo>
                    <a:lnTo>
                      <a:pt x="47" y="415"/>
                    </a:lnTo>
                    <a:lnTo>
                      <a:pt x="45" y="441"/>
                    </a:lnTo>
                    <a:lnTo>
                      <a:pt x="44" y="466"/>
                    </a:lnTo>
                    <a:lnTo>
                      <a:pt x="44" y="472"/>
                    </a:lnTo>
                    <a:lnTo>
                      <a:pt x="45" y="499"/>
                    </a:lnTo>
                    <a:lnTo>
                      <a:pt x="47" y="524"/>
                    </a:lnTo>
                    <a:lnTo>
                      <a:pt x="50" y="549"/>
                    </a:lnTo>
                    <a:lnTo>
                      <a:pt x="56" y="572"/>
                    </a:lnTo>
                    <a:lnTo>
                      <a:pt x="61" y="594"/>
                    </a:lnTo>
                    <a:lnTo>
                      <a:pt x="68" y="615"/>
                    </a:lnTo>
                    <a:lnTo>
                      <a:pt x="77" y="636"/>
                    </a:lnTo>
                    <a:lnTo>
                      <a:pt x="86" y="655"/>
                    </a:lnTo>
                    <a:lnTo>
                      <a:pt x="97" y="674"/>
                    </a:lnTo>
                    <a:lnTo>
                      <a:pt x="107" y="691"/>
                    </a:lnTo>
                    <a:lnTo>
                      <a:pt x="120" y="708"/>
                    </a:lnTo>
                    <a:lnTo>
                      <a:pt x="134" y="724"/>
                    </a:lnTo>
                    <a:lnTo>
                      <a:pt x="148" y="740"/>
                    </a:lnTo>
                    <a:lnTo>
                      <a:pt x="162" y="754"/>
                    </a:lnTo>
                    <a:lnTo>
                      <a:pt x="178" y="767"/>
                    </a:lnTo>
                    <a:lnTo>
                      <a:pt x="195" y="781"/>
                    </a:lnTo>
                    <a:lnTo>
                      <a:pt x="212" y="794"/>
                    </a:lnTo>
                    <a:lnTo>
                      <a:pt x="230" y="805"/>
                    </a:lnTo>
                    <a:lnTo>
                      <a:pt x="248" y="816"/>
                    </a:lnTo>
                    <a:lnTo>
                      <a:pt x="267" y="827"/>
                    </a:lnTo>
                    <a:lnTo>
                      <a:pt x="287" y="837"/>
                    </a:lnTo>
                    <a:lnTo>
                      <a:pt x="306" y="847"/>
                    </a:lnTo>
                    <a:lnTo>
                      <a:pt x="326" y="856"/>
                    </a:lnTo>
                    <a:lnTo>
                      <a:pt x="347" y="865"/>
                    </a:lnTo>
                    <a:lnTo>
                      <a:pt x="388" y="880"/>
                    </a:lnTo>
                    <a:lnTo>
                      <a:pt x="432" y="895"/>
                    </a:lnTo>
                    <a:lnTo>
                      <a:pt x="475" y="909"/>
                    </a:lnTo>
                    <a:lnTo>
                      <a:pt x="517" y="922"/>
                    </a:lnTo>
                    <a:lnTo>
                      <a:pt x="554" y="933"/>
                    </a:lnTo>
                    <a:lnTo>
                      <a:pt x="615" y="952"/>
                    </a:lnTo>
                    <a:lnTo>
                      <a:pt x="673" y="971"/>
                    </a:lnTo>
                    <a:lnTo>
                      <a:pt x="700" y="981"/>
                    </a:lnTo>
                    <a:lnTo>
                      <a:pt x="726" y="991"/>
                    </a:lnTo>
                    <a:lnTo>
                      <a:pt x="749" y="1003"/>
                    </a:lnTo>
                    <a:lnTo>
                      <a:pt x="773" y="1015"/>
                    </a:lnTo>
                    <a:lnTo>
                      <a:pt x="793" y="1027"/>
                    </a:lnTo>
                    <a:lnTo>
                      <a:pt x="811" y="1040"/>
                    </a:lnTo>
                    <a:lnTo>
                      <a:pt x="819" y="1047"/>
                    </a:lnTo>
                    <a:lnTo>
                      <a:pt x="827" y="1055"/>
                    </a:lnTo>
                    <a:lnTo>
                      <a:pt x="834" y="1062"/>
                    </a:lnTo>
                    <a:lnTo>
                      <a:pt x="840" y="1070"/>
                    </a:lnTo>
                    <a:lnTo>
                      <a:pt x="846" y="1078"/>
                    </a:lnTo>
                    <a:lnTo>
                      <a:pt x="851" y="1087"/>
                    </a:lnTo>
                    <a:lnTo>
                      <a:pt x="855" y="1096"/>
                    </a:lnTo>
                    <a:lnTo>
                      <a:pt x="858" y="1105"/>
                    </a:lnTo>
                    <a:lnTo>
                      <a:pt x="861" y="1114"/>
                    </a:lnTo>
                    <a:lnTo>
                      <a:pt x="863" y="1125"/>
                    </a:lnTo>
                    <a:lnTo>
                      <a:pt x="865" y="1135"/>
                    </a:lnTo>
                    <a:lnTo>
                      <a:pt x="865" y="1146"/>
                    </a:lnTo>
                    <a:lnTo>
                      <a:pt x="865" y="1151"/>
                    </a:lnTo>
                    <a:lnTo>
                      <a:pt x="865" y="1162"/>
                    </a:lnTo>
                    <a:lnTo>
                      <a:pt x="863" y="1171"/>
                    </a:lnTo>
                    <a:lnTo>
                      <a:pt x="862" y="1181"/>
                    </a:lnTo>
                    <a:lnTo>
                      <a:pt x="860" y="1190"/>
                    </a:lnTo>
                    <a:lnTo>
                      <a:pt x="858" y="1200"/>
                    </a:lnTo>
                    <a:lnTo>
                      <a:pt x="855" y="1209"/>
                    </a:lnTo>
                    <a:lnTo>
                      <a:pt x="852" y="1218"/>
                    </a:lnTo>
                    <a:lnTo>
                      <a:pt x="848" y="1226"/>
                    </a:lnTo>
                    <a:lnTo>
                      <a:pt x="843" y="1235"/>
                    </a:lnTo>
                    <a:lnTo>
                      <a:pt x="839" y="1243"/>
                    </a:lnTo>
                    <a:lnTo>
                      <a:pt x="833" y="1250"/>
                    </a:lnTo>
                    <a:lnTo>
                      <a:pt x="828" y="1258"/>
                    </a:lnTo>
                    <a:lnTo>
                      <a:pt x="821" y="1265"/>
                    </a:lnTo>
                    <a:lnTo>
                      <a:pt x="814" y="1273"/>
                    </a:lnTo>
                    <a:lnTo>
                      <a:pt x="808" y="1279"/>
                    </a:lnTo>
                    <a:lnTo>
                      <a:pt x="799" y="1285"/>
                    </a:lnTo>
                    <a:lnTo>
                      <a:pt x="782" y="1297"/>
                    </a:lnTo>
                    <a:lnTo>
                      <a:pt x="764" y="1307"/>
                    </a:lnTo>
                    <a:lnTo>
                      <a:pt x="744" y="1317"/>
                    </a:lnTo>
                    <a:lnTo>
                      <a:pt x="722" y="1324"/>
                    </a:lnTo>
                    <a:lnTo>
                      <a:pt x="699" y="1331"/>
                    </a:lnTo>
                    <a:lnTo>
                      <a:pt x="674" y="1335"/>
                    </a:lnTo>
                    <a:lnTo>
                      <a:pt x="648" y="1338"/>
                    </a:lnTo>
                    <a:lnTo>
                      <a:pt x="621" y="1339"/>
                    </a:lnTo>
                    <a:lnTo>
                      <a:pt x="593" y="1338"/>
                    </a:lnTo>
                    <a:lnTo>
                      <a:pt x="554" y="1337"/>
                    </a:lnTo>
                    <a:lnTo>
                      <a:pt x="532" y="1335"/>
                    </a:lnTo>
                    <a:lnTo>
                      <a:pt x="507" y="1332"/>
                    </a:lnTo>
                    <a:lnTo>
                      <a:pt x="480" y="1328"/>
                    </a:lnTo>
                    <a:lnTo>
                      <a:pt x="451" y="1322"/>
                    </a:lnTo>
                    <a:lnTo>
                      <a:pt x="421" y="1316"/>
                    </a:lnTo>
                    <a:lnTo>
                      <a:pt x="388" y="1307"/>
                    </a:lnTo>
                    <a:lnTo>
                      <a:pt x="356" y="1297"/>
                    </a:lnTo>
                    <a:lnTo>
                      <a:pt x="321" y="1284"/>
                    </a:lnTo>
                    <a:lnTo>
                      <a:pt x="285" y="1269"/>
                    </a:lnTo>
                    <a:lnTo>
                      <a:pt x="249" y="1252"/>
                    </a:lnTo>
                    <a:lnTo>
                      <a:pt x="230" y="1243"/>
                    </a:lnTo>
                    <a:lnTo>
                      <a:pt x="212" y="1232"/>
                    </a:lnTo>
                    <a:lnTo>
                      <a:pt x="193" y="1222"/>
                    </a:lnTo>
                    <a:lnTo>
                      <a:pt x="174" y="1210"/>
                    </a:lnTo>
                    <a:lnTo>
                      <a:pt x="158" y="1201"/>
                    </a:lnTo>
                    <a:lnTo>
                      <a:pt x="143" y="1191"/>
                    </a:lnTo>
                    <a:lnTo>
                      <a:pt x="131" y="1183"/>
                    </a:lnTo>
                    <a:lnTo>
                      <a:pt x="117" y="1174"/>
                    </a:lnTo>
                    <a:lnTo>
                      <a:pt x="114" y="1172"/>
                    </a:lnTo>
                    <a:lnTo>
                      <a:pt x="108" y="1171"/>
                    </a:lnTo>
                    <a:lnTo>
                      <a:pt x="102" y="1169"/>
                    </a:lnTo>
                    <a:lnTo>
                      <a:pt x="96" y="1169"/>
                    </a:lnTo>
                    <a:lnTo>
                      <a:pt x="93" y="1169"/>
                    </a:lnTo>
                    <a:lnTo>
                      <a:pt x="88" y="1170"/>
                    </a:lnTo>
                    <a:lnTo>
                      <a:pt x="85" y="1172"/>
                    </a:lnTo>
                    <a:lnTo>
                      <a:pt x="82" y="1174"/>
                    </a:lnTo>
                    <a:lnTo>
                      <a:pt x="79" y="1176"/>
                    </a:lnTo>
                    <a:lnTo>
                      <a:pt x="76" y="1181"/>
                    </a:lnTo>
                    <a:lnTo>
                      <a:pt x="74" y="1185"/>
                    </a:lnTo>
                    <a:lnTo>
                      <a:pt x="71" y="1190"/>
                    </a:lnTo>
                    <a:lnTo>
                      <a:pt x="3" y="1380"/>
                    </a:lnTo>
                    <a:lnTo>
                      <a:pt x="3" y="1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3972" y="2055"/>
                <a:ext cx="129" cy="144"/>
              </a:xfrm>
              <a:custGeom>
                <a:avLst/>
                <a:gdLst>
                  <a:gd name="T0" fmla="*/ 1076 w 1414"/>
                  <a:gd name="T1" fmla="*/ 913 h 1586"/>
                  <a:gd name="T2" fmla="*/ 1052 w 1414"/>
                  <a:gd name="T3" fmla="*/ 1043 h 1586"/>
                  <a:gd name="T4" fmla="*/ 1011 w 1414"/>
                  <a:gd name="T5" fmla="*/ 1151 h 1586"/>
                  <a:gd name="T6" fmla="*/ 952 w 1414"/>
                  <a:gd name="T7" fmla="*/ 1235 h 1586"/>
                  <a:gd name="T8" fmla="*/ 873 w 1414"/>
                  <a:gd name="T9" fmla="*/ 1291 h 1586"/>
                  <a:gd name="T10" fmla="*/ 776 w 1414"/>
                  <a:gd name="T11" fmla="*/ 1320 h 1586"/>
                  <a:gd name="T12" fmla="*/ 661 w 1414"/>
                  <a:gd name="T13" fmla="*/ 1324 h 1586"/>
                  <a:gd name="T14" fmla="*/ 559 w 1414"/>
                  <a:gd name="T15" fmla="*/ 1299 h 1586"/>
                  <a:gd name="T16" fmla="*/ 477 w 1414"/>
                  <a:gd name="T17" fmla="*/ 1248 h 1586"/>
                  <a:gd name="T18" fmla="*/ 416 w 1414"/>
                  <a:gd name="T19" fmla="*/ 1170 h 1586"/>
                  <a:gd name="T20" fmla="*/ 372 w 1414"/>
                  <a:gd name="T21" fmla="*/ 1067 h 1586"/>
                  <a:gd name="T22" fmla="*/ 344 w 1414"/>
                  <a:gd name="T23" fmla="*/ 941 h 1586"/>
                  <a:gd name="T24" fmla="*/ 336 w 1414"/>
                  <a:gd name="T25" fmla="*/ 794 h 1586"/>
                  <a:gd name="T26" fmla="*/ 344 w 1414"/>
                  <a:gd name="T27" fmla="*/ 647 h 1586"/>
                  <a:gd name="T28" fmla="*/ 372 w 1414"/>
                  <a:gd name="T29" fmla="*/ 522 h 1586"/>
                  <a:gd name="T30" fmla="*/ 416 w 1414"/>
                  <a:gd name="T31" fmla="*/ 420 h 1586"/>
                  <a:gd name="T32" fmla="*/ 477 w 1414"/>
                  <a:gd name="T33" fmla="*/ 342 h 1586"/>
                  <a:gd name="T34" fmla="*/ 559 w 1414"/>
                  <a:gd name="T35" fmla="*/ 292 h 1586"/>
                  <a:gd name="T36" fmla="*/ 661 w 1414"/>
                  <a:gd name="T37" fmla="*/ 268 h 1586"/>
                  <a:gd name="T38" fmla="*/ 776 w 1414"/>
                  <a:gd name="T39" fmla="*/ 271 h 1586"/>
                  <a:gd name="T40" fmla="*/ 873 w 1414"/>
                  <a:gd name="T41" fmla="*/ 299 h 1586"/>
                  <a:gd name="T42" fmla="*/ 952 w 1414"/>
                  <a:gd name="T43" fmla="*/ 355 h 1586"/>
                  <a:gd name="T44" fmla="*/ 1011 w 1414"/>
                  <a:gd name="T45" fmla="*/ 439 h 1586"/>
                  <a:gd name="T46" fmla="*/ 1052 w 1414"/>
                  <a:gd name="T47" fmla="*/ 546 h 1586"/>
                  <a:gd name="T48" fmla="*/ 1076 w 1414"/>
                  <a:gd name="T49" fmla="*/ 675 h 1586"/>
                  <a:gd name="T50" fmla="*/ 1371 w 1414"/>
                  <a:gd name="T51" fmla="*/ 483 h 1586"/>
                  <a:gd name="T52" fmla="*/ 1299 w 1414"/>
                  <a:gd name="T53" fmla="*/ 316 h 1586"/>
                  <a:gd name="T54" fmla="*/ 1192 w 1414"/>
                  <a:gd name="T55" fmla="*/ 181 h 1586"/>
                  <a:gd name="T56" fmla="*/ 1050 w 1414"/>
                  <a:gd name="T57" fmla="*/ 79 h 1586"/>
                  <a:gd name="T58" fmla="*/ 948 w 1414"/>
                  <a:gd name="T59" fmla="*/ 35 h 1586"/>
                  <a:gd name="T60" fmla="*/ 853 w 1414"/>
                  <a:gd name="T61" fmla="*/ 12 h 1586"/>
                  <a:gd name="T62" fmla="*/ 708 w 1414"/>
                  <a:gd name="T63" fmla="*/ 0 h 1586"/>
                  <a:gd name="T64" fmla="*/ 561 w 1414"/>
                  <a:gd name="T65" fmla="*/ 12 h 1586"/>
                  <a:gd name="T66" fmla="*/ 466 w 1414"/>
                  <a:gd name="T67" fmla="*/ 35 h 1586"/>
                  <a:gd name="T68" fmla="*/ 364 w 1414"/>
                  <a:gd name="T69" fmla="*/ 79 h 1586"/>
                  <a:gd name="T70" fmla="*/ 222 w 1414"/>
                  <a:gd name="T71" fmla="*/ 181 h 1586"/>
                  <a:gd name="T72" fmla="*/ 115 w 1414"/>
                  <a:gd name="T73" fmla="*/ 316 h 1586"/>
                  <a:gd name="T74" fmla="*/ 43 w 1414"/>
                  <a:gd name="T75" fmla="*/ 483 h 1586"/>
                  <a:gd name="T76" fmla="*/ 7 w 1414"/>
                  <a:gd name="T77" fmla="*/ 672 h 1586"/>
                  <a:gd name="T78" fmla="*/ 3 w 1414"/>
                  <a:gd name="T79" fmla="*/ 876 h 1586"/>
                  <a:gd name="T80" fmla="*/ 33 w 1414"/>
                  <a:gd name="T81" fmla="*/ 1069 h 1586"/>
                  <a:gd name="T82" fmla="*/ 97 w 1414"/>
                  <a:gd name="T83" fmla="*/ 1240 h 1586"/>
                  <a:gd name="T84" fmla="*/ 198 w 1414"/>
                  <a:gd name="T85" fmla="*/ 1383 h 1586"/>
                  <a:gd name="T86" fmla="*/ 334 w 1414"/>
                  <a:gd name="T87" fmla="*/ 1492 h 1586"/>
                  <a:gd name="T88" fmla="*/ 449 w 1414"/>
                  <a:gd name="T89" fmla="*/ 1545 h 1586"/>
                  <a:gd name="T90" fmla="*/ 542 w 1414"/>
                  <a:gd name="T91" fmla="*/ 1570 h 1586"/>
                  <a:gd name="T92" fmla="*/ 751 w 1414"/>
                  <a:gd name="T93" fmla="*/ 1585 h 1586"/>
                  <a:gd name="T94" fmla="*/ 911 w 1414"/>
                  <a:gd name="T95" fmla="*/ 1561 h 1586"/>
                  <a:gd name="T96" fmla="*/ 1000 w 1414"/>
                  <a:gd name="T97" fmla="*/ 1532 h 1586"/>
                  <a:gd name="T98" fmla="*/ 1140 w 1414"/>
                  <a:gd name="T99" fmla="*/ 1452 h 1586"/>
                  <a:gd name="T100" fmla="*/ 1261 w 1414"/>
                  <a:gd name="T101" fmla="*/ 1330 h 1586"/>
                  <a:gd name="T102" fmla="*/ 1347 w 1414"/>
                  <a:gd name="T103" fmla="*/ 1176 h 1586"/>
                  <a:gd name="T104" fmla="*/ 1397 w 1414"/>
                  <a:gd name="T105" fmla="*/ 994 h 1586"/>
                  <a:gd name="T106" fmla="*/ 1414 w 1414"/>
                  <a:gd name="T107" fmla="*/ 794 h 1586"/>
                  <a:gd name="T108" fmla="*/ 1397 w 1414"/>
                  <a:gd name="T109" fmla="*/ 594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4" h="1586">
                    <a:moveTo>
                      <a:pt x="1082" y="794"/>
                    </a:moveTo>
                    <a:lnTo>
                      <a:pt x="1082" y="825"/>
                    </a:lnTo>
                    <a:lnTo>
                      <a:pt x="1080" y="855"/>
                    </a:lnTo>
                    <a:lnTo>
                      <a:pt x="1078" y="885"/>
                    </a:lnTo>
                    <a:lnTo>
                      <a:pt x="1076" y="913"/>
                    </a:lnTo>
                    <a:lnTo>
                      <a:pt x="1073" y="941"/>
                    </a:lnTo>
                    <a:lnTo>
                      <a:pt x="1069" y="967"/>
                    </a:lnTo>
                    <a:lnTo>
                      <a:pt x="1064" y="994"/>
                    </a:lnTo>
                    <a:lnTo>
                      <a:pt x="1058" y="1019"/>
                    </a:lnTo>
                    <a:lnTo>
                      <a:pt x="1052" y="1043"/>
                    </a:lnTo>
                    <a:lnTo>
                      <a:pt x="1046" y="1067"/>
                    </a:lnTo>
                    <a:lnTo>
                      <a:pt x="1038" y="1089"/>
                    </a:lnTo>
                    <a:lnTo>
                      <a:pt x="1030" y="1110"/>
                    </a:lnTo>
                    <a:lnTo>
                      <a:pt x="1020" y="1131"/>
                    </a:lnTo>
                    <a:lnTo>
                      <a:pt x="1011" y="1151"/>
                    </a:lnTo>
                    <a:lnTo>
                      <a:pt x="1000" y="1169"/>
                    </a:lnTo>
                    <a:lnTo>
                      <a:pt x="989" y="1187"/>
                    </a:lnTo>
                    <a:lnTo>
                      <a:pt x="977" y="1204"/>
                    </a:lnTo>
                    <a:lnTo>
                      <a:pt x="964" y="1220"/>
                    </a:lnTo>
                    <a:lnTo>
                      <a:pt x="952" y="1235"/>
                    </a:lnTo>
                    <a:lnTo>
                      <a:pt x="937" y="1248"/>
                    </a:lnTo>
                    <a:lnTo>
                      <a:pt x="922" y="1260"/>
                    </a:lnTo>
                    <a:lnTo>
                      <a:pt x="907" y="1272"/>
                    </a:lnTo>
                    <a:lnTo>
                      <a:pt x="890" y="1282"/>
                    </a:lnTo>
                    <a:lnTo>
                      <a:pt x="873" y="1291"/>
                    </a:lnTo>
                    <a:lnTo>
                      <a:pt x="856" y="1299"/>
                    </a:lnTo>
                    <a:lnTo>
                      <a:pt x="837" y="1307"/>
                    </a:lnTo>
                    <a:lnTo>
                      <a:pt x="818" y="1312"/>
                    </a:lnTo>
                    <a:lnTo>
                      <a:pt x="797" y="1317"/>
                    </a:lnTo>
                    <a:lnTo>
                      <a:pt x="776" y="1320"/>
                    </a:lnTo>
                    <a:lnTo>
                      <a:pt x="754" y="1324"/>
                    </a:lnTo>
                    <a:lnTo>
                      <a:pt x="731" y="1325"/>
                    </a:lnTo>
                    <a:lnTo>
                      <a:pt x="708" y="1326"/>
                    </a:lnTo>
                    <a:lnTo>
                      <a:pt x="683" y="1325"/>
                    </a:lnTo>
                    <a:lnTo>
                      <a:pt x="661" y="1324"/>
                    </a:lnTo>
                    <a:lnTo>
                      <a:pt x="639" y="1320"/>
                    </a:lnTo>
                    <a:lnTo>
                      <a:pt x="618" y="1317"/>
                    </a:lnTo>
                    <a:lnTo>
                      <a:pt x="597" y="1312"/>
                    </a:lnTo>
                    <a:lnTo>
                      <a:pt x="578" y="1307"/>
                    </a:lnTo>
                    <a:lnTo>
                      <a:pt x="559" y="1299"/>
                    </a:lnTo>
                    <a:lnTo>
                      <a:pt x="541" y="1291"/>
                    </a:lnTo>
                    <a:lnTo>
                      <a:pt x="524" y="1282"/>
                    </a:lnTo>
                    <a:lnTo>
                      <a:pt x="508" y="1272"/>
                    </a:lnTo>
                    <a:lnTo>
                      <a:pt x="492" y="1261"/>
                    </a:lnTo>
                    <a:lnTo>
                      <a:pt x="477" y="1248"/>
                    </a:lnTo>
                    <a:lnTo>
                      <a:pt x="464" y="1235"/>
                    </a:lnTo>
                    <a:lnTo>
                      <a:pt x="451" y="1220"/>
                    </a:lnTo>
                    <a:lnTo>
                      <a:pt x="438" y="1204"/>
                    </a:lnTo>
                    <a:lnTo>
                      <a:pt x="427" y="1187"/>
                    </a:lnTo>
                    <a:lnTo>
                      <a:pt x="416" y="1170"/>
                    </a:lnTo>
                    <a:lnTo>
                      <a:pt x="406" y="1151"/>
                    </a:lnTo>
                    <a:lnTo>
                      <a:pt x="396" y="1131"/>
                    </a:lnTo>
                    <a:lnTo>
                      <a:pt x="387" y="1110"/>
                    </a:lnTo>
                    <a:lnTo>
                      <a:pt x="379" y="1089"/>
                    </a:lnTo>
                    <a:lnTo>
                      <a:pt x="372" y="1067"/>
                    </a:lnTo>
                    <a:lnTo>
                      <a:pt x="364" y="1043"/>
                    </a:lnTo>
                    <a:lnTo>
                      <a:pt x="358" y="1019"/>
                    </a:lnTo>
                    <a:lnTo>
                      <a:pt x="353" y="994"/>
                    </a:lnTo>
                    <a:lnTo>
                      <a:pt x="349" y="967"/>
                    </a:lnTo>
                    <a:lnTo>
                      <a:pt x="344" y="941"/>
                    </a:lnTo>
                    <a:lnTo>
                      <a:pt x="341" y="913"/>
                    </a:lnTo>
                    <a:lnTo>
                      <a:pt x="339" y="885"/>
                    </a:lnTo>
                    <a:lnTo>
                      <a:pt x="337" y="855"/>
                    </a:lnTo>
                    <a:lnTo>
                      <a:pt x="336" y="825"/>
                    </a:lnTo>
                    <a:lnTo>
                      <a:pt x="336" y="794"/>
                    </a:lnTo>
                    <a:lnTo>
                      <a:pt x="336" y="763"/>
                    </a:lnTo>
                    <a:lnTo>
                      <a:pt x="337" y="733"/>
                    </a:lnTo>
                    <a:lnTo>
                      <a:pt x="339" y="703"/>
                    </a:lnTo>
                    <a:lnTo>
                      <a:pt x="341" y="675"/>
                    </a:lnTo>
                    <a:lnTo>
                      <a:pt x="344" y="647"/>
                    </a:lnTo>
                    <a:lnTo>
                      <a:pt x="349" y="621"/>
                    </a:lnTo>
                    <a:lnTo>
                      <a:pt x="353" y="595"/>
                    </a:lnTo>
                    <a:lnTo>
                      <a:pt x="358" y="570"/>
                    </a:lnTo>
                    <a:lnTo>
                      <a:pt x="364" y="546"/>
                    </a:lnTo>
                    <a:lnTo>
                      <a:pt x="372" y="522"/>
                    </a:lnTo>
                    <a:lnTo>
                      <a:pt x="379" y="500"/>
                    </a:lnTo>
                    <a:lnTo>
                      <a:pt x="387" y="479"/>
                    </a:lnTo>
                    <a:lnTo>
                      <a:pt x="396" y="458"/>
                    </a:lnTo>
                    <a:lnTo>
                      <a:pt x="406" y="439"/>
                    </a:lnTo>
                    <a:lnTo>
                      <a:pt x="416" y="420"/>
                    </a:lnTo>
                    <a:lnTo>
                      <a:pt x="427" y="402"/>
                    </a:lnTo>
                    <a:lnTo>
                      <a:pt x="438" y="385"/>
                    </a:lnTo>
                    <a:lnTo>
                      <a:pt x="451" y="370"/>
                    </a:lnTo>
                    <a:lnTo>
                      <a:pt x="464" y="355"/>
                    </a:lnTo>
                    <a:lnTo>
                      <a:pt x="477" y="342"/>
                    </a:lnTo>
                    <a:lnTo>
                      <a:pt x="492" y="330"/>
                    </a:lnTo>
                    <a:lnTo>
                      <a:pt x="508" y="318"/>
                    </a:lnTo>
                    <a:lnTo>
                      <a:pt x="524" y="309"/>
                    </a:lnTo>
                    <a:lnTo>
                      <a:pt x="541" y="299"/>
                    </a:lnTo>
                    <a:lnTo>
                      <a:pt x="559" y="292"/>
                    </a:lnTo>
                    <a:lnTo>
                      <a:pt x="578" y="285"/>
                    </a:lnTo>
                    <a:lnTo>
                      <a:pt x="597" y="279"/>
                    </a:lnTo>
                    <a:lnTo>
                      <a:pt x="618" y="274"/>
                    </a:lnTo>
                    <a:lnTo>
                      <a:pt x="639" y="271"/>
                    </a:lnTo>
                    <a:lnTo>
                      <a:pt x="661" y="268"/>
                    </a:lnTo>
                    <a:lnTo>
                      <a:pt x="683" y="267"/>
                    </a:lnTo>
                    <a:lnTo>
                      <a:pt x="708" y="266"/>
                    </a:lnTo>
                    <a:lnTo>
                      <a:pt x="731" y="267"/>
                    </a:lnTo>
                    <a:lnTo>
                      <a:pt x="754" y="268"/>
                    </a:lnTo>
                    <a:lnTo>
                      <a:pt x="776" y="271"/>
                    </a:lnTo>
                    <a:lnTo>
                      <a:pt x="797" y="274"/>
                    </a:lnTo>
                    <a:lnTo>
                      <a:pt x="818" y="279"/>
                    </a:lnTo>
                    <a:lnTo>
                      <a:pt x="837" y="285"/>
                    </a:lnTo>
                    <a:lnTo>
                      <a:pt x="856" y="292"/>
                    </a:lnTo>
                    <a:lnTo>
                      <a:pt x="873" y="299"/>
                    </a:lnTo>
                    <a:lnTo>
                      <a:pt x="890" y="309"/>
                    </a:lnTo>
                    <a:lnTo>
                      <a:pt x="907" y="318"/>
                    </a:lnTo>
                    <a:lnTo>
                      <a:pt x="923" y="330"/>
                    </a:lnTo>
                    <a:lnTo>
                      <a:pt x="938" y="342"/>
                    </a:lnTo>
                    <a:lnTo>
                      <a:pt x="952" y="355"/>
                    </a:lnTo>
                    <a:lnTo>
                      <a:pt x="964" y="370"/>
                    </a:lnTo>
                    <a:lnTo>
                      <a:pt x="977" y="385"/>
                    </a:lnTo>
                    <a:lnTo>
                      <a:pt x="990" y="402"/>
                    </a:lnTo>
                    <a:lnTo>
                      <a:pt x="1000" y="420"/>
                    </a:lnTo>
                    <a:lnTo>
                      <a:pt x="1011" y="439"/>
                    </a:lnTo>
                    <a:lnTo>
                      <a:pt x="1020" y="458"/>
                    </a:lnTo>
                    <a:lnTo>
                      <a:pt x="1030" y="479"/>
                    </a:lnTo>
                    <a:lnTo>
                      <a:pt x="1038" y="500"/>
                    </a:lnTo>
                    <a:lnTo>
                      <a:pt x="1046" y="522"/>
                    </a:lnTo>
                    <a:lnTo>
                      <a:pt x="1052" y="546"/>
                    </a:lnTo>
                    <a:lnTo>
                      <a:pt x="1058" y="570"/>
                    </a:lnTo>
                    <a:lnTo>
                      <a:pt x="1064" y="595"/>
                    </a:lnTo>
                    <a:lnTo>
                      <a:pt x="1069" y="621"/>
                    </a:lnTo>
                    <a:lnTo>
                      <a:pt x="1073" y="647"/>
                    </a:lnTo>
                    <a:lnTo>
                      <a:pt x="1076" y="675"/>
                    </a:lnTo>
                    <a:lnTo>
                      <a:pt x="1078" y="703"/>
                    </a:lnTo>
                    <a:lnTo>
                      <a:pt x="1080" y="733"/>
                    </a:lnTo>
                    <a:lnTo>
                      <a:pt x="1082" y="763"/>
                    </a:lnTo>
                    <a:lnTo>
                      <a:pt x="1082" y="794"/>
                    </a:lnTo>
                    <a:close/>
                    <a:moveTo>
                      <a:pt x="1371" y="483"/>
                    </a:moveTo>
                    <a:lnTo>
                      <a:pt x="1360" y="447"/>
                    </a:lnTo>
                    <a:lnTo>
                      <a:pt x="1347" y="412"/>
                    </a:lnTo>
                    <a:lnTo>
                      <a:pt x="1333" y="380"/>
                    </a:lnTo>
                    <a:lnTo>
                      <a:pt x="1317" y="348"/>
                    </a:lnTo>
                    <a:lnTo>
                      <a:pt x="1299" y="316"/>
                    </a:lnTo>
                    <a:lnTo>
                      <a:pt x="1281" y="287"/>
                    </a:lnTo>
                    <a:lnTo>
                      <a:pt x="1261" y="258"/>
                    </a:lnTo>
                    <a:lnTo>
                      <a:pt x="1240" y="232"/>
                    </a:lnTo>
                    <a:lnTo>
                      <a:pt x="1217" y="205"/>
                    </a:lnTo>
                    <a:lnTo>
                      <a:pt x="1192" y="181"/>
                    </a:lnTo>
                    <a:lnTo>
                      <a:pt x="1167" y="158"/>
                    </a:lnTo>
                    <a:lnTo>
                      <a:pt x="1140" y="136"/>
                    </a:lnTo>
                    <a:lnTo>
                      <a:pt x="1111" y="116"/>
                    </a:lnTo>
                    <a:lnTo>
                      <a:pt x="1082" y="96"/>
                    </a:lnTo>
                    <a:lnTo>
                      <a:pt x="1050" y="79"/>
                    </a:lnTo>
                    <a:lnTo>
                      <a:pt x="1017" y="63"/>
                    </a:lnTo>
                    <a:lnTo>
                      <a:pt x="1000" y="55"/>
                    </a:lnTo>
                    <a:lnTo>
                      <a:pt x="983" y="48"/>
                    </a:lnTo>
                    <a:lnTo>
                      <a:pt x="966" y="42"/>
                    </a:lnTo>
                    <a:lnTo>
                      <a:pt x="948" y="35"/>
                    </a:lnTo>
                    <a:lnTo>
                      <a:pt x="929" y="30"/>
                    </a:lnTo>
                    <a:lnTo>
                      <a:pt x="911" y="25"/>
                    </a:lnTo>
                    <a:lnTo>
                      <a:pt x="892" y="20"/>
                    </a:lnTo>
                    <a:lnTo>
                      <a:pt x="873" y="16"/>
                    </a:lnTo>
                    <a:lnTo>
                      <a:pt x="853" y="12"/>
                    </a:lnTo>
                    <a:lnTo>
                      <a:pt x="833" y="9"/>
                    </a:lnTo>
                    <a:lnTo>
                      <a:pt x="813" y="7"/>
                    </a:lnTo>
                    <a:lnTo>
                      <a:pt x="793" y="5"/>
                    </a:lnTo>
                    <a:lnTo>
                      <a:pt x="751" y="1"/>
                    </a:lnTo>
                    <a:lnTo>
                      <a:pt x="708" y="0"/>
                    </a:lnTo>
                    <a:lnTo>
                      <a:pt x="664" y="1"/>
                    </a:lnTo>
                    <a:lnTo>
                      <a:pt x="622" y="5"/>
                    </a:lnTo>
                    <a:lnTo>
                      <a:pt x="601" y="7"/>
                    </a:lnTo>
                    <a:lnTo>
                      <a:pt x="581" y="9"/>
                    </a:lnTo>
                    <a:lnTo>
                      <a:pt x="561" y="12"/>
                    </a:lnTo>
                    <a:lnTo>
                      <a:pt x="541" y="16"/>
                    </a:lnTo>
                    <a:lnTo>
                      <a:pt x="522" y="20"/>
                    </a:lnTo>
                    <a:lnTo>
                      <a:pt x="503" y="25"/>
                    </a:lnTo>
                    <a:lnTo>
                      <a:pt x="485" y="30"/>
                    </a:lnTo>
                    <a:lnTo>
                      <a:pt x="466" y="35"/>
                    </a:lnTo>
                    <a:lnTo>
                      <a:pt x="449" y="42"/>
                    </a:lnTo>
                    <a:lnTo>
                      <a:pt x="431" y="48"/>
                    </a:lnTo>
                    <a:lnTo>
                      <a:pt x="414" y="55"/>
                    </a:lnTo>
                    <a:lnTo>
                      <a:pt x="397" y="63"/>
                    </a:lnTo>
                    <a:lnTo>
                      <a:pt x="364" y="79"/>
                    </a:lnTo>
                    <a:lnTo>
                      <a:pt x="333" y="96"/>
                    </a:lnTo>
                    <a:lnTo>
                      <a:pt x="303" y="116"/>
                    </a:lnTo>
                    <a:lnTo>
                      <a:pt x="275" y="136"/>
                    </a:lnTo>
                    <a:lnTo>
                      <a:pt x="247" y="158"/>
                    </a:lnTo>
                    <a:lnTo>
                      <a:pt x="222" y="181"/>
                    </a:lnTo>
                    <a:lnTo>
                      <a:pt x="198" y="205"/>
                    </a:lnTo>
                    <a:lnTo>
                      <a:pt x="174" y="232"/>
                    </a:lnTo>
                    <a:lnTo>
                      <a:pt x="153" y="258"/>
                    </a:lnTo>
                    <a:lnTo>
                      <a:pt x="133" y="287"/>
                    </a:lnTo>
                    <a:lnTo>
                      <a:pt x="115" y="316"/>
                    </a:lnTo>
                    <a:lnTo>
                      <a:pt x="97" y="348"/>
                    </a:lnTo>
                    <a:lnTo>
                      <a:pt x="81" y="380"/>
                    </a:lnTo>
                    <a:lnTo>
                      <a:pt x="68" y="414"/>
                    </a:lnTo>
                    <a:lnTo>
                      <a:pt x="54" y="447"/>
                    </a:lnTo>
                    <a:lnTo>
                      <a:pt x="43" y="483"/>
                    </a:lnTo>
                    <a:lnTo>
                      <a:pt x="33" y="519"/>
                    </a:lnTo>
                    <a:lnTo>
                      <a:pt x="24" y="556"/>
                    </a:lnTo>
                    <a:lnTo>
                      <a:pt x="17" y="594"/>
                    </a:lnTo>
                    <a:lnTo>
                      <a:pt x="12" y="632"/>
                    </a:lnTo>
                    <a:lnTo>
                      <a:pt x="7" y="672"/>
                    </a:lnTo>
                    <a:lnTo>
                      <a:pt x="3" y="712"/>
                    </a:lnTo>
                    <a:lnTo>
                      <a:pt x="1" y="753"/>
                    </a:lnTo>
                    <a:lnTo>
                      <a:pt x="0" y="794"/>
                    </a:lnTo>
                    <a:lnTo>
                      <a:pt x="1" y="835"/>
                    </a:lnTo>
                    <a:lnTo>
                      <a:pt x="3" y="876"/>
                    </a:lnTo>
                    <a:lnTo>
                      <a:pt x="7" y="917"/>
                    </a:lnTo>
                    <a:lnTo>
                      <a:pt x="12" y="956"/>
                    </a:lnTo>
                    <a:lnTo>
                      <a:pt x="17" y="994"/>
                    </a:lnTo>
                    <a:lnTo>
                      <a:pt x="24" y="1032"/>
                    </a:lnTo>
                    <a:lnTo>
                      <a:pt x="33" y="1069"/>
                    </a:lnTo>
                    <a:lnTo>
                      <a:pt x="43" y="1106"/>
                    </a:lnTo>
                    <a:lnTo>
                      <a:pt x="54" y="1141"/>
                    </a:lnTo>
                    <a:lnTo>
                      <a:pt x="68" y="1176"/>
                    </a:lnTo>
                    <a:lnTo>
                      <a:pt x="81" y="1208"/>
                    </a:lnTo>
                    <a:lnTo>
                      <a:pt x="97" y="1240"/>
                    </a:lnTo>
                    <a:lnTo>
                      <a:pt x="115" y="1272"/>
                    </a:lnTo>
                    <a:lnTo>
                      <a:pt x="133" y="1301"/>
                    </a:lnTo>
                    <a:lnTo>
                      <a:pt x="153" y="1330"/>
                    </a:lnTo>
                    <a:lnTo>
                      <a:pt x="175" y="1356"/>
                    </a:lnTo>
                    <a:lnTo>
                      <a:pt x="198" y="1383"/>
                    </a:lnTo>
                    <a:lnTo>
                      <a:pt x="222" y="1407"/>
                    </a:lnTo>
                    <a:lnTo>
                      <a:pt x="248" y="1430"/>
                    </a:lnTo>
                    <a:lnTo>
                      <a:pt x="275" y="1452"/>
                    </a:lnTo>
                    <a:lnTo>
                      <a:pt x="303" y="1473"/>
                    </a:lnTo>
                    <a:lnTo>
                      <a:pt x="334" y="1492"/>
                    </a:lnTo>
                    <a:lnTo>
                      <a:pt x="364" y="1508"/>
                    </a:lnTo>
                    <a:lnTo>
                      <a:pt x="397" y="1524"/>
                    </a:lnTo>
                    <a:lnTo>
                      <a:pt x="414" y="1532"/>
                    </a:lnTo>
                    <a:lnTo>
                      <a:pt x="431" y="1539"/>
                    </a:lnTo>
                    <a:lnTo>
                      <a:pt x="449" y="1545"/>
                    </a:lnTo>
                    <a:lnTo>
                      <a:pt x="467" y="1551"/>
                    </a:lnTo>
                    <a:lnTo>
                      <a:pt x="485" y="1556"/>
                    </a:lnTo>
                    <a:lnTo>
                      <a:pt x="503" y="1561"/>
                    </a:lnTo>
                    <a:lnTo>
                      <a:pt x="522" y="1566"/>
                    </a:lnTo>
                    <a:lnTo>
                      <a:pt x="542" y="1570"/>
                    </a:lnTo>
                    <a:lnTo>
                      <a:pt x="581" y="1576"/>
                    </a:lnTo>
                    <a:lnTo>
                      <a:pt x="622" y="1581"/>
                    </a:lnTo>
                    <a:lnTo>
                      <a:pt x="664" y="1585"/>
                    </a:lnTo>
                    <a:lnTo>
                      <a:pt x="708" y="1586"/>
                    </a:lnTo>
                    <a:lnTo>
                      <a:pt x="751" y="1585"/>
                    </a:lnTo>
                    <a:lnTo>
                      <a:pt x="793" y="1581"/>
                    </a:lnTo>
                    <a:lnTo>
                      <a:pt x="833" y="1576"/>
                    </a:lnTo>
                    <a:lnTo>
                      <a:pt x="873" y="1570"/>
                    </a:lnTo>
                    <a:lnTo>
                      <a:pt x="892" y="1566"/>
                    </a:lnTo>
                    <a:lnTo>
                      <a:pt x="911" y="1561"/>
                    </a:lnTo>
                    <a:lnTo>
                      <a:pt x="929" y="1556"/>
                    </a:lnTo>
                    <a:lnTo>
                      <a:pt x="948" y="1551"/>
                    </a:lnTo>
                    <a:lnTo>
                      <a:pt x="965" y="1545"/>
                    </a:lnTo>
                    <a:lnTo>
                      <a:pt x="983" y="1539"/>
                    </a:lnTo>
                    <a:lnTo>
                      <a:pt x="1000" y="1532"/>
                    </a:lnTo>
                    <a:lnTo>
                      <a:pt x="1017" y="1524"/>
                    </a:lnTo>
                    <a:lnTo>
                      <a:pt x="1050" y="1508"/>
                    </a:lnTo>
                    <a:lnTo>
                      <a:pt x="1082" y="1492"/>
                    </a:lnTo>
                    <a:lnTo>
                      <a:pt x="1111" y="1473"/>
                    </a:lnTo>
                    <a:lnTo>
                      <a:pt x="1140" y="1452"/>
                    </a:lnTo>
                    <a:lnTo>
                      <a:pt x="1167" y="1430"/>
                    </a:lnTo>
                    <a:lnTo>
                      <a:pt x="1192" y="1407"/>
                    </a:lnTo>
                    <a:lnTo>
                      <a:pt x="1217" y="1383"/>
                    </a:lnTo>
                    <a:lnTo>
                      <a:pt x="1240" y="1356"/>
                    </a:lnTo>
                    <a:lnTo>
                      <a:pt x="1261" y="1330"/>
                    </a:lnTo>
                    <a:lnTo>
                      <a:pt x="1281" y="1301"/>
                    </a:lnTo>
                    <a:lnTo>
                      <a:pt x="1299" y="1272"/>
                    </a:lnTo>
                    <a:lnTo>
                      <a:pt x="1317" y="1241"/>
                    </a:lnTo>
                    <a:lnTo>
                      <a:pt x="1333" y="1208"/>
                    </a:lnTo>
                    <a:lnTo>
                      <a:pt x="1347" y="1176"/>
                    </a:lnTo>
                    <a:lnTo>
                      <a:pt x="1360" y="1141"/>
                    </a:lnTo>
                    <a:lnTo>
                      <a:pt x="1371" y="1106"/>
                    </a:lnTo>
                    <a:lnTo>
                      <a:pt x="1381" y="1069"/>
                    </a:lnTo>
                    <a:lnTo>
                      <a:pt x="1390" y="1032"/>
                    </a:lnTo>
                    <a:lnTo>
                      <a:pt x="1397" y="994"/>
                    </a:lnTo>
                    <a:lnTo>
                      <a:pt x="1404" y="956"/>
                    </a:lnTo>
                    <a:lnTo>
                      <a:pt x="1408" y="916"/>
                    </a:lnTo>
                    <a:lnTo>
                      <a:pt x="1411" y="876"/>
                    </a:lnTo>
                    <a:lnTo>
                      <a:pt x="1413" y="835"/>
                    </a:lnTo>
                    <a:lnTo>
                      <a:pt x="1414" y="794"/>
                    </a:lnTo>
                    <a:lnTo>
                      <a:pt x="1413" y="753"/>
                    </a:lnTo>
                    <a:lnTo>
                      <a:pt x="1411" y="713"/>
                    </a:lnTo>
                    <a:lnTo>
                      <a:pt x="1408" y="672"/>
                    </a:lnTo>
                    <a:lnTo>
                      <a:pt x="1404" y="632"/>
                    </a:lnTo>
                    <a:lnTo>
                      <a:pt x="1397" y="594"/>
                    </a:lnTo>
                    <a:lnTo>
                      <a:pt x="1390" y="556"/>
                    </a:lnTo>
                    <a:lnTo>
                      <a:pt x="1381" y="519"/>
                    </a:lnTo>
                    <a:lnTo>
                      <a:pt x="1371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4212" y="2055"/>
                <a:ext cx="108" cy="144"/>
              </a:xfrm>
              <a:custGeom>
                <a:avLst/>
                <a:gdLst>
                  <a:gd name="T0" fmla="*/ 1106 w 1187"/>
                  <a:gd name="T1" fmla="*/ 1271 h 1587"/>
                  <a:gd name="T2" fmla="*/ 1081 w 1187"/>
                  <a:gd name="T3" fmla="*/ 1263 h 1587"/>
                  <a:gd name="T4" fmla="*/ 995 w 1187"/>
                  <a:gd name="T5" fmla="*/ 1292 h 1587"/>
                  <a:gd name="T6" fmla="*/ 924 w 1187"/>
                  <a:gd name="T7" fmla="*/ 1306 h 1587"/>
                  <a:gd name="T8" fmla="*/ 847 w 1187"/>
                  <a:gd name="T9" fmla="*/ 1313 h 1587"/>
                  <a:gd name="T10" fmla="*/ 758 w 1187"/>
                  <a:gd name="T11" fmla="*/ 1314 h 1587"/>
                  <a:gd name="T12" fmla="*/ 661 w 1187"/>
                  <a:gd name="T13" fmla="*/ 1302 h 1587"/>
                  <a:gd name="T14" fmla="*/ 575 w 1187"/>
                  <a:gd name="T15" fmla="*/ 1275 h 1587"/>
                  <a:gd name="T16" fmla="*/ 501 w 1187"/>
                  <a:gd name="T17" fmla="*/ 1233 h 1587"/>
                  <a:gd name="T18" fmla="*/ 438 w 1187"/>
                  <a:gd name="T19" fmla="*/ 1174 h 1587"/>
                  <a:gd name="T20" fmla="*/ 388 w 1187"/>
                  <a:gd name="T21" fmla="*/ 1098 h 1587"/>
                  <a:gd name="T22" fmla="*/ 354 w 1187"/>
                  <a:gd name="T23" fmla="*/ 1004 h 1587"/>
                  <a:gd name="T24" fmla="*/ 333 w 1187"/>
                  <a:gd name="T25" fmla="*/ 891 h 1587"/>
                  <a:gd name="T26" fmla="*/ 329 w 1187"/>
                  <a:gd name="T27" fmla="*/ 764 h 1587"/>
                  <a:gd name="T28" fmla="*/ 341 w 1187"/>
                  <a:gd name="T29" fmla="*/ 652 h 1587"/>
                  <a:gd name="T30" fmla="*/ 365 w 1187"/>
                  <a:gd name="T31" fmla="*/ 555 h 1587"/>
                  <a:gd name="T32" fmla="*/ 403 w 1187"/>
                  <a:gd name="T33" fmla="*/ 469 h 1587"/>
                  <a:gd name="T34" fmla="*/ 454 w 1187"/>
                  <a:gd name="T35" fmla="*/ 397 h 1587"/>
                  <a:gd name="T36" fmla="*/ 516 w 1187"/>
                  <a:gd name="T37" fmla="*/ 339 h 1587"/>
                  <a:gd name="T38" fmla="*/ 593 w 1187"/>
                  <a:gd name="T39" fmla="*/ 299 h 1587"/>
                  <a:gd name="T40" fmla="*/ 684 w 1187"/>
                  <a:gd name="T41" fmla="*/ 277 h 1587"/>
                  <a:gd name="T42" fmla="*/ 804 w 1187"/>
                  <a:gd name="T43" fmla="*/ 273 h 1587"/>
                  <a:gd name="T44" fmla="*/ 960 w 1187"/>
                  <a:gd name="T45" fmla="*/ 289 h 1587"/>
                  <a:gd name="T46" fmla="*/ 1071 w 1187"/>
                  <a:gd name="T47" fmla="*/ 317 h 1587"/>
                  <a:gd name="T48" fmla="*/ 1093 w 1187"/>
                  <a:gd name="T49" fmla="*/ 309 h 1587"/>
                  <a:gd name="T50" fmla="*/ 1110 w 1187"/>
                  <a:gd name="T51" fmla="*/ 271 h 1587"/>
                  <a:gd name="T52" fmla="*/ 1143 w 1187"/>
                  <a:gd name="T53" fmla="*/ 176 h 1587"/>
                  <a:gd name="T54" fmla="*/ 1173 w 1187"/>
                  <a:gd name="T55" fmla="*/ 90 h 1587"/>
                  <a:gd name="T56" fmla="*/ 1160 w 1187"/>
                  <a:gd name="T57" fmla="*/ 68 h 1587"/>
                  <a:gd name="T58" fmla="*/ 1094 w 1187"/>
                  <a:gd name="T59" fmla="*/ 45 h 1587"/>
                  <a:gd name="T60" fmla="*/ 986 w 1187"/>
                  <a:gd name="T61" fmla="*/ 20 h 1587"/>
                  <a:gd name="T62" fmla="*/ 886 w 1187"/>
                  <a:gd name="T63" fmla="*/ 7 h 1587"/>
                  <a:gd name="T64" fmla="*/ 774 w 1187"/>
                  <a:gd name="T65" fmla="*/ 1 h 1587"/>
                  <a:gd name="T66" fmla="*/ 633 w 1187"/>
                  <a:gd name="T67" fmla="*/ 7 h 1587"/>
                  <a:gd name="T68" fmla="*/ 551 w 1187"/>
                  <a:gd name="T69" fmla="*/ 20 h 1587"/>
                  <a:gd name="T70" fmla="*/ 475 w 1187"/>
                  <a:gd name="T71" fmla="*/ 41 h 1587"/>
                  <a:gd name="T72" fmla="*/ 386 w 1187"/>
                  <a:gd name="T73" fmla="*/ 79 h 1587"/>
                  <a:gd name="T74" fmla="*/ 265 w 1187"/>
                  <a:gd name="T75" fmla="*/ 158 h 1587"/>
                  <a:gd name="T76" fmla="*/ 166 w 1187"/>
                  <a:gd name="T77" fmla="*/ 259 h 1587"/>
                  <a:gd name="T78" fmla="*/ 88 w 1187"/>
                  <a:gd name="T79" fmla="*/ 380 h 1587"/>
                  <a:gd name="T80" fmla="*/ 36 w 1187"/>
                  <a:gd name="T81" fmla="*/ 519 h 1587"/>
                  <a:gd name="T82" fmla="*/ 6 w 1187"/>
                  <a:gd name="T83" fmla="*/ 672 h 1587"/>
                  <a:gd name="T84" fmla="*/ 1 w 1187"/>
                  <a:gd name="T85" fmla="*/ 839 h 1587"/>
                  <a:gd name="T86" fmla="*/ 19 w 1187"/>
                  <a:gd name="T87" fmla="*/ 1006 h 1587"/>
                  <a:gd name="T88" fmla="*/ 61 w 1187"/>
                  <a:gd name="T89" fmla="*/ 1155 h 1587"/>
                  <a:gd name="T90" fmla="*/ 128 w 1187"/>
                  <a:gd name="T91" fmla="*/ 1285 h 1587"/>
                  <a:gd name="T92" fmla="*/ 205 w 1187"/>
                  <a:gd name="T93" fmla="*/ 1385 h 1587"/>
                  <a:gd name="T94" fmla="*/ 257 w 1187"/>
                  <a:gd name="T95" fmla="*/ 1433 h 1587"/>
                  <a:gd name="T96" fmla="*/ 316 w 1187"/>
                  <a:gd name="T97" fmla="*/ 1475 h 1587"/>
                  <a:gd name="T98" fmla="*/ 380 w 1187"/>
                  <a:gd name="T99" fmla="*/ 1510 h 1587"/>
                  <a:gd name="T100" fmla="*/ 469 w 1187"/>
                  <a:gd name="T101" fmla="*/ 1545 h 1587"/>
                  <a:gd name="T102" fmla="*/ 628 w 1187"/>
                  <a:gd name="T103" fmla="*/ 1579 h 1587"/>
                  <a:gd name="T104" fmla="*/ 792 w 1187"/>
                  <a:gd name="T105" fmla="*/ 1587 h 1587"/>
                  <a:gd name="T106" fmla="*/ 903 w 1187"/>
                  <a:gd name="T107" fmla="*/ 1578 h 1587"/>
                  <a:gd name="T108" fmla="*/ 1009 w 1187"/>
                  <a:gd name="T109" fmla="*/ 1561 h 1587"/>
                  <a:gd name="T110" fmla="*/ 1108 w 1187"/>
                  <a:gd name="T111" fmla="*/ 1536 h 1587"/>
                  <a:gd name="T112" fmla="*/ 1176 w 1187"/>
                  <a:gd name="T113" fmla="*/ 1512 h 1587"/>
                  <a:gd name="T114" fmla="*/ 1187 w 1187"/>
                  <a:gd name="T115" fmla="*/ 14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7" h="1587">
                    <a:moveTo>
                      <a:pt x="1114" y="1282"/>
                    </a:moveTo>
                    <a:lnTo>
                      <a:pt x="1112" y="1278"/>
                    </a:lnTo>
                    <a:lnTo>
                      <a:pt x="1110" y="1274"/>
                    </a:lnTo>
                    <a:lnTo>
                      <a:pt x="1106" y="1271"/>
                    </a:lnTo>
                    <a:lnTo>
                      <a:pt x="1104" y="1267"/>
                    </a:lnTo>
                    <a:lnTo>
                      <a:pt x="1098" y="1264"/>
                    </a:lnTo>
                    <a:lnTo>
                      <a:pt x="1092" y="1263"/>
                    </a:lnTo>
                    <a:lnTo>
                      <a:pt x="1081" y="1263"/>
                    </a:lnTo>
                    <a:lnTo>
                      <a:pt x="1077" y="1265"/>
                    </a:lnTo>
                    <a:lnTo>
                      <a:pt x="1045" y="1277"/>
                    </a:lnTo>
                    <a:lnTo>
                      <a:pt x="1011" y="1287"/>
                    </a:lnTo>
                    <a:lnTo>
                      <a:pt x="995" y="1292"/>
                    </a:lnTo>
                    <a:lnTo>
                      <a:pt x="978" y="1296"/>
                    </a:lnTo>
                    <a:lnTo>
                      <a:pt x="961" y="1300"/>
                    </a:lnTo>
                    <a:lnTo>
                      <a:pt x="943" y="1303"/>
                    </a:lnTo>
                    <a:lnTo>
                      <a:pt x="924" y="1306"/>
                    </a:lnTo>
                    <a:lnTo>
                      <a:pt x="906" y="1309"/>
                    </a:lnTo>
                    <a:lnTo>
                      <a:pt x="886" y="1311"/>
                    </a:lnTo>
                    <a:lnTo>
                      <a:pt x="867" y="1312"/>
                    </a:lnTo>
                    <a:lnTo>
                      <a:pt x="847" y="1313"/>
                    </a:lnTo>
                    <a:lnTo>
                      <a:pt x="826" y="1314"/>
                    </a:lnTo>
                    <a:lnTo>
                      <a:pt x="806" y="1315"/>
                    </a:lnTo>
                    <a:lnTo>
                      <a:pt x="784" y="1315"/>
                    </a:lnTo>
                    <a:lnTo>
                      <a:pt x="758" y="1314"/>
                    </a:lnTo>
                    <a:lnTo>
                      <a:pt x="733" y="1313"/>
                    </a:lnTo>
                    <a:lnTo>
                      <a:pt x="708" y="1311"/>
                    </a:lnTo>
                    <a:lnTo>
                      <a:pt x="684" y="1306"/>
                    </a:lnTo>
                    <a:lnTo>
                      <a:pt x="661" y="1302"/>
                    </a:lnTo>
                    <a:lnTo>
                      <a:pt x="639" y="1297"/>
                    </a:lnTo>
                    <a:lnTo>
                      <a:pt x="616" y="1291"/>
                    </a:lnTo>
                    <a:lnTo>
                      <a:pt x="595" y="1283"/>
                    </a:lnTo>
                    <a:lnTo>
                      <a:pt x="575" y="1275"/>
                    </a:lnTo>
                    <a:lnTo>
                      <a:pt x="555" y="1266"/>
                    </a:lnTo>
                    <a:lnTo>
                      <a:pt x="537" y="1256"/>
                    </a:lnTo>
                    <a:lnTo>
                      <a:pt x="518" y="1245"/>
                    </a:lnTo>
                    <a:lnTo>
                      <a:pt x="501" y="1233"/>
                    </a:lnTo>
                    <a:lnTo>
                      <a:pt x="484" y="1220"/>
                    </a:lnTo>
                    <a:lnTo>
                      <a:pt x="469" y="1206"/>
                    </a:lnTo>
                    <a:lnTo>
                      <a:pt x="453" y="1190"/>
                    </a:lnTo>
                    <a:lnTo>
                      <a:pt x="438" y="1174"/>
                    </a:lnTo>
                    <a:lnTo>
                      <a:pt x="424" y="1157"/>
                    </a:lnTo>
                    <a:lnTo>
                      <a:pt x="412" y="1138"/>
                    </a:lnTo>
                    <a:lnTo>
                      <a:pt x="400" y="1119"/>
                    </a:lnTo>
                    <a:lnTo>
                      <a:pt x="388" y="1098"/>
                    </a:lnTo>
                    <a:lnTo>
                      <a:pt x="379" y="1077"/>
                    </a:lnTo>
                    <a:lnTo>
                      <a:pt x="369" y="1054"/>
                    </a:lnTo>
                    <a:lnTo>
                      <a:pt x="361" y="1030"/>
                    </a:lnTo>
                    <a:lnTo>
                      <a:pt x="354" y="1004"/>
                    </a:lnTo>
                    <a:lnTo>
                      <a:pt x="347" y="978"/>
                    </a:lnTo>
                    <a:lnTo>
                      <a:pt x="341" y="950"/>
                    </a:lnTo>
                    <a:lnTo>
                      <a:pt x="337" y="921"/>
                    </a:lnTo>
                    <a:lnTo>
                      <a:pt x="333" y="891"/>
                    </a:lnTo>
                    <a:lnTo>
                      <a:pt x="330" y="860"/>
                    </a:lnTo>
                    <a:lnTo>
                      <a:pt x="329" y="828"/>
                    </a:lnTo>
                    <a:lnTo>
                      <a:pt x="329" y="795"/>
                    </a:lnTo>
                    <a:lnTo>
                      <a:pt x="329" y="764"/>
                    </a:lnTo>
                    <a:lnTo>
                      <a:pt x="330" y="735"/>
                    </a:lnTo>
                    <a:lnTo>
                      <a:pt x="333" y="707"/>
                    </a:lnTo>
                    <a:lnTo>
                      <a:pt x="337" y="680"/>
                    </a:lnTo>
                    <a:lnTo>
                      <a:pt x="341" y="652"/>
                    </a:lnTo>
                    <a:lnTo>
                      <a:pt x="345" y="627"/>
                    </a:lnTo>
                    <a:lnTo>
                      <a:pt x="351" y="602"/>
                    </a:lnTo>
                    <a:lnTo>
                      <a:pt x="358" y="578"/>
                    </a:lnTo>
                    <a:lnTo>
                      <a:pt x="365" y="555"/>
                    </a:lnTo>
                    <a:lnTo>
                      <a:pt x="374" y="532"/>
                    </a:lnTo>
                    <a:lnTo>
                      <a:pt x="383" y="511"/>
                    </a:lnTo>
                    <a:lnTo>
                      <a:pt x="393" y="490"/>
                    </a:lnTo>
                    <a:lnTo>
                      <a:pt x="403" y="469"/>
                    </a:lnTo>
                    <a:lnTo>
                      <a:pt x="415" y="450"/>
                    </a:lnTo>
                    <a:lnTo>
                      <a:pt x="426" y="431"/>
                    </a:lnTo>
                    <a:lnTo>
                      <a:pt x="440" y="413"/>
                    </a:lnTo>
                    <a:lnTo>
                      <a:pt x="454" y="397"/>
                    </a:lnTo>
                    <a:lnTo>
                      <a:pt x="468" y="381"/>
                    </a:lnTo>
                    <a:lnTo>
                      <a:pt x="483" y="366"/>
                    </a:lnTo>
                    <a:lnTo>
                      <a:pt x="499" y="352"/>
                    </a:lnTo>
                    <a:lnTo>
                      <a:pt x="516" y="339"/>
                    </a:lnTo>
                    <a:lnTo>
                      <a:pt x="534" y="328"/>
                    </a:lnTo>
                    <a:lnTo>
                      <a:pt x="553" y="317"/>
                    </a:lnTo>
                    <a:lnTo>
                      <a:pt x="573" y="308"/>
                    </a:lnTo>
                    <a:lnTo>
                      <a:pt x="593" y="299"/>
                    </a:lnTo>
                    <a:lnTo>
                      <a:pt x="614" y="292"/>
                    </a:lnTo>
                    <a:lnTo>
                      <a:pt x="637" y="287"/>
                    </a:lnTo>
                    <a:lnTo>
                      <a:pt x="660" y="281"/>
                    </a:lnTo>
                    <a:lnTo>
                      <a:pt x="684" y="277"/>
                    </a:lnTo>
                    <a:lnTo>
                      <a:pt x="708" y="274"/>
                    </a:lnTo>
                    <a:lnTo>
                      <a:pt x="735" y="273"/>
                    </a:lnTo>
                    <a:lnTo>
                      <a:pt x="761" y="272"/>
                    </a:lnTo>
                    <a:lnTo>
                      <a:pt x="804" y="273"/>
                    </a:lnTo>
                    <a:lnTo>
                      <a:pt x="846" y="275"/>
                    </a:lnTo>
                    <a:lnTo>
                      <a:pt x="885" y="278"/>
                    </a:lnTo>
                    <a:lnTo>
                      <a:pt x="923" y="282"/>
                    </a:lnTo>
                    <a:lnTo>
                      <a:pt x="960" y="289"/>
                    </a:lnTo>
                    <a:lnTo>
                      <a:pt x="996" y="296"/>
                    </a:lnTo>
                    <a:lnTo>
                      <a:pt x="1030" y="306"/>
                    </a:lnTo>
                    <a:lnTo>
                      <a:pt x="1066" y="316"/>
                    </a:lnTo>
                    <a:lnTo>
                      <a:pt x="1071" y="317"/>
                    </a:lnTo>
                    <a:lnTo>
                      <a:pt x="1079" y="317"/>
                    </a:lnTo>
                    <a:lnTo>
                      <a:pt x="1084" y="315"/>
                    </a:lnTo>
                    <a:lnTo>
                      <a:pt x="1091" y="312"/>
                    </a:lnTo>
                    <a:lnTo>
                      <a:pt x="1093" y="309"/>
                    </a:lnTo>
                    <a:lnTo>
                      <a:pt x="1096" y="306"/>
                    </a:lnTo>
                    <a:lnTo>
                      <a:pt x="1098" y="301"/>
                    </a:lnTo>
                    <a:lnTo>
                      <a:pt x="1100" y="296"/>
                    </a:lnTo>
                    <a:lnTo>
                      <a:pt x="1110" y="271"/>
                    </a:lnTo>
                    <a:lnTo>
                      <a:pt x="1118" y="246"/>
                    </a:lnTo>
                    <a:lnTo>
                      <a:pt x="1127" y="223"/>
                    </a:lnTo>
                    <a:lnTo>
                      <a:pt x="1135" y="200"/>
                    </a:lnTo>
                    <a:lnTo>
                      <a:pt x="1143" y="176"/>
                    </a:lnTo>
                    <a:lnTo>
                      <a:pt x="1152" y="151"/>
                    </a:lnTo>
                    <a:lnTo>
                      <a:pt x="1161" y="126"/>
                    </a:lnTo>
                    <a:lnTo>
                      <a:pt x="1171" y="98"/>
                    </a:lnTo>
                    <a:lnTo>
                      <a:pt x="1173" y="90"/>
                    </a:lnTo>
                    <a:lnTo>
                      <a:pt x="1173" y="84"/>
                    </a:lnTo>
                    <a:lnTo>
                      <a:pt x="1171" y="78"/>
                    </a:lnTo>
                    <a:lnTo>
                      <a:pt x="1168" y="74"/>
                    </a:lnTo>
                    <a:lnTo>
                      <a:pt x="1160" y="68"/>
                    </a:lnTo>
                    <a:lnTo>
                      <a:pt x="1153" y="64"/>
                    </a:lnTo>
                    <a:lnTo>
                      <a:pt x="1137" y="58"/>
                    </a:lnTo>
                    <a:lnTo>
                      <a:pt x="1117" y="52"/>
                    </a:lnTo>
                    <a:lnTo>
                      <a:pt x="1094" y="45"/>
                    </a:lnTo>
                    <a:lnTo>
                      <a:pt x="1067" y="38"/>
                    </a:lnTo>
                    <a:lnTo>
                      <a:pt x="1041" y="31"/>
                    </a:lnTo>
                    <a:lnTo>
                      <a:pt x="1014" y="26"/>
                    </a:lnTo>
                    <a:lnTo>
                      <a:pt x="986" y="20"/>
                    </a:lnTo>
                    <a:lnTo>
                      <a:pt x="961" y="15"/>
                    </a:lnTo>
                    <a:lnTo>
                      <a:pt x="936" y="12"/>
                    </a:lnTo>
                    <a:lnTo>
                      <a:pt x="911" y="9"/>
                    </a:lnTo>
                    <a:lnTo>
                      <a:pt x="886" y="7"/>
                    </a:lnTo>
                    <a:lnTo>
                      <a:pt x="858" y="4"/>
                    </a:lnTo>
                    <a:lnTo>
                      <a:pt x="831" y="2"/>
                    </a:lnTo>
                    <a:lnTo>
                      <a:pt x="802" y="1"/>
                    </a:lnTo>
                    <a:lnTo>
                      <a:pt x="774" y="1"/>
                    </a:lnTo>
                    <a:lnTo>
                      <a:pt x="743" y="0"/>
                    </a:lnTo>
                    <a:lnTo>
                      <a:pt x="698" y="1"/>
                    </a:lnTo>
                    <a:lnTo>
                      <a:pt x="654" y="4"/>
                    </a:lnTo>
                    <a:lnTo>
                      <a:pt x="633" y="7"/>
                    </a:lnTo>
                    <a:lnTo>
                      <a:pt x="612" y="10"/>
                    </a:lnTo>
                    <a:lnTo>
                      <a:pt x="591" y="13"/>
                    </a:lnTo>
                    <a:lnTo>
                      <a:pt x="571" y="16"/>
                    </a:lnTo>
                    <a:lnTo>
                      <a:pt x="551" y="20"/>
                    </a:lnTo>
                    <a:lnTo>
                      <a:pt x="531" y="24"/>
                    </a:lnTo>
                    <a:lnTo>
                      <a:pt x="512" y="30"/>
                    </a:lnTo>
                    <a:lnTo>
                      <a:pt x="493" y="36"/>
                    </a:lnTo>
                    <a:lnTo>
                      <a:pt x="475" y="41"/>
                    </a:lnTo>
                    <a:lnTo>
                      <a:pt x="456" y="48"/>
                    </a:lnTo>
                    <a:lnTo>
                      <a:pt x="438" y="55"/>
                    </a:lnTo>
                    <a:lnTo>
                      <a:pt x="421" y="63"/>
                    </a:lnTo>
                    <a:lnTo>
                      <a:pt x="386" y="79"/>
                    </a:lnTo>
                    <a:lnTo>
                      <a:pt x="354" y="96"/>
                    </a:lnTo>
                    <a:lnTo>
                      <a:pt x="323" y="115"/>
                    </a:lnTo>
                    <a:lnTo>
                      <a:pt x="293" y="137"/>
                    </a:lnTo>
                    <a:lnTo>
                      <a:pt x="265" y="158"/>
                    </a:lnTo>
                    <a:lnTo>
                      <a:pt x="237" y="181"/>
                    </a:lnTo>
                    <a:lnTo>
                      <a:pt x="212" y="206"/>
                    </a:lnTo>
                    <a:lnTo>
                      <a:pt x="188" y="232"/>
                    </a:lnTo>
                    <a:lnTo>
                      <a:pt x="166" y="259"/>
                    </a:lnTo>
                    <a:lnTo>
                      <a:pt x="144" y="288"/>
                    </a:lnTo>
                    <a:lnTo>
                      <a:pt x="124" y="317"/>
                    </a:lnTo>
                    <a:lnTo>
                      <a:pt x="105" y="348"/>
                    </a:lnTo>
                    <a:lnTo>
                      <a:pt x="88" y="380"/>
                    </a:lnTo>
                    <a:lnTo>
                      <a:pt x="74" y="413"/>
                    </a:lnTo>
                    <a:lnTo>
                      <a:pt x="60" y="447"/>
                    </a:lnTo>
                    <a:lnTo>
                      <a:pt x="47" y="483"/>
                    </a:lnTo>
                    <a:lnTo>
                      <a:pt x="36" y="519"/>
                    </a:lnTo>
                    <a:lnTo>
                      <a:pt x="26" y="556"/>
                    </a:lnTo>
                    <a:lnTo>
                      <a:pt x="18" y="594"/>
                    </a:lnTo>
                    <a:lnTo>
                      <a:pt x="11" y="633"/>
                    </a:lnTo>
                    <a:lnTo>
                      <a:pt x="6" y="672"/>
                    </a:lnTo>
                    <a:lnTo>
                      <a:pt x="3" y="713"/>
                    </a:lnTo>
                    <a:lnTo>
                      <a:pt x="1" y="754"/>
                    </a:lnTo>
                    <a:lnTo>
                      <a:pt x="0" y="795"/>
                    </a:lnTo>
                    <a:lnTo>
                      <a:pt x="1" y="839"/>
                    </a:lnTo>
                    <a:lnTo>
                      <a:pt x="3" y="883"/>
                    </a:lnTo>
                    <a:lnTo>
                      <a:pt x="6" y="925"/>
                    </a:lnTo>
                    <a:lnTo>
                      <a:pt x="11" y="966"/>
                    </a:lnTo>
                    <a:lnTo>
                      <a:pt x="19" y="1006"/>
                    </a:lnTo>
                    <a:lnTo>
                      <a:pt x="27" y="1045"/>
                    </a:lnTo>
                    <a:lnTo>
                      <a:pt x="37" y="1083"/>
                    </a:lnTo>
                    <a:lnTo>
                      <a:pt x="48" y="1119"/>
                    </a:lnTo>
                    <a:lnTo>
                      <a:pt x="61" y="1155"/>
                    </a:lnTo>
                    <a:lnTo>
                      <a:pt x="75" y="1190"/>
                    </a:lnTo>
                    <a:lnTo>
                      <a:pt x="91" y="1223"/>
                    </a:lnTo>
                    <a:lnTo>
                      <a:pt x="109" y="1255"/>
                    </a:lnTo>
                    <a:lnTo>
                      <a:pt x="128" y="1285"/>
                    </a:lnTo>
                    <a:lnTo>
                      <a:pt x="148" y="1316"/>
                    </a:lnTo>
                    <a:lnTo>
                      <a:pt x="169" y="1343"/>
                    </a:lnTo>
                    <a:lnTo>
                      <a:pt x="192" y="1371"/>
                    </a:lnTo>
                    <a:lnTo>
                      <a:pt x="205" y="1385"/>
                    </a:lnTo>
                    <a:lnTo>
                      <a:pt x="217" y="1397"/>
                    </a:lnTo>
                    <a:lnTo>
                      <a:pt x="230" y="1409"/>
                    </a:lnTo>
                    <a:lnTo>
                      <a:pt x="244" y="1422"/>
                    </a:lnTo>
                    <a:lnTo>
                      <a:pt x="257" y="1433"/>
                    </a:lnTo>
                    <a:lnTo>
                      <a:pt x="271" y="1444"/>
                    </a:lnTo>
                    <a:lnTo>
                      <a:pt x="286" y="1454"/>
                    </a:lnTo>
                    <a:lnTo>
                      <a:pt x="301" y="1465"/>
                    </a:lnTo>
                    <a:lnTo>
                      <a:pt x="316" y="1475"/>
                    </a:lnTo>
                    <a:lnTo>
                      <a:pt x="331" y="1484"/>
                    </a:lnTo>
                    <a:lnTo>
                      <a:pt x="347" y="1494"/>
                    </a:lnTo>
                    <a:lnTo>
                      <a:pt x="363" y="1502"/>
                    </a:lnTo>
                    <a:lnTo>
                      <a:pt x="380" y="1510"/>
                    </a:lnTo>
                    <a:lnTo>
                      <a:pt x="397" y="1518"/>
                    </a:lnTo>
                    <a:lnTo>
                      <a:pt x="414" y="1525"/>
                    </a:lnTo>
                    <a:lnTo>
                      <a:pt x="432" y="1533"/>
                    </a:lnTo>
                    <a:lnTo>
                      <a:pt x="469" y="1545"/>
                    </a:lnTo>
                    <a:lnTo>
                      <a:pt x="507" y="1556"/>
                    </a:lnTo>
                    <a:lnTo>
                      <a:pt x="546" y="1565"/>
                    </a:lnTo>
                    <a:lnTo>
                      <a:pt x="587" y="1573"/>
                    </a:lnTo>
                    <a:lnTo>
                      <a:pt x="628" y="1579"/>
                    </a:lnTo>
                    <a:lnTo>
                      <a:pt x="672" y="1583"/>
                    </a:lnTo>
                    <a:lnTo>
                      <a:pt x="717" y="1586"/>
                    </a:lnTo>
                    <a:lnTo>
                      <a:pt x="763" y="1587"/>
                    </a:lnTo>
                    <a:lnTo>
                      <a:pt x="792" y="1587"/>
                    </a:lnTo>
                    <a:lnTo>
                      <a:pt x="819" y="1586"/>
                    </a:lnTo>
                    <a:lnTo>
                      <a:pt x="847" y="1583"/>
                    </a:lnTo>
                    <a:lnTo>
                      <a:pt x="874" y="1581"/>
                    </a:lnTo>
                    <a:lnTo>
                      <a:pt x="903" y="1578"/>
                    </a:lnTo>
                    <a:lnTo>
                      <a:pt x="929" y="1575"/>
                    </a:lnTo>
                    <a:lnTo>
                      <a:pt x="957" y="1571"/>
                    </a:lnTo>
                    <a:lnTo>
                      <a:pt x="983" y="1565"/>
                    </a:lnTo>
                    <a:lnTo>
                      <a:pt x="1009" y="1561"/>
                    </a:lnTo>
                    <a:lnTo>
                      <a:pt x="1035" y="1555"/>
                    </a:lnTo>
                    <a:lnTo>
                      <a:pt x="1060" y="1550"/>
                    </a:lnTo>
                    <a:lnTo>
                      <a:pt x="1084" y="1543"/>
                    </a:lnTo>
                    <a:lnTo>
                      <a:pt x="1108" y="1536"/>
                    </a:lnTo>
                    <a:lnTo>
                      <a:pt x="1130" y="1528"/>
                    </a:lnTo>
                    <a:lnTo>
                      <a:pt x="1152" y="1521"/>
                    </a:lnTo>
                    <a:lnTo>
                      <a:pt x="1173" y="1514"/>
                    </a:lnTo>
                    <a:lnTo>
                      <a:pt x="1176" y="1512"/>
                    </a:lnTo>
                    <a:lnTo>
                      <a:pt x="1182" y="1505"/>
                    </a:lnTo>
                    <a:lnTo>
                      <a:pt x="1186" y="1500"/>
                    </a:lnTo>
                    <a:lnTo>
                      <a:pt x="1187" y="1495"/>
                    </a:lnTo>
                    <a:lnTo>
                      <a:pt x="1187" y="1487"/>
                    </a:lnTo>
                    <a:lnTo>
                      <a:pt x="1185" y="1479"/>
                    </a:lnTo>
                    <a:lnTo>
                      <a:pt x="1114" y="1282"/>
                    </a:lnTo>
                    <a:lnTo>
                      <a:pt x="1114" y="12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4328" y="2055"/>
                <a:ext cx="123" cy="144"/>
              </a:xfrm>
              <a:custGeom>
                <a:avLst/>
                <a:gdLst>
                  <a:gd name="T0" fmla="*/ 372 w 1354"/>
                  <a:gd name="T1" fmla="*/ 505 h 1586"/>
                  <a:gd name="T2" fmla="*/ 432 w 1354"/>
                  <a:gd name="T3" fmla="*/ 385 h 1586"/>
                  <a:gd name="T4" fmla="*/ 502 w 1354"/>
                  <a:gd name="T5" fmla="*/ 316 h 1586"/>
                  <a:gd name="T6" fmla="*/ 591 w 1354"/>
                  <a:gd name="T7" fmla="*/ 274 h 1586"/>
                  <a:gd name="T8" fmla="*/ 701 w 1354"/>
                  <a:gd name="T9" fmla="*/ 260 h 1586"/>
                  <a:gd name="T10" fmla="*/ 809 w 1354"/>
                  <a:gd name="T11" fmla="*/ 274 h 1586"/>
                  <a:gd name="T12" fmla="*/ 896 w 1354"/>
                  <a:gd name="T13" fmla="*/ 316 h 1586"/>
                  <a:gd name="T14" fmla="*/ 964 w 1354"/>
                  <a:gd name="T15" fmla="*/ 385 h 1586"/>
                  <a:gd name="T16" fmla="*/ 1002 w 1354"/>
                  <a:gd name="T17" fmla="*/ 451 h 1586"/>
                  <a:gd name="T18" fmla="*/ 1028 w 1354"/>
                  <a:gd name="T19" fmla="*/ 536 h 1586"/>
                  <a:gd name="T20" fmla="*/ 342 w 1354"/>
                  <a:gd name="T21" fmla="*/ 633 h 1586"/>
                  <a:gd name="T22" fmla="*/ 1292 w 1354"/>
                  <a:gd name="T23" fmla="*/ 360 h 1586"/>
                  <a:gd name="T24" fmla="*/ 1207 w 1354"/>
                  <a:gd name="T25" fmla="*/ 217 h 1586"/>
                  <a:gd name="T26" fmla="*/ 1097 w 1354"/>
                  <a:gd name="T27" fmla="*/ 112 h 1586"/>
                  <a:gd name="T28" fmla="*/ 974 w 1354"/>
                  <a:gd name="T29" fmla="*/ 45 h 1586"/>
                  <a:gd name="T30" fmla="*/ 801 w 1354"/>
                  <a:gd name="T31" fmla="*/ 5 h 1586"/>
                  <a:gd name="T32" fmla="*/ 613 w 1354"/>
                  <a:gd name="T33" fmla="*/ 7 h 1586"/>
                  <a:gd name="T34" fmla="*/ 511 w 1354"/>
                  <a:gd name="T35" fmla="*/ 25 h 1586"/>
                  <a:gd name="T36" fmla="*/ 418 w 1354"/>
                  <a:gd name="T37" fmla="*/ 55 h 1586"/>
                  <a:gd name="T38" fmla="*/ 276 w 1354"/>
                  <a:gd name="T39" fmla="*/ 138 h 1586"/>
                  <a:gd name="T40" fmla="*/ 154 w 1354"/>
                  <a:gd name="T41" fmla="*/ 262 h 1586"/>
                  <a:gd name="T42" fmla="*/ 67 w 1354"/>
                  <a:gd name="T43" fmla="*/ 419 h 1586"/>
                  <a:gd name="T44" fmla="*/ 16 w 1354"/>
                  <a:gd name="T45" fmla="*/ 602 h 1586"/>
                  <a:gd name="T46" fmla="*/ 0 w 1354"/>
                  <a:gd name="T47" fmla="*/ 802 h 1586"/>
                  <a:gd name="T48" fmla="*/ 17 w 1354"/>
                  <a:gd name="T49" fmla="*/ 1004 h 1586"/>
                  <a:gd name="T50" fmla="*/ 70 w 1354"/>
                  <a:gd name="T51" fmla="*/ 1185 h 1586"/>
                  <a:gd name="T52" fmla="*/ 163 w 1354"/>
                  <a:gd name="T53" fmla="*/ 1337 h 1586"/>
                  <a:gd name="T54" fmla="*/ 238 w 1354"/>
                  <a:gd name="T55" fmla="*/ 1414 h 1586"/>
                  <a:gd name="T56" fmla="*/ 312 w 1354"/>
                  <a:gd name="T57" fmla="*/ 1468 h 1586"/>
                  <a:gd name="T58" fmla="*/ 432 w 1354"/>
                  <a:gd name="T59" fmla="*/ 1527 h 1586"/>
                  <a:gd name="T60" fmla="*/ 531 w 1354"/>
                  <a:gd name="T61" fmla="*/ 1558 h 1586"/>
                  <a:gd name="T62" fmla="*/ 688 w 1354"/>
                  <a:gd name="T63" fmla="*/ 1581 h 1586"/>
                  <a:gd name="T64" fmla="*/ 933 w 1354"/>
                  <a:gd name="T65" fmla="*/ 1579 h 1586"/>
                  <a:gd name="T66" fmla="*/ 1118 w 1354"/>
                  <a:gd name="T67" fmla="*/ 1549 h 1586"/>
                  <a:gd name="T68" fmla="*/ 1237 w 1354"/>
                  <a:gd name="T69" fmla="*/ 1508 h 1586"/>
                  <a:gd name="T70" fmla="*/ 1289 w 1354"/>
                  <a:gd name="T71" fmla="*/ 1482 h 1586"/>
                  <a:gd name="T72" fmla="*/ 1293 w 1354"/>
                  <a:gd name="T73" fmla="*/ 1451 h 1586"/>
                  <a:gd name="T74" fmla="*/ 1218 w 1354"/>
                  <a:gd name="T75" fmla="*/ 1250 h 1586"/>
                  <a:gd name="T76" fmla="*/ 1189 w 1354"/>
                  <a:gd name="T77" fmla="*/ 1244 h 1586"/>
                  <a:gd name="T78" fmla="*/ 1071 w 1354"/>
                  <a:gd name="T79" fmla="*/ 1284 h 1586"/>
                  <a:gd name="T80" fmla="*/ 937 w 1354"/>
                  <a:gd name="T81" fmla="*/ 1309 h 1586"/>
                  <a:gd name="T82" fmla="*/ 759 w 1354"/>
                  <a:gd name="T83" fmla="*/ 1316 h 1586"/>
                  <a:gd name="T84" fmla="*/ 632 w 1354"/>
                  <a:gd name="T85" fmla="*/ 1298 h 1586"/>
                  <a:gd name="T86" fmla="*/ 530 w 1354"/>
                  <a:gd name="T87" fmla="*/ 1259 h 1586"/>
                  <a:gd name="T88" fmla="*/ 452 w 1354"/>
                  <a:gd name="T89" fmla="*/ 1201 h 1586"/>
                  <a:gd name="T90" fmla="*/ 394 w 1354"/>
                  <a:gd name="T91" fmla="*/ 1124 h 1586"/>
                  <a:gd name="T92" fmla="*/ 358 w 1354"/>
                  <a:gd name="T93" fmla="*/ 1024 h 1586"/>
                  <a:gd name="T94" fmla="*/ 339 w 1354"/>
                  <a:gd name="T95" fmla="*/ 903 h 1586"/>
                  <a:gd name="T96" fmla="*/ 1335 w 1354"/>
                  <a:gd name="T97" fmla="*/ 870 h 1586"/>
                  <a:gd name="T98" fmla="*/ 1345 w 1354"/>
                  <a:gd name="T99" fmla="*/ 850 h 1586"/>
                  <a:gd name="T100" fmla="*/ 1354 w 1354"/>
                  <a:gd name="T101" fmla="*/ 688 h 1586"/>
                  <a:gd name="T102" fmla="*/ 1335 w 1354"/>
                  <a:gd name="T103" fmla="*/ 510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4" h="1586">
                    <a:moveTo>
                      <a:pt x="342" y="633"/>
                    </a:moveTo>
                    <a:lnTo>
                      <a:pt x="348" y="598"/>
                    </a:lnTo>
                    <a:lnTo>
                      <a:pt x="354" y="567"/>
                    </a:lnTo>
                    <a:lnTo>
                      <a:pt x="363" y="535"/>
                    </a:lnTo>
                    <a:lnTo>
                      <a:pt x="372" y="505"/>
                    </a:lnTo>
                    <a:lnTo>
                      <a:pt x="383" y="477"/>
                    </a:lnTo>
                    <a:lnTo>
                      <a:pt x="394" y="451"/>
                    </a:lnTo>
                    <a:lnTo>
                      <a:pt x="407" y="425"/>
                    </a:lnTo>
                    <a:lnTo>
                      <a:pt x="421" y="402"/>
                    </a:lnTo>
                    <a:lnTo>
                      <a:pt x="432" y="385"/>
                    </a:lnTo>
                    <a:lnTo>
                      <a:pt x="445" y="369"/>
                    </a:lnTo>
                    <a:lnTo>
                      <a:pt x="458" y="354"/>
                    </a:lnTo>
                    <a:lnTo>
                      <a:pt x="473" y="341"/>
                    </a:lnTo>
                    <a:lnTo>
                      <a:pt x="486" y="328"/>
                    </a:lnTo>
                    <a:lnTo>
                      <a:pt x="502" y="316"/>
                    </a:lnTo>
                    <a:lnTo>
                      <a:pt x="518" y="306"/>
                    </a:lnTo>
                    <a:lnTo>
                      <a:pt x="536" y="296"/>
                    </a:lnTo>
                    <a:lnTo>
                      <a:pt x="553" y="288"/>
                    </a:lnTo>
                    <a:lnTo>
                      <a:pt x="572" y="280"/>
                    </a:lnTo>
                    <a:lnTo>
                      <a:pt x="591" y="274"/>
                    </a:lnTo>
                    <a:lnTo>
                      <a:pt x="612" y="269"/>
                    </a:lnTo>
                    <a:lnTo>
                      <a:pt x="633" y="266"/>
                    </a:lnTo>
                    <a:lnTo>
                      <a:pt x="654" y="262"/>
                    </a:lnTo>
                    <a:lnTo>
                      <a:pt x="677" y="260"/>
                    </a:lnTo>
                    <a:lnTo>
                      <a:pt x="701" y="260"/>
                    </a:lnTo>
                    <a:lnTo>
                      <a:pt x="725" y="260"/>
                    </a:lnTo>
                    <a:lnTo>
                      <a:pt x="747" y="262"/>
                    </a:lnTo>
                    <a:lnTo>
                      <a:pt x="769" y="266"/>
                    </a:lnTo>
                    <a:lnTo>
                      <a:pt x="789" y="269"/>
                    </a:lnTo>
                    <a:lnTo>
                      <a:pt x="809" y="274"/>
                    </a:lnTo>
                    <a:lnTo>
                      <a:pt x="828" y="280"/>
                    </a:lnTo>
                    <a:lnTo>
                      <a:pt x="846" y="288"/>
                    </a:lnTo>
                    <a:lnTo>
                      <a:pt x="863" y="296"/>
                    </a:lnTo>
                    <a:lnTo>
                      <a:pt x="880" y="306"/>
                    </a:lnTo>
                    <a:lnTo>
                      <a:pt x="896" y="316"/>
                    </a:lnTo>
                    <a:lnTo>
                      <a:pt x="911" y="329"/>
                    </a:lnTo>
                    <a:lnTo>
                      <a:pt x="925" y="342"/>
                    </a:lnTo>
                    <a:lnTo>
                      <a:pt x="938" y="354"/>
                    </a:lnTo>
                    <a:lnTo>
                      <a:pt x="952" y="369"/>
                    </a:lnTo>
                    <a:lnTo>
                      <a:pt x="964" y="385"/>
                    </a:lnTo>
                    <a:lnTo>
                      <a:pt x="975" y="402"/>
                    </a:lnTo>
                    <a:lnTo>
                      <a:pt x="983" y="414"/>
                    </a:lnTo>
                    <a:lnTo>
                      <a:pt x="990" y="425"/>
                    </a:lnTo>
                    <a:lnTo>
                      <a:pt x="996" y="438"/>
                    </a:lnTo>
                    <a:lnTo>
                      <a:pt x="1002" y="451"/>
                    </a:lnTo>
                    <a:lnTo>
                      <a:pt x="1007" y="464"/>
                    </a:lnTo>
                    <a:lnTo>
                      <a:pt x="1012" y="478"/>
                    </a:lnTo>
                    <a:lnTo>
                      <a:pt x="1016" y="492"/>
                    </a:lnTo>
                    <a:lnTo>
                      <a:pt x="1021" y="507"/>
                    </a:lnTo>
                    <a:lnTo>
                      <a:pt x="1028" y="536"/>
                    </a:lnTo>
                    <a:lnTo>
                      <a:pt x="1033" y="568"/>
                    </a:lnTo>
                    <a:lnTo>
                      <a:pt x="1038" y="600"/>
                    </a:lnTo>
                    <a:lnTo>
                      <a:pt x="1041" y="633"/>
                    </a:lnTo>
                    <a:lnTo>
                      <a:pt x="342" y="633"/>
                    </a:lnTo>
                    <a:lnTo>
                      <a:pt x="342" y="633"/>
                    </a:lnTo>
                    <a:close/>
                    <a:moveTo>
                      <a:pt x="1316" y="428"/>
                    </a:moveTo>
                    <a:lnTo>
                      <a:pt x="1311" y="410"/>
                    </a:lnTo>
                    <a:lnTo>
                      <a:pt x="1306" y="393"/>
                    </a:lnTo>
                    <a:lnTo>
                      <a:pt x="1298" y="377"/>
                    </a:lnTo>
                    <a:lnTo>
                      <a:pt x="1292" y="360"/>
                    </a:lnTo>
                    <a:lnTo>
                      <a:pt x="1276" y="326"/>
                    </a:lnTo>
                    <a:lnTo>
                      <a:pt x="1259" y="295"/>
                    </a:lnTo>
                    <a:lnTo>
                      <a:pt x="1241" y="266"/>
                    </a:lnTo>
                    <a:lnTo>
                      <a:pt x="1223" y="240"/>
                    </a:lnTo>
                    <a:lnTo>
                      <a:pt x="1207" y="217"/>
                    </a:lnTo>
                    <a:lnTo>
                      <a:pt x="1191" y="199"/>
                    </a:lnTo>
                    <a:lnTo>
                      <a:pt x="1167" y="175"/>
                    </a:lnTo>
                    <a:lnTo>
                      <a:pt x="1143" y="151"/>
                    </a:lnTo>
                    <a:lnTo>
                      <a:pt x="1120" y="131"/>
                    </a:lnTo>
                    <a:lnTo>
                      <a:pt x="1097" y="112"/>
                    </a:lnTo>
                    <a:lnTo>
                      <a:pt x="1073" y="95"/>
                    </a:lnTo>
                    <a:lnTo>
                      <a:pt x="1051" y="81"/>
                    </a:lnTo>
                    <a:lnTo>
                      <a:pt x="1028" y="68"/>
                    </a:lnTo>
                    <a:lnTo>
                      <a:pt x="1005" y="57"/>
                    </a:lnTo>
                    <a:lnTo>
                      <a:pt x="974" y="45"/>
                    </a:lnTo>
                    <a:lnTo>
                      <a:pt x="943" y="34"/>
                    </a:lnTo>
                    <a:lnTo>
                      <a:pt x="909" y="24"/>
                    </a:lnTo>
                    <a:lnTo>
                      <a:pt x="874" y="16"/>
                    </a:lnTo>
                    <a:lnTo>
                      <a:pt x="838" y="9"/>
                    </a:lnTo>
                    <a:lnTo>
                      <a:pt x="801" y="5"/>
                    </a:lnTo>
                    <a:lnTo>
                      <a:pt x="763" y="1"/>
                    </a:lnTo>
                    <a:lnTo>
                      <a:pt x="724" y="0"/>
                    </a:lnTo>
                    <a:lnTo>
                      <a:pt x="679" y="1"/>
                    </a:lnTo>
                    <a:lnTo>
                      <a:pt x="635" y="5"/>
                    </a:lnTo>
                    <a:lnTo>
                      <a:pt x="613" y="7"/>
                    </a:lnTo>
                    <a:lnTo>
                      <a:pt x="592" y="9"/>
                    </a:lnTo>
                    <a:lnTo>
                      <a:pt x="571" y="12"/>
                    </a:lnTo>
                    <a:lnTo>
                      <a:pt x="551" y="16"/>
                    </a:lnTo>
                    <a:lnTo>
                      <a:pt x="531" y="20"/>
                    </a:lnTo>
                    <a:lnTo>
                      <a:pt x="511" y="25"/>
                    </a:lnTo>
                    <a:lnTo>
                      <a:pt x="492" y="30"/>
                    </a:lnTo>
                    <a:lnTo>
                      <a:pt x="473" y="35"/>
                    </a:lnTo>
                    <a:lnTo>
                      <a:pt x="454" y="42"/>
                    </a:lnTo>
                    <a:lnTo>
                      <a:pt x="436" y="48"/>
                    </a:lnTo>
                    <a:lnTo>
                      <a:pt x="418" y="55"/>
                    </a:lnTo>
                    <a:lnTo>
                      <a:pt x="401" y="63"/>
                    </a:lnTo>
                    <a:lnTo>
                      <a:pt x="368" y="80"/>
                    </a:lnTo>
                    <a:lnTo>
                      <a:pt x="336" y="98"/>
                    </a:lnTo>
                    <a:lnTo>
                      <a:pt x="306" y="118"/>
                    </a:lnTo>
                    <a:lnTo>
                      <a:pt x="276" y="138"/>
                    </a:lnTo>
                    <a:lnTo>
                      <a:pt x="249" y="160"/>
                    </a:lnTo>
                    <a:lnTo>
                      <a:pt x="223" y="184"/>
                    </a:lnTo>
                    <a:lnTo>
                      <a:pt x="198" y="209"/>
                    </a:lnTo>
                    <a:lnTo>
                      <a:pt x="176" y="235"/>
                    </a:lnTo>
                    <a:lnTo>
                      <a:pt x="154" y="262"/>
                    </a:lnTo>
                    <a:lnTo>
                      <a:pt x="134" y="292"/>
                    </a:lnTo>
                    <a:lnTo>
                      <a:pt x="115" y="322"/>
                    </a:lnTo>
                    <a:lnTo>
                      <a:pt x="98" y="353"/>
                    </a:lnTo>
                    <a:lnTo>
                      <a:pt x="82" y="385"/>
                    </a:lnTo>
                    <a:lnTo>
                      <a:pt x="67" y="419"/>
                    </a:lnTo>
                    <a:lnTo>
                      <a:pt x="54" y="454"/>
                    </a:lnTo>
                    <a:lnTo>
                      <a:pt x="43" y="490"/>
                    </a:lnTo>
                    <a:lnTo>
                      <a:pt x="33" y="527"/>
                    </a:lnTo>
                    <a:lnTo>
                      <a:pt x="24" y="564"/>
                    </a:lnTo>
                    <a:lnTo>
                      <a:pt x="16" y="602"/>
                    </a:lnTo>
                    <a:lnTo>
                      <a:pt x="10" y="641"/>
                    </a:lnTo>
                    <a:lnTo>
                      <a:pt x="6" y="680"/>
                    </a:lnTo>
                    <a:lnTo>
                      <a:pt x="3" y="720"/>
                    </a:lnTo>
                    <a:lnTo>
                      <a:pt x="1" y="761"/>
                    </a:lnTo>
                    <a:lnTo>
                      <a:pt x="0" y="802"/>
                    </a:lnTo>
                    <a:lnTo>
                      <a:pt x="1" y="845"/>
                    </a:lnTo>
                    <a:lnTo>
                      <a:pt x="3" y="886"/>
                    </a:lnTo>
                    <a:lnTo>
                      <a:pt x="6" y="926"/>
                    </a:lnTo>
                    <a:lnTo>
                      <a:pt x="11" y="966"/>
                    </a:lnTo>
                    <a:lnTo>
                      <a:pt x="17" y="1004"/>
                    </a:lnTo>
                    <a:lnTo>
                      <a:pt x="25" y="1042"/>
                    </a:lnTo>
                    <a:lnTo>
                      <a:pt x="34" y="1079"/>
                    </a:lnTo>
                    <a:lnTo>
                      <a:pt x="44" y="1115"/>
                    </a:lnTo>
                    <a:lnTo>
                      <a:pt x="57" y="1151"/>
                    </a:lnTo>
                    <a:lnTo>
                      <a:pt x="70" y="1185"/>
                    </a:lnTo>
                    <a:lnTo>
                      <a:pt x="85" y="1218"/>
                    </a:lnTo>
                    <a:lnTo>
                      <a:pt x="102" y="1250"/>
                    </a:lnTo>
                    <a:lnTo>
                      <a:pt x="121" y="1280"/>
                    </a:lnTo>
                    <a:lnTo>
                      <a:pt x="141" y="1310"/>
                    </a:lnTo>
                    <a:lnTo>
                      <a:pt x="163" y="1337"/>
                    </a:lnTo>
                    <a:lnTo>
                      <a:pt x="186" y="1365"/>
                    </a:lnTo>
                    <a:lnTo>
                      <a:pt x="198" y="1377"/>
                    </a:lnTo>
                    <a:lnTo>
                      <a:pt x="212" y="1390"/>
                    </a:lnTo>
                    <a:lnTo>
                      <a:pt x="224" y="1403"/>
                    </a:lnTo>
                    <a:lnTo>
                      <a:pt x="238" y="1414"/>
                    </a:lnTo>
                    <a:lnTo>
                      <a:pt x="252" y="1426"/>
                    </a:lnTo>
                    <a:lnTo>
                      <a:pt x="267" y="1437"/>
                    </a:lnTo>
                    <a:lnTo>
                      <a:pt x="281" y="1448"/>
                    </a:lnTo>
                    <a:lnTo>
                      <a:pt x="296" y="1458"/>
                    </a:lnTo>
                    <a:lnTo>
                      <a:pt x="312" y="1468"/>
                    </a:lnTo>
                    <a:lnTo>
                      <a:pt x="328" y="1478"/>
                    </a:lnTo>
                    <a:lnTo>
                      <a:pt x="345" y="1487"/>
                    </a:lnTo>
                    <a:lnTo>
                      <a:pt x="362" y="1496"/>
                    </a:lnTo>
                    <a:lnTo>
                      <a:pt x="397" y="1513"/>
                    </a:lnTo>
                    <a:lnTo>
                      <a:pt x="432" y="1527"/>
                    </a:lnTo>
                    <a:lnTo>
                      <a:pt x="452" y="1535"/>
                    </a:lnTo>
                    <a:lnTo>
                      <a:pt x="471" y="1541"/>
                    </a:lnTo>
                    <a:lnTo>
                      <a:pt x="491" y="1548"/>
                    </a:lnTo>
                    <a:lnTo>
                      <a:pt x="511" y="1553"/>
                    </a:lnTo>
                    <a:lnTo>
                      <a:pt x="531" y="1558"/>
                    </a:lnTo>
                    <a:lnTo>
                      <a:pt x="552" y="1562"/>
                    </a:lnTo>
                    <a:lnTo>
                      <a:pt x="574" y="1568"/>
                    </a:lnTo>
                    <a:lnTo>
                      <a:pt x="596" y="1571"/>
                    </a:lnTo>
                    <a:lnTo>
                      <a:pt x="642" y="1577"/>
                    </a:lnTo>
                    <a:lnTo>
                      <a:pt x="688" y="1581"/>
                    </a:lnTo>
                    <a:lnTo>
                      <a:pt x="738" y="1585"/>
                    </a:lnTo>
                    <a:lnTo>
                      <a:pt x="788" y="1586"/>
                    </a:lnTo>
                    <a:lnTo>
                      <a:pt x="839" y="1585"/>
                    </a:lnTo>
                    <a:lnTo>
                      <a:pt x="888" y="1582"/>
                    </a:lnTo>
                    <a:lnTo>
                      <a:pt x="933" y="1579"/>
                    </a:lnTo>
                    <a:lnTo>
                      <a:pt x="975" y="1574"/>
                    </a:lnTo>
                    <a:lnTo>
                      <a:pt x="1015" y="1569"/>
                    </a:lnTo>
                    <a:lnTo>
                      <a:pt x="1052" y="1563"/>
                    </a:lnTo>
                    <a:lnTo>
                      <a:pt x="1086" y="1556"/>
                    </a:lnTo>
                    <a:lnTo>
                      <a:pt x="1118" y="1549"/>
                    </a:lnTo>
                    <a:lnTo>
                      <a:pt x="1146" y="1541"/>
                    </a:lnTo>
                    <a:lnTo>
                      <a:pt x="1173" y="1533"/>
                    </a:lnTo>
                    <a:lnTo>
                      <a:pt x="1197" y="1525"/>
                    </a:lnTo>
                    <a:lnTo>
                      <a:pt x="1218" y="1517"/>
                    </a:lnTo>
                    <a:lnTo>
                      <a:pt x="1237" y="1508"/>
                    </a:lnTo>
                    <a:lnTo>
                      <a:pt x="1254" y="1501"/>
                    </a:lnTo>
                    <a:lnTo>
                      <a:pt x="1269" y="1494"/>
                    </a:lnTo>
                    <a:lnTo>
                      <a:pt x="1282" y="1487"/>
                    </a:lnTo>
                    <a:lnTo>
                      <a:pt x="1285" y="1485"/>
                    </a:lnTo>
                    <a:lnTo>
                      <a:pt x="1289" y="1482"/>
                    </a:lnTo>
                    <a:lnTo>
                      <a:pt x="1292" y="1478"/>
                    </a:lnTo>
                    <a:lnTo>
                      <a:pt x="1294" y="1473"/>
                    </a:lnTo>
                    <a:lnTo>
                      <a:pt x="1295" y="1467"/>
                    </a:lnTo>
                    <a:lnTo>
                      <a:pt x="1295" y="1460"/>
                    </a:lnTo>
                    <a:lnTo>
                      <a:pt x="1293" y="1451"/>
                    </a:lnTo>
                    <a:lnTo>
                      <a:pt x="1289" y="1441"/>
                    </a:lnTo>
                    <a:lnTo>
                      <a:pt x="1226" y="1261"/>
                    </a:lnTo>
                    <a:lnTo>
                      <a:pt x="1223" y="1256"/>
                    </a:lnTo>
                    <a:lnTo>
                      <a:pt x="1221" y="1253"/>
                    </a:lnTo>
                    <a:lnTo>
                      <a:pt x="1218" y="1250"/>
                    </a:lnTo>
                    <a:lnTo>
                      <a:pt x="1216" y="1247"/>
                    </a:lnTo>
                    <a:lnTo>
                      <a:pt x="1210" y="1244"/>
                    </a:lnTo>
                    <a:lnTo>
                      <a:pt x="1203" y="1242"/>
                    </a:lnTo>
                    <a:lnTo>
                      <a:pt x="1193" y="1243"/>
                    </a:lnTo>
                    <a:lnTo>
                      <a:pt x="1189" y="1244"/>
                    </a:lnTo>
                    <a:lnTo>
                      <a:pt x="1161" y="1255"/>
                    </a:lnTo>
                    <a:lnTo>
                      <a:pt x="1128" y="1266"/>
                    </a:lnTo>
                    <a:lnTo>
                      <a:pt x="1112" y="1273"/>
                    </a:lnTo>
                    <a:lnTo>
                      <a:pt x="1091" y="1278"/>
                    </a:lnTo>
                    <a:lnTo>
                      <a:pt x="1071" y="1284"/>
                    </a:lnTo>
                    <a:lnTo>
                      <a:pt x="1048" y="1290"/>
                    </a:lnTo>
                    <a:lnTo>
                      <a:pt x="1024" y="1296"/>
                    </a:lnTo>
                    <a:lnTo>
                      <a:pt x="997" y="1300"/>
                    </a:lnTo>
                    <a:lnTo>
                      <a:pt x="969" y="1306"/>
                    </a:lnTo>
                    <a:lnTo>
                      <a:pt x="937" y="1309"/>
                    </a:lnTo>
                    <a:lnTo>
                      <a:pt x="903" y="1312"/>
                    </a:lnTo>
                    <a:lnTo>
                      <a:pt x="868" y="1314"/>
                    </a:lnTo>
                    <a:lnTo>
                      <a:pt x="828" y="1316"/>
                    </a:lnTo>
                    <a:lnTo>
                      <a:pt x="786" y="1316"/>
                    </a:lnTo>
                    <a:lnTo>
                      <a:pt x="759" y="1316"/>
                    </a:lnTo>
                    <a:lnTo>
                      <a:pt x="731" y="1314"/>
                    </a:lnTo>
                    <a:lnTo>
                      <a:pt x="705" y="1312"/>
                    </a:lnTo>
                    <a:lnTo>
                      <a:pt x="680" y="1308"/>
                    </a:lnTo>
                    <a:lnTo>
                      <a:pt x="655" y="1303"/>
                    </a:lnTo>
                    <a:lnTo>
                      <a:pt x="632" y="1298"/>
                    </a:lnTo>
                    <a:lnTo>
                      <a:pt x="610" y="1292"/>
                    </a:lnTo>
                    <a:lnTo>
                      <a:pt x="589" y="1285"/>
                    </a:lnTo>
                    <a:lnTo>
                      <a:pt x="568" y="1277"/>
                    </a:lnTo>
                    <a:lnTo>
                      <a:pt x="549" y="1269"/>
                    </a:lnTo>
                    <a:lnTo>
                      <a:pt x="530" y="1259"/>
                    </a:lnTo>
                    <a:lnTo>
                      <a:pt x="513" y="1248"/>
                    </a:lnTo>
                    <a:lnTo>
                      <a:pt x="496" y="1238"/>
                    </a:lnTo>
                    <a:lnTo>
                      <a:pt x="480" y="1226"/>
                    </a:lnTo>
                    <a:lnTo>
                      <a:pt x="465" y="1214"/>
                    </a:lnTo>
                    <a:lnTo>
                      <a:pt x="452" y="1201"/>
                    </a:lnTo>
                    <a:lnTo>
                      <a:pt x="439" y="1187"/>
                    </a:lnTo>
                    <a:lnTo>
                      <a:pt x="426" y="1172"/>
                    </a:lnTo>
                    <a:lnTo>
                      <a:pt x="415" y="1158"/>
                    </a:lnTo>
                    <a:lnTo>
                      <a:pt x="404" y="1141"/>
                    </a:lnTo>
                    <a:lnTo>
                      <a:pt x="394" y="1124"/>
                    </a:lnTo>
                    <a:lnTo>
                      <a:pt x="385" y="1106"/>
                    </a:lnTo>
                    <a:lnTo>
                      <a:pt x="378" y="1087"/>
                    </a:lnTo>
                    <a:lnTo>
                      <a:pt x="370" y="1067"/>
                    </a:lnTo>
                    <a:lnTo>
                      <a:pt x="363" y="1047"/>
                    </a:lnTo>
                    <a:lnTo>
                      <a:pt x="358" y="1024"/>
                    </a:lnTo>
                    <a:lnTo>
                      <a:pt x="352" y="1002"/>
                    </a:lnTo>
                    <a:lnTo>
                      <a:pt x="348" y="979"/>
                    </a:lnTo>
                    <a:lnTo>
                      <a:pt x="344" y="955"/>
                    </a:lnTo>
                    <a:lnTo>
                      <a:pt x="342" y="929"/>
                    </a:lnTo>
                    <a:lnTo>
                      <a:pt x="339" y="903"/>
                    </a:lnTo>
                    <a:lnTo>
                      <a:pt x="337" y="875"/>
                    </a:lnTo>
                    <a:lnTo>
                      <a:pt x="1316" y="876"/>
                    </a:lnTo>
                    <a:lnTo>
                      <a:pt x="1321" y="875"/>
                    </a:lnTo>
                    <a:lnTo>
                      <a:pt x="1330" y="872"/>
                    </a:lnTo>
                    <a:lnTo>
                      <a:pt x="1335" y="870"/>
                    </a:lnTo>
                    <a:lnTo>
                      <a:pt x="1340" y="865"/>
                    </a:lnTo>
                    <a:lnTo>
                      <a:pt x="1342" y="862"/>
                    </a:lnTo>
                    <a:lnTo>
                      <a:pt x="1343" y="858"/>
                    </a:lnTo>
                    <a:lnTo>
                      <a:pt x="1345" y="855"/>
                    </a:lnTo>
                    <a:lnTo>
                      <a:pt x="1345" y="850"/>
                    </a:lnTo>
                    <a:lnTo>
                      <a:pt x="1347" y="838"/>
                    </a:lnTo>
                    <a:lnTo>
                      <a:pt x="1350" y="811"/>
                    </a:lnTo>
                    <a:lnTo>
                      <a:pt x="1353" y="771"/>
                    </a:lnTo>
                    <a:lnTo>
                      <a:pt x="1354" y="718"/>
                    </a:lnTo>
                    <a:lnTo>
                      <a:pt x="1354" y="688"/>
                    </a:lnTo>
                    <a:lnTo>
                      <a:pt x="1353" y="657"/>
                    </a:lnTo>
                    <a:lnTo>
                      <a:pt x="1351" y="622"/>
                    </a:lnTo>
                    <a:lnTo>
                      <a:pt x="1347" y="586"/>
                    </a:lnTo>
                    <a:lnTo>
                      <a:pt x="1342" y="549"/>
                    </a:lnTo>
                    <a:lnTo>
                      <a:pt x="1335" y="510"/>
                    </a:lnTo>
                    <a:lnTo>
                      <a:pt x="1327" y="470"/>
                    </a:lnTo>
                    <a:lnTo>
                      <a:pt x="1316" y="428"/>
                    </a:lnTo>
                    <a:lnTo>
                      <a:pt x="1316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3615" y="2055"/>
                <a:ext cx="123" cy="144"/>
              </a:xfrm>
              <a:custGeom>
                <a:avLst/>
                <a:gdLst>
                  <a:gd name="T0" fmla="*/ 372 w 1354"/>
                  <a:gd name="T1" fmla="*/ 505 h 1586"/>
                  <a:gd name="T2" fmla="*/ 433 w 1354"/>
                  <a:gd name="T3" fmla="*/ 385 h 1586"/>
                  <a:gd name="T4" fmla="*/ 502 w 1354"/>
                  <a:gd name="T5" fmla="*/ 316 h 1586"/>
                  <a:gd name="T6" fmla="*/ 591 w 1354"/>
                  <a:gd name="T7" fmla="*/ 274 h 1586"/>
                  <a:gd name="T8" fmla="*/ 701 w 1354"/>
                  <a:gd name="T9" fmla="*/ 260 h 1586"/>
                  <a:gd name="T10" fmla="*/ 810 w 1354"/>
                  <a:gd name="T11" fmla="*/ 274 h 1586"/>
                  <a:gd name="T12" fmla="*/ 896 w 1354"/>
                  <a:gd name="T13" fmla="*/ 316 h 1586"/>
                  <a:gd name="T14" fmla="*/ 964 w 1354"/>
                  <a:gd name="T15" fmla="*/ 385 h 1586"/>
                  <a:gd name="T16" fmla="*/ 1002 w 1354"/>
                  <a:gd name="T17" fmla="*/ 451 h 1586"/>
                  <a:gd name="T18" fmla="*/ 1038 w 1354"/>
                  <a:gd name="T19" fmla="*/ 600 h 1586"/>
                  <a:gd name="T20" fmla="*/ 1311 w 1354"/>
                  <a:gd name="T21" fmla="*/ 410 h 1586"/>
                  <a:gd name="T22" fmla="*/ 1259 w 1354"/>
                  <a:gd name="T23" fmla="*/ 295 h 1586"/>
                  <a:gd name="T24" fmla="*/ 1167 w 1354"/>
                  <a:gd name="T25" fmla="*/ 175 h 1586"/>
                  <a:gd name="T26" fmla="*/ 1050 w 1354"/>
                  <a:gd name="T27" fmla="*/ 81 h 1586"/>
                  <a:gd name="T28" fmla="*/ 909 w 1354"/>
                  <a:gd name="T29" fmla="*/ 24 h 1586"/>
                  <a:gd name="T30" fmla="*/ 724 w 1354"/>
                  <a:gd name="T31" fmla="*/ 0 h 1586"/>
                  <a:gd name="T32" fmla="*/ 571 w 1354"/>
                  <a:gd name="T33" fmla="*/ 12 h 1586"/>
                  <a:gd name="T34" fmla="*/ 473 w 1354"/>
                  <a:gd name="T35" fmla="*/ 35 h 1586"/>
                  <a:gd name="T36" fmla="*/ 368 w 1354"/>
                  <a:gd name="T37" fmla="*/ 80 h 1586"/>
                  <a:gd name="T38" fmla="*/ 223 w 1354"/>
                  <a:gd name="T39" fmla="*/ 184 h 1586"/>
                  <a:gd name="T40" fmla="*/ 115 w 1354"/>
                  <a:gd name="T41" fmla="*/ 322 h 1586"/>
                  <a:gd name="T42" fmla="*/ 43 w 1354"/>
                  <a:gd name="T43" fmla="*/ 490 h 1586"/>
                  <a:gd name="T44" fmla="*/ 6 w 1354"/>
                  <a:gd name="T45" fmla="*/ 680 h 1586"/>
                  <a:gd name="T46" fmla="*/ 3 w 1354"/>
                  <a:gd name="T47" fmla="*/ 886 h 1586"/>
                  <a:gd name="T48" fmla="*/ 33 w 1354"/>
                  <a:gd name="T49" fmla="*/ 1079 h 1586"/>
                  <a:gd name="T50" fmla="*/ 102 w 1354"/>
                  <a:gd name="T51" fmla="*/ 1250 h 1586"/>
                  <a:gd name="T52" fmla="*/ 198 w 1354"/>
                  <a:gd name="T53" fmla="*/ 1377 h 1586"/>
                  <a:gd name="T54" fmla="*/ 266 w 1354"/>
                  <a:gd name="T55" fmla="*/ 1437 h 1586"/>
                  <a:gd name="T56" fmla="*/ 344 w 1354"/>
                  <a:gd name="T57" fmla="*/ 1487 h 1586"/>
                  <a:gd name="T58" fmla="*/ 471 w 1354"/>
                  <a:gd name="T59" fmla="*/ 1541 h 1586"/>
                  <a:gd name="T60" fmla="*/ 573 w 1354"/>
                  <a:gd name="T61" fmla="*/ 1568 h 1586"/>
                  <a:gd name="T62" fmla="*/ 788 w 1354"/>
                  <a:gd name="T63" fmla="*/ 1586 h 1586"/>
                  <a:gd name="T64" fmla="*/ 1015 w 1354"/>
                  <a:gd name="T65" fmla="*/ 1569 h 1586"/>
                  <a:gd name="T66" fmla="*/ 1173 w 1354"/>
                  <a:gd name="T67" fmla="*/ 1533 h 1586"/>
                  <a:gd name="T68" fmla="*/ 1269 w 1354"/>
                  <a:gd name="T69" fmla="*/ 1494 h 1586"/>
                  <a:gd name="T70" fmla="*/ 1294 w 1354"/>
                  <a:gd name="T71" fmla="*/ 1473 h 1586"/>
                  <a:gd name="T72" fmla="*/ 1226 w 1354"/>
                  <a:gd name="T73" fmla="*/ 1261 h 1586"/>
                  <a:gd name="T74" fmla="*/ 1210 w 1354"/>
                  <a:gd name="T75" fmla="*/ 1244 h 1586"/>
                  <a:gd name="T76" fmla="*/ 1128 w 1354"/>
                  <a:gd name="T77" fmla="*/ 1266 h 1586"/>
                  <a:gd name="T78" fmla="*/ 1024 w 1354"/>
                  <a:gd name="T79" fmla="*/ 1296 h 1586"/>
                  <a:gd name="T80" fmla="*/ 868 w 1354"/>
                  <a:gd name="T81" fmla="*/ 1314 h 1586"/>
                  <a:gd name="T82" fmla="*/ 705 w 1354"/>
                  <a:gd name="T83" fmla="*/ 1312 h 1586"/>
                  <a:gd name="T84" fmla="*/ 589 w 1354"/>
                  <a:gd name="T85" fmla="*/ 1285 h 1586"/>
                  <a:gd name="T86" fmla="*/ 496 w 1354"/>
                  <a:gd name="T87" fmla="*/ 1238 h 1586"/>
                  <a:gd name="T88" fmla="*/ 426 w 1354"/>
                  <a:gd name="T89" fmla="*/ 1172 h 1586"/>
                  <a:gd name="T90" fmla="*/ 377 w 1354"/>
                  <a:gd name="T91" fmla="*/ 1087 h 1586"/>
                  <a:gd name="T92" fmla="*/ 348 w 1354"/>
                  <a:gd name="T93" fmla="*/ 979 h 1586"/>
                  <a:gd name="T94" fmla="*/ 1316 w 1354"/>
                  <a:gd name="T95" fmla="*/ 876 h 1586"/>
                  <a:gd name="T96" fmla="*/ 1342 w 1354"/>
                  <a:gd name="T97" fmla="*/ 862 h 1586"/>
                  <a:gd name="T98" fmla="*/ 1350 w 1354"/>
                  <a:gd name="T99" fmla="*/ 811 h 1586"/>
                  <a:gd name="T100" fmla="*/ 1350 w 1354"/>
                  <a:gd name="T101" fmla="*/ 622 h 1586"/>
                  <a:gd name="T102" fmla="*/ 1315 w 1354"/>
                  <a:gd name="T103" fmla="*/ 428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4" h="1586">
                    <a:moveTo>
                      <a:pt x="342" y="633"/>
                    </a:moveTo>
                    <a:lnTo>
                      <a:pt x="348" y="598"/>
                    </a:lnTo>
                    <a:lnTo>
                      <a:pt x="354" y="567"/>
                    </a:lnTo>
                    <a:lnTo>
                      <a:pt x="363" y="535"/>
                    </a:lnTo>
                    <a:lnTo>
                      <a:pt x="372" y="505"/>
                    </a:lnTo>
                    <a:lnTo>
                      <a:pt x="382" y="477"/>
                    </a:lnTo>
                    <a:lnTo>
                      <a:pt x="394" y="451"/>
                    </a:lnTo>
                    <a:lnTo>
                      <a:pt x="407" y="425"/>
                    </a:lnTo>
                    <a:lnTo>
                      <a:pt x="421" y="402"/>
                    </a:lnTo>
                    <a:lnTo>
                      <a:pt x="433" y="385"/>
                    </a:lnTo>
                    <a:lnTo>
                      <a:pt x="445" y="369"/>
                    </a:lnTo>
                    <a:lnTo>
                      <a:pt x="458" y="354"/>
                    </a:lnTo>
                    <a:lnTo>
                      <a:pt x="472" y="341"/>
                    </a:lnTo>
                    <a:lnTo>
                      <a:pt x="486" y="328"/>
                    </a:lnTo>
                    <a:lnTo>
                      <a:pt x="502" y="316"/>
                    </a:lnTo>
                    <a:lnTo>
                      <a:pt x="518" y="306"/>
                    </a:lnTo>
                    <a:lnTo>
                      <a:pt x="535" y="296"/>
                    </a:lnTo>
                    <a:lnTo>
                      <a:pt x="553" y="288"/>
                    </a:lnTo>
                    <a:lnTo>
                      <a:pt x="572" y="280"/>
                    </a:lnTo>
                    <a:lnTo>
                      <a:pt x="591" y="274"/>
                    </a:lnTo>
                    <a:lnTo>
                      <a:pt x="611" y="269"/>
                    </a:lnTo>
                    <a:lnTo>
                      <a:pt x="632" y="266"/>
                    </a:lnTo>
                    <a:lnTo>
                      <a:pt x="654" y="262"/>
                    </a:lnTo>
                    <a:lnTo>
                      <a:pt x="678" y="260"/>
                    </a:lnTo>
                    <a:lnTo>
                      <a:pt x="701" y="260"/>
                    </a:lnTo>
                    <a:lnTo>
                      <a:pt x="725" y="260"/>
                    </a:lnTo>
                    <a:lnTo>
                      <a:pt x="747" y="262"/>
                    </a:lnTo>
                    <a:lnTo>
                      <a:pt x="768" y="266"/>
                    </a:lnTo>
                    <a:lnTo>
                      <a:pt x="790" y="269"/>
                    </a:lnTo>
                    <a:lnTo>
                      <a:pt x="810" y="274"/>
                    </a:lnTo>
                    <a:lnTo>
                      <a:pt x="829" y="280"/>
                    </a:lnTo>
                    <a:lnTo>
                      <a:pt x="847" y="288"/>
                    </a:lnTo>
                    <a:lnTo>
                      <a:pt x="863" y="296"/>
                    </a:lnTo>
                    <a:lnTo>
                      <a:pt x="880" y="306"/>
                    </a:lnTo>
                    <a:lnTo>
                      <a:pt x="896" y="316"/>
                    </a:lnTo>
                    <a:lnTo>
                      <a:pt x="911" y="329"/>
                    </a:lnTo>
                    <a:lnTo>
                      <a:pt x="925" y="342"/>
                    </a:lnTo>
                    <a:lnTo>
                      <a:pt x="938" y="354"/>
                    </a:lnTo>
                    <a:lnTo>
                      <a:pt x="951" y="369"/>
                    </a:lnTo>
                    <a:lnTo>
                      <a:pt x="964" y="385"/>
                    </a:lnTo>
                    <a:lnTo>
                      <a:pt x="975" y="402"/>
                    </a:lnTo>
                    <a:lnTo>
                      <a:pt x="983" y="414"/>
                    </a:lnTo>
                    <a:lnTo>
                      <a:pt x="990" y="425"/>
                    </a:lnTo>
                    <a:lnTo>
                      <a:pt x="996" y="438"/>
                    </a:lnTo>
                    <a:lnTo>
                      <a:pt x="1002" y="451"/>
                    </a:lnTo>
                    <a:lnTo>
                      <a:pt x="1012" y="478"/>
                    </a:lnTo>
                    <a:lnTo>
                      <a:pt x="1021" y="507"/>
                    </a:lnTo>
                    <a:lnTo>
                      <a:pt x="1027" y="536"/>
                    </a:lnTo>
                    <a:lnTo>
                      <a:pt x="1033" y="568"/>
                    </a:lnTo>
                    <a:lnTo>
                      <a:pt x="1038" y="600"/>
                    </a:lnTo>
                    <a:lnTo>
                      <a:pt x="1041" y="633"/>
                    </a:lnTo>
                    <a:lnTo>
                      <a:pt x="342" y="633"/>
                    </a:lnTo>
                    <a:lnTo>
                      <a:pt x="342" y="633"/>
                    </a:lnTo>
                    <a:close/>
                    <a:moveTo>
                      <a:pt x="1315" y="428"/>
                    </a:moveTo>
                    <a:lnTo>
                      <a:pt x="1311" y="410"/>
                    </a:lnTo>
                    <a:lnTo>
                      <a:pt x="1305" y="393"/>
                    </a:lnTo>
                    <a:lnTo>
                      <a:pt x="1299" y="377"/>
                    </a:lnTo>
                    <a:lnTo>
                      <a:pt x="1291" y="360"/>
                    </a:lnTo>
                    <a:lnTo>
                      <a:pt x="1276" y="326"/>
                    </a:lnTo>
                    <a:lnTo>
                      <a:pt x="1259" y="295"/>
                    </a:lnTo>
                    <a:lnTo>
                      <a:pt x="1241" y="266"/>
                    </a:lnTo>
                    <a:lnTo>
                      <a:pt x="1224" y="240"/>
                    </a:lnTo>
                    <a:lnTo>
                      <a:pt x="1207" y="217"/>
                    </a:lnTo>
                    <a:lnTo>
                      <a:pt x="1191" y="199"/>
                    </a:lnTo>
                    <a:lnTo>
                      <a:pt x="1167" y="175"/>
                    </a:lnTo>
                    <a:lnTo>
                      <a:pt x="1143" y="151"/>
                    </a:lnTo>
                    <a:lnTo>
                      <a:pt x="1120" y="131"/>
                    </a:lnTo>
                    <a:lnTo>
                      <a:pt x="1097" y="112"/>
                    </a:lnTo>
                    <a:lnTo>
                      <a:pt x="1074" y="95"/>
                    </a:lnTo>
                    <a:lnTo>
                      <a:pt x="1050" y="81"/>
                    </a:lnTo>
                    <a:lnTo>
                      <a:pt x="1028" y="68"/>
                    </a:lnTo>
                    <a:lnTo>
                      <a:pt x="1005" y="57"/>
                    </a:lnTo>
                    <a:lnTo>
                      <a:pt x="974" y="45"/>
                    </a:lnTo>
                    <a:lnTo>
                      <a:pt x="942" y="34"/>
                    </a:lnTo>
                    <a:lnTo>
                      <a:pt x="909" y="24"/>
                    </a:lnTo>
                    <a:lnTo>
                      <a:pt x="874" y="16"/>
                    </a:lnTo>
                    <a:lnTo>
                      <a:pt x="838" y="9"/>
                    </a:lnTo>
                    <a:lnTo>
                      <a:pt x="801" y="5"/>
                    </a:lnTo>
                    <a:lnTo>
                      <a:pt x="763" y="1"/>
                    </a:lnTo>
                    <a:lnTo>
                      <a:pt x="724" y="0"/>
                    </a:lnTo>
                    <a:lnTo>
                      <a:pt x="679" y="1"/>
                    </a:lnTo>
                    <a:lnTo>
                      <a:pt x="635" y="5"/>
                    </a:lnTo>
                    <a:lnTo>
                      <a:pt x="613" y="7"/>
                    </a:lnTo>
                    <a:lnTo>
                      <a:pt x="592" y="9"/>
                    </a:lnTo>
                    <a:lnTo>
                      <a:pt x="571" y="12"/>
                    </a:lnTo>
                    <a:lnTo>
                      <a:pt x="551" y="16"/>
                    </a:lnTo>
                    <a:lnTo>
                      <a:pt x="531" y="20"/>
                    </a:lnTo>
                    <a:lnTo>
                      <a:pt x="511" y="25"/>
                    </a:lnTo>
                    <a:lnTo>
                      <a:pt x="491" y="30"/>
                    </a:lnTo>
                    <a:lnTo>
                      <a:pt x="473" y="35"/>
                    </a:lnTo>
                    <a:lnTo>
                      <a:pt x="454" y="42"/>
                    </a:lnTo>
                    <a:lnTo>
                      <a:pt x="436" y="48"/>
                    </a:lnTo>
                    <a:lnTo>
                      <a:pt x="418" y="55"/>
                    </a:lnTo>
                    <a:lnTo>
                      <a:pt x="401" y="63"/>
                    </a:lnTo>
                    <a:lnTo>
                      <a:pt x="368" y="80"/>
                    </a:lnTo>
                    <a:lnTo>
                      <a:pt x="336" y="98"/>
                    </a:lnTo>
                    <a:lnTo>
                      <a:pt x="306" y="118"/>
                    </a:lnTo>
                    <a:lnTo>
                      <a:pt x="276" y="138"/>
                    </a:lnTo>
                    <a:lnTo>
                      <a:pt x="249" y="160"/>
                    </a:lnTo>
                    <a:lnTo>
                      <a:pt x="223" y="184"/>
                    </a:lnTo>
                    <a:lnTo>
                      <a:pt x="198" y="209"/>
                    </a:lnTo>
                    <a:lnTo>
                      <a:pt x="175" y="235"/>
                    </a:lnTo>
                    <a:lnTo>
                      <a:pt x="154" y="262"/>
                    </a:lnTo>
                    <a:lnTo>
                      <a:pt x="134" y="292"/>
                    </a:lnTo>
                    <a:lnTo>
                      <a:pt x="115" y="322"/>
                    </a:lnTo>
                    <a:lnTo>
                      <a:pt x="98" y="353"/>
                    </a:lnTo>
                    <a:lnTo>
                      <a:pt x="82" y="385"/>
                    </a:lnTo>
                    <a:lnTo>
                      <a:pt x="67" y="419"/>
                    </a:lnTo>
                    <a:lnTo>
                      <a:pt x="55" y="454"/>
                    </a:lnTo>
                    <a:lnTo>
                      <a:pt x="43" y="490"/>
                    </a:lnTo>
                    <a:lnTo>
                      <a:pt x="32" y="527"/>
                    </a:lnTo>
                    <a:lnTo>
                      <a:pt x="24" y="564"/>
                    </a:lnTo>
                    <a:lnTo>
                      <a:pt x="17" y="602"/>
                    </a:lnTo>
                    <a:lnTo>
                      <a:pt x="10" y="641"/>
                    </a:lnTo>
                    <a:lnTo>
                      <a:pt x="6" y="680"/>
                    </a:lnTo>
                    <a:lnTo>
                      <a:pt x="3" y="720"/>
                    </a:lnTo>
                    <a:lnTo>
                      <a:pt x="1" y="761"/>
                    </a:lnTo>
                    <a:lnTo>
                      <a:pt x="0" y="802"/>
                    </a:lnTo>
                    <a:lnTo>
                      <a:pt x="1" y="845"/>
                    </a:lnTo>
                    <a:lnTo>
                      <a:pt x="3" y="886"/>
                    </a:lnTo>
                    <a:lnTo>
                      <a:pt x="6" y="926"/>
                    </a:lnTo>
                    <a:lnTo>
                      <a:pt x="11" y="966"/>
                    </a:lnTo>
                    <a:lnTo>
                      <a:pt x="18" y="1004"/>
                    </a:lnTo>
                    <a:lnTo>
                      <a:pt x="25" y="1042"/>
                    </a:lnTo>
                    <a:lnTo>
                      <a:pt x="33" y="1079"/>
                    </a:lnTo>
                    <a:lnTo>
                      <a:pt x="44" y="1115"/>
                    </a:lnTo>
                    <a:lnTo>
                      <a:pt x="57" y="1151"/>
                    </a:lnTo>
                    <a:lnTo>
                      <a:pt x="70" y="1185"/>
                    </a:lnTo>
                    <a:lnTo>
                      <a:pt x="85" y="1218"/>
                    </a:lnTo>
                    <a:lnTo>
                      <a:pt x="102" y="1250"/>
                    </a:lnTo>
                    <a:lnTo>
                      <a:pt x="121" y="1280"/>
                    </a:lnTo>
                    <a:lnTo>
                      <a:pt x="141" y="1310"/>
                    </a:lnTo>
                    <a:lnTo>
                      <a:pt x="163" y="1337"/>
                    </a:lnTo>
                    <a:lnTo>
                      <a:pt x="187" y="1365"/>
                    </a:lnTo>
                    <a:lnTo>
                      <a:pt x="198" y="1377"/>
                    </a:lnTo>
                    <a:lnTo>
                      <a:pt x="211" y="1390"/>
                    </a:lnTo>
                    <a:lnTo>
                      <a:pt x="225" y="1403"/>
                    </a:lnTo>
                    <a:lnTo>
                      <a:pt x="238" y="1414"/>
                    </a:lnTo>
                    <a:lnTo>
                      <a:pt x="252" y="1426"/>
                    </a:lnTo>
                    <a:lnTo>
                      <a:pt x="266" y="1437"/>
                    </a:lnTo>
                    <a:lnTo>
                      <a:pt x="281" y="1448"/>
                    </a:lnTo>
                    <a:lnTo>
                      <a:pt x="296" y="1458"/>
                    </a:lnTo>
                    <a:lnTo>
                      <a:pt x="312" y="1468"/>
                    </a:lnTo>
                    <a:lnTo>
                      <a:pt x="328" y="1478"/>
                    </a:lnTo>
                    <a:lnTo>
                      <a:pt x="344" y="1487"/>
                    </a:lnTo>
                    <a:lnTo>
                      <a:pt x="361" y="1496"/>
                    </a:lnTo>
                    <a:lnTo>
                      <a:pt x="396" y="1513"/>
                    </a:lnTo>
                    <a:lnTo>
                      <a:pt x="433" y="1527"/>
                    </a:lnTo>
                    <a:lnTo>
                      <a:pt x="452" y="1535"/>
                    </a:lnTo>
                    <a:lnTo>
                      <a:pt x="471" y="1541"/>
                    </a:lnTo>
                    <a:lnTo>
                      <a:pt x="490" y="1548"/>
                    </a:lnTo>
                    <a:lnTo>
                      <a:pt x="510" y="1553"/>
                    </a:lnTo>
                    <a:lnTo>
                      <a:pt x="531" y="1558"/>
                    </a:lnTo>
                    <a:lnTo>
                      <a:pt x="552" y="1562"/>
                    </a:lnTo>
                    <a:lnTo>
                      <a:pt x="573" y="1568"/>
                    </a:lnTo>
                    <a:lnTo>
                      <a:pt x="595" y="1571"/>
                    </a:lnTo>
                    <a:lnTo>
                      <a:pt x="641" y="1577"/>
                    </a:lnTo>
                    <a:lnTo>
                      <a:pt x="688" y="1581"/>
                    </a:lnTo>
                    <a:lnTo>
                      <a:pt x="738" y="1585"/>
                    </a:lnTo>
                    <a:lnTo>
                      <a:pt x="788" y="1586"/>
                    </a:lnTo>
                    <a:lnTo>
                      <a:pt x="839" y="1585"/>
                    </a:lnTo>
                    <a:lnTo>
                      <a:pt x="888" y="1582"/>
                    </a:lnTo>
                    <a:lnTo>
                      <a:pt x="933" y="1579"/>
                    </a:lnTo>
                    <a:lnTo>
                      <a:pt x="975" y="1574"/>
                    </a:lnTo>
                    <a:lnTo>
                      <a:pt x="1015" y="1569"/>
                    </a:lnTo>
                    <a:lnTo>
                      <a:pt x="1052" y="1563"/>
                    </a:lnTo>
                    <a:lnTo>
                      <a:pt x="1086" y="1556"/>
                    </a:lnTo>
                    <a:lnTo>
                      <a:pt x="1118" y="1549"/>
                    </a:lnTo>
                    <a:lnTo>
                      <a:pt x="1146" y="1541"/>
                    </a:lnTo>
                    <a:lnTo>
                      <a:pt x="1173" y="1533"/>
                    </a:lnTo>
                    <a:lnTo>
                      <a:pt x="1196" y="1525"/>
                    </a:lnTo>
                    <a:lnTo>
                      <a:pt x="1218" y="1517"/>
                    </a:lnTo>
                    <a:lnTo>
                      <a:pt x="1237" y="1508"/>
                    </a:lnTo>
                    <a:lnTo>
                      <a:pt x="1254" y="1501"/>
                    </a:lnTo>
                    <a:lnTo>
                      <a:pt x="1269" y="1494"/>
                    </a:lnTo>
                    <a:lnTo>
                      <a:pt x="1282" y="1487"/>
                    </a:lnTo>
                    <a:lnTo>
                      <a:pt x="1285" y="1485"/>
                    </a:lnTo>
                    <a:lnTo>
                      <a:pt x="1289" y="1482"/>
                    </a:lnTo>
                    <a:lnTo>
                      <a:pt x="1292" y="1478"/>
                    </a:lnTo>
                    <a:lnTo>
                      <a:pt x="1294" y="1473"/>
                    </a:lnTo>
                    <a:lnTo>
                      <a:pt x="1295" y="1467"/>
                    </a:lnTo>
                    <a:lnTo>
                      <a:pt x="1295" y="1460"/>
                    </a:lnTo>
                    <a:lnTo>
                      <a:pt x="1293" y="1451"/>
                    </a:lnTo>
                    <a:lnTo>
                      <a:pt x="1289" y="1441"/>
                    </a:lnTo>
                    <a:lnTo>
                      <a:pt x="1226" y="1261"/>
                    </a:lnTo>
                    <a:lnTo>
                      <a:pt x="1224" y="1256"/>
                    </a:lnTo>
                    <a:lnTo>
                      <a:pt x="1221" y="1253"/>
                    </a:lnTo>
                    <a:lnTo>
                      <a:pt x="1218" y="1250"/>
                    </a:lnTo>
                    <a:lnTo>
                      <a:pt x="1215" y="1247"/>
                    </a:lnTo>
                    <a:lnTo>
                      <a:pt x="1210" y="1244"/>
                    </a:lnTo>
                    <a:lnTo>
                      <a:pt x="1203" y="1242"/>
                    </a:lnTo>
                    <a:lnTo>
                      <a:pt x="1193" y="1243"/>
                    </a:lnTo>
                    <a:lnTo>
                      <a:pt x="1189" y="1244"/>
                    </a:lnTo>
                    <a:lnTo>
                      <a:pt x="1160" y="1255"/>
                    </a:lnTo>
                    <a:lnTo>
                      <a:pt x="1128" y="1266"/>
                    </a:lnTo>
                    <a:lnTo>
                      <a:pt x="1111" y="1273"/>
                    </a:lnTo>
                    <a:lnTo>
                      <a:pt x="1092" y="1278"/>
                    </a:lnTo>
                    <a:lnTo>
                      <a:pt x="1070" y="1284"/>
                    </a:lnTo>
                    <a:lnTo>
                      <a:pt x="1048" y="1290"/>
                    </a:lnTo>
                    <a:lnTo>
                      <a:pt x="1024" y="1296"/>
                    </a:lnTo>
                    <a:lnTo>
                      <a:pt x="998" y="1300"/>
                    </a:lnTo>
                    <a:lnTo>
                      <a:pt x="969" y="1306"/>
                    </a:lnTo>
                    <a:lnTo>
                      <a:pt x="937" y="1309"/>
                    </a:lnTo>
                    <a:lnTo>
                      <a:pt x="904" y="1312"/>
                    </a:lnTo>
                    <a:lnTo>
                      <a:pt x="868" y="1314"/>
                    </a:lnTo>
                    <a:lnTo>
                      <a:pt x="829" y="1316"/>
                    </a:lnTo>
                    <a:lnTo>
                      <a:pt x="786" y="1316"/>
                    </a:lnTo>
                    <a:lnTo>
                      <a:pt x="758" y="1316"/>
                    </a:lnTo>
                    <a:lnTo>
                      <a:pt x="731" y="1314"/>
                    </a:lnTo>
                    <a:lnTo>
                      <a:pt x="705" y="1312"/>
                    </a:lnTo>
                    <a:lnTo>
                      <a:pt x="680" y="1308"/>
                    </a:lnTo>
                    <a:lnTo>
                      <a:pt x="655" y="1303"/>
                    </a:lnTo>
                    <a:lnTo>
                      <a:pt x="632" y="1298"/>
                    </a:lnTo>
                    <a:lnTo>
                      <a:pt x="610" y="1292"/>
                    </a:lnTo>
                    <a:lnTo>
                      <a:pt x="589" y="1285"/>
                    </a:lnTo>
                    <a:lnTo>
                      <a:pt x="568" y="1277"/>
                    </a:lnTo>
                    <a:lnTo>
                      <a:pt x="549" y="1269"/>
                    </a:lnTo>
                    <a:lnTo>
                      <a:pt x="530" y="1259"/>
                    </a:lnTo>
                    <a:lnTo>
                      <a:pt x="512" y="1248"/>
                    </a:lnTo>
                    <a:lnTo>
                      <a:pt x="496" y="1238"/>
                    </a:lnTo>
                    <a:lnTo>
                      <a:pt x="480" y="1226"/>
                    </a:lnTo>
                    <a:lnTo>
                      <a:pt x="465" y="1214"/>
                    </a:lnTo>
                    <a:lnTo>
                      <a:pt x="452" y="1201"/>
                    </a:lnTo>
                    <a:lnTo>
                      <a:pt x="438" y="1187"/>
                    </a:lnTo>
                    <a:lnTo>
                      <a:pt x="426" y="1172"/>
                    </a:lnTo>
                    <a:lnTo>
                      <a:pt x="415" y="1158"/>
                    </a:lnTo>
                    <a:lnTo>
                      <a:pt x="404" y="1141"/>
                    </a:lnTo>
                    <a:lnTo>
                      <a:pt x="395" y="1124"/>
                    </a:lnTo>
                    <a:lnTo>
                      <a:pt x="385" y="1106"/>
                    </a:lnTo>
                    <a:lnTo>
                      <a:pt x="377" y="1087"/>
                    </a:lnTo>
                    <a:lnTo>
                      <a:pt x="369" y="1067"/>
                    </a:lnTo>
                    <a:lnTo>
                      <a:pt x="363" y="1047"/>
                    </a:lnTo>
                    <a:lnTo>
                      <a:pt x="358" y="1024"/>
                    </a:lnTo>
                    <a:lnTo>
                      <a:pt x="352" y="1002"/>
                    </a:lnTo>
                    <a:lnTo>
                      <a:pt x="348" y="979"/>
                    </a:lnTo>
                    <a:lnTo>
                      <a:pt x="344" y="955"/>
                    </a:lnTo>
                    <a:lnTo>
                      <a:pt x="341" y="929"/>
                    </a:lnTo>
                    <a:lnTo>
                      <a:pt x="339" y="903"/>
                    </a:lnTo>
                    <a:lnTo>
                      <a:pt x="338" y="875"/>
                    </a:lnTo>
                    <a:lnTo>
                      <a:pt x="1316" y="876"/>
                    </a:lnTo>
                    <a:lnTo>
                      <a:pt x="1321" y="875"/>
                    </a:lnTo>
                    <a:lnTo>
                      <a:pt x="1330" y="872"/>
                    </a:lnTo>
                    <a:lnTo>
                      <a:pt x="1335" y="870"/>
                    </a:lnTo>
                    <a:lnTo>
                      <a:pt x="1340" y="865"/>
                    </a:lnTo>
                    <a:lnTo>
                      <a:pt x="1342" y="862"/>
                    </a:lnTo>
                    <a:lnTo>
                      <a:pt x="1343" y="858"/>
                    </a:lnTo>
                    <a:lnTo>
                      <a:pt x="1344" y="855"/>
                    </a:lnTo>
                    <a:lnTo>
                      <a:pt x="1345" y="850"/>
                    </a:lnTo>
                    <a:lnTo>
                      <a:pt x="1347" y="838"/>
                    </a:lnTo>
                    <a:lnTo>
                      <a:pt x="1350" y="811"/>
                    </a:lnTo>
                    <a:lnTo>
                      <a:pt x="1352" y="771"/>
                    </a:lnTo>
                    <a:lnTo>
                      <a:pt x="1354" y="718"/>
                    </a:lnTo>
                    <a:lnTo>
                      <a:pt x="1354" y="688"/>
                    </a:lnTo>
                    <a:lnTo>
                      <a:pt x="1353" y="657"/>
                    </a:lnTo>
                    <a:lnTo>
                      <a:pt x="1350" y="622"/>
                    </a:lnTo>
                    <a:lnTo>
                      <a:pt x="1347" y="586"/>
                    </a:lnTo>
                    <a:lnTo>
                      <a:pt x="1342" y="549"/>
                    </a:lnTo>
                    <a:lnTo>
                      <a:pt x="1335" y="510"/>
                    </a:lnTo>
                    <a:lnTo>
                      <a:pt x="1327" y="470"/>
                    </a:lnTo>
                    <a:lnTo>
                      <a:pt x="1315" y="428"/>
                    </a:lnTo>
                    <a:lnTo>
                      <a:pt x="1315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8" name="Freeform 13"/>
              <p:cNvSpPr>
                <a:spLocks noEditPoints="1"/>
              </p:cNvSpPr>
              <p:nvPr/>
            </p:nvSpPr>
            <p:spPr bwMode="auto">
              <a:xfrm>
                <a:off x="3417" y="2055"/>
                <a:ext cx="115" cy="144"/>
              </a:xfrm>
              <a:custGeom>
                <a:avLst/>
                <a:gdLst>
                  <a:gd name="T0" fmla="*/ 347 w 1266"/>
                  <a:gd name="T1" fmla="*/ 1219 h 1588"/>
                  <a:gd name="T2" fmla="*/ 321 w 1266"/>
                  <a:gd name="T3" fmla="*/ 1148 h 1588"/>
                  <a:gd name="T4" fmla="*/ 319 w 1266"/>
                  <a:gd name="T5" fmla="*/ 1060 h 1588"/>
                  <a:gd name="T6" fmla="*/ 334 w 1266"/>
                  <a:gd name="T7" fmla="*/ 992 h 1588"/>
                  <a:gd name="T8" fmla="*/ 367 w 1266"/>
                  <a:gd name="T9" fmla="*/ 937 h 1588"/>
                  <a:gd name="T10" fmla="*/ 409 w 1266"/>
                  <a:gd name="T11" fmla="*/ 899 h 1588"/>
                  <a:gd name="T12" fmla="*/ 471 w 1266"/>
                  <a:gd name="T13" fmla="*/ 866 h 1588"/>
                  <a:gd name="T14" fmla="*/ 588 w 1266"/>
                  <a:gd name="T15" fmla="*/ 836 h 1588"/>
                  <a:gd name="T16" fmla="*/ 790 w 1266"/>
                  <a:gd name="T17" fmla="*/ 835 h 1588"/>
                  <a:gd name="T18" fmla="*/ 948 w 1266"/>
                  <a:gd name="T19" fmla="*/ 853 h 1588"/>
                  <a:gd name="T20" fmla="*/ 933 w 1266"/>
                  <a:gd name="T21" fmla="*/ 1303 h 1588"/>
                  <a:gd name="T22" fmla="*/ 741 w 1266"/>
                  <a:gd name="T23" fmla="*/ 1331 h 1588"/>
                  <a:gd name="T24" fmla="*/ 561 w 1266"/>
                  <a:gd name="T25" fmla="*/ 1331 h 1588"/>
                  <a:gd name="T26" fmla="*/ 455 w 1266"/>
                  <a:gd name="T27" fmla="*/ 1304 h 1588"/>
                  <a:gd name="T28" fmla="*/ 404 w 1266"/>
                  <a:gd name="T29" fmla="*/ 1277 h 1588"/>
                  <a:gd name="T30" fmla="*/ 640 w 1266"/>
                  <a:gd name="T31" fmla="*/ 584 h 1588"/>
                  <a:gd name="T32" fmla="*/ 486 w 1266"/>
                  <a:gd name="T33" fmla="*/ 596 h 1588"/>
                  <a:gd name="T34" fmla="*/ 343 w 1266"/>
                  <a:gd name="T35" fmla="*/ 632 h 1588"/>
                  <a:gd name="T36" fmla="*/ 217 w 1266"/>
                  <a:gd name="T37" fmla="*/ 695 h 1588"/>
                  <a:gd name="T38" fmla="*/ 114 w 1266"/>
                  <a:gd name="T39" fmla="*/ 782 h 1588"/>
                  <a:gd name="T40" fmla="*/ 40 w 1266"/>
                  <a:gd name="T41" fmla="*/ 896 h 1588"/>
                  <a:gd name="T42" fmla="*/ 3 w 1266"/>
                  <a:gd name="T43" fmla="*/ 1035 h 1588"/>
                  <a:gd name="T44" fmla="*/ 6 w 1266"/>
                  <a:gd name="T45" fmla="*/ 1190 h 1588"/>
                  <a:gd name="T46" fmla="*/ 45 w 1266"/>
                  <a:gd name="T47" fmla="*/ 1321 h 1588"/>
                  <a:gd name="T48" fmla="*/ 116 w 1266"/>
                  <a:gd name="T49" fmla="*/ 1425 h 1588"/>
                  <a:gd name="T50" fmla="*/ 216 w 1266"/>
                  <a:gd name="T51" fmla="*/ 1502 h 1588"/>
                  <a:gd name="T52" fmla="*/ 343 w 1266"/>
                  <a:gd name="T53" fmla="*/ 1554 h 1588"/>
                  <a:gd name="T54" fmla="*/ 494 w 1266"/>
                  <a:gd name="T55" fmla="*/ 1580 h 1588"/>
                  <a:gd name="T56" fmla="*/ 669 w 1266"/>
                  <a:gd name="T57" fmla="*/ 1587 h 1588"/>
                  <a:gd name="T58" fmla="*/ 856 w 1266"/>
                  <a:gd name="T59" fmla="*/ 1574 h 1588"/>
                  <a:gd name="T60" fmla="*/ 1040 w 1266"/>
                  <a:gd name="T61" fmla="*/ 1542 h 1588"/>
                  <a:gd name="T62" fmla="*/ 1175 w 1266"/>
                  <a:gd name="T63" fmla="*/ 1515 h 1588"/>
                  <a:gd name="T64" fmla="*/ 1248 w 1266"/>
                  <a:gd name="T65" fmla="*/ 1496 h 1588"/>
                  <a:gd name="T66" fmla="*/ 1264 w 1266"/>
                  <a:gd name="T67" fmla="*/ 1479 h 1588"/>
                  <a:gd name="T68" fmla="*/ 1263 w 1266"/>
                  <a:gd name="T69" fmla="*/ 498 h 1588"/>
                  <a:gd name="T70" fmla="*/ 1236 w 1266"/>
                  <a:gd name="T71" fmla="*/ 341 h 1588"/>
                  <a:gd name="T72" fmla="*/ 1179 w 1266"/>
                  <a:gd name="T73" fmla="*/ 215 h 1588"/>
                  <a:gd name="T74" fmla="*/ 1090 w 1266"/>
                  <a:gd name="T75" fmla="*/ 120 h 1588"/>
                  <a:gd name="T76" fmla="*/ 975 w 1266"/>
                  <a:gd name="T77" fmla="*/ 54 h 1588"/>
                  <a:gd name="T78" fmla="*/ 831 w 1266"/>
                  <a:gd name="T79" fmla="*/ 14 h 1588"/>
                  <a:gd name="T80" fmla="*/ 660 w 1266"/>
                  <a:gd name="T81" fmla="*/ 0 h 1588"/>
                  <a:gd name="T82" fmla="*/ 493 w 1266"/>
                  <a:gd name="T83" fmla="*/ 11 h 1588"/>
                  <a:gd name="T84" fmla="*/ 363 w 1266"/>
                  <a:gd name="T85" fmla="*/ 33 h 1588"/>
                  <a:gd name="T86" fmla="*/ 205 w 1266"/>
                  <a:gd name="T87" fmla="*/ 79 h 1588"/>
                  <a:gd name="T88" fmla="*/ 96 w 1266"/>
                  <a:gd name="T89" fmla="*/ 135 h 1588"/>
                  <a:gd name="T90" fmla="*/ 85 w 1266"/>
                  <a:gd name="T91" fmla="*/ 165 h 1588"/>
                  <a:gd name="T92" fmla="*/ 163 w 1266"/>
                  <a:gd name="T93" fmla="*/ 371 h 1588"/>
                  <a:gd name="T94" fmla="*/ 189 w 1266"/>
                  <a:gd name="T95" fmla="*/ 376 h 1588"/>
                  <a:gd name="T96" fmla="*/ 259 w 1266"/>
                  <a:gd name="T97" fmla="*/ 343 h 1588"/>
                  <a:gd name="T98" fmla="*/ 423 w 1266"/>
                  <a:gd name="T99" fmla="*/ 292 h 1588"/>
                  <a:gd name="T100" fmla="*/ 570 w 1266"/>
                  <a:gd name="T101" fmla="*/ 272 h 1588"/>
                  <a:gd name="T102" fmla="*/ 670 w 1266"/>
                  <a:gd name="T103" fmla="*/ 270 h 1588"/>
                  <a:gd name="T104" fmla="*/ 756 w 1266"/>
                  <a:gd name="T105" fmla="*/ 281 h 1588"/>
                  <a:gd name="T106" fmla="*/ 828 w 1266"/>
                  <a:gd name="T107" fmla="*/ 305 h 1588"/>
                  <a:gd name="T108" fmla="*/ 883 w 1266"/>
                  <a:gd name="T109" fmla="*/ 341 h 1588"/>
                  <a:gd name="T110" fmla="*/ 923 w 1266"/>
                  <a:gd name="T111" fmla="*/ 390 h 1588"/>
                  <a:gd name="T112" fmla="*/ 946 w 1266"/>
                  <a:gd name="T113" fmla="*/ 462 h 1588"/>
                  <a:gd name="T114" fmla="*/ 955 w 1266"/>
                  <a:gd name="T115" fmla="*/ 566 h 1588"/>
                  <a:gd name="T116" fmla="*/ 842 w 1266"/>
                  <a:gd name="T117" fmla="*/ 593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6" h="1588">
                    <a:moveTo>
                      <a:pt x="404" y="1277"/>
                    </a:moveTo>
                    <a:lnTo>
                      <a:pt x="380" y="1258"/>
                    </a:lnTo>
                    <a:lnTo>
                      <a:pt x="366" y="1244"/>
                    </a:lnTo>
                    <a:lnTo>
                      <a:pt x="355" y="1233"/>
                    </a:lnTo>
                    <a:lnTo>
                      <a:pt x="347" y="1219"/>
                    </a:lnTo>
                    <a:lnTo>
                      <a:pt x="340" y="1207"/>
                    </a:lnTo>
                    <a:lnTo>
                      <a:pt x="334" y="1194"/>
                    </a:lnTo>
                    <a:lnTo>
                      <a:pt x="329" y="1180"/>
                    </a:lnTo>
                    <a:lnTo>
                      <a:pt x="324" y="1165"/>
                    </a:lnTo>
                    <a:lnTo>
                      <a:pt x="321" y="1148"/>
                    </a:lnTo>
                    <a:lnTo>
                      <a:pt x="319" y="1130"/>
                    </a:lnTo>
                    <a:lnTo>
                      <a:pt x="318" y="1111"/>
                    </a:lnTo>
                    <a:lnTo>
                      <a:pt x="317" y="1092"/>
                    </a:lnTo>
                    <a:lnTo>
                      <a:pt x="318" y="1076"/>
                    </a:lnTo>
                    <a:lnTo>
                      <a:pt x="319" y="1060"/>
                    </a:lnTo>
                    <a:lnTo>
                      <a:pt x="320" y="1045"/>
                    </a:lnTo>
                    <a:lnTo>
                      <a:pt x="323" y="1032"/>
                    </a:lnTo>
                    <a:lnTo>
                      <a:pt x="325" y="1018"/>
                    </a:lnTo>
                    <a:lnTo>
                      <a:pt x="330" y="1004"/>
                    </a:lnTo>
                    <a:lnTo>
                      <a:pt x="334" y="992"/>
                    </a:lnTo>
                    <a:lnTo>
                      <a:pt x="339" y="980"/>
                    </a:lnTo>
                    <a:lnTo>
                      <a:pt x="344" y="968"/>
                    </a:lnTo>
                    <a:lnTo>
                      <a:pt x="351" y="958"/>
                    </a:lnTo>
                    <a:lnTo>
                      <a:pt x="358" y="947"/>
                    </a:lnTo>
                    <a:lnTo>
                      <a:pt x="367" y="937"/>
                    </a:lnTo>
                    <a:lnTo>
                      <a:pt x="375" y="927"/>
                    </a:lnTo>
                    <a:lnTo>
                      <a:pt x="385" y="919"/>
                    </a:lnTo>
                    <a:lnTo>
                      <a:pt x="394" y="910"/>
                    </a:lnTo>
                    <a:lnTo>
                      <a:pt x="405" y="902"/>
                    </a:lnTo>
                    <a:lnTo>
                      <a:pt x="409" y="899"/>
                    </a:lnTo>
                    <a:lnTo>
                      <a:pt x="420" y="890"/>
                    </a:lnTo>
                    <a:lnTo>
                      <a:pt x="430" y="885"/>
                    </a:lnTo>
                    <a:lnTo>
                      <a:pt x="442" y="878"/>
                    </a:lnTo>
                    <a:lnTo>
                      <a:pt x="455" y="872"/>
                    </a:lnTo>
                    <a:lnTo>
                      <a:pt x="471" y="866"/>
                    </a:lnTo>
                    <a:lnTo>
                      <a:pt x="490" y="858"/>
                    </a:lnTo>
                    <a:lnTo>
                      <a:pt x="511" y="852"/>
                    </a:lnTo>
                    <a:lnTo>
                      <a:pt x="534" y="846"/>
                    </a:lnTo>
                    <a:lnTo>
                      <a:pt x="560" y="840"/>
                    </a:lnTo>
                    <a:lnTo>
                      <a:pt x="588" y="836"/>
                    </a:lnTo>
                    <a:lnTo>
                      <a:pt x="619" y="833"/>
                    </a:lnTo>
                    <a:lnTo>
                      <a:pt x="653" y="831"/>
                    </a:lnTo>
                    <a:lnTo>
                      <a:pt x="689" y="831"/>
                    </a:lnTo>
                    <a:lnTo>
                      <a:pt x="740" y="832"/>
                    </a:lnTo>
                    <a:lnTo>
                      <a:pt x="790" y="835"/>
                    </a:lnTo>
                    <a:lnTo>
                      <a:pt x="834" y="839"/>
                    </a:lnTo>
                    <a:lnTo>
                      <a:pt x="875" y="843"/>
                    </a:lnTo>
                    <a:lnTo>
                      <a:pt x="907" y="847"/>
                    </a:lnTo>
                    <a:lnTo>
                      <a:pt x="933" y="850"/>
                    </a:lnTo>
                    <a:lnTo>
                      <a:pt x="948" y="853"/>
                    </a:lnTo>
                    <a:lnTo>
                      <a:pt x="955" y="853"/>
                    </a:lnTo>
                    <a:lnTo>
                      <a:pt x="955" y="1299"/>
                    </a:lnTo>
                    <a:lnTo>
                      <a:pt x="955" y="1299"/>
                    </a:lnTo>
                    <a:lnTo>
                      <a:pt x="949" y="1300"/>
                    </a:lnTo>
                    <a:lnTo>
                      <a:pt x="933" y="1303"/>
                    </a:lnTo>
                    <a:lnTo>
                      <a:pt x="908" y="1308"/>
                    </a:lnTo>
                    <a:lnTo>
                      <a:pt x="875" y="1314"/>
                    </a:lnTo>
                    <a:lnTo>
                      <a:pt x="835" y="1319"/>
                    </a:lnTo>
                    <a:lnTo>
                      <a:pt x="791" y="1326"/>
                    </a:lnTo>
                    <a:lnTo>
                      <a:pt x="741" y="1331"/>
                    </a:lnTo>
                    <a:lnTo>
                      <a:pt x="690" y="1334"/>
                    </a:lnTo>
                    <a:lnTo>
                      <a:pt x="654" y="1336"/>
                    </a:lnTo>
                    <a:lnTo>
                      <a:pt x="621" y="1335"/>
                    </a:lnTo>
                    <a:lnTo>
                      <a:pt x="589" y="1334"/>
                    </a:lnTo>
                    <a:lnTo>
                      <a:pt x="561" y="1331"/>
                    </a:lnTo>
                    <a:lnTo>
                      <a:pt x="536" y="1327"/>
                    </a:lnTo>
                    <a:lnTo>
                      <a:pt x="511" y="1321"/>
                    </a:lnTo>
                    <a:lnTo>
                      <a:pt x="490" y="1316"/>
                    </a:lnTo>
                    <a:lnTo>
                      <a:pt x="472" y="1310"/>
                    </a:lnTo>
                    <a:lnTo>
                      <a:pt x="455" y="1304"/>
                    </a:lnTo>
                    <a:lnTo>
                      <a:pt x="442" y="1298"/>
                    </a:lnTo>
                    <a:lnTo>
                      <a:pt x="429" y="1293"/>
                    </a:lnTo>
                    <a:lnTo>
                      <a:pt x="419" y="1287"/>
                    </a:lnTo>
                    <a:lnTo>
                      <a:pt x="407" y="1280"/>
                    </a:lnTo>
                    <a:lnTo>
                      <a:pt x="404" y="1277"/>
                    </a:lnTo>
                    <a:close/>
                    <a:moveTo>
                      <a:pt x="793" y="588"/>
                    </a:moveTo>
                    <a:lnTo>
                      <a:pt x="760" y="587"/>
                    </a:lnTo>
                    <a:lnTo>
                      <a:pt x="725" y="585"/>
                    </a:lnTo>
                    <a:lnTo>
                      <a:pt x="684" y="584"/>
                    </a:lnTo>
                    <a:lnTo>
                      <a:pt x="640" y="584"/>
                    </a:lnTo>
                    <a:lnTo>
                      <a:pt x="608" y="585"/>
                    </a:lnTo>
                    <a:lnTo>
                      <a:pt x="578" y="586"/>
                    </a:lnTo>
                    <a:lnTo>
                      <a:pt x="547" y="588"/>
                    </a:lnTo>
                    <a:lnTo>
                      <a:pt x="517" y="592"/>
                    </a:lnTo>
                    <a:lnTo>
                      <a:pt x="486" y="596"/>
                    </a:lnTo>
                    <a:lnTo>
                      <a:pt x="456" y="602"/>
                    </a:lnTo>
                    <a:lnTo>
                      <a:pt x="428" y="608"/>
                    </a:lnTo>
                    <a:lnTo>
                      <a:pt x="398" y="615"/>
                    </a:lnTo>
                    <a:lnTo>
                      <a:pt x="371" y="623"/>
                    </a:lnTo>
                    <a:lnTo>
                      <a:pt x="343" y="632"/>
                    </a:lnTo>
                    <a:lnTo>
                      <a:pt x="316" y="643"/>
                    </a:lnTo>
                    <a:lnTo>
                      <a:pt x="289" y="654"/>
                    </a:lnTo>
                    <a:lnTo>
                      <a:pt x="265" y="666"/>
                    </a:lnTo>
                    <a:lnTo>
                      <a:pt x="240" y="680"/>
                    </a:lnTo>
                    <a:lnTo>
                      <a:pt x="217" y="695"/>
                    </a:lnTo>
                    <a:lnTo>
                      <a:pt x="194" y="709"/>
                    </a:lnTo>
                    <a:lnTo>
                      <a:pt x="172" y="726"/>
                    </a:lnTo>
                    <a:lnTo>
                      <a:pt x="152" y="744"/>
                    </a:lnTo>
                    <a:lnTo>
                      <a:pt x="132" y="762"/>
                    </a:lnTo>
                    <a:lnTo>
                      <a:pt x="114" y="782"/>
                    </a:lnTo>
                    <a:lnTo>
                      <a:pt x="96" y="803"/>
                    </a:lnTo>
                    <a:lnTo>
                      <a:pt x="80" y="825"/>
                    </a:lnTo>
                    <a:lnTo>
                      <a:pt x="66" y="848"/>
                    </a:lnTo>
                    <a:lnTo>
                      <a:pt x="52" y="871"/>
                    </a:lnTo>
                    <a:lnTo>
                      <a:pt x="40" y="896"/>
                    </a:lnTo>
                    <a:lnTo>
                      <a:pt x="30" y="922"/>
                    </a:lnTo>
                    <a:lnTo>
                      <a:pt x="20" y="949"/>
                    </a:lnTo>
                    <a:lnTo>
                      <a:pt x="13" y="977"/>
                    </a:lnTo>
                    <a:lnTo>
                      <a:pt x="8" y="1005"/>
                    </a:lnTo>
                    <a:lnTo>
                      <a:pt x="3" y="1035"/>
                    </a:lnTo>
                    <a:lnTo>
                      <a:pt x="1" y="1066"/>
                    </a:lnTo>
                    <a:lnTo>
                      <a:pt x="0" y="1097"/>
                    </a:lnTo>
                    <a:lnTo>
                      <a:pt x="0" y="1129"/>
                    </a:lnTo>
                    <a:lnTo>
                      <a:pt x="2" y="1161"/>
                    </a:lnTo>
                    <a:lnTo>
                      <a:pt x="6" y="1190"/>
                    </a:lnTo>
                    <a:lnTo>
                      <a:pt x="11" y="1219"/>
                    </a:lnTo>
                    <a:lnTo>
                      <a:pt x="17" y="1246"/>
                    </a:lnTo>
                    <a:lnTo>
                      <a:pt x="25" y="1273"/>
                    </a:lnTo>
                    <a:lnTo>
                      <a:pt x="34" y="1297"/>
                    </a:lnTo>
                    <a:lnTo>
                      <a:pt x="45" y="1321"/>
                    </a:lnTo>
                    <a:lnTo>
                      <a:pt x="56" y="1343"/>
                    </a:lnTo>
                    <a:lnTo>
                      <a:pt x="70" y="1366"/>
                    </a:lnTo>
                    <a:lnTo>
                      <a:pt x="84" y="1387"/>
                    </a:lnTo>
                    <a:lnTo>
                      <a:pt x="99" y="1406"/>
                    </a:lnTo>
                    <a:lnTo>
                      <a:pt x="116" y="1425"/>
                    </a:lnTo>
                    <a:lnTo>
                      <a:pt x="133" y="1442"/>
                    </a:lnTo>
                    <a:lnTo>
                      <a:pt x="152" y="1459"/>
                    </a:lnTo>
                    <a:lnTo>
                      <a:pt x="172" y="1475"/>
                    </a:lnTo>
                    <a:lnTo>
                      <a:pt x="193" y="1488"/>
                    </a:lnTo>
                    <a:lnTo>
                      <a:pt x="216" y="1502"/>
                    </a:lnTo>
                    <a:lnTo>
                      <a:pt x="239" y="1515"/>
                    </a:lnTo>
                    <a:lnTo>
                      <a:pt x="263" y="1526"/>
                    </a:lnTo>
                    <a:lnTo>
                      <a:pt x="289" y="1536"/>
                    </a:lnTo>
                    <a:lnTo>
                      <a:pt x="316" y="1545"/>
                    </a:lnTo>
                    <a:lnTo>
                      <a:pt x="343" y="1554"/>
                    </a:lnTo>
                    <a:lnTo>
                      <a:pt x="372" y="1561"/>
                    </a:lnTo>
                    <a:lnTo>
                      <a:pt x="401" y="1566"/>
                    </a:lnTo>
                    <a:lnTo>
                      <a:pt x="432" y="1573"/>
                    </a:lnTo>
                    <a:lnTo>
                      <a:pt x="463" y="1577"/>
                    </a:lnTo>
                    <a:lnTo>
                      <a:pt x="494" y="1580"/>
                    </a:lnTo>
                    <a:lnTo>
                      <a:pt x="527" y="1583"/>
                    </a:lnTo>
                    <a:lnTo>
                      <a:pt x="561" y="1586"/>
                    </a:lnTo>
                    <a:lnTo>
                      <a:pt x="596" y="1587"/>
                    </a:lnTo>
                    <a:lnTo>
                      <a:pt x="632" y="1588"/>
                    </a:lnTo>
                    <a:lnTo>
                      <a:pt x="669" y="1587"/>
                    </a:lnTo>
                    <a:lnTo>
                      <a:pt x="707" y="1586"/>
                    </a:lnTo>
                    <a:lnTo>
                      <a:pt x="744" y="1583"/>
                    </a:lnTo>
                    <a:lnTo>
                      <a:pt x="782" y="1581"/>
                    </a:lnTo>
                    <a:lnTo>
                      <a:pt x="819" y="1578"/>
                    </a:lnTo>
                    <a:lnTo>
                      <a:pt x="856" y="1574"/>
                    </a:lnTo>
                    <a:lnTo>
                      <a:pt x="892" y="1569"/>
                    </a:lnTo>
                    <a:lnTo>
                      <a:pt x="928" y="1562"/>
                    </a:lnTo>
                    <a:lnTo>
                      <a:pt x="965" y="1556"/>
                    </a:lnTo>
                    <a:lnTo>
                      <a:pt x="1003" y="1550"/>
                    </a:lnTo>
                    <a:lnTo>
                      <a:pt x="1040" y="1542"/>
                    </a:lnTo>
                    <a:lnTo>
                      <a:pt x="1076" y="1535"/>
                    </a:lnTo>
                    <a:lnTo>
                      <a:pt x="1108" y="1528"/>
                    </a:lnTo>
                    <a:lnTo>
                      <a:pt x="1136" y="1523"/>
                    </a:lnTo>
                    <a:lnTo>
                      <a:pt x="1160" y="1518"/>
                    </a:lnTo>
                    <a:lnTo>
                      <a:pt x="1175" y="1515"/>
                    </a:lnTo>
                    <a:lnTo>
                      <a:pt x="1200" y="1508"/>
                    </a:lnTo>
                    <a:lnTo>
                      <a:pt x="1222" y="1503"/>
                    </a:lnTo>
                    <a:lnTo>
                      <a:pt x="1238" y="1499"/>
                    </a:lnTo>
                    <a:lnTo>
                      <a:pt x="1244" y="1497"/>
                    </a:lnTo>
                    <a:lnTo>
                      <a:pt x="1248" y="1496"/>
                    </a:lnTo>
                    <a:lnTo>
                      <a:pt x="1252" y="1495"/>
                    </a:lnTo>
                    <a:lnTo>
                      <a:pt x="1255" y="1493"/>
                    </a:lnTo>
                    <a:lnTo>
                      <a:pt x="1258" y="1489"/>
                    </a:lnTo>
                    <a:lnTo>
                      <a:pt x="1262" y="1484"/>
                    </a:lnTo>
                    <a:lnTo>
                      <a:pt x="1264" y="1479"/>
                    </a:lnTo>
                    <a:lnTo>
                      <a:pt x="1266" y="1469"/>
                    </a:lnTo>
                    <a:lnTo>
                      <a:pt x="1266" y="1465"/>
                    </a:lnTo>
                    <a:lnTo>
                      <a:pt x="1266" y="569"/>
                    </a:lnTo>
                    <a:lnTo>
                      <a:pt x="1265" y="533"/>
                    </a:lnTo>
                    <a:lnTo>
                      <a:pt x="1263" y="498"/>
                    </a:lnTo>
                    <a:lnTo>
                      <a:pt x="1260" y="464"/>
                    </a:lnTo>
                    <a:lnTo>
                      <a:pt x="1256" y="431"/>
                    </a:lnTo>
                    <a:lnTo>
                      <a:pt x="1250" y="400"/>
                    </a:lnTo>
                    <a:lnTo>
                      <a:pt x="1244" y="369"/>
                    </a:lnTo>
                    <a:lnTo>
                      <a:pt x="1236" y="341"/>
                    </a:lnTo>
                    <a:lnTo>
                      <a:pt x="1227" y="313"/>
                    </a:lnTo>
                    <a:lnTo>
                      <a:pt x="1217" y="287"/>
                    </a:lnTo>
                    <a:lnTo>
                      <a:pt x="1205" y="261"/>
                    </a:lnTo>
                    <a:lnTo>
                      <a:pt x="1192" y="237"/>
                    </a:lnTo>
                    <a:lnTo>
                      <a:pt x="1179" y="215"/>
                    </a:lnTo>
                    <a:lnTo>
                      <a:pt x="1163" y="193"/>
                    </a:lnTo>
                    <a:lnTo>
                      <a:pt x="1147" y="172"/>
                    </a:lnTo>
                    <a:lnTo>
                      <a:pt x="1129" y="153"/>
                    </a:lnTo>
                    <a:lnTo>
                      <a:pt x="1110" y="137"/>
                    </a:lnTo>
                    <a:lnTo>
                      <a:pt x="1090" y="120"/>
                    </a:lnTo>
                    <a:lnTo>
                      <a:pt x="1070" y="105"/>
                    </a:lnTo>
                    <a:lnTo>
                      <a:pt x="1048" y="90"/>
                    </a:lnTo>
                    <a:lnTo>
                      <a:pt x="1024" y="77"/>
                    </a:lnTo>
                    <a:lnTo>
                      <a:pt x="1000" y="65"/>
                    </a:lnTo>
                    <a:lnTo>
                      <a:pt x="975" y="54"/>
                    </a:lnTo>
                    <a:lnTo>
                      <a:pt x="947" y="44"/>
                    </a:lnTo>
                    <a:lnTo>
                      <a:pt x="920" y="35"/>
                    </a:lnTo>
                    <a:lnTo>
                      <a:pt x="891" y="27"/>
                    </a:lnTo>
                    <a:lnTo>
                      <a:pt x="862" y="19"/>
                    </a:lnTo>
                    <a:lnTo>
                      <a:pt x="831" y="14"/>
                    </a:lnTo>
                    <a:lnTo>
                      <a:pt x="798" y="9"/>
                    </a:lnTo>
                    <a:lnTo>
                      <a:pt x="766" y="5"/>
                    </a:lnTo>
                    <a:lnTo>
                      <a:pt x="732" y="2"/>
                    </a:lnTo>
                    <a:lnTo>
                      <a:pt x="696" y="1"/>
                    </a:lnTo>
                    <a:lnTo>
                      <a:pt x="660" y="0"/>
                    </a:lnTo>
                    <a:lnTo>
                      <a:pt x="631" y="1"/>
                    </a:lnTo>
                    <a:lnTo>
                      <a:pt x="598" y="2"/>
                    </a:lnTo>
                    <a:lnTo>
                      <a:pt x="564" y="4"/>
                    </a:lnTo>
                    <a:lnTo>
                      <a:pt x="528" y="8"/>
                    </a:lnTo>
                    <a:lnTo>
                      <a:pt x="493" y="11"/>
                    </a:lnTo>
                    <a:lnTo>
                      <a:pt x="458" y="15"/>
                    </a:lnTo>
                    <a:lnTo>
                      <a:pt x="427" y="20"/>
                    </a:lnTo>
                    <a:lnTo>
                      <a:pt x="398" y="24"/>
                    </a:lnTo>
                    <a:lnTo>
                      <a:pt x="389" y="27"/>
                    </a:lnTo>
                    <a:lnTo>
                      <a:pt x="363" y="33"/>
                    </a:lnTo>
                    <a:lnTo>
                      <a:pt x="325" y="41"/>
                    </a:lnTo>
                    <a:lnTo>
                      <a:pt x="280" y="54"/>
                    </a:lnTo>
                    <a:lnTo>
                      <a:pt x="256" y="61"/>
                    </a:lnTo>
                    <a:lnTo>
                      <a:pt x="230" y="70"/>
                    </a:lnTo>
                    <a:lnTo>
                      <a:pt x="205" y="79"/>
                    </a:lnTo>
                    <a:lnTo>
                      <a:pt x="181" y="89"/>
                    </a:lnTo>
                    <a:lnTo>
                      <a:pt x="156" y="100"/>
                    </a:lnTo>
                    <a:lnTo>
                      <a:pt x="134" y="111"/>
                    </a:lnTo>
                    <a:lnTo>
                      <a:pt x="114" y="123"/>
                    </a:lnTo>
                    <a:lnTo>
                      <a:pt x="96" y="135"/>
                    </a:lnTo>
                    <a:lnTo>
                      <a:pt x="93" y="138"/>
                    </a:lnTo>
                    <a:lnTo>
                      <a:pt x="88" y="145"/>
                    </a:lnTo>
                    <a:lnTo>
                      <a:pt x="86" y="150"/>
                    </a:lnTo>
                    <a:lnTo>
                      <a:pt x="85" y="157"/>
                    </a:lnTo>
                    <a:lnTo>
                      <a:pt x="85" y="165"/>
                    </a:lnTo>
                    <a:lnTo>
                      <a:pt x="88" y="175"/>
                    </a:lnTo>
                    <a:lnTo>
                      <a:pt x="156" y="361"/>
                    </a:lnTo>
                    <a:lnTo>
                      <a:pt x="159" y="365"/>
                    </a:lnTo>
                    <a:lnTo>
                      <a:pt x="161" y="368"/>
                    </a:lnTo>
                    <a:lnTo>
                      <a:pt x="163" y="371"/>
                    </a:lnTo>
                    <a:lnTo>
                      <a:pt x="165" y="373"/>
                    </a:lnTo>
                    <a:lnTo>
                      <a:pt x="170" y="376"/>
                    </a:lnTo>
                    <a:lnTo>
                      <a:pt x="175" y="377"/>
                    </a:lnTo>
                    <a:lnTo>
                      <a:pt x="185" y="377"/>
                    </a:lnTo>
                    <a:lnTo>
                      <a:pt x="189" y="376"/>
                    </a:lnTo>
                    <a:lnTo>
                      <a:pt x="193" y="374"/>
                    </a:lnTo>
                    <a:lnTo>
                      <a:pt x="205" y="369"/>
                    </a:lnTo>
                    <a:lnTo>
                      <a:pt x="223" y="360"/>
                    </a:lnTo>
                    <a:lnTo>
                      <a:pt x="241" y="351"/>
                    </a:lnTo>
                    <a:lnTo>
                      <a:pt x="259" y="343"/>
                    </a:lnTo>
                    <a:lnTo>
                      <a:pt x="277" y="335"/>
                    </a:lnTo>
                    <a:lnTo>
                      <a:pt x="314" y="321"/>
                    </a:lnTo>
                    <a:lnTo>
                      <a:pt x="351" y="310"/>
                    </a:lnTo>
                    <a:lnTo>
                      <a:pt x="388" y="300"/>
                    </a:lnTo>
                    <a:lnTo>
                      <a:pt x="423" y="292"/>
                    </a:lnTo>
                    <a:lnTo>
                      <a:pt x="456" y="286"/>
                    </a:lnTo>
                    <a:lnTo>
                      <a:pt x="489" y="280"/>
                    </a:lnTo>
                    <a:lnTo>
                      <a:pt x="519" y="276"/>
                    </a:lnTo>
                    <a:lnTo>
                      <a:pt x="546" y="274"/>
                    </a:lnTo>
                    <a:lnTo>
                      <a:pt x="570" y="272"/>
                    </a:lnTo>
                    <a:lnTo>
                      <a:pt x="592" y="271"/>
                    </a:lnTo>
                    <a:lnTo>
                      <a:pt x="621" y="270"/>
                    </a:lnTo>
                    <a:lnTo>
                      <a:pt x="632" y="269"/>
                    </a:lnTo>
                    <a:lnTo>
                      <a:pt x="651" y="270"/>
                    </a:lnTo>
                    <a:lnTo>
                      <a:pt x="670" y="270"/>
                    </a:lnTo>
                    <a:lnTo>
                      <a:pt x="689" y="272"/>
                    </a:lnTo>
                    <a:lnTo>
                      <a:pt x="707" y="273"/>
                    </a:lnTo>
                    <a:lnTo>
                      <a:pt x="724" y="275"/>
                    </a:lnTo>
                    <a:lnTo>
                      <a:pt x="740" y="278"/>
                    </a:lnTo>
                    <a:lnTo>
                      <a:pt x="756" y="281"/>
                    </a:lnTo>
                    <a:lnTo>
                      <a:pt x="772" y="286"/>
                    </a:lnTo>
                    <a:lnTo>
                      <a:pt x="787" y="289"/>
                    </a:lnTo>
                    <a:lnTo>
                      <a:pt x="801" y="294"/>
                    </a:lnTo>
                    <a:lnTo>
                      <a:pt x="814" y="299"/>
                    </a:lnTo>
                    <a:lnTo>
                      <a:pt x="828" y="305"/>
                    </a:lnTo>
                    <a:lnTo>
                      <a:pt x="840" y="311"/>
                    </a:lnTo>
                    <a:lnTo>
                      <a:pt x="852" y="317"/>
                    </a:lnTo>
                    <a:lnTo>
                      <a:pt x="863" y="325"/>
                    </a:lnTo>
                    <a:lnTo>
                      <a:pt x="873" y="332"/>
                    </a:lnTo>
                    <a:lnTo>
                      <a:pt x="883" y="341"/>
                    </a:lnTo>
                    <a:lnTo>
                      <a:pt x="892" y="349"/>
                    </a:lnTo>
                    <a:lnTo>
                      <a:pt x="901" y="358"/>
                    </a:lnTo>
                    <a:lnTo>
                      <a:pt x="908" y="368"/>
                    </a:lnTo>
                    <a:lnTo>
                      <a:pt x="916" y="379"/>
                    </a:lnTo>
                    <a:lnTo>
                      <a:pt x="923" y="390"/>
                    </a:lnTo>
                    <a:lnTo>
                      <a:pt x="928" y="402"/>
                    </a:lnTo>
                    <a:lnTo>
                      <a:pt x="934" y="416"/>
                    </a:lnTo>
                    <a:lnTo>
                      <a:pt x="939" y="430"/>
                    </a:lnTo>
                    <a:lnTo>
                      <a:pt x="943" y="445"/>
                    </a:lnTo>
                    <a:lnTo>
                      <a:pt x="946" y="462"/>
                    </a:lnTo>
                    <a:lnTo>
                      <a:pt x="949" y="480"/>
                    </a:lnTo>
                    <a:lnTo>
                      <a:pt x="952" y="499"/>
                    </a:lnTo>
                    <a:lnTo>
                      <a:pt x="953" y="520"/>
                    </a:lnTo>
                    <a:lnTo>
                      <a:pt x="954" y="542"/>
                    </a:lnTo>
                    <a:lnTo>
                      <a:pt x="955" y="566"/>
                    </a:lnTo>
                    <a:lnTo>
                      <a:pt x="955" y="607"/>
                    </a:lnTo>
                    <a:lnTo>
                      <a:pt x="923" y="603"/>
                    </a:lnTo>
                    <a:lnTo>
                      <a:pt x="894" y="599"/>
                    </a:lnTo>
                    <a:lnTo>
                      <a:pt x="866" y="596"/>
                    </a:lnTo>
                    <a:lnTo>
                      <a:pt x="842" y="593"/>
                    </a:lnTo>
                    <a:lnTo>
                      <a:pt x="822" y="591"/>
                    </a:lnTo>
                    <a:lnTo>
                      <a:pt x="806" y="590"/>
                    </a:lnTo>
                    <a:lnTo>
                      <a:pt x="796" y="589"/>
                    </a:lnTo>
                    <a:lnTo>
                      <a:pt x="793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125" y="2056"/>
                <a:ext cx="82" cy="140"/>
              </a:xfrm>
              <a:custGeom>
                <a:avLst/>
                <a:gdLst>
                  <a:gd name="T0" fmla="*/ 906 w 906"/>
                  <a:gd name="T1" fmla="*/ 51 h 1537"/>
                  <a:gd name="T2" fmla="*/ 900 w 906"/>
                  <a:gd name="T3" fmla="*/ 36 h 1537"/>
                  <a:gd name="T4" fmla="*/ 890 w 906"/>
                  <a:gd name="T5" fmla="*/ 30 h 1537"/>
                  <a:gd name="T6" fmla="*/ 848 w 906"/>
                  <a:gd name="T7" fmla="*/ 19 h 1537"/>
                  <a:gd name="T8" fmla="*/ 776 w 906"/>
                  <a:gd name="T9" fmla="*/ 8 h 1537"/>
                  <a:gd name="T10" fmla="*/ 703 w 906"/>
                  <a:gd name="T11" fmla="*/ 1 h 1537"/>
                  <a:gd name="T12" fmla="*/ 643 w 906"/>
                  <a:gd name="T13" fmla="*/ 1 h 1537"/>
                  <a:gd name="T14" fmla="*/ 591 w 906"/>
                  <a:gd name="T15" fmla="*/ 6 h 1537"/>
                  <a:gd name="T16" fmla="*/ 521 w 906"/>
                  <a:gd name="T17" fmla="*/ 23 h 1537"/>
                  <a:gd name="T18" fmla="*/ 450 w 906"/>
                  <a:gd name="T19" fmla="*/ 54 h 1537"/>
                  <a:gd name="T20" fmla="*/ 381 w 906"/>
                  <a:gd name="T21" fmla="*/ 95 h 1537"/>
                  <a:gd name="T22" fmla="*/ 332 w 906"/>
                  <a:gd name="T23" fmla="*/ 138 h 1537"/>
                  <a:gd name="T24" fmla="*/ 307 w 906"/>
                  <a:gd name="T25" fmla="*/ 165 h 1537"/>
                  <a:gd name="T26" fmla="*/ 305 w 906"/>
                  <a:gd name="T27" fmla="*/ 34 h 1537"/>
                  <a:gd name="T28" fmla="*/ 296 w 906"/>
                  <a:gd name="T29" fmla="*/ 20 h 1537"/>
                  <a:gd name="T30" fmla="*/ 280 w 906"/>
                  <a:gd name="T31" fmla="*/ 16 h 1537"/>
                  <a:gd name="T32" fmla="*/ 17 w 906"/>
                  <a:gd name="T33" fmla="*/ 18 h 1537"/>
                  <a:gd name="T34" fmla="*/ 5 w 906"/>
                  <a:gd name="T35" fmla="*/ 29 h 1537"/>
                  <a:gd name="T36" fmla="*/ 0 w 906"/>
                  <a:gd name="T37" fmla="*/ 46 h 1537"/>
                  <a:gd name="T38" fmla="*/ 2 w 906"/>
                  <a:gd name="T39" fmla="*/ 1519 h 1537"/>
                  <a:gd name="T40" fmla="*/ 14 w 906"/>
                  <a:gd name="T41" fmla="*/ 1533 h 1537"/>
                  <a:gd name="T42" fmla="*/ 30 w 906"/>
                  <a:gd name="T43" fmla="*/ 1537 h 1537"/>
                  <a:gd name="T44" fmla="*/ 299 w 906"/>
                  <a:gd name="T45" fmla="*/ 1535 h 1537"/>
                  <a:gd name="T46" fmla="*/ 312 w 906"/>
                  <a:gd name="T47" fmla="*/ 1524 h 1537"/>
                  <a:gd name="T48" fmla="*/ 317 w 906"/>
                  <a:gd name="T49" fmla="*/ 1507 h 1537"/>
                  <a:gd name="T50" fmla="*/ 319 w 906"/>
                  <a:gd name="T51" fmla="*/ 704 h 1537"/>
                  <a:gd name="T52" fmla="*/ 330 w 906"/>
                  <a:gd name="T53" fmla="*/ 603 h 1537"/>
                  <a:gd name="T54" fmla="*/ 350 w 906"/>
                  <a:gd name="T55" fmla="*/ 520 h 1537"/>
                  <a:gd name="T56" fmla="*/ 377 w 906"/>
                  <a:gd name="T57" fmla="*/ 457 h 1537"/>
                  <a:gd name="T58" fmla="*/ 410 w 906"/>
                  <a:gd name="T59" fmla="*/ 404 h 1537"/>
                  <a:gd name="T60" fmla="*/ 449 w 906"/>
                  <a:gd name="T61" fmla="*/ 363 h 1537"/>
                  <a:gd name="T62" fmla="*/ 492 w 906"/>
                  <a:gd name="T63" fmla="*/ 331 h 1537"/>
                  <a:gd name="T64" fmla="*/ 540 w 906"/>
                  <a:gd name="T65" fmla="*/ 309 h 1537"/>
                  <a:gd name="T66" fmla="*/ 591 w 906"/>
                  <a:gd name="T67" fmla="*/ 294 h 1537"/>
                  <a:gd name="T68" fmla="*/ 659 w 906"/>
                  <a:gd name="T69" fmla="*/ 286 h 1537"/>
                  <a:gd name="T70" fmla="*/ 727 w 906"/>
                  <a:gd name="T71" fmla="*/ 287 h 1537"/>
                  <a:gd name="T72" fmla="*/ 786 w 906"/>
                  <a:gd name="T73" fmla="*/ 295 h 1537"/>
                  <a:gd name="T74" fmla="*/ 808 w 906"/>
                  <a:gd name="T75" fmla="*/ 297 h 1537"/>
                  <a:gd name="T76" fmla="*/ 822 w 906"/>
                  <a:gd name="T77" fmla="*/ 288 h 1537"/>
                  <a:gd name="T78" fmla="*/ 831 w 906"/>
                  <a:gd name="T79" fmla="*/ 271 h 1537"/>
                  <a:gd name="T80" fmla="*/ 860 w 906"/>
                  <a:gd name="T81" fmla="*/ 194 h 1537"/>
                  <a:gd name="T82" fmla="*/ 891 w 906"/>
                  <a:gd name="T83" fmla="*/ 103 h 1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537">
                    <a:moveTo>
                      <a:pt x="905" y="66"/>
                    </a:moveTo>
                    <a:lnTo>
                      <a:pt x="906" y="57"/>
                    </a:lnTo>
                    <a:lnTo>
                      <a:pt x="906" y="51"/>
                    </a:lnTo>
                    <a:lnTo>
                      <a:pt x="905" y="45"/>
                    </a:lnTo>
                    <a:lnTo>
                      <a:pt x="903" y="40"/>
                    </a:lnTo>
                    <a:lnTo>
                      <a:pt x="900" y="36"/>
                    </a:lnTo>
                    <a:lnTo>
                      <a:pt x="896" y="34"/>
                    </a:lnTo>
                    <a:lnTo>
                      <a:pt x="892" y="32"/>
                    </a:lnTo>
                    <a:lnTo>
                      <a:pt x="890" y="30"/>
                    </a:lnTo>
                    <a:lnTo>
                      <a:pt x="881" y="28"/>
                    </a:lnTo>
                    <a:lnTo>
                      <a:pt x="866" y="23"/>
                    </a:lnTo>
                    <a:lnTo>
                      <a:pt x="848" y="19"/>
                    </a:lnTo>
                    <a:lnTo>
                      <a:pt x="826" y="15"/>
                    </a:lnTo>
                    <a:lnTo>
                      <a:pt x="802" y="11"/>
                    </a:lnTo>
                    <a:lnTo>
                      <a:pt x="776" y="8"/>
                    </a:lnTo>
                    <a:lnTo>
                      <a:pt x="751" y="4"/>
                    </a:lnTo>
                    <a:lnTo>
                      <a:pt x="726" y="2"/>
                    </a:lnTo>
                    <a:lnTo>
                      <a:pt x="703" y="1"/>
                    </a:lnTo>
                    <a:lnTo>
                      <a:pt x="682" y="0"/>
                    </a:lnTo>
                    <a:lnTo>
                      <a:pt x="662" y="0"/>
                    </a:lnTo>
                    <a:lnTo>
                      <a:pt x="643" y="1"/>
                    </a:lnTo>
                    <a:lnTo>
                      <a:pt x="625" y="2"/>
                    </a:lnTo>
                    <a:lnTo>
                      <a:pt x="608" y="4"/>
                    </a:lnTo>
                    <a:lnTo>
                      <a:pt x="591" y="6"/>
                    </a:lnTo>
                    <a:lnTo>
                      <a:pt x="577" y="10"/>
                    </a:lnTo>
                    <a:lnTo>
                      <a:pt x="547" y="16"/>
                    </a:lnTo>
                    <a:lnTo>
                      <a:pt x="521" y="23"/>
                    </a:lnTo>
                    <a:lnTo>
                      <a:pt x="496" y="33"/>
                    </a:lnTo>
                    <a:lnTo>
                      <a:pt x="473" y="42"/>
                    </a:lnTo>
                    <a:lnTo>
                      <a:pt x="450" y="54"/>
                    </a:lnTo>
                    <a:lnTo>
                      <a:pt x="427" y="67"/>
                    </a:lnTo>
                    <a:lnTo>
                      <a:pt x="405" y="80"/>
                    </a:lnTo>
                    <a:lnTo>
                      <a:pt x="381" y="95"/>
                    </a:lnTo>
                    <a:lnTo>
                      <a:pt x="360" y="111"/>
                    </a:lnTo>
                    <a:lnTo>
                      <a:pt x="341" y="128"/>
                    </a:lnTo>
                    <a:lnTo>
                      <a:pt x="332" y="138"/>
                    </a:lnTo>
                    <a:lnTo>
                      <a:pt x="323" y="146"/>
                    </a:lnTo>
                    <a:lnTo>
                      <a:pt x="315" y="156"/>
                    </a:lnTo>
                    <a:lnTo>
                      <a:pt x="307" y="165"/>
                    </a:lnTo>
                    <a:lnTo>
                      <a:pt x="307" y="46"/>
                    </a:lnTo>
                    <a:lnTo>
                      <a:pt x="307" y="39"/>
                    </a:lnTo>
                    <a:lnTo>
                      <a:pt x="305" y="34"/>
                    </a:lnTo>
                    <a:lnTo>
                      <a:pt x="303" y="29"/>
                    </a:lnTo>
                    <a:lnTo>
                      <a:pt x="300" y="24"/>
                    </a:lnTo>
                    <a:lnTo>
                      <a:pt x="296" y="20"/>
                    </a:lnTo>
                    <a:lnTo>
                      <a:pt x="290" y="18"/>
                    </a:lnTo>
                    <a:lnTo>
                      <a:pt x="285" y="16"/>
                    </a:lnTo>
                    <a:lnTo>
                      <a:pt x="280" y="16"/>
                    </a:lnTo>
                    <a:lnTo>
                      <a:pt x="29" y="16"/>
                    </a:lnTo>
                    <a:lnTo>
                      <a:pt x="22" y="16"/>
                    </a:lnTo>
                    <a:lnTo>
                      <a:pt x="17" y="18"/>
                    </a:lnTo>
                    <a:lnTo>
                      <a:pt x="13" y="20"/>
                    </a:lnTo>
                    <a:lnTo>
                      <a:pt x="9" y="24"/>
                    </a:lnTo>
                    <a:lnTo>
                      <a:pt x="5" y="29"/>
                    </a:lnTo>
                    <a:lnTo>
                      <a:pt x="2" y="34"/>
                    </a:lnTo>
                    <a:lnTo>
                      <a:pt x="1" y="39"/>
                    </a:lnTo>
                    <a:lnTo>
                      <a:pt x="0" y="46"/>
                    </a:lnTo>
                    <a:lnTo>
                      <a:pt x="0" y="1507"/>
                    </a:lnTo>
                    <a:lnTo>
                      <a:pt x="1" y="1514"/>
                    </a:lnTo>
                    <a:lnTo>
                      <a:pt x="2" y="1519"/>
                    </a:lnTo>
                    <a:lnTo>
                      <a:pt x="5" y="1524"/>
                    </a:lnTo>
                    <a:lnTo>
                      <a:pt x="10" y="1528"/>
                    </a:lnTo>
                    <a:lnTo>
                      <a:pt x="14" y="1533"/>
                    </a:lnTo>
                    <a:lnTo>
                      <a:pt x="19" y="1535"/>
                    </a:lnTo>
                    <a:lnTo>
                      <a:pt x="24" y="1537"/>
                    </a:lnTo>
                    <a:lnTo>
                      <a:pt x="30" y="1537"/>
                    </a:lnTo>
                    <a:lnTo>
                      <a:pt x="287" y="1537"/>
                    </a:lnTo>
                    <a:lnTo>
                      <a:pt x="294" y="1537"/>
                    </a:lnTo>
                    <a:lnTo>
                      <a:pt x="299" y="1535"/>
                    </a:lnTo>
                    <a:lnTo>
                      <a:pt x="304" y="1533"/>
                    </a:lnTo>
                    <a:lnTo>
                      <a:pt x="308" y="1528"/>
                    </a:lnTo>
                    <a:lnTo>
                      <a:pt x="312" y="1524"/>
                    </a:lnTo>
                    <a:lnTo>
                      <a:pt x="315" y="1519"/>
                    </a:lnTo>
                    <a:lnTo>
                      <a:pt x="317" y="1514"/>
                    </a:lnTo>
                    <a:lnTo>
                      <a:pt x="317" y="1507"/>
                    </a:lnTo>
                    <a:lnTo>
                      <a:pt x="317" y="777"/>
                    </a:lnTo>
                    <a:lnTo>
                      <a:pt x="318" y="740"/>
                    </a:lnTo>
                    <a:lnTo>
                      <a:pt x="319" y="704"/>
                    </a:lnTo>
                    <a:lnTo>
                      <a:pt x="321" y="669"/>
                    </a:lnTo>
                    <a:lnTo>
                      <a:pt x="325" y="634"/>
                    </a:lnTo>
                    <a:lnTo>
                      <a:pt x="330" y="603"/>
                    </a:lnTo>
                    <a:lnTo>
                      <a:pt x="335" y="572"/>
                    </a:lnTo>
                    <a:lnTo>
                      <a:pt x="342" y="544"/>
                    </a:lnTo>
                    <a:lnTo>
                      <a:pt x="350" y="520"/>
                    </a:lnTo>
                    <a:lnTo>
                      <a:pt x="358" y="498"/>
                    </a:lnTo>
                    <a:lnTo>
                      <a:pt x="367" y="477"/>
                    </a:lnTo>
                    <a:lnTo>
                      <a:pt x="377" y="457"/>
                    </a:lnTo>
                    <a:lnTo>
                      <a:pt x="387" y="438"/>
                    </a:lnTo>
                    <a:lnTo>
                      <a:pt x="398" y="421"/>
                    </a:lnTo>
                    <a:lnTo>
                      <a:pt x="410" y="404"/>
                    </a:lnTo>
                    <a:lnTo>
                      <a:pt x="422" y="389"/>
                    </a:lnTo>
                    <a:lnTo>
                      <a:pt x="435" y="375"/>
                    </a:lnTo>
                    <a:lnTo>
                      <a:pt x="449" y="363"/>
                    </a:lnTo>
                    <a:lnTo>
                      <a:pt x="463" y="351"/>
                    </a:lnTo>
                    <a:lnTo>
                      <a:pt x="477" y="340"/>
                    </a:lnTo>
                    <a:lnTo>
                      <a:pt x="492" y="331"/>
                    </a:lnTo>
                    <a:lnTo>
                      <a:pt x="508" y="323"/>
                    </a:lnTo>
                    <a:lnTo>
                      <a:pt x="524" y="315"/>
                    </a:lnTo>
                    <a:lnTo>
                      <a:pt x="540" y="309"/>
                    </a:lnTo>
                    <a:lnTo>
                      <a:pt x="557" y="302"/>
                    </a:lnTo>
                    <a:lnTo>
                      <a:pt x="574" y="298"/>
                    </a:lnTo>
                    <a:lnTo>
                      <a:pt x="591" y="294"/>
                    </a:lnTo>
                    <a:lnTo>
                      <a:pt x="608" y="291"/>
                    </a:lnTo>
                    <a:lnTo>
                      <a:pt x="625" y="289"/>
                    </a:lnTo>
                    <a:lnTo>
                      <a:pt x="659" y="286"/>
                    </a:lnTo>
                    <a:lnTo>
                      <a:pt x="688" y="284"/>
                    </a:lnTo>
                    <a:lnTo>
                      <a:pt x="707" y="284"/>
                    </a:lnTo>
                    <a:lnTo>
                      <a:pt x="727" y="287"/>
                    </a:lnTo>
                    <a:lnTo>
                      <a:pt x="745" y="289"/>
                    </a:lnTo>
                    <a:lnTo>
                      <a:pt x="760" y="291"/>
                    </a:lnTo>
                    <a:lnTo>
                      <a:pt x="786" y="295"/>
                    </a:lnTo>
                    <a:lnTo>
                      <a:pt x="795" y="297"/>
                    </a:lnTo>
                    <a:lnTo>
                      <a:pt x="802" y="298"/>
                    </a:lnTo>
                    <a:lnTo>
                      <a:pt x="808" y="297"/>
                    </a:lnTo>
                    <a:lnTo>
                      <a:pt x="813" y="295"/>
                    </a:lnTo>
                    <a:lnTo>
                      <a:pt x="817" y="292"/>
                    </a:lnTo>
                    <a:lnTo>
                      <a:pt x="822" y="288"/>
                    </a:lnTo>
                    <a:lnTo>
                      <a:pt x="826" y="282"/>
                    </a:lnTo>
                    <a:lnTo>
                      <a:pt x="828" y="277"/>
                    </a:lnTo>
                    <a:lnTo>
                      <a:pt x="831" y="271"/>
                    </a:lnTo>
                    <a:lnTo>
                      <a:pt x="839" y="251"/>
                    </a:lnTo>
                    <a:lnTo>
                      <a:pt x="848" y="224"/>
                    </a:lnTo>
                    <a:lnTo>
                      <a:pt x="860" y="194"/>
                    </a:lnTo>
                    <a:lnTo>
                      <a:pt x="870" y="162"/>
                    </a:lnTo>
                    <a:lnTo>
                      <a:pt x="882" y="130"/>
                    </a:lnTo>
                    <a:lnTo>
                      <a:pt x="891" y="103"/>
                    </a:lnTo>
                    <a:lnTo>
                      <a:pt x="900" y="80"/>
                    </a:lnTo>
                    <a:lnTo>
                      <a:pt x="905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3834" y="1998"/>
                <a:ext cx="155" cy="262"/>
              </a:xfrm>
              <a:custGeom>
                <a:avLst/>
                <a:gdLst>
                  <a:gd name="T0" fmla="*/ 1620 w 1710"/>
                  <a:gd name="T1" fmla="*/ 16 h 2886"/>
                  <a:gd name="T2" fmla="*/ 1498 w 1710"/>
                  <a:gd name="T3" fmla="*/ 1 h 2886"/>
                  <a:gd name="T4" fmla="*/ 1365 w 1710"/>
                  <a:gd name="T5" fmla="*/ 6 h 2886"/>
                  <a:gd name="T6" fmla="*/ 1250 w 1710"/>
                  <a:gd name="T7" fmla="*/ 29 h 2886"/>
                  <a:gd name="T8" fmla="*/ 1150 w 1710"/>
                  <a:gd name="T9" fmla="*/ 71 h 2886"/>
                  <a:gd name="T10" fmla="*/ 1065 w 1710"/>
                  <a:gd name="T11" fmla="*/ 131 h 2886"/>
                  <a:gd name="T12" fmla="*/ 994 w 1710"/>
                  <a:gd name="T13" fmla="*/ 210 h 2886"/>
                  <a:gd name="T14" fmla="*/ 936 w 1710"/>
                  <a:gd name="T15" fmla="*/ 308 h 2886"/>
                  <a:gd name="T16" fmla="*/ 890 w 1710"/>
                  <a:gd name="T17" fmla="*/ 423 h 2886"/>
                  <a:gd name="T18" fmla="*/ 856 w 1710"/>
                  <a:gd name="T19" fmla="*/ 557 h 2886"/>
                  <a:gd name="T20" fmla="*/ 611 w 1710"/>
                  <a:gd name="T21" fmla="*/ 661 h 2886"/>
                  <a:gd name="T22" fmla="*/ 587 w 1710"/>
                  <a:gd name="T23" fmla="*/ 675 h 2886"/>
                  <a:gd name="T24" fmla="*/ 545 w 1710"/>
                  <a:gd name="T25" fmla="*/ 892 h 2886"/>
                  <a:gd name="T26" fmla="*/ 551 w 1710"/>
                  <a:gd name="T27" fmla="*/ 916 h 2886"/>
                  <a:gd name="T28" fmla="*/ 577 w 1710"/>
                  <a:gd name="T29" fmla="*/ 924 h 2886"/>
                  <a:gd name="T30" fmla="*/ 561 w 1710"/>
                  <a:gd name="T31" fmla="*/ 2222 h 2886"/>
                  <a:gd name="T32" fmla="*/ 532 w 1710"/>
                  <a:gd name="T33" fmla="*/ 2342 h 2886"/>
                  <a:gd name="T34" fmla="*/ 500 w 1710"/>
                  <a:gd name="T35" fmla="*/ 2435 h 2886"/>
                  <a:gd name="T36" fmla="*/ 466 w 1710"/>
                  <a:gd name="T37" fmla="*/ 2504 h 2886"/>
                  <a:gd name="T38" fmla="*/ 428 w 1710"/>
                  <a:gd name="T39" fmla="*/ 2554 h 2886"/>
                  <a:gd name="T40" fmla="*/ 386 w 1710"/>
                  <a:gd name="T41" fmla="*/ 2589 h 2886"/>
                  <a:gd name="T42" fmla="*/ 331 w 1710"/>
                  <a:gd name="T43" fmla="*/ 2609 h 2886"/>
                  <a:gd name="T44" fmla="*/ 274 w 1710"/>
                  <a:gd name="T45" fmla="*/ 2616 h 2886"/>
                  <a:gd name="T46" fmla="*/ 203 w 1710"/>
                  <a:gd name="T47" fmla="*/ 2615 h 2886"/>
                  <a:gd name="T48" fmla="*/ 136 w 1710"/>
                  <a:gd name="T49" fmla="*/ 2601 h 2886"/>
                  <a:gd name="T50" fmla="*/ 98 w 1710"/>
                  <a:gd name="T51" fmla="*/ 2590 h 2886"/>
                  <a:gd name="T52" fmla="*/ 80 w 1710"/>
                  <a:gd name="T53" fmla="*/ 2599 h 2886"/>
                  <a:gd name="T54" fmla="*/ 62 w 1710"/>
                  <a:gd name="T55" fmla="*/ 2645 h 2886"/>
                  <a:gd name="T56" fmla="*/ 16 w 1710"/>
                  <a:gd name="T57" fmla="*/ 2770 h 2886"/>
                  <a:gd name="T58" fmla="*/ 0 w 1710"/>
                  <a:gd name="T59" fmla="*/ 2820 h 2886"/>
                  <a:gd name="T60" fmla="*/ 10 w 1710"/>
                  <a:gd name="T61" fmla="*/ 2840 h 2886"/>
                  <a:gd name="T62" fmla="*/ 58 w 1710"/>
                  <a:gd name="T63" fmla="*/ 2859 h 2886"/>
                  <a:gd name="T64" fmla="*/ 147 w 1710"/>
                  <a:gd name="T65" fmla="*/ 2879 h 2886"/>
                  <a:gd name="T66" fmla="*/ 251 w 1710"/>
                  <a:gd name="T67" fmla="*/ 2886 h 2886"/>
                  <a:gd name="T68" fmla="*/ 379 w 1710"/>
                  <a:gd name="T69" fmla="*/ 2876 h 2886"/>
                  <a:gd name="T70" fmla="*/ 491 w 1710"/>
                  <a:gd name="T71" fmla="*/ 2849 h 2886"/>
                  <a:gd name="T72" fmla="*/ 587 w 1710"/>
                  <a:gd name="T73" fmla="*/ 2798 h 2886"/>
                  <a:gd name="T74" fmla="*/ 672 w 1710"/>
                  <a:gd name="T75" fmla="*/ 2722 h 2886"/>
                  <a:gd name="T76" fmla="*/ 745 w 1710"/>
                  <a:gd name="T77" fmla="*/ 2623 h 2886"/>
                  <a:gd name="T78" fmla="*/ 800 w 1710"/>
                  <a:gd name="T79" fmla="*/ 2503 h 2886"/>
                  <a:gd name="T80" fmla="*/ 846 w 1710"/>
                  <a:gd name="T81" fmla="*/ 2353 h 2886"/>
                  <a:gd name="T82" fmla="*/ 885 w 1710"/>
                  <a:gd name="T83" fmla="*/ 2173 h 2886"/>
                  <a:gd name="T84" fmla="*/ 1443 w 1710"/>
                  <a:gd name="T85" fmla="*/ 921 h 2886"/>
                  <a:gd name="T86" fmla="*/ 1459 w 1710"/>
                  <a:gd name="T87" fmla="*/ 905 h 2886"/>
                  <a:gd name="T88" fmla="*/ 1499 w 1710"/>
                  <a:gd name="T89" fmla="*/ 685 h 2886"/>
                  <a:gd name="T90" fmla="*/ 1488 w 1710"/>
                  <a:gd name="T91" fmla="*/ 665 h 2886"/>
                  <a:gd name="T92" fmla="*/ 1154 w 1710"/>
                  <a:gd name="T93" fmla="*/ 660 h 2886"/>
                  <a:gd name="T94" fmla="*/ 1166 w 1710"/>
                  <a:gd name="T95" fmla="*/ 586 h 2886"/>
                  <a:gd name="T96" fmla="*/ 1205 w 1710"/>
                  <a:gd name="T97" fmla="*/ 439 h 2886"/>
                  <a:gd name="T98" fmla="*/ 1236 w 1710"/>
                  <a:gd name="T99" fmla="*/ 380 h 2886"/>
                  <a:gd name="T100" fmla="*/ 1274 w 1710"/>
                  <a:gd name="T101" fmla="*/ 334 h 2886"/>
                  <a:gd name="T102" fmla="*/ 1312 w 1710"/>
                  <a:gd name="T103" fmla="*/ 304 h 2886"/>
                  <a:gd name="T104" fmla="*/ 1355 w 1710"/>
                  <a:gd name="T105" fmla="*/ 284 h 2886"/>
                  <a:gd name="T106" fmla="*/ 1405 w 1710"/>
                  <a:gd name="T107" fmla="*/ 272 h 2886"/>
                  <a:gd name="T108" fmla="*/ 1504 w 1710"/>
                  <a:gd name="T109" fmla="*/ 271 h 2886"/>
                  <a:gd name="T110" fmla="*/ 1575 w 1710"/>
                  <a:gd name="T111" fmla="*/ 285 h 2886"/>
                  <a:gd name="T112" fmla="*/ 1611 w 1710"/>
                  <a:gd name="T113" fmla="*/ 293 h 2886"/>
                  <a:gd name="T114" fmla="*/ 1629 w 1710"/>
                  <a:gd name="T115" fmla="*/ 284 h 2886"/>
                  <a:gd name="T116" fmla="*/ 1710 w 1710"/>
                  <a:gd name="T117" fmla="*/ 61 h 2886"/>
                  <a:gd name="T118" fmla="*/ 1697 w 1710"/>
                  <a:gd name="T119" fmla="*/ 37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0" h="2886">
                    <a:moveTo>
                      <a:pt x="1691" y="34"/>
                    </a:moveTo>
                    <a:lnTo>
                      <a:pt x="1668" y="27"/>
                    </a:lnTo>
                    <a:lnTo>
                      <a:pt x="1645" y="22"/>
                    </a:lnTo>
                    <a:lnTo>
                      <a:pt x="1620" y="16"/>
                    </a:lnTo>
                    <a:lnTo>
                      <a:pt x="1594" y="11"/>
                    </a:lnTo>
                    <a:lnTo>
                      <a:pt x="1564" y="6"/>
                    </a:lnTo>
                    <a:lnTo>
                      <a:pt x="1533" y="3"/>
                    </a:lnTo>
                    <a:lnTo>
                      <a:pt x="1498" y="1"/>
                    </a:lnTo>
                    <a:lnTo>
                      <a:pt x="1461" y="0"/>
                    </a:lnTo>
                    <a:lnTo>
                      <a:pt x="1428" y="1"/>
                    </a:lnTo>
                    <a:lnTo>
                      <a:pt x="1396" y="3"/>
                    </a:lnTo>
                    <a:lnTo>
                      <a:pt x="1365" y="6"/>
                    </a:lnTo>
                    <a:lnTo>
                      <a:pt x="1335" y="10"/>
                    </a:lnTo>
                    <a:lnTo>
                      <a:pt x="1306" y="15"/>
                    </a:lnTo>
                    <a:lnTo>
                      <a:pt x="1277" y="22"/>
                    </a:lnTo>
                    <a:lnTo>
                      <a:pt x="1250" y="29"/>
                    </a:lnTo>
                    <a:lnTo>
                      <a:pt x="1223" y="37"/>
                    </a:lnTo>
                    <a:lnTo>
                      <a:pt x="1198" y="48"/>
                    </a:lnTo>
                    <a:lnTo>
                      <a:pt x="1174" y="59"/>
                    </a:lnTo>
                    <a:lnTo>
                      <a:pt x="1150" y="71"/>
                    </a:lnTo>
                    <a:lnTo>
                      <a:pt x="1127" y="85"/>
                    </a:lnTo>
                    <a:lnTo>
                      <a:pt x="1105" y="99"/>
                    </a:lnTo>
                    <a:lnTo>
                      <a:pt x="1085" y="115"/>
                    </a:lnTo>
                    <a:lnTo>
                      <a:pt x="1065" y="131"/>
                    </a:lnTo>
                    <a:lnTo>
                      <a:pt x="1046" y="149"/>
                    </a:lnTo>
                    <a:lnTo>
                      <a:pt x="1028" y="168"/>
                    </a:lnTo>
                    <a:lnTo>
                      <a:pt x="1011" y="189"/>
                    </a:lnTo>
                    <a:lnTo>
                      <a:pt x="994" y="210"/>
                    </a:lnTo>
                    <a:lnTo>
                      <a:pt x="979" y="233"/>
                    </a:lnTo>
                    <a:lnTo>
                      <a:pt x="963" y="256"/>
                    </a:lnTo>
                    <a:lnTo>
                      <a:pt x="950" y="282"/>
                    </a:lnTo>
                    <a:lnTo>
                      <a:pt x="936" y="308"/>
                    </a:lnTo>
                    <a:lnTo>
                      <a:pt x="923" y="334"/>
                    </a:lnTo>
                    <a:lnTo>
                      <a:pt x="912" y="363"/>
                    </a:lnTo>
                    <a:lnTo>
                      <a:pt x="900" y="393"/>
                    </a:lnTo>
                    <a:lnTo>
                      <a:pt x="890" y="423"/>
                    </a:lnTo>
                    <a:lnTo>
                      <a:pt x="880" y="455"/>
                    </a:lnTo>
                    <a:lnTo>
                      <a:pt x="872" y="489"/>
                    </a:lnTo>
                    <a:lnTo>
                      <a:pt x="863" y="522"/>
                    </a:lnTo>
                    <a:lnTo>
                      <a:pt x="856" y="557"/>
                    </a:lnTo>
                    <a:lnTo>
                      <a:pt x="849" y="594"/>
                    </a:lnTo>
                    <a:lnTo>
                      <a:pt x="837" y="660"/>
                    </a:lnTo>
                    <a:lnTo>
                      <a:pt x="615" y="660"/>
                    </a:lnTo>
                    <a:lnTo>
                      <a:pt x="611" y="661"/>
                    </a:lnTo>
                    <a:lnTo>
                      <a:pt x="600" y="663"/>
                    </a:lnTo>
                    <a:lnTo>
                      <a:pt x="595" y="667"/>
                    </a:lnTo>
                    <a:lnTo>
                      <a:pt x="590" y="672"/>
                    </a:lnTo>
                    <a:lnTo>
                      <a:pt x="587" y="675"/>
                    </a:lnTo>
                    <a:lnTo>
                      <a:pt x="585" y="679"/>
                    </a:lnTo>
                    <a:lnTo>
                      <a:pt x="583" y="683"/>
                    </a:lnTo>
                    <a:lnTo>
                      <a:pt x="582" y="688"/>
                    </a:lnTo>
                    <a:lnTo>
                      <a:pt x="545" y="892"/>
                    </a:lnTo>
                    <a:lnTo>
                      <a:pt x="545" y="900"/>
                    </a:lnTo>
                    <a:lnTo>
                      <a:pt x="545" y="906"/>
                    </a:lnTo>
                    <a:lnTo>
                      <a:pt x="547" y="911"/>
                    </a:lnTo>
                    <a:lnTo>
                      <a:pt x="551" y="916"/>
                    </a:lnTo>
                    <a:lnTo>
                      <a:pt x="555" y="920"/>
                    </a:lnTo>
                    <a:lnTo>
                      <a:pt x="561" y="922"/>
                    </a:lnTo>
                    <a:lnTo>
                      <a:pt x="568" y="924"/>
                    </a:lnTo>
                    <a:lnTo>
                      <a:pt x="577" y="924"/>
                    </a:lnTo>
                    <a:lnTo>
                      <a:pt x="793" y="924"/>
                    </a:lnTo>
                    <a:lnTo>
                      <a:pt x="574" y="2151"/>
                    </a:lnTo>
                    <a:lnTo>
                      <a:pt x="567" y="2187"/>
                    </a:lnTo>
                    <a:lnTo>
                      <a:pt x="561" y="2222"/>
                    </a:lnTo>
                    <a:lnTo>
                      <a:pt x="554" y="2255"/>
                    </a:lnTo>
                    <a:lnTo>
                      <a:pt x="546" y="2285"/>
                    </a:lnTo>
                    <a:lnTo>
                      <a:pt x="539" y="2315"/>
                    </a:lnTo>
                    <a:lnTo>
                      <a:pt x="532" y="2342"/>
                    </a:lnTo>
                    <a:lnTo>
                      <a:pt x="523" y="2369"/>
                    </a:lnTo>
                    <a:lnTo>
                      <a:pt x="516" y="2392"/>
                    </a:lnTo>
                    <a:lnTo>
                      <a:pt x="507" y="2414"/>
                    </a:lnTo>
                    <a:lnTo>
                      <a:pt x="500" y="2435"/>
                    </a:lnTo>
                    <a:lnTo>
                      <a:pt x="491" y="2454"/>
                    </a:lnTo>
                    <a:lnTo>
                      <a:pt x="483" y="2472"/>
                    </a:lnTo>
                    <a:lnTo>
                      <a:pt x="475" y="2489"/>
                    </a:lnTo>
                    <a:lnTo>
                      <a:pt x="466" y="2504"/>
                    </a:lnTo>
                    <a:lnTo>
                      <a:pt x="457" y="2519"/>
                    </a:lnTo>
                    <a:lnTo>
                      <a:pt x="447" y="2532"/>
                    </a:lnTo>
                    <a:lnTo>
                      <a:pt x="438" y="2543"/>
                    </a:lnTo>
                    <a:lnTo>
                      <a:pt x="428" y="2554"/>
                    </a:lnTo>
                    <a:lnTo>
                      <a:pt x="419" y="2564"/>
                    </a:lnTo>
                    <a:lnTo>
                      <a:pt x="408" y="2573"/>
                    </a:lnTo>
                    <a:lnTo>
                      <a:pt x="397" y="2581"/>
                    </a:lnTo>
                    <a:lnTo>
                      <a:pt x="386" y="2589"/>
                    </a:lnTo>
                    <a:lnTo>
                      <a:pt x="372" y="2595"/>
                    </a:lnTo>
                    <a:lnTo>
                      <a:pt x="357" y="2601"/>
                    </a:lnTo>
                    <a:lnTo>
                      <a:pt x="345" y="2605"/>
                    </a:lnTo>
                    <a:lnTo>
                      <a:pt x="331" y="2609"/>
                    </a:lnTo>
                    <a:lnTo>
                      <a:pt x="317" y="2611"/>
                    </a:lnTo>
                    <a:lnTo>
                      <a:pt x="303" y="2614"/>
                    </a:lnTo>
                    <a:lnTo>
                      <a:pt x="289" y="2615"/>
                    </a:lnTo>
                    <a:lnTo>
                      <a:pt x="274" y="2616"/>
                    </a:lnTo>
                    <a:lnTo>
                      <a:pt x="258" y="2617"/>
                    </a:lnTo>
                    <a:lnTo>
                      <a:pt x="242" y="2617"/>
                    </a:lnTo>
                    <a:lnTo>
                      <a:pt x="223" y="2617"/>
                    </a:lnTo>
                    <a:lnTo>
                      <a:pt x="203" y="2615"/>
                    </a:lnTo>
                    <a:lnTo>
                      <a:pt x="183" y="2612"/>
                    </a:lnTo>
                    <a:lnTo>
                      <a:pt x="164" y="2609"/>
                    </a:lnTo>
                    <a:lnTo>
                      <a:pt x="148" y="2606"/>
                    </a:lnTo>
                    <a:lnTo>
                      <a:pt x="136" y="2601"/>
                    </a:lnTo>
                    <a:lnTo>
                      <a:pt x="123" y="2597"/>
                    </a:lnTo>
                    <a:lnTo>
                      <a:pt x="111" y="2592"/>
                    </a:lnTo>
                    <a:lnTo>
                      <a:pt x="107" y="2591"/>
                    </a:lnTo>
                    <a:lnTo>
                      <a:pt x="98" y="2590"/>
                    </a:lnTo>
                    <a:lnTo>
                      <a:pt x="91" y="2592"/>
                    </a:lnTo>
                    <a:lnTo>
                      <a:pt x="85" y="2594"/>
                    </a:lnTo>
                    <a:lnTo>
                      <a:pt x="83" y="2597"/>
                    </a:lnTo>
                    <a:lnTo>
                      <a:pt x="80" y="2599"/>
                    </a:lnTo>
                    <a:lnTo>
                      <a:pt x="77" y="2603"/>
                    </a:lnTo>
                    <a:lnTo>
                      <a:pt x="75" y="2608"/>
                    </a:lnTo>
                    <a:lnTo>
                      <a:pt x="70" y="2621"/>
                    </a:lnTo>
                    <a:lnTo>
                      <a:pt x="62" y="2645"/>
                    </a:lnTo>
                    <a:lnTo>
                      <a:pt x="51" y="2674"/>
                    </a:lnTo>
                    <a:lnTo>
                      <a:pt x="38" y="2708"/>
                    </a:lnTo>
                    <a:lnTo>
                      <a:pt x="27" y="2741"/>
                    </a:lnTo>
                    <a:lnTo>
                      <a:pt x="16" y="2770"/>
                    </a:lnTo>
                    <a:lnTo>
                      <a:pt x="8" y="2794"/>
                    </a:lnTo>
                    <a:lnTo>
                      <a:pt x="2" y="2806"/>
                    </a:lnTo>
                    <a:lnTo>
                      <a:pt x="1" y="2814"/>
                    </a:lnTo>
                    <a:lnTo>
                      <a:pt x="0" y="2820"/>
                    </a:lnTo>
                    <a:lnTo>
                      <a:pt x="1" y="2826"/>
                    </a:lnTo>
                    <a:lnTo>
                      <a:pt x="4" y="2832"/>
                    </a:lnTo>
                    <a:lnTo>
                      <a:pt x="6" y="2837"/>
                    </a:lnTo>
                    <a:lnTo>
                      <a:pt x="10" y="2840"/>
                    </a:lnTo>
                    <a:lnTo>
                      <a:pt x="13" y="2843"/>
                    </a:lnTo>
                    <a:lnTo>
                      <a:pt x="18" y="2846"/>
                    </a:lnTo>
                    <a:lnTo>
                      <a:pt x="38" y="2853"/>
                    </a:lnTo>
                    <a:lnTo>
                      <a:pt x="58" y="2859"/>
                    </a:lnTo>
                    <a:lnTo>
                      <a:pt x="81" y="2866"/>
                    </a:lnTo>
                    <a:lnTo>
                      <a:pt x="107" y="2872"/>
                    </a:lnTo>
                    <a:lnTo>
                      <a:pt x="127" y="2876"/>
                    </a:lnTo>
                    <a:lnTo>
                      <a:pt x="147" y="2879"/>
                    </a:lnTo>
                    <a:lnTo>
                      <a:pt x="165" y="2883"/>
                    </a:lnTo>
                    <a:lnTo>
                      <a:pt x="183" y="2884"/>
                    </a:lnTo>
                    <a:lnTo>
                      <a:pt x="218" y="2886"/>
                    </a:lnTo>
                    <a:lnTo>
                      <a:pt x="251" y="2886"/>
                    </a:lnTo>
                    <a:lnTo>
                      <a:pt x="284" y="2886"/>
                    </a:lnTo>
                    <a:lnTo>
                      <a:pt x="317" y="2884"/>
                    </a:lnTo>
                    <a:lnTo>
                      <a:pt x="349" y="2880"/>
                    </a:lnTo>
                    <a:lnTo>
                      <a:pt x="379" y="2876"/>
                    </a:lnTo>
                    <a:lnTo>
                      <a:pt x="409" y="2871"/>
                    </a:lnTo>
                    <a:lnTo>
                      <a:pt x="438" y="2865"/>
                    </a:lnTo>
                    <a:lnTo>
                      <a:pt x="465" y="2857"/>
                    </a:lnTo>
                    <a:lnTo>
                      <a:pt x="491" y="2849"/>
                    </a:lnTo>
                    <a:lnTo>
                      <a:pt x="517" y="2838"/>
                    </a:lnTo>
                    <a:lnTo>
                      <a:pt x="541" y="2826"/>
                    </a:lnTo>
                    <a:lnTo>
                      <a:pt x="564" y="2813"/>
                    </a:lnTo>
                    <a:lnTo>
                      <a:pt x="587" y="2798"/>
                    </a:lnTo>
                    <a:lnTo>
                      <a:pt x="610" y="2781"/>
                    </a:lnTo>
                    <a:lnTo>
                      <a:pt x="632" y="2763"/>
                    </a:lnTo>
                    <a:lnTo>
                      <a:pt x="652" y="2743"/>
                    </a:lnTo>
                    <a:lnTo>
                      <a:pt x="672" y="2722"/>
                    </a:lnTo>
                    <a:lnTo>
                      <a:pt x="693" y="2699"/>
                    </a:lnTo>
                    <a:lnTo>
                      <a:pt x="711" y="2674"/>
                    </a:lnTo>
                    <a:lnTo>
                      <a:pt x="729" y="2649"/>
                    </a:lnTo>
                    <a:lnTo>
                      <a:pt x="745" y="2623"/>
                    </a:lnTo>
                    <a:lnTo>
                      <a:pt x="760" y="2595"/>
                    </a:lnTo>
                    <a:lnTo>
                      <a:pt x="773" y="2567"/>
                    </a:lnTo>
                    <a:lnTo>
                      <a:pt x="787" y="2536"/>
                    </a:lnTo>
                    <a:lnTo>
                      <a:pt x="800" y="2503"/>
                    </a:lnTo>
                    <a:lnTo>
                      <a:pt x="812" y="2468"/>
                    </a:lnTo>
                    <a:lnTo>
                      <a:pt x="824" y="2432"/>
                    </a:lnTo>
                    <a:lnTo>
                      <a:pt x="836" y="2393"/>
                    </a:lnTo>
                    <a:lnTo>
                      <a:pt x="846" y="2353"/>
                    </a:lnTo>
                    <a:lnTo>
                      <a:pt x="857" y="2311"/>
                    </a:lnTo>
                    <a:lnTo>
                      <a:pt x="867" y="2267"/>
                    </a:lnTo>
                    <a:lnTo>
                      <a:pt x="877" y="2221"/>
                    </a:lnTo>
                    <a:lnTo>
                      <a:pt x="885" y="2173"/>
                    </a:lnTo>
                    <a:lnTo>
                      <a:pt x="1106" y="924"/>
                    </a:lnTo>
                    <a:lnTo>
                      <a:pt x="1429" y="924"/>
                    </a:lnTo>
                    <a:lnTo>
                      <a:pt x="1433" y="924"/>
                    </a:lnTo>
                    <a:lnTo>
                      <a:pt x="1443" y="921"/>
                    </a:lnTo>
                    <a:lnTo>
                      <a:pt x="1449" y="918"/>
                    </a:lnTo>
                    <a:lnTo>
                      <a:pt x="1454" y="912"/>
                    </a:lnTo>
                    <a:lnTo>
                      <a:pt x="1457" y="909"/>
                    </a:lnTo>
                    <a:lnTo>
                      <a:pt x="1459" y="905"/>
                    </a:lnTo>
                    <a:lnTo>
                      <a:pt x="1461" y="901"/>
                    </a:lnTo>
                    <a:lnTo>
                      <a:pt x="1462" y="896"/>
                    </a:lnTo>
                    <a:lnTo>
                      <a:pt x="1498" y="692"/>
                    </a:lnTo>
                    <a:lnTo>
                      <a:pt x="1499" y="685"/>
                    </a:lnTo>
                    <a:lnTo>
                      <a:pt x="1498" y="679"/>
                    </a:lnTo>
                    <a:lnTo>
                      <a:pt x="1496" y="674"/>
                    </a:lnTo>
                    <a:lnTo>
                      <a:pt x="1492" y="668"/>
                    </a:lnTo>
                    <a:lnTo>
                      <a:pt x="1488" y="665"/>
                    </a:lnTo>
                    <a:lnTo>
                      <a:pt x="1483" y="662"/>
                    </a:lnTo>
                    <a:lnTo>
                      <a:pt x="1476" y="661"/>
                    </a:lnTo>
                    <a:lnTo>
                      <a:pt x="1466" y="660"/>
                    </a:lnTo>
                    <a:lnTo>
                      <a:pt x="1154" y="660"/>
                    </a:lnTo>
                    <a:lnTo>
                      <a:pt x="1155" y="654"/>
                    </a:lnTo>
                    <a:lnTo>
                      <a:pt x="1157" y="638"/>
                    </a:lnTo>
                    <a:lnTo>
                      <a:pt x="1161" y="614"/>
                    </a:lnTo>
                    <a:lnTo>
                      <a:pt x="1166" y="586"/>
                    </a:lnTo>
                    <a:lnTo>
                      <a:pt x="1174" y="553"/>
                    </a:lnTo>
                    <a:lnTo>
                      <a:pt x="1182" y="516"/>
                    </a:lnTo>
                    <a:lnTo>
                      <a:pt x="1193" y="478"/>
                    </a:lnTo>
                    <a:lnTo>
                      <a:pt x="1205" y="439"/>
                    </a:lnTo>
                    <a:lnTo>
                      <a:pt x="1212" y="423"/>
                    </a:lnTo>
                    <a:lnTo>
                      <a:pt x="1219" y="407"/>
                    </a:lnTo>
                    <a:lnTo>
                      <a:pt x="1226" y="394"/>
                    </a:lnTo>
                    <a:lnTo>
                      <a:pt x="1236" y="380"/>
                    </a:lnTo>
                    <a:lnTo>
                      <a:pt x="1245" y="367"/>
                    </a:lnTo>
                    <a:lnTo>
                      <a:pt x="1255" y="356"/>
                    </a:lnTo>
                    <a:lnTo>
                      <a:pt x="1264" y="344"/>
                    </a:lnTo>
                    <a:lnTo>
                      <a:pt x="1274" y="334"/>
                    </a:lnTo>
                    <a:lnTo>
                      <a:pt x="1282" y="326"/>
                    </a:lnTo>
                    <a:lnTo>
                      <a:pt x="1292" y="317"/>
                    </a:lnTo>
                    <a:lnTo>
                      <a:pt x="1302" y="310"/>
                    </a:lnTo>
                    <a:lnTo>
                      <a:pt x="1312" y="304"/>
                    </a:lnTo>
                    <a:lnTo>
                      <a:pt x="1322" y="297"/>
                    </a:lnTo>
                    <a:lnTo>
                      <a:pt x="1333" y="292"/>
                    </a:lnTo>
                    <a:lnTo>
                      <a:pt x="1345" y="288"/>
                    </a:lnTo>
                    <a:lnTo>
                      <a:pt x="1355" y="284"/>
                    </a:lnTo>
                    <a:lnTo>
                      <a:pt x="1367" y="280"/>
                    </a:lnTo>
                    <a:lnTo>
                      <a:pt x="1379" y="277"/>
                    </a:lnTo>
                    <a:lnTo>
                      <a:pt x="1392" y="274"/>
                    </a:lnTo>
                    <a:lnTo>
                      <a:pt x="1405" y="272"/>
                    </a:lnTo>
                    <a:lnTo>
                      <a:pt x="1432" y="270"/>
                    </a:lnTo>
                    <a:lnTo>
                      <a:pt x="1461" y="269"/>
                    </a:lnTo>
                    <a:lnTo>
                      <a:pt x="1483" y="269"/>
                    </a:lnTo>
                    <a:lnTo>
                      <a:pt x="1504" y="271"/>
                    </a:lnTo>
                    <a:lnTo>
                      <a:pt x="1523" y="273"/>
                    </a:lnTo>
                    <a:lnTo>
                      <a:pt x="1541" y="276"/>
                    </a:lnTo>
                    <a:lnTo>
                      <a:pt x="1560" y="280"/>
                    </a:lnTo>
                    <a:lnTo>
                      <a:pt x="1575" y="285"/>
                    </a:lnTo>
                    <a:lnTo>
                      <a:pt x="1584" y="287"/>
                    </a:lnTo>
                    <a:lnTo>
                      <a:pt x="1591" y="289"/>
                    </a:lnTo>
                    <a:lnTo>
                      <a:pt x="1602" y="292"/>
                    </a:lnTo>
                    <a:lnTo>
                      <a:pt x="1611" y="293"/>
                    </a:lnTo>
                    <a:lnTo>
                      <a:pt x="1617" y="292"/>
                    </a:lnTo>
                    <a:lnTo>
                      <a:pt x="1622" y="291"/>
                    </a:lnTo>
                    <a:lnTo>
                      <a:pt x="1626" y="288"/>
                    </a:lnTo>
                    <a:lnTo>
                      <a:pt x="1629" y="284"/>
                    </a:lnTo>
                    <a:lnTo>
                      <a:pt x="1632" y="279"/>
                    </a:lnTo>
                    <a:lnTo>
                      <a:pt x="1634" y="274"/>
                    </a:lnTo>
                    <a:lnTo>
                      <a:pt x="1709" y="68"/>
                    </a:lnTo>
                    <a:lnTo>
                      <a:pt x="1710" y="61"/>
                    </a:lnTo>
                    <a:lnTo>
                      <a:pt x="1710" y="53"/>
                    </a:lnTo>
                    <a:lnTo>
                      <a:pt x="1708" y="48"/>
                    </a:lnTo>
                    <a:lnTo>
                      <a:pt x="1705" y="44"/>
                    </a:lnTo>
                    <a:lnTo>
                      <a:pt x="1697" y="37"/>
                    </a:lnTo>
                    <a:lnTo>
                      <a:pt x="1691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3561" y="2001"/>
                <a:ext cx="29" cy="195"/>
              </a:xfrm>
              <a:custGeom>
                <a:avLst/>
                <a:gdLst>
                  <a:gd name="T0" fmla="*/ 316 w 316"/>
                  <a:gd name="T1" fmla="*/ 2121 h 2151"/>
                  <a:gd name="T2" fmla="*/ 316 w 316"/>
                  <a:gd name="T3" fmla="*/ 2128 h 2151"/>
                  <a:gd name="T4" fmla="*/ 315 w 316"/>
                  <a:gd name="T5" fmla="*/ 2133 h 2151"/>
                  <a:gd name="T6" fmla="*/ 312 w 316"/>
                  <a:gd name="T7" fmla="*/ 2138 h 2151"/>
                  <a:gd name="T8" fmla="*/ 309 w 316"/>
                  <a:gd name="T9" fmla="*/ 2142 h 2151"/>
                  <a:gd name="T10" fmla="*/ 304 w 316"/>
                  <a:gd name="T11" fmla="*/ 2147 h 2151"/>
                  <a:gd name="T12" fmla="*/ 300 w 316"/>
                  <a:gd name="T13" fmla="*/ 2149 h 2151"/>
                  <a:gd name="T14" fmla="*/ 294 w 316"/>
                  <a:gd name="T15" fmla="*/ 2151 h 2151"/>
                  <a:gd name="T16" fmla="*/ 288 w 316"/>
                  <a:gd name="T17" fmla="*/ 2151 h 2151"/>
                  <a:gd name="T18" fmla="*/ 29 w 316"/>
                  <a:gd name="T19" fmla="*/ 2151 h 2151"/>
                  <a:gd name="T20" fmla="*/ 22 w 316"/>
                  <a:gd name="T21" fmla="*/ 2151 h 2151"/>
                  <a:gd name="T22" fmla="*/ 17 w 316"/>
                  <a:gd name="T23" fmla="*/ 2149 h 2151"/>
                  <a:gd name="T24" fmla="*/ 13 w 316"/>
                  <a:gd name="T25" fmla="*/ 2147 h 2151"/>
                  <a:gd name="T26" fmla="*/ 9 w 316"/>
                  <a:gd name="T27" fmla="*/ 2142 h 2151"/>
                  <a:gd name="T28" fmla="*/ 5 w 316"/>
                  <a:gd name="T29" fmla="*/ 2138 h 2151"/>
                  <a:gd name="T30" fmla="*/ 2 w 316"/>
                  <a:gd name="T31" fmla="*/ 2133 h 2151"/>
                  <a:gd name="T32" fmla="*/ 1 w 316"/>
                  <a:gd name="T33" fmla="*/ 2128 h 2151"/>
                  <a:gd name="T34" fmla="*/ 0 w 316"/>
                  <a:gd name="T35" fmla="*/ 2121 h 2151"/>
                  <a:gd name="T36" fmla="*/ 0 w 316"/>
                  <a:gd name="T37" fmla="*/ 30 h 2151"/>
                  <a:gd name="T38" fmla="*/ 1 w 316"/>
                  <a:gd name="T39" fmla="*/ 23 h 2151"/>
                  <a:gd name="T40" fmla="*/ 2 w 316"/>
                  <a:gd name="T41" fmla="*/ 18 h 2151"/>
                  <a:gd name="T42" fmla="*/ 5 w 316"/>
                  <a:gd name="T43" fmla="*/ 13 h 2151"/>
                  <a:gd name="T44" fmla="*/ 9 w 316"/>
                  <a:gd name="T45" fmla="*/ 9 h 2151"/>
                  <a:gd name="T46" fmla="*/ 13 w 316"/>
                  <a:gd name="T47" fmla="*/ 5 h 2151"/>
                  <a:gd name="T48" fmla="*/ 17 w 316"/>
                  <a:gd name="T49" fmla="*/ 2 h 2151"/>
                  <a:gd name="T50" fmla="*/ 22 w 316"/>
                  <a:gd name="T51" fmla="*/ 1 h 2151"/>
                  <a:gd name="T52" fmla="*/ 29 w 316"/>
                  <a:gd name="T53" fmla="*/ 0 h 2151"/>
                  <a:gd name="T54" fmla="*/ 288 w 316"/>
                  <a:gd name="T55" fmla="*/ 0 h 2151"/>
                  <a:gd name="T56" fmla="*/ 294 w 316"/>
                  <a:gd name="T57" fmla="*/ 1 h 2151"/>
                  <a:gd name="T58" fmla="*/ 300 w 316"/>
                  <a:gd name="T59" fmla="*/ 2 h 2151"/>
                  <a:gd name="T60" fmla="*/ 304 w 316"/>
                  <a:gd name="T61" fmla="*/ 5 h 2151"/>
                  <a:gd name="T62" fmla="*/ 309 w 316"/>
                  <a:gd name="T63" fmla="*/ 9 h 2151"/>
                  <a:gd name="T64" fmla="*/ 312 w 316"/>
                  <a:gd name="T65" fmla="*/ 13 h 2151"/>
                  <a:gd name="T66" fmla="*/ 315 w 316"/>
                  <a:gd name="T67" fmla="*/ 18 h 2151"/>
                  <a:gd name="T68" fmla="*/ 316 w 316"/>
                  <a:gd name="T69" fmla="*/ 23 h 2151"/>
                  <a:gd name="T70" fmla="*/ 316 w 316"/>
                  <a:gd name="T71" fmla="*/ 30 h 2151"/>
                  <a:gd name="T72" fmla="*/ 316 w 316"/>
                  <a:gd name="T73" fmla="*/ 2121 h 2151"/>
                  <a:gd name="T74" fmla="*/ 316 w 316"/>
                  <a:gd name="T75" fmla="*/ 2121 h 2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6" h="2151">
                    <a:moveTo>
                      <a:pt x="316" y="2121"/>
                    </a:moveTo>
                    <a:lnTo>
                      <a:pt x="316" y="2128"/>
                    </a:lnTo>
                    <a:lnTo>
                      <a:pt x="315" y="2133"/>
                    </a:lnTo>
                    <a:lnTo>
                      <a:pt x="312" y="2138"/>
                    </a:lnTo>
                    <a:lnTo>
                      <a:pt x="309" y="2142"/>
                    </a:lnTo>
                    <a:lnTo>
                      <a:pt x="304" y="2147"/>
                    </a:lnTo>
                    <a:lnTo>
                      <a:pt x="300" y="2149"/>
                    </a:lnTo>
                    <a:lnTo>
                      <a:pt x="294" y="2151"/>
                    </a:lnTo>
                    <a:lnTo>
                      <a:pt x="288" y="2151"/>
                    </a:lnTo>
                    <a:lnTo>
                      <a:pt x="29" y="2151"/>
                    </a:lnTo>
                    <a:lnTo>
                      <a:pt x="22" y="2151"/>
                    </a:lnTo>
                    <a:lnTo>
                      <a:pt x="17" y="2149"/>
                    </a:lnTo>
                    <a:lnTo>
                      <a:pt x="13" y="2147"/>
                    </a:lnTo>
                    <a:lnTo>
                      <a:pt x="9" y="2142"/>
                    </a:lnTo>
                    <a:lnTo>
                      <a:pt x="5" y="2138"/>
                    </a:lnTo>
                    <a:lnTo>
                      <a:pt x="2" y="2133"/>
                    </a:lnTo>
                    <a:lnTo>
                      <a:pt x="1" y="2128"/>
                    </a:lnTo>
                    <a:lnTo>
                      <a:pt x="0" y="212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9" y="0"/>
                    </a:lnTo>
                    <a:lnTo>
                      <a:pt x="288" y="0"/>
                    </a:lnTo>
                    <a:lnTo>
                      <a:pt x="294" y="1"/>
                    </a:lnTo>
                    <a:lnTo>
                      <a:pt x="300" y="2"/>
                    </a:lnTo>
                    <a:lnTo>
                      <a:pt x="304" y="5"/>
                    </a:lnTo>
                    <a:lnTo>
                      <a:pt x="309" y="9"/>
                    </a:lnTo>
                    <a:lnTo>
                      <a:pt x="312" y="13"/>
                    </a:lnTo>
                    <a:lnTo>
                      <a:pt x="315" y="18"/>
                    </a:lnTo>
                    <a:lnTo>
                      <a:pt x="316" y="23"/>
                    </a:lnTo>
                    <a:lnTo>
                      <a:pt x="316" y="30"/>
                    </a:lnTo>
                    <a:lnTo>
                      <a:pt x="316" y="2121"/>
                    </a:lnTo>
                    <a:lnTo>
                      <a:pt x="316" y="2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1229" y="12767967"/>
              <a:ext cx="3261679" cy="632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738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1325563"/>
          </a:xfrm>
        </p:spPr>
        <p:txBody>
          <a:bodyPr>
            <a:normAutofit/>
          </a:bodyPr>
          <a:lstStyle>
            <a:lvl1pPr>
              <a:defRPr lang="en-US" sz="3300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69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492924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54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4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6519" y="2556196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0"/>
          </p:nvPr>
        </p:nvSpPr>
        <p:spPr>
          <a:xfrm>
            <a:off x="7921881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44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20312" y="0"/>
            <a:ext cx="4151376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816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late_Content 1 Line Titl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2464" y="327385"/>
            <a:ext cx="10972781" cy="54186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72462" y="1200001"/>
            <a:ext cx="10560000" cy="4614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314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39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100" smtClean="0">
                <a:latin typeface="Segoe UI Light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/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/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/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/>
            </a:lvl4pPr>
            <a:lvl5pPr>
              <a:buClr>
                <a:srgbClr val="FF9933"/>
              </a:buClr>
              <a:buSzPct val="65000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9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DE14-5056-5B9F-DEFB-A482BE04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30EB-4848-B9EC-B23D-D1A1E8B9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5579-A679-5B12-F25A-DECD7FCF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2AC7-B991-A059-8ABF-54D098EC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D7AC-6D76-099C-52AA-09734F4E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1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589C-3F67-42DE-B775-D929F4BA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62784-CE5A-29B0-A172-4FFF9F9E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787F-7E9D-1D92-F6DB-D6D6E462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C781-F867-46CA-8432-C6D59771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E8CE9-6617-3736-F792-CA0028D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9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44C1-5F5D-552A-20A8-6D3CE01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1CF5-6988-54CB-0B4A-EAE071A89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7F4B5-C5D7-2AB3-435A-15E82EED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8E05-4CE8-D993-266D-E5625DB2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E218-AAB4-01A9-8740-A295DD1F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28C2C-AB57-914F-9109-1D0748B1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3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58FC-D44B-EFD1-C8E2-3FA846F1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4B6C5-1E41-AEBD-14CC-913E3D6A2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BAFF-CFA7-4CE2-43F7-E686BC2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3A6BF-D2CE-2A10-9E18-361C85F9B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2C14-8106-A6DE-3A11-96F2E5385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25FC1-4018-B245-D12E-42B38E9C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C3525-E2FC-9272-9D6B-7762F17B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11F8A-B7A3-3745-A222-782F29BB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D385-9173-99C9-1BF3-F6120286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67972-AF90-BD87-0306-86A2DCB9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C90F-F941-9F34-C9ED-C928F015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F0E2-ABF6-F6DD-E4F1-BC269173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5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6B417-9FAD-A1E0-4CDB-78672CC8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4E99E-BB69-A1B2-E60C-03EEDB79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A564-F262-230C-A074-E9BC7B2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2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AD33-F34C-EECA-A468-752E0582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B22D-7451-7665-4DCB-5BF4E78B7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CD77-42C7-E1C9-CA8B-9CD62B58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94966-9D41-5E16-4E4E-37D69C69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3C061-9E5A-5567-B74E-CD0F78B3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90B89-BC16-36DE-040A-BB17FB8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7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FB7-A0CC-F37C-B2FB-455A33ED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16F08-3204-EAA7-447F-08530AC19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5F6A-9A54-9F12-2D55-1E92B890A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127B2-9668-BA68-A49F-49F20A74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935A4-BE14-2697-4776-B9184048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EF3F-4F5F-B709-5222-3801E346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E9355-8554-1334-AB8D-F353CA69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01C23-175D-528A-BCC6-485D9036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13D7-6CF8-DDC6-006D-E0924D16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7442-4B6C-4C09-8580-04472126AD63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85CA-25B2-76BE-8620-7BF03186A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5EDF-BF55-0A68-B30A-47A21D460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9821-D46B-42A8-AA63-8F398D676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356351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3" y="6356351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34646-DD61-4C6D-8006-41ECB0C433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3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69" y="2549185"/>
            <a:ext cx="7073659" cy="1123329"/>
          </a:xfrm>
        </p:spPr>
        <p:txBody>
          <a:bodyPr>
            <a:normAutofit/>
          </a:bodyPr>
          <a:lstStyle/>
          <a:p>
            <a:r>
              <a:rPr lang="en-GB" sz="2300" dirty="0">
                <a:solidFill>
                  <a:schemeClr val="accent3"/>
                </a:solidFill>
              </a:rPr>
              <a:t>EE Regression Suite</a:t>
            </a:r>
            <a:br>
              <a:rPr lang="en-GB" sz="2300" dirty="0">
                <a:solidFill>
                  <a:schemeClr val="accent3"/>
                </a:solidFill>
              </a:rPr>
            </a:br>
            <a:r>
              <a:rPr lang="en-GB" sz="2300" dirty="0">
                <a:solidFill>
                  <a:schemeClr val="accent3"/>
                </a:solidFill>
              </a:rPr>
              <a:t>Automation Estimations</a:t>
            </a:r>
            <a:endParaRPr lang="en-IN" sz="2300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69" y="367251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Montserrat SemiBold" panose="00000700000000000000" pitchFamily="50" charset="0"/>
              </a:rPr>
              <a:t>20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50" charset="0"/>
                <a:ea typeface="+mn-ea"/>
                <a:cs typeface="+mn-cs"/>
              </a:rPr>
              <a:t> Jan 2023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3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Test Automation Scope &amp; Estimations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5ED90-916C-1737-267B-5223F66A2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9153"/>
              </p:ext>
            </p:extLst>
          </p:nvPr>
        </p:nvGraphicFramePr>
        <p:xfrm>
          <a:off x="1162637" y="1287243"/>
          <a:ext cx="3915800" cy="1828800"/>
        </p:xfrm>
        <a:graphic>
          <a:graphicData uri="http://schemas.openxmlformats.org/drawingml/2006/table">
            <a:tbl>
              <a:tblPr/>
              <a:tblGrid>
                <a:gridCol w="2157338">
                  <a:extLst>
                    <a:ext uri="{9D8B030D-6E8A-4147-A177-3AD203B41FA5}">
                      <a16:colId xmlns:a16="http://schemas.microsoft.com/office/drawing/2014/main" val="3282826829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97744866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Test Suite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788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1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Client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TC 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24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FBMC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3420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511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IHA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3471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02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Speridian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Calibri" panose="020F0502020204030204" pitchFamily="34" charset="0"/>
                        </a:rPr>
                        <a:t>2940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378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780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D845E9-43D5-4F25-A00D-CABAE9085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86249"/>
              </p:ext>
            </p:extLst>
          </p:nvPr>
        </p:nvGraphicFramePr>
        <p:xfrm>
          <a:off x="2091104" y="3569677"/>
          <a:ext cx="6476120" cy="1828800"/>
        </p:xfrm>
        <a:graphic>
          <a:graphicData uri="http://schemas.openxmlformats.org/drawingml/2006/table">
            <a:tbl>
              <a:tblPr/>
              <a:tblGrid>
                <a:gridCol w="4267492">
                  <a:extLst>
                    <a:ext uri="{9D8B030D-6E8A-4147-A177-3AD203B41FA5}">
                      <a16:colId xmlns:a16="http://schemas.microsoft.com/office/drawing/2014/main" val="1470132670"/>
                    </a:ext>
                  </a:extLst>
                </a:gridCol>
                <a:gridCol w="2208628">
                  <a:extLst>
                    <a:ext uri="{9D8B030D-6E8A-4147-A177-3AD203B41FA5}">
                      <a16:colId xmlns:a16="http://schemas.microsoft.com/office/drawing/2014/main" val="23059722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lvl="1"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Estimations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6419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 Cases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55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FPs per TC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7662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FPs (expected)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413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Automation FPs Velocity PD 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272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1" algn="l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PDs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11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C8B7E8-4F31-B9FF-B5F8-CF6EFA669362}"/>
              </a:ext>
            </a:extLst>
          </p:cNvPr>
          <p:cNvSpPr txBox="1"/>
          <p:nvPr/>
        </p:nvSpPr>
        <p:spPr>
          <a:xfrm>
            <a:off x="5987197" y="1555312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Method: Sample Size </a:t>
            </a:r>
          </a:p>
          <a:p>
            <a:r>
              <a:rPr lang="en-IN" dirty="0"/>
              <a:t>Sample Size: 1050 TCs from 57 Modules</a:t>
            </a:r>
          </a:p>
        </p:txBody>
      </p:sp>
    </p:spTree>
    <p:extLst>
      <p:ext uri="{BB962C8B-B14F-4D97-AF65-F5344CB8AC3E}">
        <p14:creationId xmlns:p14="http://schemas.microsoft.com/office/powerpoint/2010/main" val="14710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ROI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635" y="1149531"/>
            <a:ext cx="10309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Times Regression Suite is executed Manually per Quarter or Year?</a:t>
            </a:r>
          </a:p>
          <a:p>
            <a:endParaRPr lang="en-US" sz="2400" dirty="0"/>
          </a:p>
          <a:p>
            <a:r>
              <a:rPr lang="en-US" sz="2400" dirty="0"/>
              <a:t>Manual Person Days consumed per Regression Testing ?</a:t>
            </a:r>
          </a:p>
          <a:p>
            <a:endParaRPr lang="en-US" sz="2400" dirty="0"/>
          </a:p>
          <a:p>
            <a:r>
              <a:rPr lang="en-US" sz="2400" dirty="0"/>
              <a:t>Manual Pds required for Regression Testing of 9800 TCs</a:t>
            </a:r>
          </a:p>
          <a:p>
            <a:r>
              <a:rPr lang="en-US" sz="2400" dirty="0"/>
              <a:t>147465/250 = 590 PDs (Manual)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02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473" y="3474719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ridian Corporat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-Template" id="{B5F1821B-BEA0-4178-AD22-39936E4FDDDF}" vid="{0C88636F-077E-401F-ACF0-B407873FC2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Widescreen</PresentationFormat>
  <Paragraphs>41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Montserrat</vt:lpstr>
      <vt:lpstr>Montserrat Medium</vt:lpstr>
      <vt:lpstr>Montserrat SemiBold</vt:lpstr>
      <vt:lpstr>Segoe UI Light</vt:lpstr>
      <vt:lpstr>Wingdings</vt:lpstr>
      <vt:lpstr>Office Theme</vt:lpstr>
      <vt:lpstr>Speridian Corporate</vt:lpstr>
      <vt:lpstr>EE Regression Suite Automation Estimations</vt:lpstr>
      <vt:lpstr>Test Automation Scope &amp; Estimations</vt:lpstr>
      <vt:lpstr>ROI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Regression Suite Automation Estimations</dc:title>
  <dc:creator>Ravi Boothpur</dc:creator>
  <cp:lastModifiedBy>Ravi Boothpur</cp:lastModifiedBy>
  <cp:revision>6</cp:revision>
  <dcterms:created xsi:type="dcterms:W3CDTF">2023-01-20T09:20:36Z</dcterms:created>
  <dcterms:modified xsi:type="dcterms:W3CDTF">2023-01-20T09:50:18Z</dcterms:modified>
</cp:coreProperties>
</file>