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29" r:id="rId4"/>
  </p:sldMasterIdLst>
  <p:notesMasterIdLst>
    <p:notesMasterId r:id="rId28"/>
  </p:notesMasterIdLst>
  <p:handoutMasterIdLst>
    <p:handoutMasterId r:id="rId29"/>
  </p:handoutMasterIdLst>
  <p:sldIdLst>
    <p:sldId id="2076137413" r:id="rId5"/>
    <p:sldId id="2076137539" r:id="rId6"/>
    <p:sldId id="2076137540" r:id="rId7"/>
    <p:sldId id="2076137535" r:id="rId8"/>
    <p:sldId id="2076137541" r:id="rId9"/>
    <p:sldId id="2076137542" r:id="rId10"/>
    <p:sldId id="2076137543" r:id="rId11"/>
    <p:sldId id="2076137544" r:id="rId12"/>
    <p:sldId id="2076137545" r:id="rId13"/>
    <p:sldId id="2076137546" r:id="rId14"/>
    <p:sldId id="2076137547" r:id="rId15"/>
    <p:sldId id="2076137548" r:id="rId16"/>
    <p:sldId id="2076137549" r:id="rId17"/>
    <p:sldId id="2076137550" r:id="rId18"/>
    <p:sldId id="2076137551" r:id="rId19"/>
    <p:sldId id="2076137552" r:id="rId20"/>
    <p:sldId id="2076137553" r:id="rId21"/>
    <p:sldId id="2076137555" r:id="rId22"/>
    <p:sldId id="2076137556" r:id="rId23"/>
    <p:sldId id="2076137557" r:id="rId24"/>
    <p:sldId id="2076137558" r:id="rId25"/>
    <p:sldId id="2076137554" r:id="rId26"/>
    <p:sldId id="20761375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264" userDrawn="1">
          <p15:clr>
            <a:srgbClr val="A4A3A4"/>
          </p15:clr>
        </p15:guide>
        <p15:guide id="2" orient="horz" pos="3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EDD2"/>
    <a:srgbClr val="E0B1E9"/>
    <a:srgbClr val="E9FCFD"/>
    <a:srgbClr val="C1CCF6"/>
    <a:srgbClr val="8E9DEF"/>
    <a:srgbClr val="D5BAEB"/>
    <a:srgbClr val="A3E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239C33-F7BC-4D4E-8AD8-B83A77872936}" v="2" dt="2022-05-31T20:11:12.955"/>
    <p1510:client id="{7499B5A9-5ACB-4647-8C2B-3FD84CE58EBE}" v="54" dt="2022-09-13T11:29:52.509"/>
    <p1510:client id="{B0D3D091-4208-46F7-8049-7E8038040D49}" v="257" dt="2022-06-08T14:54:16.6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pos="6264"/>
        <p:guide orient="horz"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Shahbaz Naeem" userId="8374a199-8158-4225-8731-ab8bb1689c2e" providerId="ADAL" clId="{69239C33-F7BC-4D4E-8AD8-B83A77872936}"/>
    <pc:docChg chg="custSel modSld">
      <pc:chgData name="Hamza Shahbaz Naeem" userId="8374a199-8158-4225-8731-ab8bb1689c2e" providerId="ADAL" clId="{69239C33-F7BC-4D4E-8AD8-B83A77872936}" dt="2022-05-31T20:22:30.672" v="648" actId="14100"/>
      <pc:docMkLst>
        <pc:docMk/>
      </pc:docMkLst>
      <pc:sldChg chg="modSp mod">
        <pc:chgData name="Hamza Shahbaz Naeem" userId="8374a199-8158-4225-8731-ab8bb1689c2e" providerId="ADAL" clId="{69239C33-F7BC-4D4E-8AD8-B83A77872936}" dt="2022-05-31T20:12:17.818" v="112" actId="20577"/>
        <pc:sldMkLst>
          <pc:docMk/>
          <pc:sldMk cId="178346761" sldId="2076137514"/>
        </pc:sldMkLst>
        <pc:graphicFrameChg chg="mod modGraphic">
          <ac:chgData name="Hamza Shahbaz Naeem" userId="8374a199-8158-4225-8731-ab8bb1689c2e" providerId="ADAL" clId="{69239C33-F7BC-4D4E-8AD8-B83A77872936}" dt="2022-05-31T20:12:17.818" v="112" actId="20577"/>
          <ac:graphicFrameMkLst>
            <pc:docMk/>
            <pc:sldMk cId="178346761" sldId="2076137514"/>
            <ac:graphicFrameMk id="90" creationId="{00000000-0000-0000-0000-000000000000}"/>
          </ac:graphicFrameMkLst>
        </pc:graphicFrameChg>
      </pc:sldChg>
      <pc:sldChg chg="modSp mod">
        <pc:chgData name="Hamza Shahbaz Naeem" userId="8374a199-8158-4225-8731-ab8bb1689c2e" providerId="ADAL" clId="{69239C33-F7BC-4D4E-8AD8-B83A77872936}" dt="2022-05-31T20:22:30.672" v="648" actId="14100"/>
        <pc:sldMkLst>
          <pc:docMk/>
          <pc:sldMk cId="4066954532" sldId="2076137534"/>
        </pc:sldMkLst>
        <pc:graphicFrameChg chg="mod modGraphic">
          <ac:chgData name="Hamza Shahbaz Naeem" userId="8374a199-8158-4225-8731-ab8bb1689c2e" providerId="ADAL" clId="{69239C33-F7BC-4D4E-8AD8-B83A77872936}" dt="2022-05-31T20:22:30.672" v="648" actId="14100"/>
          <ac:graphicFrameMkLst>
            <pc:docMk/>
            <pc:sldMk cId="4066954532" sldId="2076137534"/>
            <ac:graphicFrameMk id="35" creationId="{00000000-0000-0000-0000-000000000000}"/>
          </ac:graphicFrameMkLst>
        </pc:graphicFrameChg>
        <pc:graphicFrameChg chg="modGraphic">
          <ac:chgData name="Hamza Shahbaz Naeem" userId="8374a199-8158-4225-8731-ab8bb1689c2e" providerId="ADAL" clId="{69239C33-F7BC-4D4E-8AD8-B83A77872936}" dt="2022-05-31T20:22:26.379" v="647" actId="20577"/>
          <ac:graphicFrameMkLst>
            <pc:docMk/>
            <pc:sldMk cId="4066954532" sldId="2076137534"/>
            <ac:graphicFrameMk id="90" creationId="{00000000-0000-0000-0000-000000000000}"/>
          </ac:graphicFrameMkLst>
        </pc:graphicFrameChg>
      </pc:sldChg>
    </pc:docChg>
  </pc:docChgLst>
  <pc:docChgLst>
    <pc:chgData name="Hamza Shahbaz Naeem" userId="8374a199-8158-4225-8731-ab8bb1689c2e" providerId="ADAL" clId="{D982FE14-0764-4229-854F-5E1F75B93D9B}"/>
    <pc:docChg chg="custSel modSld sldOrd">
      <pc:chgData name="Hamza Shahbaz Naeem" userId="8374a199-8158-4225-8731-ab8bb1689c2e" providerId="ADAL" clId="{D982FE14-0764-4229-854F-5E1F75B93D9B}" dt="2022-03-01T21:18:50.130" v="853" actId="20577"/>
      <pc:docMkLst>
        <pc:docMk/>
      </pc:docMkLst>
      <pc:sldChg chg="modSp mod">
        <pc:chgData name="Hamza Shahbaz Naeem" userId="8374a199-8158-4225-8731-ab8bb1689c2e" providerId="ADAL" clId="{D982FE14-0764-4229-854F-5E1F75B93D9B}" dt="2022-03-01T21:18:50.130" v="853" actId="20577"/>
        <pc:sldMkLst>
          <pc:docMk/>
          <pc:sldMk cId="231449807" sldId="2076137413"/>
        </pc:sldMkLst>
        <pc:spChg chg="mod">
          <ac:chgData name="Hamza Shahbaz Naeem" userId="8374a199-8158-4225-8731-ab8bb1689c2e" providerId="ADAL" clId="{D982FE14-0764-4229-854F-5E1F75B93D9B}" dt="2022-03-01T21:18:50.130" v="853" actId="20577"/>
          <ac:spMkLst>
            <pc:docMk/>
            <pc:sldMk cId="231449807" sldId="2076137413"/>
            <ac:spMk id="6" creationId="{58717D92-BA27-4BD8-9F31-CBB7832F9E2F}"/>
          </ac:spMkLst>
        </pc:spChg>
      </pc:sldChg>
      <pc:sldChg chg="modSp mod">
        <pc:chgData name="Hamza Shahbaz Naeem" userId="8374a199-8158-4225-8731-ab8bb1689c2e" providerId="ADAL" clId="{D982FE14-0764-4229-854F-5E1F75B93D9B}" dt="2022-03-01T20:38:26.603" v="0" actId="313"/>
        <pc:sldMkLst>
          <pc:docMk/>
          <pc:sldMk cId="178346761" sldId="2076137514"/>
        </pc:sldMkLst>
        <pc:graphicFrameChg chg="modGraphic">
          <ac:chgData name="Hamza Shahbaz Naeem" userId="8374a199-8158-4225-8731-ab8bb1689c2e" providerId="ADAL" clId="{D982FE14-0764-4229-854F-5E1F75B93D9B}" dt="2022-03-01T20:38:26.603" v="0" actId="313"/>
          <ac:graphicFrameMkLst>
            <pc:docMk/>
            <pc:sldMk cId="178346761" sldId="2076137514"/>
            <ac:graphicFrameMk id="90" creationId="{00000000-0000-0000-0000-000000000000}"/>
          </ac:graphicFrameMkLst>
        </pc:graphicFrameChg>
      </pc:sldChg>
      <pc:sldChg chg="modSp mod">
        <pc:chgData name="Hamza Shahbaz Naeem" userId="8374a199-8158-4225-8731-ab8bb1689c2e" providerId="ADAL" clId="{D982FE14-0764-4229-854F-5E1F75B93D9B}" dt="2022-03-01T21:16:25.923" v="828" actId="20577"/>
        <pc:sldMkLst>
          <pc:docMk/>
          <pc:sldMk cId="564521773" sldId="2076137519"/>
        </pc:sldMkLst>
        <pc:spChg chg="mod">
          <ac:chgData name="Hamza Shahbaz Naeem" userId="8374a199-8158-4225-8731-ab8bb1689c2e" providerId="ADAL" clId="{D982FE14-0764-4229-854F-5E1F75B93D9B}" dt="2022-03-01T21:16:25.923" v="828" actId="20577"/>
          <ac:spMkLst>
            <pc:docMk/>
            <pc:sldMk cId="564521773" sldId="2076137519"/>
            <ac:spMk id="18" creationId="{8EB8A67B-4CED-41BB-8EE7-E84D95F7461D}"/>
          </ac:spMkLst>
        </pc:spChg>
        <pc:graphicFrameChg chg="mod modGraphic">
          <ac:chgData name="Hamza Shahbaz Naeem" userId="8374a199-8158-4225-8731-ab8bb1689c2e" providerId="ADAL" clId="{D982FE14-0764-4229-854F-5E1F75B93D9B}" dt="2022-03-01T20:45:02.447" v="301" actId="20577"/>
          <ac:graphicFrameMkLst>
            <pc:docMk/>
            <pc:sldMk cId="564521773" sldId="2076137519"/>
            <ac:graphicFrameMk id="138" creationId="{7C6F8FB6-877A-4F89-A054-C43D11ED73A9}"/>
          </ac:graphicFrameMkLst>
        </pc:graphicFrameChg>
      </pc:sldChg>
      <pc:sldChg chg="modSp mod">
        <pc:chgData name="Hamza Shahbaz Naeem" userId="8374a199-8158-4225-8731-ab8bb1689c2e" providerId="ADAL" clId="{D982FE14-0764-4229-854F-5E1F75B93D9B}" dt="2022-03-01T21:16:57.637" v="830" actId="14100"/>
        <pc:sldMkLst>
          <pc:docMk/>
          <pc:sldMk cId="3185822195" sldId="2076137520"/>
        </pc:sldMkLst>
        <pc:graphicFrameChg chg="modGraphic">
          <ac:chgData name="Hamza Shahbaz Naeem" userId="8374a199-8158-4225-8731-ab8bb1689c2e" providerId="ADAL" clId="{D982FE14-0764-4229-854F-5E1F75B93D9B}" dt="2022-03-01T21:16:57.637" v="830" actId="14100"/>
          <ac:graphicFrameMkLst>
            <pc:docMk/>
            <pc:sldMk cId="3185822195" sldId="2076137520"/>
            <ac:graphicFrameMk id="260" creationId="{7C6F8FB6-877A-4F89-A054-C43D11ED73A9}"/>
          </ac:graphicFrameMkLst>
        </pc:graphicFrameChg>
      </pc:sldChg>
      <pc:sldChg chg="ord">
        <pc:chgData name="Hamza Shahbaz Naeem" userId="8374a199-8158-4225-8731-ab8bb1689c2e" providerId="ADAL" clId="{D982FE14-0764-4229-854F-5E1F75B93D9B}" dt="2022-03-01T21:01:08.981" v="814"/>
        <pc:sldMkLst>
          <pc:docMk/>
          <pc:sldMk cId="2294628589" sldId="2076137522"/>
        </pc:sldMkLst>
      </pc:sldChg>
    </pc:docChg>
  </pc:docChgLst>
  <pc:docChgLst>
    <pc:chgData name="Karthik Prasad" userId="S::karthik.prasad@speridian.com::434a3e75-ae36-4872-aafc-05d7d979855f" providerId="AD" clId="Web-{1C006CA6-3F19-4649-A418-A4E8115D78E7}"/>
    <pc:docChg chg="modSld">
      <pc:chgData name="Karthik Prasad" userId="S::karthik.prasad@speridian.com::434a3e75-ae36-4872-aafc-05d7d979855f" providerId="AD" clId="Web-{1C006CA6-3F19-4649-A418-A4E8115D78E7}" dt="2022-02-09T17:34:44.909" v="69"/>
      <pc:docMkLst>
        <pc:docMk/>
      </pc:docMkLst>
      <pc:sldChg chg="addSp delSp modSp">
        <pc:chgData name="Karthik Prasad" userId="S::karthik.prasad@speridian.com::434a3e75-ae36-4872-aafc-05d7d979855f" providerId="AD" clId="Web-{1C006CA6-3F19-4649-A418-A4E8115D78E7}" dt="2022-02-09T17:34:44.909" v="69"/>
        <pc:sldMkLst>
          <pc:docMk/>
          <pc:sldMk cId="878085374" sldId="305"/>
        </pc:sldMkLst>
        <pc:spChg chg="add del mod">
          <ac:chgData name="Karthik Prasad" userId="S::karthik.prasad@speridian.com::434a3e75-ae36-4872-aafc-05d7d979855f" providerId="AD" clId="Web-{1C006CA6-3F19-4649-A418-A4E8115D78E7}" dt="2022-02-09T17:29:40.635" v="28"/>
          <ac:spMkLst>
            <pc:docMk/>
            <pc:sldMk cId="878085374" sldId="305"/>
            <ac:spMk id="2" creationId="{546E82DF-8B16-44A4-A1A2-09853A5D8EF5}"/>
          </ac:spMkLst>
        </pc:spChg>
        <pc:spChg chg="add mod">
          <ac:chgData name="Karthik Prasad" userId="S::karthik.prasad@speridian.com::434a3e75-ae36-4872-aafc-05d7d979855f" providerId="AD" clId="Web-{1C006CA6-3F19-4649-A418-A4E8115D78E7}" dt="2022-02-09T17:34:34.783" v="68" actId="1076"/>
          <ac:spMkLst>
            <pc:docMk/>
            <pc:sldMk cId="878085374" sldId="305"/>
            <ac:spMk id="5" creationId="{952926D7-16DF-4F95-99C5-A5D70B9E2B48}"/>
          </ac:spMkLst>
        </pc:spChg>
        <pc:spChg chg="mod">
          <ac:chgData name="Karthik Prasad" userId="S::karthik.prasad@speridian.com::434a3e75-ae36-4872-aafc-05d7d979855f" providerId="AD" clId="Web-{1C006CA6-3F19-4649-A418-A4E8115D78E7}" dt="2022-02-09T17:33:25.453" v="58" actId="1076"/>
          <ac:spMkLst>
            <pc:docMk/>
            <pc:sldMk cId="878085374" sldId="305"/>
            <ac:spMk id="10" creationId="{E5A761FB-7CBD-4D05-B9BC-43136C8B2114}"/>
          </ac:spMkLst>
        </pc:spChg>
        <pc:spChg chg="add mod">
          <ac:chgData name="Karthik Prasad" userId="S::karthik.prasad@speridian.com::434a3e75-ae36-4872-aafc-05d7d979855f" providerId="AD" clId="Web-{1C006CA6-3F19-4649-A418-A4E8115D78E7}" dt="2022-02-09T17:34:30.940" v="67" actId="1076"/>
          <ac:spMkLst>
            <pc:docMk/>
            <pc:sldMk cId="878085374" sldId="305"/>
            <ac:spMk id="22" creationId="{DEC6F88A-4C24-44DE-9E64-7FE1FCEE5C84}"/>
          </ac:spMkLst>
        </pc:spChg>
        <pc:spChg chg="add mod">
          <ac:chgData name="Karthik Prasad" userId="S::karthik.prasad@speridian.com::434a3e75-ae36-4872-aafc-05d7d979855f" providerId="AD" clId="Web-{1C006CA6-3F19-4649-A418-A4E8115D78E7}" dt="2022-02-09T17:33:53.798" v="62" actId="1076"/>
          <ac:spMkLst>
            <pc:docMk/>
            <pc:sldMk cId="878085374" sldId="305"/>
            <ac:spMk id="23" creationId="{F35EED16-46B9-4D2F-ABAA-12F6103FE5F6}"/>
          </ac:spMkLst>
        </pc:spChg>
        <pc:graphicFrameChg chg="mod modGraphic">
          <ac:chgData name="Karthik Prasad" userId="S::karthik.prasad@speridian.com::434a3e75-ae36-4872-aafc-05d7d979855f" providerId="AD" clId="Web-{1C006CA6-3F19-4649-A418-A4E8115D78E7}" dt="2022-02-09T17:31:46.717" v="44"/>
          <ac:graphicFrameMkLst>
            <pc:docMk/>
            <pc:sldMk cId="878085374" sldId="305"/>
            <ac:graphicFrameMk id="15" creationId="{4191E439-4694-41F4-B668-F798ECA16783}"/>
          </ac:graphicFrameMkLst>
        </pc:graphicFrameChg>
        <pc:graphicFrameChg chg="mod modGraphic">
          <ac:chgData name="Karthik Prasad" userId="S::karthik.prasad@speridian.com::434a3e75-ae36-4872-aafc-05d7d979855f" providerId="AD" clId="Web-{1C006CA6-3F19-4649-A418-A4E8115D78E7}" dt="2022-02-09T17:32:54.812" v="55"/>
          <ac:graphicFrameMkLst>
            <pc:docMk/>
            <pc:sldMk cId="878085374" sldId="305"/>
            <ac:graphicFrameMk id="16" creationId="{2D87493B-B6BA-4CA4-BEB6-10BAB12B8CA4}"/>
          </ac:graphicFrameMkLst>
        </pc:graphicFrameChg>
        <pc:graphicFrameChg chg="mod modGraphic">
          <ac:chgData name="Karthik Prasad" userId="S::karthik.prasad@speridian.com::434a3e75-ae36-4872-aafc-05d7d979855f" providerId="AD" clId="Web-{1C006CA6-3F19-4649-A418-A4E8115D78E7}" dt="2022-02-09T17:34:44.909" v="69"/>
          <ac:graphicFrameMkLst>
            <pc:docMk/>
            <pc:sldMk cId="878085374" sldId="305"/>
            <ac:graphicFrameMk id="17" creationId="{8E24179F-B3A2-46E4-BFCA-EE3A9595CCB3}"/>
          </ac:graphicFrameMkLst>
        </pc:graphicFrameChg>
      </pc:sldChg>
    </pc:docChg>
  </pc:docChgLst>
  <pc:docChgLst>
    <pc:chgData name="Narayanaswami Venkataramanan" userId="96603faf-f0cd-4db4-a4fa-3ddc383b0170" providerId="ADAL" clId="{B98F7089-D358-46EB-9737-84E24EF52669}"/>
    <pc:docChg chg="undo custSel delSld modSld">
      <pc:chgData name="Narayanaswami Venkataramanan" userId="96603faf-f0cd-4db4-a4fa-3ddc383b0170" providerId="ADAL" clId="{B98F7089-D358-46EB-9737-84E24EF52669}" dt="2022-02-16T15:28:37.743" v="519" actId="2696"/>
      <pc:docMkLst>
        <pc:docMk/>
      </pc:docMkLst>
      <pc:sldChg chg="modSp mod">
        <pc:chgData name="Narayanaswami Venkataramanan" userId="96603faf-f0cd-4db4-a4fa-3ddc383b0170" providerId="ADAL" clId="{B98F7089-D358-46EB-9737-84E24EF52669}" dt="2022-02-16T13:13:03.561" v="40" actId="6549"/>
        <pc:sldMkLst>
          <pc:docMk/>
          <pc:sldMk cId="1225259888" sldId="304"/>
        </pc:sldMkLst>
        <pc:graphicFrameChg chg="mod modGraphic">
          <ac:chgData name="Narayanaswami Venkataramanan" userId="96603faf-f0cd-4db4-a4fa-3ddc383b0170" providerId="ADAL" clId="{B98F7089-D358-46EB-9737-84E24EF52669}" dt="2022-02-16T13:13:03.561" v="40" actId="6549"/>
          <ac:graphicFrameMkLst>
            <pc:docMk/>
            <pc:sldMk cId="1225259888" sldId="304"/>
            <ac:graphicFrameMk id="6" creationId="{00000000-0000-0000-0000-000000000000}"/>
          </ac:graphicFrameMkLst>
        </pc:graphicFrameChg>
      </pc:sldChg>
      <pc:sldChg chg="del">
        <pc:chgData name="Narayanaswami Venkataramanan" userId="96603faf-f0cd-4db4-a4fa-3ddc383b0170" providerId="ADAL" clId="{B98F7089-D358-46EB-9737-84E24EF52669}" dt="2022-02-16T13:36:09.179" v="308" actId="2696"/>
        <pc:sldMkLst>
          <pc:docMk/>
          <pc:sldMk cId="878085374" sldId="305"/>
        </pc:sldMkLst>
      </pc:sldChg>
      <pc:sldChg chg="modSp mod">
        <pc:chgData name="Narayanaswami Venkataramanan" userId="96603faf-f0cd-4db4-a4fa-3ddc383b0170" providerId="ADAL" clId="{B98F7089-D358-46EB-9737-84E24EF52669}" dt="2022-02-16T13:07:48.342" v="11" actId="20577"/>
        <pc:sldMkLst>
          <pc:docMk/>
          <pc:sldMk cId="231449807" sldId="2076137413"/>
        </pc:sldMkLst>
        <pc:spChg chg="mod">
          <ac:chgData name="Narayanaswami Venkataramanan" userId="96603faf-f0cd-4db4-a4fa-3ddc383b0170" providerId="ADAL" clId="{B98F7089-D358-46EB-9737-84E24EF52669}" dt="2022-02-16T13:07:48.342" v="11" actId="20577"/>
          <ac:spMkLst>
            <pc:docMk/>
            <pc:sldMk cId="231449807" sldId="2076137413"/>
            <ac:spMk id="5" creationId="{9CA7D064-2BEC-448F-90FA-F835B260CFA9}"/>
          </ac:spMkLst>
        </pc:spChg>
      </pc:sldChg>
      <pc:sldChg chg="modSp del mod">
        <pc:chgData name="Narayanaswami Venkataramanan" userId="96603faf-f0cd-4db4-a4fa-3ddc383b0170" providerId="ADAL" clId="{B98F7089-D358-46EB-9737-84E24EF52669}" dt="2022-02-16T15:28:10.627" v="518" actId="2696"/>
        <pc:sldMkLst>
          <pc:docMk/>
          <pc:sldMk cId="2676904444" sldId="2076137510"/>
        </pc:sldMkLst>
        <pc:graphicFrameChg chg="mod modGraphic">
          <ac:chgData name="Narayanaswami Venkataramanan" userId="96603faf-f0cd-4db4-a4fa-3ddc383b0170" providerId="ADAL" clId="{B98F7089-D358-46EB-9737-84E24EF52669}" dt="2022-02-16T13:55:25.109" v="439" actId="113"/>
          <ac:graphicFrameMkLst>
            <pc:docMk/>
            <pc:sldMk cId="2676904444" sldId="2076137510"/>
            <ac:graphicFrameMk id="138" creationId="{7C6F8FB6-877A-4F89-A054-C43D11ED73A9}"/>
          </ac:graphicFrameMkLst>
        </pc:graphicFrameChg>
      </pc:sldChg>
      <pc:sldChg chg="modSp del mod">
        <pc:chgData name="Narayanaswami Venkataramanan" userId="96603faf-f0cd-4db4-a4fa-3ddc383b0170" providerId="ADAL" clId="{B98F7089-D358-46EB-9737-84E24EF52669}" dt="2022-02-16T15:28:37.743" v="519" actId="2696"/>
        <pc:sldMkLst>
          <pc:docMk/>
          <pc:sldMk cId="1973886631" sldId="2076137511"/>
        </pc:sldMkLst>
        <pc:graphicFrameChg chg="mod modGraphic">
          <ac:chgData name="Narayanaswami Venkataramanan" userId="96603faf-f0cd-4db4-a4fa-3ddc383b0170" providerId="ADAL" clId="{B98F7089-D358-46EB-9737-84E24EF52669}" dt="2022-02-16T13:58:15.727" v="510" actId="6549"/>
          <ac:graphicFrameMkLst>
            <pc:docMk/>
            <pc:sldMk cId="1973886631" sldId="2076137511"/>
            <ac:graphicFrameMk id="260" creationId="{7C6F8FB6-877A-4F89-A054-C43D11ED73A9}"/>
          </ac:graphicFrameMkLst>
        </pc:graphicFrameChg>
        <pc:graphicFrameChg chg="modGraphic">
          <ac:chgData name="Narayanaswami Venkataramanan" userId="96603faf-f0cd-4db4-a4fa-3ddc383b0170" providerId="ADAL" clId="{B98F7089-D358-46EB-9737-84E24EF52669}" dt="2022-02-16T13:59:50.518" v="517" actId="20577"/>
          <ac:graphicFrameMkLst>
            <pc:docMk/>
            <pc:sldMk cId="1973886631" sldId="2076137511"/>
            <ac:graphicFrameMk id="261" creationId="{2112F41B-5477-4771-A15C-DAA7F63C4F5A}"/>
          </ac:graphicFrameMkLst>
        </pc:graphicFrameChg>
      </pc:sldChg>
      <pc:sldChg chg="modSp del mod">
        <pc:chgData name="Narayanaswami Venkataramanan" userId="96603faf-f0cd-4db4-a4fa-3ddc383b0170" providerId="ADAL" clId="{B98F7089-D358-46EB-9737-84E24EF52669}" dt="2022-02-16T13:26:25.760" v="234" actId="2696"/>
        <pc:sldMkLst>
          <pc:docMk/>
          <pc:sldMk cId="1665845488" sldId="2076137512"/>
        </pc:sldMkLst>
        <pc:graphicFrameChg chg="modGraphic">
          <ac:chgData name="Narayanaswami Venkataramanan" userId="96603faf-f0cd-4db4-a4fa-3ddc383b0170" providerId="ADAL" clId="{B98F7089-D358-46EB-9737-84E24EF52669}" dt="2022-02-16T13:17:04.590" v="83" actId="14734"/>
          <ac:graphicFrameMkLst>
            <pc:docMk/>
            <pc:sldMk cId="1665845488" sldId="2076137512"/>
            <ac:graphicFrameMk id="90" creationId="{00000000-0000-0000-0000-000000000000}"/>
          </ac:graphicFrameMkLst>
        </pc:graphicFrameChg>
      </pc:sldChg>
      <pc:sldChg chg="addSp modSp mod">
        <pc:chgData name="Narayanaswami Venkataramanan" userId="96603faf-f0cd-4db4-a4fa-3ddc383b0170" providerId="ADAL" clId="{B98F7089-D358-46EB-9737-84E24EF52669}" dt="2022-02-16T13:51:17.339" v="420" actId="20577"/>
        <pc:sldMkLst>
          <pc:docMk/>
          <pc:sldMk cId="178346761" sldId="2076137514"/>
        </pc:sldMkLst>
        <pc:spChg chg="mod">
          <ac:chgData name="Narayanaswami Venkataramanan" userId="96603faf-f0cd-4db4-a4fa-3ddc383b0170" providerId="ADAL" clId="{B98F7089-D358-46EB-9737-84E24EF52669}" dt="2022-02-16T13:20:00.722" v="134" actId="14100"/>
          <ac:spMkLst>
            <pc:docMk/>
            <pc:sldMk cId="178346761" sldId="2076137514"/>
            <ac:spMk id="41" creationId="{00000000-0000-0000-0000-000000000000}"/>
          </ac:spMkLst>
        </pc:spChg>
        <pc:spChg chg="mod">
          <ac:chgData name="Narayanaswami Venkataramanan" userId="96603faf-f0cd-4db4-a4fa-3ddc383b0170" providerId="ADAL" clId="{B98F7089-D358-46EB-9737-84E24EF52669}" dt="2022-02-16T13:20:29.008" v="151" actId="1037"/>
          <ac:spMkLst>
            <pc:docMk/>
            <pc:sldMk cId="178346761" sldId="2076137514"/>
            <ac:spMk id="44" creationId="{00000000-0000-0000-0000-000000000000}"/>
          </ac:spMkLst>
        </pc:spChg>
        <pc:spChg chg="mod">
          <ac:chgData name="Narayanaswami Venkataramanan" userId="96603faf-f0cd-4db4-a4fa-3ddc383b0170" providerId="ADAL" clId="{B98F7089-D358-46EB-9737-84E24EF52669}" dt="2022-02-16T13:21:48.914" v="179" actId="14100"/>
          <ac:spMkLst>
            <pc:docMk/>
            <pc:sldMk cId="178346761" sldId="2076137514"/>
            <ac:spMk id="46" creationId="{00000000-0000-0000-0000-000000000000}"/>
          </ac:spMkLst>
        </pc:spChg>
        <pc:spChg chg="mod">
          <ac:chgData name="Narayanaswami Venkataramanan" userId="96603faf-f0cd-4db4-a4fa-3ddc383b0170" providerId="ADAL" clId="{B98F7089-D358-46EB-9737-84E24EF52669}" dt="2022-02-16T13:25:46.867" v="220" actId="1036"/>
          <ac:spMkLst>
            <pc:docMk/>
            <pc:sldMk cId="178346761" sldId="2076137514"/>
            <ac:spMk id="55" creationId="{00000000-0000-0000-0000-000000000000}"/>
          </ac:spMkLst>
        </pc:spChg>
        <pc:spChg chg="mod">
          <ac:chgData name="Narayanaswami Venkataramanan" userId="96603faf-f0cd-4db4-a4fa-3ddc383b0170" providerId="ADAL" clId="{B98F7089-D358-46EB-9737-84E24EF52669}" dt="2022-02-16T13:26:01.672" v="233" actId="1036"/>
          <ac:spMkLst>
            <pc:docMk/>
            <pc:sldMk cId="178346761" sldId="2076137514"/>
            <ac:spMk id="56" creationId="{00000000-0000-0000-0000-000000000000}"/>
          </ac:spMkLst>
        </pc:spChg>
        <pc:spChg chg="mod">
          <ac:chgData name="Narayanaswami Venkataramanan" userId="96603faf-f0cd-4db4-a4fa-3ddc383b0170" providerId="ADAL" clId="{B98F7089-D358-46EB-9737-84E24EF52669}" dt="2022-02-16T13:24:01.079" v="202" actId="1037"/>
          <ac:spMkLst>
            <pc:docMk/>
            <pc:sldMk cId="178346761" sldId="2076137514"/>
            <ac:spMk id="66" creationId="{7D21E776-57BA-45AB-97A5-65476F0FEEE3}"/>
          </ac:spMkLst>
        </pc:spChg>
        <pc:spChg chg="add mod">
          <ac:chgData name="Narayanaswami Venkataramanan" userId="96603faf-f0cd-4db4-a4fa-3ddc383b0170" providerId="ADAL" clId="{B98F7089-D358-46EB-9737-84E24EF52669}" dt="2022-02-16T13:24:19.405" v="206" actId="1036"/>
          <ac:spMkLst>
            <pc:docMk/>
            <pc:sldMk cId="178346761" sldId="2076137514"/>
            <ac:spMk id="68" creationId="{F2BA25C9-071D-441B-A720-3DAD23CA8468}"/>
          </ac:spMkLst>
        </pc:spChg>
        <pc:spChg chg="add mod">
          <ac:chgData name="Narayanaswami Venkataramanan" userId="96603faf-f0cd-4db4-a4fa-3ddc383b0170" providerId="ADAL" clId="{B98F7089-D358-46EB-9737-84E24EF52669}" dt="2022-02-16T13:24:19.405" v="206" actId="1036"/>
          <ac:spMkLst>
            <pc:docMk/>
            <pc:sldMk cId="178346761" sldId="2076137514"/>
            <ac:spMk id="69" creationId="{B264AEB1-9104-471F-BEBA-775AF1CE1A19}"/>
          </ac:spMkLst>
        </pc:spChg>
        <pc:spChg chg="mod">
          <ac:chgData name="Narayanaswami Venkataramanan" userId="96603faf-f0cd-4db4-a4fa-3ddc383b0170" providerId="ADAL" clId="{B98F7089-D358-46EB-9737-84E24EF52669}" dt="2022-02-16T13:25:52.065" v="230" actId="1036"/>
          <ac:spMkLst>
            <pc:docMk/>
            <pc:sldMk cId="178346761" sldId="2076137514"/>
            <ac:spMk id="100" creationId="{F3F1DA14-AC72-428F-BFB7-1B87892AAD2F}"/>
          </ac:spMkLst>
        </pc:spChg>
        <pc:graphicFrameChg chg="modGraphic">
          <ac:chgData name="Narayanaswami Venkataramanan" userId="96603faf-f0cd-4db4-a4fa-3ddc383b0170" providerId="ADAL" clId="{B98F7089-D358-46EB-9737-84E24EF52669}" dt="2022-02-16T13:25:31.462" v="209" actId="14734"/>
          <ac:graphicFrameMkLst>
            <pc:docMk/>
            <pc:sldMk cId="178346761" sldId="2076137514"/>
            <ac:graphicFrameMk id="35" creationId="{00000000-0000-0000-0000-000000000000}"/>
          </ac:graphicFrameMkLst>
        </pc:graphicFrameChg>
        <pc:graphicFrameChg chg="mod modGraphic">
          <ac:chgData name="Narayanaswami Venkataramanan" userId="96603faf-f0cd-4db4-a4fa-3ddc383b0170" providerId="ADAL" clId="{B98F7089-D358-46EB-9737-84E24EF52669}" dt="2022-02-16T13:51:17.339" v="420" actId="20577"/>
          <ac:graphicFrameMkLst>
            <pc:docMk/>
            <pc:sldMk cId="178346761" sldId="2076137514"/>
            <ac:graphicFrameMk id="90" creationId="{00000000-0000-0000-0000-000000000000}"/>
          </ac:graphicFrameMkLst>
        </pc:graphicFrameChg>
      </pc:sldChg>
      <pc:sldChg chg="modSp del mod">
        <pc:chgData name="Narayanaswami Venkataramanan" userId="96603faf-f0cd-4db4-a4fa-3ddc383b0170" providerId="ADAL" clId="{B98F7089-D358-46EB-9737-84E24EF52669}" dt="2022-02-16T13:53:19.675" v="421" actId="2696"/>
        <pc:sldMkLst>
          <pc:docMk/>
          <pc:sldMk cId="1410947496" sldId="2076137515"/>
        </pc:sldMkLst>
        <pc:spChg chg="mod">
          <ac:chgData name="Narayanaswami Venkataramanan" userId="96603faf-f0cd-4db4-a4fa-3ddc383b0170" providerId="ADAL" clId="{B98F7089-D358-46EB-9737-84E24EF52669}" dt="2022-02-16T13:30:51.867" v="291" actId="14100"/>
          <ac:spMkLst>
            <pc:docMk/>
            <pc:sldMk cId="1410947496" sldId="2076137515"/>
            <ac:spMk id="164" creationId="{00000000-0000-0000-0000-000000000000}"/>
          </ac:spMkLst>
        </pc:spChg>
        <pc:spChg chg="mod">
          <ac:chgData name="Narayanaswami Venkataramanan" userId="96603faf-f0cd-4db4-a4fa-3ddc383b0170" providerId="ADAL" clId="{B98F7089-D358-46EB-9737-84E24EF52669}" dt="2022-02-16T13:30:33.910" v="262" actId="1037"/>
          <ac:spMkLst>
            <pc:docMk/>
            <pc:sldMk cId="1410947496" sldId="2076137515"/>
            <ac:spMk id="249" creationId="{00000000-0000-0000-0000-000000000000}"/>
          </ac:spMkLst>
        </pc:spChg>
        <pc:graphicFrameChg chg="mod modGraphic">
          <ac:chgData name="Narayanaswami Venkataramanan" userId="96603faf-f0cd-4db4-a4fa-3ddc383b0170" providerId="ADAL" clId="{B98F7089-D358-46EB-9737-84E24EF52669}" dt="2022-02-16T13:51:16.261" v="419" actId="6549"/>
          <ac:graphicFrameMkLst>
            <pc:docMk/>
            <pc:sldMk cId="1410947496" sldId="2076137515"/>
            <ac:graphicFrameMk id="138" creationId="{7C6F8FB6-877A-4F89-A054-C43D11ED73A9}"/>
          </ac:graphicFrameMkLst>
        </pc:graphicFrameChg>
        <pc:cxnChg chg="mod">
          <ac:chgData name="Narayanaswami Venkataramanan" userId="96603faf-f0cd-4db4-a4fa-3ddc383b0170" providerId="ADAL" clId="{B98F7089-D358-46EB-9737-84E24EF52669}" dt="2022-02-16T13:30:33.910" v="262" actId="1037"/>
          <ac:cxnSpMkLst>
            <pc:docMk/>
            <pc:sldMk cId="1410947496" sldId="2076137515"/>
            <ac:cxnSpMk id="250" creationId="{00000000-0000-0000-0000-000000000000}"/>
          </ac:cxnSpMkLst>
        </pc:cxnChg>
      </pc:sldChg>
      <pc:sldChg chg="modSp del mod">
        <pc:chgData name="Narayanaswami Venkataramanan" userId="96603faf-f0cd-4db4-a4fa-3ddc383b0170" providerId="ADAL" clId="{B98F7089-D358-46EB-9737-84E24EF52669}" dt="2022-02-16T13:53:48.243" v="422" actId="2696"/>
        <pc:sldMkLst>
          <pc:docMk/>
          <pc:sldMk cId="3112189779" sldId="2076137516"/>
        </pc:sldMkLst>
        <pc:spChg chg="mod">
          <ac:chgData name="Narayanaswami Venkataramanan" userId="96603faf-f0cd-4db4-a4fa-3ddc383b0170" providerId="ADAL" clId="{B98F7089-D358-46EB-9737-84E24EF52669}" dt="2022-02-16T13:33:31.026" v="306" actId="1038"/>
          <ac:spMkLst>
            <pc:docMk/>
            <pc:sldMk cId="3112189779" sldId="2076137516"/>
            <ac:spMk id="3" creationId="{00000000-0000-0000-0000-000000000000}"/>
          </ac:spMkLst>
        </pc:spChg>
      </pc:sldChg>
      <pc:sldChg chg="modSp mod">
        <pc:chgData name="Narayanaswami Venkataramanan" userId="96603faf-f0cd-4db4-a4fa-3ddc383b0170" providerId="ADAL" clId="{B98F7089-D358-46EB-9737-84E24EF52669}" dt="2022-02-16T13:36:20.444" v="309" actId="13926"/>
        <pc:sldMkLst>
          <pc:docMk/>
          <pc:sldMk cId="688304232" sldId="2076137517"/>
        </pc:sldMkLst>
        <pc:graphicFrameChg chg="modGraphic">
          <ac:chgData name="Narayanaswami Venkataramanan" userId="96603faf-f0cd-4db4-a4fa-3ddc383b0170" providerId="ADAL" clId="{B98F7089-D358-46EB-9737-84E24EF52669}" dt="2022-02-16T13:36:20.444" v="309" actId="13926"/>
          <ac:graphicFrameMkLst>
            <pc:docMk/>
            <pc:sldMk cId="688304232" sldId="2076137517"/>
            <ac:graphicFrameMk id="17" creationId="{8E24179F-B3A2-46E4-BFCA-EE3A9595CCB3}"/>
          </ac:graphicFrameMkLst>
        </pc:graphicFrameChg>
      </pc:sldChg>
    </pc:docChg>
  </pc:docChgLst>
  <pc:docChgLst>
    <pc:chgData name="Hamza Shahbaz Naeem" userId="S::hamza.naeem@speridian.com::8374a199-8158-4225-8731-ab8bb1689c2e" providerId="AD" clId="Web-{54BAF526-3CB2-4F6B-BF9B-AD1509D47B63}"/>
    <pc:docChg chg="modSld">
      <pc:chgData name="Hamza Shahbaz Naeem" userId="S::hamza.naeem@speridian.com::8374a199-8158-4225-8731-ab8bb1689c2e" providerId="AD" clId="Web-{54BAF526-3CB2-4F6B-BF9B-AD1509D47B63}" dt="2022-04-26T14:50:51.125" v="649"/>
      <pc:docMkLst>
        <pc:docMk/>
      </pc:docMkLst>
      <pc:sldChg chg="modSp">
        <pc:chgData name="Hamza Shahbaz Naeem" userId="S::hamza.naeem@speridian.com::8374a199-8158-4225-8731-ab8bb1689c2e" providerId="AD" clId="Web-{54BAF526-3CB2-4F6B-BF9B-AD1509D47B63}" dt="2022-04-26T14:46:45.525" v="197"/>
        <pc:sldMkLst>
          <pc:docMk/>
          <pc:sldMk cId="178346761" sldId="2076137514"/>
        </pc:sldMkLst>
        <pc:graphicFrameChg chg="mod modGraphic">
          <ac:chgData name="Hamza Shahbaz Naeem" userId="S::hamza.naeem@speridian.com::8374a199-8158-4225-8731-ab8bb1689c2e" providerId="AD" clId="Web-{54BAF526-3CB2-4F6B-BF9B-AD1509D47B63}" dt="2022-04-26T14:46:45.525" v="197"/>
          <ac:graphicFrameMkLst>
            <pc:docMk/>
            <pc:sldMk cId="178346761" sldId="2076137514"/>
            <ac:graphicFrameMk id="90" creationId="{00000000-0000-0000-0000-000000000000}"/>
          </ac:graphicFrameMkLst>
        </pc:graphicFrameChg>
      </pc:sldChg>
      <pc:sldChg chg="modSp">
        <pc:chgData name="Hamza Shahbaz Naeem" userId="S::hamza.naeem@speridian.com::8374a199-8158-4225-8731-ab8bb1689c2e" providerId="AD" clId="Web-{54BAF526-3CB2-4F6B-BF9B-AD1509D47B63}" dt="2022-04-26T14:48:06.355" v="357"/>
        <pc:sldMkLst>
          <pc:docMk/>
          <pc:sldMk cId="3185822195" sldId="2076137520"/>
        </pc:sldMkLst>
        <pc:graphicFrameChg chg="mod modGraphic">
          <ac:chgData name="Hamza Shahbaz Naeem" userId="S::hamza.naeem@speridian.com::8374a199-8158-4225-8731-ab8bb1689c2e" providerId="AD" clId="Web-{54BAF526-3CB2-4F6B-BF9B-AD1509D47B63}" dt="2022-04-26T14:48:06.355" v="357"/>
          <ac:graphicFrameMkLst>
            <pc:docMk/>
            <pc:sldMk cId="3185822195" sldId="2076137520"/>
            <ac:graphicFrameMk id="260" creationId="{7C6F8FB6-877A-4F89-A054-C43D11ED73A9}"/>
          </ac:graphicFrameMkLst>
        </pc:graphicFrameChg>
      </pc:sldChg>
      <pc:sldChg chg="modSp">
        <pc:chgData name="Hamza Shahbaz Naeem" userId="S::hamza.naeem@speridian.com::8374a199-8158-4225-8731-ab8bb1689c2e" providerId="AD" clId="Web-{54BAF526-3CB2-4F6B-BF9B-AD1509D47B63}" dt="2022-04-26T14:50:32.297" v="645"/>
        <pc:sldMkLst>
          <pc:docMk/>
          <pc:sldMk cId="621999298" sldId="2076137530"/>
        </pc:sldMkLst>
        <pc:graphicFrameChg chg="mod modGraphic">
          <ac:chgData name="Hamza Shahbaz Naeem" userId="S::hamza.naeem@speridian.com::8374a199-8158-4225-8731-ab8bb1689c2e" providerId="AD" clId="Web-{54BAF526-3CB2-4F6B-BF9B-AD1509D47B63}" dt="2022-04-26T14:50:32.297" v="645"/>
          <ac:graphicFrameMkLst>
            <pc:docMk/>
            <pc:sldMk cId="621999298" sldId="2076137530"/>
            <ac:graphicFrameMk id="141" creationId="{7C6F8FB6-877A-4F89-A054-C43D11ED73A9}"/>
          </ac:graphicFrameMkLst>
        </pc:graphicFrameChg>
      </pc:sldChg>
      <pc:sldChg chg="modSp">
        <pc:chgData name="Hamza Shahbaz Naeem" userId="S::hamza.naeem@speridian.com::8374a199-8158-4225-8731-ab8bb1689c2e" providerId="AD" clId="Web-{54BAF526-3CB2-4F6B-BF9B-AD1509D47B63}" dt="2022-04-26T14:50:51.125" v="649"/>
        <pc:sldMkLst>
          <pc:docMk/>
          <pc:sldMk cId="4180981581" sldId="2076137531"/>
        </pc:sldMkLst>
        <pc:graphicFrameChg chg="mod modGraphic">
          <ac:chgData name="Hamza Shahbaz Naeem" userId="S::hamza.naeem@speridian.com::8374a199-8158-4225-8731-ab8bb1689c2e" providerId="AD" clId="Web-{54BAF526-3CB2-4F6B-BF9B-AD1509D47B63}" dt="2022-04-26T14:50:51.125" v="649"/>
          <ac:graphicFrameMkLst>
            <pc:docMk/>
            <pc:sldMk cId="4180981581" sldId="2076137531"/>
            <ac:graphicFrameMk id="141" creationId="{7C6F8FB6-877A-4F89-A054-C43D11ED73A9}"/>
          </ac:graphicFrameMkLst>
        </pc:graphicFrameChg>
      </pc:sldChg>
    </pc:docChg>
  </pc:docChgLst>
  <pc:docChgLst>
    <pc:chgData name="Karthik Prasad" userId="S::karthik.prasad@speridian.com::434a3e75-ae36-4872-aafc-05d7d979855f" providerId="AD" clId="Web-{5492F783-0774-4662-A11E-F981AF751F40}"/>
    <pc:docChg chg="modSld">
      <pc:chgData name="Karthik Prasad" userId="S::karthik.prasad@speridian.com::434a3e75-ae36-4872-aafc-05d7d979855f" providerId="AD" clId="Web-{5492F783-0774-4662-A11E-F981AF751F40}" dt="2022-03-30T05:46:33.059" v="5"/>
      <pc:docMkLst>
        <pc:docMk/>
      </pc:docMkLst>
      <pc:sldChg chg="modSp">
        <pc:chgData name="Karthik Prasad" userId="S::karthik.prasad@speridian.com::434a3e75-ae36-4872-aafc-05d7d979855f" providerId="AD" clId="Web-{5492F783-0774-4662-A11E-F981AF751F40}" dt="2022-03-30T05:46:33.059" v="5"/>
        <pc:sldMkLst>
          <pc:docMk/>
          <pc:sldMk cId="621999298" sldId="2076137530"/>
        </pc:sldMkLst>
        <pc:graphicFrameChg chg="mod modGraphic">
          <ac:chgData name="Karthik Prasad" userId="S::karthik.prasad@speridian.com::434a3e75-ae36-4872-aafc-05d7d979855f" providerId="AD" clId="Web-{5492F783-0774-4662-A11E-F981AF751F40}" dt="2022-03-30T05:46:33.059" v="5"/>
          <ac:graphicFrameMkLst>
            <pc:docMk/>
            <pc:sldMk cId="621999298" sldId="2076137530"/>
            <ac:graphicFrameMk id="141" creationId="{7C6F8FB6-877A-4F89-A054-C43D11ED73A9}"/>
          </ac:graphicFrameMkLst>
        </pc:graphicFrameChg>
      </pc:sldChg>
    </pc:docChg>
  </pc:docChgLst>
  <pc:docChgLst>
    <pc:chgData name="Hamza Shahbaz Naeem" userId="S::hamza.naeem@speridian.com::8374a199-8158-4225-8731-ab8bb1689c2e" providerId="AD" clId="Web-{B0D3D091-4208-46F7-8049-7E8038040D49}"/>
    <pc:docChg chg="modSld">
      <pc:chgData name="Hamza Shahbaz Naeem" userId="S::hamza.naeem@speridian.com::8374a199-8158-4225-8731-ab8bb1689c2e" providerId="AD" clId="Web-{B0D3D091-4208-46F7-8049-7E8038040D49}" dt="2022-06-08T14:54:16.612" v="247"/>
      <pc:docMkLst>
        <pc:docMk/>
      </pc:docMkLst>
      <pc:sldChg chg="modSp">
        <pc:chgData name="Hamza Shahbaz Naeem" userId="S::hamza.naeem@speridian.com::8374a199-8158-4225-8731-ab8bb1689c2e" providerId="AD" clId="Web-{B0D3D091-4208-46F7-8049-7E8038040D49}" dt="2022-06-08T14:54:16.612" v="247"/>
        <pc:sldMkLst>
          <pc:docMk/>
          <pc:sldMk cId="4066954532" sldId="2076137534"/>
        </pc:sldMkLst>
        <pc:graphicFrameChg chg="mod modGraphic">
          <ac:chgData name="Hamza Shahbaz Naeem" userId="S::hamza.naeem@speridian.com::8374a199-8158-4225-8731-ab8bb1689c2e" providerId="AD" clId="Web-{B0D3D091-4208-46F7-8049-7E8038040D49}" dt="2022-06-08T14:54:16.612" v="247"/>
          <ac:graphicFrameMkLst>
            <pc:docMk/>
            <pc:sldMk cId="4066954532" sldId="2076137534"/>
            <ac:graphicFrameMk id="90" creationId="{00000000-0000-0000-0000-000000000000}"/>
          </ac:graphicFrameMkLst>
        </pc:graphicFrameChg>
      </pc:sldChg>
    </pc:docChg>
  </pc:docChgLst>
  <pc:docChgLst>
    <pc:chgData name="Hamza Shahbaz Naeem" userId="8374a199-8158-4225-8731-ab8bb1689c2e" providerId="ADAL" clId="{E0BE87F6-9D8E-400E-BDBD-0D19AB636297}"/>
    <pc:docChg chg="custSel modSld">
      <pc:chgData name="Hamza Shahbaz Naeem" userId="8374a199-8158-4225-8731-ab8bb1689c2e" providerId="ADAL" clId="{E0BE87F6-9D8E-400E-BDBD-0D19AB636297}" dt="2022-03-29T19:21:58.464" v="357" actId="113"/>
      <pc:docMkLst>
        <pc:docMk/>
      </pc:docMkLst>
      <pc:sldChg chg="modSp mod">
        <pc:chgData name="Hamza Shahbaz Naeem" userId="8374a199-8158-4225-8731-ab8bb1689c2e" providerId="ADAL" clId="{E0BE87F6-9D8E-400E-BDBD-0D19AB636297}" dt="2022-03-29T19:17:31.456" v="165" actId="1076"/>
        <pc:sldMkLst>
          <pc:docMk/>
          <pc:sldMk cId="178346761" sldId="2076137514"/>
        </pc:sldMkLst>
        <pc:spChg chg="mod">
          <ac:chgData name="Hamza Shahbaz Naeem" userId="8374a199-8158-4225-8731-ab8bb1689c2e" providerId="ADAL" clId="{E0BE87F6-9D8E-400E-BDBD-0D19AB636297}" dt="2022-03-29T19:17:31.456" v="165" actId="1076"/>
          <ac:spMkLst>
            <pc:docMk/>
            <pc:sldMk cId="178346761" sldId="2076137514"/>
            <ac:spMk id="248" creationId="{8EB8A67B-4CED-41BB-8EE7-E84D95F7461D}"/>
          </ac:spMkLst>
        </pc:spChg>
        <pc:graphicFrameChg chg="modGraphic">
          <ac:chgData name="Hamza Shahbaz Naeem" userId="8374a199-8158-4225-8731-ab8bb1689c2e" providerId="ADAL" clId="{E0BE87F6-9D8E-400E-BDBD-0D19AB636297}" dt="2022-03-29T19:16:25.357" v="159" actId="20577"/>
          <ac:graphicFrameMkLst>
            <pc:docMk/>
            <pc:sldMk cId="178346761" sldId="2076137514"/>
            <ac:graphicFrameMk id="90" creationId="{00000000-0000-0000-0000-000000000000}"/>
          </ac:graphicFrameMkLst>
        </pc:graphicFrameChg>
      </pc:sldChg>
      <pc:sldChg chg="modSp mod">
        <pc:chgData name="Hamza Shahbaz Naeem" userId="8374a199-8158-4225-8731-ab8bb1689c2e" providerId="ADAL" clId="{E0BE87F6-9D8E-400E-BDBD-0D19AB636297}" dt="2022-03-29T19:18:07.887" v="166" actId="20577"/>
        <pc:sldMkLst>
          <pc:docMk/>
          <pc:sldMk cId="564521773" sldId="2076137519"/>
        </pc:sldMkLst>
        <pc:graphicFrameChg chg="modGraphic">
          <ac:chgData name="Hamza Shahbaz Naeem" userId="8374a199-8158-4225-8731-ab8bb1689c2e" providerId="ADAL" clId="{E0BE87F6-9D8E-400E-BDBD-0D19AB636297}" dt="2022-03-29T19:18:07.887" v="166" actId="20577"/>
          <ac:graphicFrameMkLst>
            <pc:docMk/>
            <pc:sldMk cId="564521773" sldId="2076137519"/>
            <ac:graphicFrameMk id="138" creationId="{7C6F8FB6-877A-4F89-A054-C43D11ED73A9}"/>
          </ac:graphicFrameMkLst>
        </pc:graphicFrameChg>
      </pc:sldChg>
      <pc:sldChg chg="modSp mod">
        <pc:chgData name="Hamza Shahbaz Naeem" userId="8374a199-8158-4225-8731-ab8bb1689c2e" providerId="ADAL" clId="{E0BE87F6-9D8E-400E-BDBD-0D19AB636297}" dt="2022-03-29T19:21:33.043" v="355" actId="113"/>
        <pc:sldMkLst>
          <pc:docMk/>
          <pc:sldMk cId="3180561912" sldId="2076137528"/>
        </pc:sldMkLst>
        <pc:graphicFrameChg chg="modGraphic">
          <ac:chgData name="Hamza Shahbaz Naeem" userId="8374a199-8158-4225-8731-ab8bb1689c2e" providerId="ADAL" clId="{E0BE87F6-9D8E-400E-BDBD-0D19AB636297}" dt="2022-03-29T19:21:33.043" v="355" actId="113"/>
          <ac:graphicFrameMkLst>
            <pc:docMk/>
            <pc:sldMk cId="3180561912" sldId="2076137528"/>
            <ac:graphicFrameMk id="260" creationId="{7C6F8FB6-877A-4F89-A054-C43D11ED73A9}"/>
          </ac:graphicFrameMkLst>
        </pc:graphicFrameChg>
      </pc:sldChg>
      <pc:sldChg chg="modSp mod">
        <pc:chgData name="Hamza Shahbaz Naeem" userId="8374a199-8158-4225-8731-ab8bb1689c2e" providerId="ADAL" clId="{E0BE87F6-9D8E-400E-BDBD-0D19AB636297}" dt="2022-03-29T19:20:19.118" v="353" actId="5793"/>
        <pc:sldMkLst>
          <pc:docMk/>
          <pc:sldMk cId="621999298" sldId="2076137530"/>
        </pc:sldMkLst>
        <pc:graphicFrameChg chg="modGraphic">
          <ac:chgData name="Hamza Shahbaz Naeem" userId="8374a199-8158-4225-8731-ab8bb1689c2e" providerId="ADAL" clId="{E0BE87F6-9D8E-400E-BDBD-0D19AB636297}" dt="2022-03-29T19:20:19.118" v="353" actId="5793"/>
          <ac:graphicFrameMkLst>
            <pc:docMk/>
            <pc:sldMk cId="621999298" sldId="2076137530"/>
            <ac:graphicFrameMk id="141" creationId="{7C6F8FB6-877A-4F89-A054-C43D11ED73A9}"/>
          </ac:graphicFrameMkLst>
        </pc:graphicFrameChg>
      </pc:sldChg>
      <pc:sldChg chg="modSp mod">
        <pc:chgData name="Hamza Shahbaz Naeem" userId="8374a199-8158-4225-8731-ab8bb1689c2e" providerId="ADAL" clId="{E0BE87F6-9D8E-400E-BDBD-0D19AB636297}" dt="2022-03-29T19:21:58.464" v="357" actId="113"/>
        <pc:sldMkLst>
          <pc:docMk/>
          <pc:sldMk cId="4180981581" sldId="2076137531"/>
        </pc:sldMkLst>
        <pc:graphicFrameChg chg="modGraphic">
          <ac:chgData name="Hamza Shahbaz Naeem" userId="8374a199-8158-4225-8731-ab8bb1689c2e" providerId="ADAL" clId="{E0BE87F6-9D8E-400E-BDBD-0D19AB636297}" dt="2022-03-29T19:21:58.464" v="357" actId="113"/>
          <ac:graphicFrameMkLst>
            <pc:docMk/>
            <pc:sldMk cId="4180981581" sldId="2076137531"/>
            <ac:graphicFrameMk id="141" creationId="{7C6F8FB6-877A-4F89-A054-C43D11ED73A9}"/>
          </ac:graphicFrameMkLst>
        </pc:graphicFrameChg>
      </pc:sldChg>
      <pc:sldChg chg="modSp mod">
        <pc:chgData name="Hamza Shahbaz Naeem" userId="8374a199-8158-4225-8731-ab8bb1689c2e" providerId="ADAL" clId="{E0BE87F6-9D8E-400E-BDBD-0D19AB636297}" dt="2022-03-29T19:17:06.374" v="162" actId="1076"/>
        <pc:sldMkLst>
          <pc:docMk/>
          <pc:sldMk cId="117115721" sldId="2076137532"/>
        </pc:sldMkLst>
        <pc:spChg chg="mod">
          <ac:chgData name="Hamza Shahbaz Naeem" userId="8374a199-8158-4225-8731-ab8bb1689c2e" providerId="ADAL" clId="{E0BE87F6-9D8E-400E-BDBD-0D19AB636297}" dt="2022-03-29T19:17:06.374" v="162" actId="1076"/>
          <ac:spMkLst>
            <pc:docMk/>
            <pc:sldMk cId="117115721" sldId="2076137532"/>
            <ac:spMk id="248" creationId="{8EB8A67B-4CED-41BB-8EE7-E84D95F7461D}"/>
          </ac:spMkLst>
        </pc:spChg>
      </pc:sldChg>
    </pc:docChg>
  </pc:docChgLst>
  <pc:docChgLst>
    <pc:chgData name="Shaik Irshad" userId="S::shaik.irshad@speridian.com::1f0b2999-0ee0-472a-a91c-8d22a5a60e24" providerId="AD" clId="Web-{7499B5A9-5ACB-4647-8C2B-3FD84CE58EBE}"/>
    <pc:docChg chg="modSld">
      <pc:chgData name="Shaik Irshad" userId="S::shaik.irshad@speridian.com::1f0b2999-0ee0-472a-a91c-8d22a5a60e24" providerId="AD" clId="Web-{7499B5A9-5ACB-4647-8C2B-3FD84CE58EBE}" dt="2022-09-13T11:29:50.697" v="49" actId="20577"/>
      <pc:docMkLst>
        <pc:docMk/>
      </pc:docMkLst>
      <pc:sldChg chg="modSp">
        <pc:chgData name="Shaik Irshad" userId="S::shaik.irshad@speridian.com::1f0b2999-0ee0-472a-a91c-8d22a5a60e24" providerId="AD" clId="Web-{7499B5A9-5ACB-4647-8C2B-3FD84CE58EBE}" dt="2022-09-13T11:28:46.008" v="12" actId="20577"/>
        <pc:sldMkLst>
          <pc:docMk/>
          <pc:sldMk cId="1582545648" sldId="2076137555"/>
        </pc:sldMkLst>
        <pc:spChg chg="mod">
          <ac:chgData name="Shaik Irshad" userId="S::shaik.irshad@speridian.com::1f0b2999-0ee0-472a-a91c-8d22a5a60e24" providerId="AD" clId="Web-{7499B5A9-5ACB-4647-8C2B-3FD84CE58EBE}" dt="2022-09-13T11:28:46.008" v="12" actId="20577"/>
          <ac:spMkLst>
            <pc:docMk/>
            <pc:sldMk cId="1582545648" sldId="2076137555"/>
            <ac:spMk id="2" creationId="{00000000-0000-0000-0000-000000000000}"/>
          </ac:spMkLst>
        </pc:spChg>
      </pc:sldChg>
      <pc:sldChg chg="modSp">
        <pc:chgData name="Shaik Irshad" userId="S::shaik.irshad@speridian.com::1f0b2999-0ee0-472a-a91c-8d22a5a60e24" providerId="AD" clId="Web-{7499B5A9-5ACB-4647-8C2B-3FD84CE58EBE}" dt="2022-09-13T11:29:06.508" v="23" actId="20577"/>
        <pc:sldMkLst>
          <pc:docMk/>
          <pc:sldMk cId="155238921" sldId="2076137556"/>
        </pc:sldMkLst>
        <pc:spChg chg="mod">
          <ac:chgData name="Shaik Irshad" userId="S::shaik.irshad@speridian.com::1f0b2999-0ee0-472a-a91c-8d22a5a60e24" providerId="AD" clId="Web-{7499B5A9-5ACB-4647-8C2B-3FD84CE58EBE}" dt="2022-09-13T11:29:06.508" v="23" actId="20577"/>
          <ac:spMkLst>
            <pc:docMk/>
            <pc:sldMk cId="155238921" sldId="2076137556"/>
            <ac:spMk id="2" creationId="{00000000-0000-0000-0000-000000000000}"/>
          </ac:spMkLst>
        </pc:spChg>
      </pc:sldChg>
      <pc:sldChg chg="modSp">
        <pc:chgData name="Shaik Irshad" userId="S::shaik.irshad@speridian.com::1f0b2999-0ee0-472a-a91c-8d22a5a60e24" providerId="AD" clId="Web-{7499B5A9-5ACB-4647-8C2B-3FD84CE58EBE}" dt="2022-09-13T11:29:29.196" v="34" actId="20577"/>
        <pc:sldMkLst>
          <pc:docMk/>
          <pc:sldMk cId="1047891236" sldId="2076137557"/>
        </pc:sldMkLst>
        <pc:spChg chg="mod">
          <ac:chgData name="Shaik Irshad" userId="S::shaik.irshad@speridian.com::1f0b2999-0ee0-472a-a91c-8d22a5a60e24" providerId="AD" clId="Web-{7499B5A9-5ACB-4647-8C2B-3FD84CE58EBE}" dt="2022-09-13T11:29:29.196" v="34" actId="20577"/>
          <ac:spMkLst>
            <pc:docMk/>
            <pc:sldMk cId="1047891236" sldId="2076137557"/>
            <ac:spMk id="2" creationId="{00000000-0000-0000-0000-000000000000}"/>
          </ac:spMkLst>
        </pc:spChg>
      </pc:sldChg>
      <pc:sldChg chg="modSp">
        <pc:chgData name="Shaik Irshad" userId="S::shaik.irshad@speridian.com::1f0b2999-0ee0-472a-a91c-8d22a5a60e24" providerId="AD" clId="Web-{7499B5A9-5ACB-4647-8C2B-3FD84CE58EBE}" dt="2022-09-13T11:29:50.697" v="49" actId="20577"/>
        <pc:sldMkLst>
          <pc:docMk/>
          <pc:sldMk cId="491015797" sldId="2076137558"/>
        </pc:sldMkLst>
        <pc:spChg chg="mod">
          <ac:chgData name="Shaik Irshad" userId="S::shaik.irshad@speridian.com::1f0b2999-0ee0-472a-a91c-8d22a5a60e24" providerId="AD" clId="Web-{7499B5A9-5ACB-4647-8C2B-3FD84CE58EBE}" dt="2022-09-13T11:29:50.697" v="49" actId="20577"/>
          <ac:spMkLst>
            <pc:docMk/>
            <pc:sldMk cId="491015797" sldId="2076137558"/>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3">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2F9BD2-FE88-4D45-BD8D-65D1F34B0AD4}" type="doc">
      <dgm:prSet loTypeId="urn:microsoft.com/office/officeart/2005/8/layout/vList5" loCatId="list" qsTypeId="urn:microsoft.com/office/officeart/2005/8/quickstyle/simple5#1" qsCatId="simple" csTypeId="urn:microsoft.com/office/officeart/2005/8/colors/accent5_2#2" csCatId="accent5" phldr="1"/>
      <dgm:spPr/>
      <dgm:t>
        <a:bodyPr/>
        <a:lstStyle/>
        <a:p>
          <a:endParaRPr lang="en-US"/>
        </a:p>
      </dgm:t>
    </dgm:pt>
    <dgm:pt modelId="{8DFEF381-1089-498A-A2E9-536EBD00BCA1}">
      <dgm:prSet phldrT="[Text]" phldr="0" custT="0"/>
      <dgm:spPr/>
      <dgm:t>
        <a:bodyPr vert="horz" wrap="square"/>
        <a:lstStyle/>
        <a:p>
          <a:pPr>
            <a:lnSpc>
              <a:spcPct val="100000"/>
            </a:lnSpc>
            <a:spcBef>
              <a:spcPct val="0"/>
            </a:spcBef>
            <a:spcAft>
              <a:spcPct val="35000"/>
            </a:spcAft>
          </a:pPr>
          <a:r>
            <a:rPr lang="en-IN" altLang="en-US" dirty="0">
              <a:solidFill>
                <a:schemeClr val="tx1"/>
              </a:solidFill>
              <a:latin typeface="Calibri" panose="020F0502020204030204" pitchFamily="34" charset="0"/>
              <a:cs typeface="Calibri" panose="020F0502020204030204" pitchFamily="34" charset="0"/>
            </a:rPr>
            <a:t>Vision Disabilities</a:t>
          </a:r>
        </a:p>
      </dgm:t>
    </dgm:pt>
    <dgm:pt modelId="{7BB104C5-5E13-4BA2-8795-D771D93EFD0B}" type="parTrans" cxnId="{B5641E37-3083-4D63-B436-309BF30915E9}">
      <dgm:prSet/>
      <dgm:spPr/>
      <dgm:t>
        <a:bodyPr/>
        <a:lstStyle/>
        <a:p>
          <a:endParaRPr lang="en-US"/>
        </a:p>
      </dgm:t>
    </dgm:pt>
    <dgm:pt modelId="{D8F41DAE-72AA-41BD-884F-BB8861ABB8ED}" type="sibTrans" cxnId="{B5641E37-3083-4D63-B436-309BF30915E9}">
      <dgm:prSet/>
      <dgm:spPr/>
      <dgm:t>
        <a:bodyPr/>
        <a:lstStyle/>
        <a:p>
          <a:endParaRPr lang="en-US"/>
        </a:p>
      </dgm:t>
    </dgm:pt>
    <dgm:pt modelId="{67856BDB-7B34-4717-A8DD-ED955D6E994B}">
      <dgm:prSet phldrT="[Text]" phldr="0" custT="1"/>
      <dgm:spPr/>
      <dgm:t>
        <a:bodyPr vert="horz" wrap="square"/>
        <a:lstStyle/>
        <a:p>
          <a:pPr>
            <a:lnSpc>
              <a:spcPct val="100000"/>
            </a:lnSpc>
            <a:spcBef>
              <a:spcPct val="0"/>
            </a:spcBef>
            <a:spcAft>
              <a:spcPct val="15000"/>
            </a:spcAft>
          </a:pPr>
          <a:r>
            <a:rPr lang="en-US" sz="1200">
              <a:latin typeface="Calibri" panose="020F0502020204030204" pitchFamily="34" charset="0"/>
              <a:cs typeface="Calibri" panose="020F0502020204030204" pitchFamily="34" charset="0"/>
            </a:rPr>
            <a:t> </a:t>
          </a:r>
          <a:r>
            <a:rPr lang="en-US" sz="1400">
              <a:latin typeface="Calibri" panose="020F0502020204030204" pitchFamily="34" charset="0"/>
              <a:cs typeface="Calibri" panose="020F0502020204030204" pitchFamily="34" charset="0"/>
            </a:rPr>
            <a:t>Complete Blindness or Color Blindness or Poor Eyesight</a:t>
          </a:r>
        </a:p>
      </dgm:t>
    </dgm:pt>
    <dgm:pt modelId="{772BA600-C67E-4B93-B4A5-0C0DECE788A8}" type="parTrans" cxnId="{5E62391F-9009-492E-A791-115D7CC7D3AA}">
      <dgm:prSet/>
      <dgm:spPr/>
      <dgm:t>
        <a:bodyPr/>
        <a:lstStyle/>
        <a:p>
          <a:endParaRPr lang="en-US"/>
        </a:p>
      </dgm:t>
    </dgm:pt>
    <dgm:pt modelId="{6E0A9D10-C2CB-4F7C-BF91-F881E97D27C2}" type="sibTrans" cxnId="{5E62391F-9009-492E-A791-115D7CC7D3AA}">
      <dgm:prSet/>
      <dgm:spPr/>
      <dgm:t>
        <a:bodyPr/>
        <a:lstStyle/>
        <a:p>
          <a:endParaRPr lang="en-US"/>
        </a:p>
      </dgm:t>
    </dgm:pt>
    <dgm:pt modelId="{80E3F241-CC2E-4A30-8759-FC46AD40D1B4}">
      <dgm:prSet phldr="0" custT="1"/>
      <dgm:spPr/>
      <dgm:t>
        <a:bodyPr vert="horz" wrap="square"/>
        <a:lstStyle/>
        <a:p>
          <a:pPr>
            <a:lnSpc>
              <a:spcPct val="100000"/>
            </a:lnSpc>
            <a:spcBef>
              <a:spcPct val="0"/>
            </a:spcBef>
            <a:spcAft>
              <a:spcPct val="15000"/>
            </a:spcAft>
          </a:pPr>
          <a:r>
            <a:rPr lang="en-US" sz="1400">
              <a:latin typeface="Calibri" panose="020F0502020204030204" pitchFamily="34" charset="0"/>
              <a:cs typeface="Calibri" panose="020F0502020204030204" pitchFamily="34" charset="0"/>
            </a:rPr>
            <a:t> Visual problems like visual </a:t>
          </a:r>
          <a:r>
            <a:rPr lang="en-US" sz="140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strobe </a:t>
          </a:r>
          <a:r>
            <a:rPr lang="en-US" sz="1400">
              <a:latin typeface="Calibri" panose="020F0502020204030204" pitchFamily="34" charset="0"/>
              <a:cs typeface="Calibri" panose="020F0502020204030204" pitchFamily="34" charset="0"/>
            </a:rPr>
            <a:t>and flashing effect problems</a:t>
          </a:r>
        </a:p>
      </dgm:t>
    </dgm:pt>
    <dgm:pt modelId="{7DD51C4C-224D-4EF5-82D3-234EEB5CA16C}" type="parTrans" cxnId="{90DF0517-F855-4EFB-AFB1-4F350642DDC5}">
      <dgm:prSet/>
      <dgm:spPr/>
      <dgm:t>
        <a:bodyPr/>
        <a:lstStyle/>
        <a:p>
          <a:endParaRPr lang="en-AU"/>
        </a:p>
      </dgm:t>
    </dgm:pt>
    <dgm:pt modelId="{71D10CED-F75F-434A-9265-D7A924D0F13D}" type="sibTrans" cxnId="{90DF0517-F855-4EFB-AFB1-4F350642DDC5}">
      <dgm:prSet/>
      <dgm:spPr/>
      <dgm:t>
        <a:bodyPr/>
        <a:lstStyle/>
        <a:p>
          <a:endParaRPr lang="en-AU"/>
        </a:p>
      </dgm:t>
    </dgm:pt>
    <dgm:pt modelId="{EB099D45-42E4-4FB3-8BE3-22A72863D5FC}">
      <dgm:prSet phldrT="[Text]" phldr="0" custT="0"/>
      <dgm:spPr/>
      <dgm:t>
        <a:bodyPr vert="horz" wrap="square"/>
        <a:lstStyle/>
        <a:p>
          <a:pPr>
            <a:lnSpc>
              <a:spcPct val="100000"/>
            </a:lnSpc>
            <a:spcBef>
              <a:spcPct val="0"/>
            </a:spcBef>
            <a:spcAft>
              <a:spcPct val="35000"/>
            </a:spcAft>
          </a:pPr>
          <a:r>
            <a:rPr lang="en-US" dirty="0">
              <a:solidFill>
                <a:schemeClr val="tx1"/>
              </a:solidFill>
              <a:latin typeface="Calibri" panose="020F0502020204030204" pitchFamily="34" charset="0"/>
              <a:cs typeface="Calibri" panose="020F0502020204030204" pitchFamily="34" charset="0"/>
            </a:rPr>
            <a:t>Physical Disability</a:t>
          </a:r>
        </a:p>
      </dgm:t>
    </dgm:pt>
    <dgm:pt modelId="{C2BA91CD-5382-45C0-B4F4-75094723F4D9}" type="parTrans" cxnId="{B8CE6619-1285-4B8F-B3FD-DD58C1847182}">
      <dgm:prSet/>
      <dgm:spPr/>
      <dgm:t>
        <a:bodyPr/>
        <a:lstStyle/>
        <a:p>
          <a:endParaRPr lang="en-US"/>
        </a:p>
      </dgm:t>
    </dgm:pt>
    <dgm:pt modelId="{973C65EF-E3B8-4CF5-B140-FEC5A74F0B0E}" type="sibTrans" cxnId="{B8CE6619-1285-4B8F-B3FD-DD58C1847182}">
      <dgm:prSet/>
      <dgm:spPr/>
      <dgm:t>
        <a:bodyPr/>
        <a:lstStyle/>
        <a:p>
          <a:endParaRPr lang="en-US"/>
        </a:p>
      </dgm:t>
    </dgm:pt>
    <dgm:pt modelId="{63116591-D397-40B5-AD45-C8FD7C1AD18F}">
      <dgm:prSet phldrT="[Text]" phldr="0" custT="1"/>
      <dgm:spPr/>
      <dgm:t>
        <a:bodyPr vert="horz" wrap="square"/>
        <a:lstStyle/>
        <a:p>
          <a:pPr>
            <a:lnSpc>
              <a:spcPct val="100000"/>
            </a:lnSpc>
            <a:spcBef>
              <a:spcPct val="0"/>
            </a:spcBef>
            <a:spcAft>
              <a:spcPct val="15000"/>
            </a:spcAft>
          </a:pPr>
          <a:r>
            <a:rPr lang="en-US" sz="1600">
              <a:latin typeface="Calibri" panose="020F0502020204030204" pitchFamily="34" charset="0"/>
              <a:cs typeface="Calibri" panose="020F0502020204030204" pitchFamily="34" charset="0"/>
            </a:rPr>
            <a:t>Difficult to use a keyboards or mouse</a:t>
          </a:r>
        </a:p>
      </dgm:t>
    </dgm:pt>
    <dgm:pt modelId="{35D9FDAB-90FC-4149-8FA1-C2011A738832}" type="parTrans" cxnId="{EFAF82C6-1AD4-453A-860B-A94A7CB455B7}">
      <dgm:prSet/>
      <dgm:spPr/>
      <dgm:t>
        <a:bodyPr/>
        <a:lstStyle/>
        <a:p>
          <a:endParaRPr lang="en-US"/>
        </a:p>
      </dgm:t>
    </dgm:pt>
    <dgm:pt modelId="{B1B09198-8815-4821-8A77-DCC2993E3086}" type="sibTrans" cxnId="{EFAF82C6-1AD4-453A-860B-A94A7CB455B7}">
      <dgm:prSet/>
      <dgm:spPr/>
      <dgm:t>
        <a:bodyPr/>
        <a:lstStyle/>
        <a:p>
          <a:endParaRPr lang="en-US"/>
        </a:p>
      </dgm:t>
    </dgm:pt>
    <dgm:pt modelId="{0C7614AF-FE1B-474B-8B3D-B1D06ACF75F6}">
      <dgm:prSet phldrT="[Text]" phldr="0" custT="0"/>
      <dgm:spPr/>
      <dgm:t>
        <a:bodyPr vert="horz" wrap="square"/>
        <a:lstStyle/>
        <a:p>
          <a:pPr algn="ctr">
            <a:lnSpc>
              <a:spcPct val="100000"/>
            </a:lnSpc>
            <a:spcBef>
              <a:spcPct val="0"/>
            </a:spcBef>
            <a:spcAft>
              <a:spcPct val="35000"/>
            </a:spcAft>
          </a:pPr>
          <a:r>
            <a:rPr lang="en-US" dirty="0">
              <a:solidFill>
                <a:schemeClr val="tx1"/>
              </a:solidFill>
              <a:latin typeface="Calibri" panose="020F0502020204030204" pitchFamily="34" charset="0"/>
              <a:cs typeface="Calibri" panose="020F0502020204030204" pitchFamily="34" charset="0"/>
            </a:rPr>
            <a:t>      Cognitive Disability</a:t>
          </a:r>
          <a:r>
            <a:rPr lang="en-US" dirty="0">
              <a:latin typeface="Calibri" panose="020F0502020204030204" pitchFamily="34" charset="0"/>
              <a:cs typeface="Calibri" panose="020F0502020204030204" pitchFamily="34" charset="0"/>
            </a:rPr>
            <a:t>	</a:t>
          </a:r>
        </a:p>
      </dgm:t>
    </dgm:pt>
    <dgm:pt modelId="{6405A9A7-2A86-4BF1-8D9D-4D36DE3099F5}" type="parTrans" cxnId="{2AC88591-7494-476A-B98C-2E6E11456315}">
      <dgm:prSet/>
      <dgm:spPr/>
      <dgm:t>
        <a:bodyPr/>
        <a:lstStyle/>
        <a:p>
          <a:endParaRPr lang="en-US"/>
        </a:p>
      </dgm:t>
    </dgm:pt>
    <dgm:pt modelId="{2043401E-454D-4886-ADA9-FCC81736E837}" type="sibTrans" cxnId="{2AC88591-7494-476A-B98C-2E6E11456315}">
      <dgm:prSet/>
      <dgm:spPr/>
      <dgm:t>
        <a:bodyPr/>
        <a:lstStyle/>
        <a:p>
          <a:endParaRPr lang="en-US"/>
        </a:p>
      </dgm:t>
    </dgm:pt>
    <dgm:pt modelId="{1595198B-D222-4BF8-83BF-0D3CA5996A3E}">
      <dgm:prSet phldrT="[Text]" phldr="0" custT="1"/>
      <dgm:spPr/>
      <dgm:t>
        <a:bodyPr vert="horz" wrap="square"/>
        <a:lstStyle/>
        <a:p>
          <a:pPr>
            <a:lnSpc>
              <a:spcPct val="100000"/>
            </a:lnSpc>
            <a:spcBef>
              <a:spcPct val="0"/>
            </a:spcBef>
            <a:spcAft>
              <a:spcPct val="15000"/>
            </a:spcAft>
          </a:pPr>
          <a:r>
            <a:rPr lang="en-US" sz="1600" dirty="0">
              <a:effectLst/>
              <a:latin typeface="Calibri" panose="020F0502020204030204" pitchFamily="34" charset="0"/>
              <a:cs typeface="Calibri" panose="020F0502020204030204" pitchFamily="34" charset="0"/>
            </a:rPr>
            <a:t>Learning difficulties or poor memory</a:t>
          </a:r>
        </a:p>
      </dgm:t>
    </dgm:pt>
    <dgm:pt modelId="{9E050DE5-CBC7-4D41-8BB4-8999E754F806}" type="parTrans" cxnId="{8988FFFF-461B-4BA7-A382-8187C3028C54}">
      <dgm:prSet/>
      <dgm:spPr/>
      <dgm:t>
        <a:bodyPr/>
        <a:lstStyle/>
        <a:p>
          <a:endParaRPr lang="en-US"/>
        </a:p>
      </dgm:t>
    </dgm:pt>
    <dgm:pt modelId="{1D266B9B-E78F-4C1C-9CA1-FAC55716A8D9}" type="sibTrans" cxnId="{8988FFFF-461B-4BA7-A382-8187C3028C54}">
      <dgm:prSet/>
      <dgm:spPr/>
      <dgm:t>
        <a:bodyPr/>
        <a:lstStyle/>
        <a:p>
          <a:endParaRPr lang="en-US"/>
        </a:p>
      </dgm:t>
    </dgm:pt>
    <dgm:pt modelId="{B9C1E3F5-9815-4FC5-B6B5-6E2A2AE17D8A}">
      <dgm:prSet phldr="0" custT="0"/>
      <dgm:spPr/>
      <dgm:t>
        <a:bodyPr vert="horz" wrap="square"/>
        <a:lstStyle/>
        <a:p>
          <a:pPr>
            <a:lnSpc>
              <a:spcPct val="100000"/>
            </a:lnSpc>
            <a:spcBef>
              <a:spcPct val="0"/>
            </a:spcBef>
            <a:spcAft>
              <a:spcPct val="35000"/>
            </a:spcAft>
          </a:pPr>
          <a:r>
            <a:rPr altLang="en-US" dirty="0">
              <a:solidFill>
                <a:schemeClr val="tx1"/>
              </a:solidFill>
              <a:latin typeface="Calibri" panose="020F0502020204030204" pitchFamily="34" charset="0"/>
              <a:cs typeface="Calibri" panose="020F0502020204030204" pitchFamily="34" charset="0"/>
            </a:rPr>
            <a:t>Literacy Disability</a:t>
          </a:r>
        </a:p>
      </dgm:t>
    </dgm:pt>
    <dgm:pt modelId="{C23375DE-CD3D-4CC1-BB15-9EEEE4E8593D}" type="parTrans" cxnId="{DF331EC1-08C4-49D2-9D71-9A9988C0DB81}">
      <dgm:prSet/>
      <dgm:spPr/>
      <dgm:t>
        <a:bodyPr/>
        <a:lstStyle/>
        <a:p>
          <a:endParaRPr lang="en-AU"/>
        </a:p>
      </dgm:t>
    </dgm:pt>
    <dgm:pt modelId="{0D1C7215-C64E-4D96-B068-A3576CF0C0F8}" type="sibTrans" cxnId="{DF331EC1-08C4-49D2-9D71-9A9988C0DB81}">
      <dgm:prSet/>
      <dgm:spPr/>
      <dgm:t>
        <a:bodyPr/>
        <a:lstStyle/>
        <a:p>
          <a:endParaRPr lang="en-AU"/>
        </a:p>
      </dgm:t>
    </dgm:pt>
    <dgm:pt modelId="{5A7A6E55-263A-4661-9640-67BBE71F9C00}">
      <dgm:prSet phldr="0" custT="1"/>
      <dgm:spPr/>
      <dgm:t>
        <a:bodyPr vert="horz" wrap="square"/>
        <a:lstStyle/>
        <a:p>
          <a:pPr>
            <a:lnSpc>
              <a:spcPct val="100000"/>
            </a:lnSpc>
            <a:spcBef>
              <a:spcPct val="0"/>
            </a:spcBef>
            <a:spcAft>
              <a:spcPct val="15000"/>
            </a:spcAft>
          </a:pPr>
          <a:r>
            <a:rPr altLang="en-US" sz="1600">
              <a:latin typeface="Calibri" panose="020F0502020204030204" pitchFamily="34" charset="0"/>
              <a:cs typeface="Calibri" panose="020F0502020204030204" pitchFamily="34" charset="0"/>
            </a:rPr>
            <a:t>Reading problems, find words difficult</a:t>
          </a:r>
        </a:p>
      </dgm:t>
    </dgm:pt>
    <dgm:pt modelId="{E16BD7C0-E501-4364-BC98-882C524EABB9}" type="parTrans" cxnId="{14BA7D1B-21CE-4773-B722-B7DDB7D8CF10}">
      <dgm:prSet/>
      <dgm:spPr/>
      <dgm:t>
        <a:bodyPr/>
        <a:lstStyle/>
        <a:p>
          <a:endParaRPr lang="en-AU"/>
        </a:p>
      </dgm:t>
    </dgm:pt>
    <dgm:pt modelId="{1821EF6C-8FC1-403F-A307-E218DAB44F68}" type="sibTrans" cxnId="{14BA7D1B-21CE-4773-B722-B7DDB7D8CF10}">
      <dgm:prSet/>
      <dgm:spPr/>
      <dgm:t>
        <a:bodyPr/>
        <a:lstStyle/>
        <a:p>
          <a:endParaRPr lang="en-AU"/>
        </a:p>
      </dgm:t>
    </dgm:pt>
    <dgm:pt modelId="{E1702DE2-BF6A-41D4-972F-CEDFB04FDD03}">
      <dgm:prSet phldr="0" custT="0"/>
      <dgm:spPr/>
      <dgm:t>
        <a:bodyPr vert="horz" wrap="square"/>
        <a:lstStyle/>
        <a:p>
          <a:pPr>
            <a:lnSpc>
              <a:spcPct val="100000"/>
            </a:lnSpc>
            <a:spcBef>
              <a:spcPct val="0"/>
            </a:spcBef>
            <a:spcAft>
              <a:spcPct val="35000"/>
            </a:spcAft>
          </a:pPr>
          <a:r>
            <a:rPr altLang="en-US" dirty="0">
              <a:solidFill>
                <a:schemeClr val="tx1"/>
              </a:solidFill>
              <a:latin typeface="Calibri" panose="020F0502020204030204" pitchFamily="34" charset="0"/>
              <a:cs typeface="Calibri" panose="020F0502020204030204" pitchFamily="34" charset="0"/>
            </a:rPr>
            <a:t>Hearing Disability</a:t>
          </a:r>
        </a:p>
      </dgm:t>
    </dgm:pt>
    <dgm:pt modelId="{7D00E3AA-BA82-4C59-8097-F5AF313F7AAE}" type="parTrans" cxnId="{7B2C145D-A1A4-45F0-B001-A9250C9A8840}">
      <dgm:prSet/>
      <dgm:spPr/>
      <dgm:t>
        <a:bodyPr/>
        <a:lstStyle/>
        <a:p>
          <a:endParaRPr lang="en-AU"/>
        </a:p>
      </dgm:t>
    </dgm:pt>
    <dgm:pt modelId="{4D9ABFB5-4F81-4C40-BD8F-C3E34645FC77}" type="sibTrans" cxnId="{7B2C145D-A1A4-45F0-B001-A9250C9A8840}">
      <dgm:prSet/>
      <dgm:spPr/>
      <dgm:t>
        <a:bodyPr/>
        <a:lstStyle/>
        <a:p>
          <a:endParaRPr lang="en-AU"/>
        </a:p>
      </dgm:t>
    </dgm:pt>
    <dgm:pt modelId="{D75E7F8D-9EF0-46D5-BB63-417737063FF0}">
      <dgm:prSet phldr="0" custT="1"/>
      <dgm:spPr/>
      <dgm:t>
        <a:bodyPr vert="horz" wrap="square"/>
        <a:lstStyle/>
        <a:p>
          <a:pPr>
            <a:lnSpc>
              <a:spcPct val="100000"/>
            </a:lnSpc>
            <a:spcBef>
              <a:spcPct val="0"/>
            </a:spcBef>
            <a:spcAft>
              <a:spcPct val="15000"/>
            </a:spcAft>
          </a:pPr>
          <a:r>
            <a:rPr altLang="en-US" sz="1400">
              <a:latin typeface="Calibri" panose="020F0502020204030204" pitchFamily="34" charset="0"/>
              <a:cs typeface="Calibri" panose="020F0502020204030204" pitchFamily="34" charset="0"/>
            </a:rPr>
            <a:t>Auditory problems like deafness and hearing impairments</a:t>
          </a:r>
        </a:p>
      </dgm:t>
    </dgm:pt>
    <dgm:pt modelId="{F4855D41-17EB-48BB-AE2F-E53880714182}" type="parTrans" cxnId="{2F8F0B74-9596-441E-8D6F-8E204F5FD202}">
      <dgm:prSet/>
      <dgm:spPr/>
      <dgm:t>
        <a:bodyPr/>
        <a:lstStyle/>
        <a:p>
          <a:endParaRPr lang="en-AU"/>
        </a:p>
      </dgm:t>
    </dgm:pt>
    <dgm:pt modelId="{A509EAF7-6B1E-4876-9ECC-3A66869E5578}" type="sibTrans" cxnId="{2F8F0B74-9596-441E-8D6F-8E204F5FD202}">
      <dgm:prSet/>
      <dgm:spPr/>
      <dgm:t>
        <a:bodyPr/>
        <a:lstStyle/>
        <a:p>
          <a:endParaRPr lang="en-AU"/>
        </a:p>
      </dgm:t>
    </dgm:pt>
    <dgm:pt modelId="{F0984DE7-C7A7-4303-B3A0-1B3D461371D6}">
      <dgm:prSet phldr="0" custT="1"/>
      <dgm:spPr/>
      <dgm:t>
        <a:bodyPr vert="horz" wrap="square"/>
        <a:lstStyle/>
        <a:p>
          <a:pPr>
            <a:lnSpc>
              <a:spcPct val="100000"/>
            </a:lnSpc>
            <a:spcBef>
              <a:spcPct val="0"/>
            </a:spcBef>
            <a:spcAft>
              <a:spcPct val="15000"/>
            </a:spcAft>
          </a:pPr>
          <a:r>
            <a:rPr altLang="en-US" sz="1400">
              <a:latin typeface="Calibri" panose="020F0502020204030204" pitchFamily="34" charset="0"/>
              <a:cs typeface="Calibri" panose="020F0502020204030204" pitchFamily="34" charset="0"/>
            </a:rPr>
            <a:t>Difficulty to hear well or hear clearly</a:t>
          </a:r>
        </a:p>
      </dgm:t>
    </dgm:pt>
    <dgm:pt modelId="{3193E712-25E2-4A8E-BD32-9288B7930C5E}" type="parTrans" cxnId="{952F0173-74DD-46DC-BC9D-9CE81F520EAF}">
      <dgm:prSet/>
      <dgm:spPr/>
      <dgm:t>
        <a:bodyPr/>
        <a:lstStyle/>
        <a:p>
          <a:endParaRPr lang="en-AU"/>
        </a:p>
      </dgm:t>
    </dgm:pt>
    <dgm:pt modelId="{C5D4D5B7-9378-4F66-AF5B-568D8FFF7CE2}" type="sibTrans" cxnId="{952F0173-74DD-46DC-BC9D-9CE81F520EAF}">
      <dgm:prSet/>
      <dgm:spPr/>
      <dgm:t>
        <a:bodyPr/>
        <a:lstStyle/>
        <a:p>
          <a:endParaRPr lang="en-AU"/>
        </a:p>
      </dgm:t>
    </dgm:pt>
    <dgm:pt modelId="{CBB719A3-638C-41E0-B0EC-B22FA0508898}" type="pres">
      <dgm:prSet presAssocID="{982F9BD2-FE88-4D45-BD8D-65D1F34B0AD4}" presName="Name0" presStyleCnt="0">
        <dgm:presLayoutVars>
          <dgm:dir/>
          <dgm:animLvl val="lvl"/>
          <dgm:resizeHandles val="exact"/>
        </dgm:presLayoutVars>
      </dgm:prSet>
      <dgm:spPr/>
    </dgm:pt>
    <dgm:pt modelId="{53879FB3-2A34-4B19-A163-E7E5A2A61ED1}" type="pres">
      <dgm:prSet presAssocID="{8DFEF381-1089-498A-A2E9-536EBD00BCA1}" presName="linNode" presStyleCnt="0"/>
      <dgm:spPr/>
    </dgm:pt>
    <dgm:pt modelId="{BD6C8DA9-0F3A-464E-ACD2-6660B6C6E5C4}" type="pres">
      <dgm:prSet presAssocID="{8DFEF381-1089-498A-A2E9-536EBD00BCA1}" presName="parentText" presStyleLbl="node1" presStyleIdx="0" presStyleCnt="5">
        <dgm:presLayoutVars>
          <dgm:chMax val="1"/>
          <dgm:bulletEnabled val="1"/>
        </dgm:presLayoutVars>
      </dgm:prSet>
      <dgm:spPr/>
    </dgm:pt>
    <dgm:pt modelId="{D76AE918-ABC8-47B8-8DD8-96F195BFB5B5}" type="pres">
      <dgm:prSet presAssocID="{8DFEF381-1089-498A-A2E9-536EBD00BCA1}" presName="descendantText" presStyleLbl="alignAccFollowNode1" presStyleIdx="0" presStyleCnt="5">
        <dgm:presLayoutVars>
          <dgm:bulletEnabled val="1"/>
        </dgm:presLayoutVars>
      </dgm:prSet>
      <dgm:spPr/>
    </dgm:pt>
    <dgm:pt modelId="{FFE0819C-8AC4-4036-9C1A-1EC29F5C921E}" type="pres">
      <dgm:prSet presAssocID="{D8F41DAE-72AA-41BD-884F-BB8861ABB8ED}" presName="sp" presStyleCnt="0"/>
      <dgm:spPr/>
    </dgm:pt>
    <dgm:pt modelId="{F7591D7B-260A-4799-8396-533EFCB75BEB}" type="pres">
      <dgm:prSet presAssocID="{EB099D45-42E4-4FB3-8BE3-22A72863D5FC}" presName="linNode" presStyleCnt="0"/>
      <dgm:spPr/>
    </dgm:pt>
    <dgm:pt modelId="{F8FCFA27-1E37-47F3-819F-CCC620DE8027}" type="pres">
      <dgm:prSet presAssocID="{EB099D45-42E4-4FB3-8BE3-22A72863D5FC}" presName="parentText" presStyleLbl="node1" presStyleIdx="1" presStyleCnt="5" custLinFactNeighborX="-381" custLinFactNeighborY="2414">
        <dgm:presLayoutVars>
          <dgm:chMax val="1"/>
          <dgm:bulletEnabled val="1"/>
        </dgm:presLayoutVars>
      </dgm:prSet>
      <dgm:spPr/>
    </dgm:pt>
    <dgm:pt modelId="{B1799245-8A88-4DFD-8913-C5C978690807}" type="pres">
      <dgm:prSet presAssocID="{EB099D45-42E4-4FB3-8BE3-22A72863D5FC}" presName="descendantText" presStyleLbl="alignAccFollowNode1" presStyleIdx="1" presStyleCnt="5">
        <dgm:presLayoutVars>
          <dgm:bulletEnabled val="1"/>
        </dgm:presLayoutVars>
      </dgm:prSet>
      <dgm:spPr/>
    </dgm:pt>
    <dgm:pt modelId="{8DCDF6EC-DA1E-4BFB-B25A-DFA57323B4B5}" type="pres">
      <dgm:prSet presAssocID="{973C65EF-E3B8-4CF5-B140-FEC5A74F0B0E}" presName="sp" presStyleCnt="0"/>
      <dgm:spPr/>
    </dgm:pt>
    <dgm:pt modelId="{3F2BB2C1-5788-46C7-BBC7-A198D39677C4}" type="pres">
      <dgm:prSet presAssocID="{0C7614AF-FE1B-474B-8B3D-B1D06ACF75F6}" presName="linNode" presStyleCnt="0"/>
      <dgm:spPr/>
    </dgm:pt>
    <dgm:pt modelId="{F3A1F871-519C-4E76-89EE-B8DB3D0BD125}" type="pres">
      <dgm:prSet presAssocID="{0C7614AF-FE1B-474B-8B3D-B1D06ACF75F6}" presName="parentText" presStyleLbl="node1" presStyleIdx="2" presStyleCnt="5">
        <dgm:presLayoutVars>
          <dgm:chMax val="1"/>
          <dgm:bulletEnabled val="1"/>
        </dgm:presLayoutVars>
      </dgm:prSet>
      <dgm:spPr/>
    </dgm:pt>
    <dgm:pt modelId="{F00652BC-5530-4BD7-A5E2-D7101737A3B5}" type="pres">
      <dgm:prSet presAssocID="{0C7614AF-FE1B-474B-8B3D-B1D06ACF75F6}" presName="descendantText" presStyleLbl="alignAccFollowNode1" presStyleIdx="2" presStyleCnt="5">
        <dgm:presLayoutVars>
          <dgm:bulletEnabled val="1"/>
        </dgm:presLayoutVars>
      </dgm:prSet>
      <dgm:spPr/>
    </dgm:pt>
    <dgm:pt modelId="{7B2CB5C7-4847-4E8A-8B15-A5C8BCF7F060}" type="pres">
      <dgm:prSet presAssocID="{2043401E-454D-4886-ADA9-FCC81736E837}" presName="sp" presStyleCnt="0"/>
      <dgm:spPr/>
    </dgm:pt>
    <dgm:pt modelId="{906D0281-0A9B-428F-B116-B7C7BDBE8FDE}" type="pres">
      <dgm:prSet presAssocID="{B9C1E3F5-9815-4FC5-B6B5-6E2A2AE17D8A}" presName="linNode" presStyleCnt="0"/>
      <dgm:spPr/>
    </dgm:pt>
    <dgm:pt modelId="{DFD77872-EA38-433C-A938-3D8E8CC7CC62}" type="pres">
      <dgm:prSet presAssocID="{B9C1E3F5-9815-4FC5-B6B5-6E2A2AE17D8A}" presName="parentText" presStyleLbl="node1" presStyleIdx="3" presStyleCnt="5">
        <dgm:presLayoutVars>
          <dgm:chMax val="1"/>
          <dgm:bulletEnabled val="1"/>
        </dgm:presLayoutVars>
      </dgm:prSet>
      <dgm:spPr/>
    </dgm:pt>
    <dgm:pt modelId="{9B54A970-1D0A-4935-A743-97719D938FAE}" type="pres">
      <dgm:prSet presAssocID="{B9C1E3F5-9815-4FC5-B6B5-6E2A2AE17D8A}" presName="descendantText" presStyleLbl="alignAccFollowNode1" presStyleIdx="3" presStyleCnt="5">
        <dgm:presLayoutVars>
          <dgm:bulletEnabled val="1"/>
        </dgm:presLayoutVars>
      </dgm:prSet>
      <dgm:spPr/>
    </dgm:pt>
    <dgm:pt modelId="{5A461604-740C-4950-9C0B-652177C73D63}" type="pres">
      <dgm:prSet presAssocID="{0D1C7215-C64E-4D96-B068-A3576CF0C0F8}" presName="sp" presStyleCnt="0"/>
      <dgm:spPr/>
    </dgm:pt>
    <dgm:pt modelId="{57F69ECF-D24A-46A3-891B-2FD198466912}" type="pres">
      <dgm:prSet presAssocID="{E1702DE2-BF6A-41D4-972F-CEDFB04FDD03}" presName="linNode" presStyleCnt="0"/>
      <dgm:spPr/>
    </dgm:pt>
    <dgm:pt modelId="{EC396151-70B3-4BB4-9986-018F5CC702AE}" type="pres">
      <dgm:prSet presAssocID="{E1702DE2-BF6A-41D4-972F-CEDFB04FDD03}" presName="parentText" presStyleLbl="node1" presStyleIdx="4" presStyleCnt="5">
        <dgm:presLayoutVars>
          <dgm:chMax val="1"/>
          <dgm:bulletEnabled val="1"/>
        </dgm:presLayoutVars>
      </dgm:prSet>
      <dgm:spPr/>
    </dgm:pt>
    <dgm:pt modelId="{7484274B-4924-4A5C-A95B-1AEFA9539710}" type="pres">
      <dgm:prSet presAssocID="{E1702DE2-BF6A-41D4-972F-CEDFB04FDD03}" presName="descendantText" presStyleLbl="alignAccFollowNode1" presStyleIdx="4" presStyleCnt="5">
        <dgm:presLayoutVars>
          <dgm:bulletEnabled val="1"/>
        </dgm:presLayoutVars>
      </dgm:prSet>
      <dgm:spPr/>
    </dgm:pt>
  </dgm:ptLst>
  <dgm:cxnLst>
    <dgm:cxn modelId="{139C8E12-3C06-4520-B8D3-A147F2DCD095}" type="presOf" srcId="{63116591-D397-40B5-AD45-C8FD7C1AD18F}" destId="{B1799245-8A88-4DFD-8913-C5C978690807}" srcOrd="0" destOrd="0" presId="urn:microsoft.com/office/officeart/2005/8/layout/vList5"/>
    <dgm:cxn modelId="{90DF0517-F855-4EFB-AFB1-4F350642DDC5}" srcId="{8DFEF381-1089-498A-A2E9-536EBD00BCA1}" destId="{80E3F241-CC2E-4A30-8759-FC46AD40D1B4}" srcOrd="1" destOrd="0" parTransId="{7DD51C4C-224D-4EF5-82D3-234EEB5CA16C}" sibTransId="{71D10CED-F75F-434A-9265-D7A924D0F13D}"/>
    <dgm:cxn modelId="{B8CE6619-1285-4B8F-B3FD-DD58C1847182}" srcId="{982F9BD2-FE88-4D45-BD8D-65D1F34B0AD4}" destId="{EB099D45-42E4-4FB3-8BE3-22A72863D5FC}" srcOrd="1" destOrd="0" parTransId="{C2BA91CD-5382-45C0-B4F4-75094723F4D9}" sibTransId="{973C65EF-E3B8-4CF5-B140-FEC5A74F0B0E}"/>
    <dgm:cxn modelId="{535C7F1A-167E-4FF0-B567-FC056038DD2A}" type="presOf" srcId="{0C7614AF-FE1B-474B-8B3D-B1D06ACF75F6}" destId="{F3A1F871-519C-4E76-89EE-B8DB3D0BD125}" srcOrd="0" destOrd="0" presId="urn:microsoft.com/office/officeart/2005/8/layout/vList5"/>
    <dgm:cxn modelId="{14BA7D1B-21CE-4773-B722-B7DDB7D8CF10}" srcId="{B9C1E3F5-9815-4FC5-B6B5-6E2A2AE17D8A}" destId="{5A7A6E55-263A-4661-9640-67BBE71F9C00}" srcOrd="0" destOrd="0" parTransId="{E16BD7C0-E501-4364-BC98-882C524EABB9}" sibTransId="{1821EF6C-8FC1-403F-A307-E218DAB44F68}"/>
    <dgm:cxn modelId="{51B8EB1D-4FAC-4FBA-9336-4C2661AB70F5}" type="presOf" srcId="{1595198B-D222-4BF8-83BF-0D3CA5996A3E}" destId="{F00652BC-5530-4BD7-A5E2-D7101737A3B5}" srcOrd="0" destOrd="0" presId="urn:microsoft.com/office/officeart/2005/8/layout/vList5"/>
    <dgm:cxn modelId="{5E62391F-9009-492E-A791-115D7CC7D3AA}" srcId="{8DFEF381-1089-498A-A2E9-536EBD00BCA1}" destId="{67856BDB-7B34-4717-A8DD-ED955D6E994B}" srcOrd="0" destOrd="0" parTransId="{772BA600-C67E-4B93-B4A5-0C0DECE788A8}" sibTransId="{6E0A9D10-C2CB-4F7C-BF91-F881E97D27C2}"/>
    <dgm:cxn modelId="{A068CA27-E30B-489D-BEEE-05E470F7DE21}" type="presOf" srcId="{982F9BD2-FE88-4D45-BD8D-65D1F34B0AD4}" destId="{CBB719A3-638C-41E0-B0EC-B22FA0508898}" srcOrd="0" destOrd="0" presId="urn:microsoft.com/office/officeart/2005/8/layout/vList5"/>
    <dgm:cxn modelId="{53F22134-1568-4778-BEED-9725FBC01959}" type="presOf" srcId="{B9C1E3F5-9815-4FC5-B6B5-6E2A2AE17D8A}" destId="{DFD77872-EA38-433C-A938-3D8E8CC7CC62}" srcOrd="0" destOrd="0" presId="urn:microsoft.com/office/officeart/2005/8/layout/vList5"/>
    <dgm:cxn modelId="{B5641E37-3083-4D63-B436-309BF30915E9}" srcId="{982F9BD2-FE88-4D45-BD8D-65D1F34B0AD4}" destId="{8DFEF381-1089-498A-A2E9-536EBD00BCA1}" srcOrd="0" destOrd="0" parTransId="{7BB104C5-5E13-4BA2-8795-D771D93EFD0B}" sibTransId="{D8F41DAE-72AA-41BD-884F-BB8861ABB8ED}"/>
    <dgm:cxn modelId="{7B2C145D-A1A4-45F0-B001-A9250C9A8840}" srcId="{982F9BD2-FE88-4D45-BD8D-65D1F34B0AD4}" destId="{E1702DE2-BF6A-41D4-972F-CEDFB04FDD03}" srcOrd="4" destOrd="0" parTransId="{7D00E3AA-BA82-4C59-8097-F5AF313F7AAE}" sibTransId="{4D9ABFB5-4F81-4C40-BD8F-C3E34645FC77}"/>
    <dgm:cxn modelId="{C7C00B47-38D2-4E24-9C90-879A6CDE5FD3}" type="presOf" srcId="{8DFEF381-1089-498A-A2E9-536EBD00BCA1}" destId="{BD6C8DA9-0F3A-464E-ACD2-6660B6C6E5C4}" srcOrd="0" destOrd="0" presId="urn:microsoft.com/office/officeart/2005/8/layout/vList5"/>
    <dgm:cxn modelId="{952F0173-74DD-46DC-BC9D-9CE81F520EAF}" srcId="{E1702DE2-BF6A-41D4-972F-CEDFB04FDD03}" destId="{F0984DE7-C7A7-4303-B3A0-1B3D461371D6}" srcOrd="1" destOrd="0" parTransId="{3193E712-25E2-4A8E-BD32-9288B7930C5E}" sibTransId="{C5D4D5B7-9378-4F66-AF5B-568D8FFF7CE2}"/>
    <dgm:cxn modelId="{2F8F0B74-9596-441E-8D6F-8E204F5FD202}" srcId="{E1702DE2-BF6A-41D4-972F-CEDFB04FDD03}" destId="{D75E7F8D-9EF0-46D5-BB63-417737063FF0}" srcOrd="0" destOrd="0" parTransId="{F4855D41-17EB-48BB-AE2F-E53880714182}" sibTransId="{A509EAF7-6B1E-4876-9ECC-3A66869E5578}"/>
    <dgm:cxn modelId="{340C9754-ED32-4CB7-B43B-2EEA629D4712}" type="presOf" srcId="{E1702DE2-BF6A-41D4-972F-CEDFB04FDD03}" destId="{EC396151-70B3-4BB4-9986-018F5CC702AE}" srcOrd="0" destOrd="0" presId="urn:microsoft.com/office/officeart/2005/8/layout/vList5"/>
    <dgm:cxn modelId="{2AC88591-7494-476A-B98C-2E6E11456315}" srcId="{982F9BD2-FE88-4D45-BD8D-65D1F34B0AD4}" destId="{0C7614AF-FE1B-474B-8B3D-B1D06ACF75F6}" srcOrd="2" destOrd="0" parTransId="{6405A9A7-2A86-4BF1-8D9D-4D36DE3099F5}" sibTransId="{2043401E-454D-4886-ADA9-FCC81736E837}"/>
    <dgm:cxn modelId="{7EEEC5A0-E446-49B5-AD26-2483F782BF39}" type="presOf" srcId="{5A7A6E55-263A-4661-9640-67BBE71F9C00}" destId="{9B54A970-1D0A-4935-A743-97719D938FAE}" srcOrd="0" destOrd="0" presId="urn:microsoft.com/office/officeart/2005/8/layout/vList5"/>
    <dgm:cxn modelId="{6DCFC7A9-52F9-498F-B610-030BC0E25D51}" type="presOf" srcId="{80E3F241-CC2E-4A30-8759-FC46AD40D1B4}" destId="{D76AE918-ABC8-47B8-8DD8-96F195BFB5B5}" srcOrd="0" destOrd="1" presId="urn:microsoft.com/office/officeart/2005/8/layout/vList5"/>
    <dgm:cxn modelId="{58B885AF-89E4-4B7D-BA2D-8B8062B18927}" type="presOf" srcId="{F0984DE7-C7A7-4303-B3A0-1B3D461371D6}" destId="{7484274B-4924-4A5C-A95B-1AEFA9539710}" srcOrd="0" destOrd="1" presId="urn:microsoft.com/office/officeart/2005/8/layout/vList5"/>
    <dgm:cxn modelId="{D7BC33BD-84FF-43F0-974A-8BDAAC4B4190}" type="presOf" srcId="{EB099D45-42E4-4FB3-8BE3-22A72863D5FC}" destId="{F8FCFA27-1E37-47F3-819F-CCC620DE8027}" srcOrd="0" destOrd="0" presId="urn:microsoft.com/office/officeart/2005/8/layout/vList5"/>
    <dgm:cxn modelId="{DF331EC1-08C4-49D2-9D71-9A9988C0DB81}" srcId="{982F9BD2-FE88-4D45-BD8D-65D1F34B0AD4}" destId="{B9C1E3F5-9815-4FC5-B6B5-6E2A2AE17D8A}" srcOrd="3" destOrd="0" parTransId="{C23375DE-CD3D-4CC1-BB15-9EEEE4E8593D}" sibTransId="{0D1C7215-C64E-4D96-B068-A3576CF0C0F8}"/>
    <dgm:cxn modelId="{194998C3-EB74-478C-AF9F-8A52D9647EEB}" type="presOf" srcId="{D75E7F8D-9EF0-46D5-BB63-417737063FF0}" destId="{7484274B-4924-4A5C-A95B-1AEFA9539710}" srcOrd="0" destOrd="0" presId="urn:microsoft.com/office/officeart/2005/8/layout/vList5"/>
    <dgm:cxn modelId="{EFAF82C6-1AD4-453A-860B-A94A7CB455B7}" srcId="{EB099D45-42E4-4FB3-8BE3-22A72863D5FC}" destId="{63116591-D397-40B5-AD45-C8FD7C1AD18F}" srcOrd="0" destOrd="0" parTransId="{35D9FDAB-90FC-4149-8FA1-C2011A738832}" sibTransId="{B1B09198-8815-4821-8A77-DCC2993E3086}"/>
    <dgm:cxn modelId="{66AF81EC-F621-4F50-AE67-5C9A85289014}" type="presOf" srcId="{67856BDB-7B34-4717-A8DD-ED955D6E994B}" destId="{D76AE918-ABC8-47B8-8DD8-96F195BFB5B5}" srcOrd="0" destOrd="0" presId="urn:microsoft.com/office/officeart/2005/8/layout/vList5"/>
    <dgm:cxn modelId="{8988FFFF-461B-4BA7-A382-8187C3028C54}" srcId="{0C7614AF-FE1B-474B-8B3D-B1D06ACF75F6}" destId="{1595198B-D222-4BF8-83BF-0D3CA5996A3E}" srcOrd="0" destOrd="0" parTransId="{9E050DE5-CBC7-4D41-8BB4-8999E754F806}" sibTransId="{1D266B9B-E78F-4C1C-9CA1-FAC55716A8D9}"/>
    <dgm:cxn modelId="{7619AF58-B251-476C-B60B-699EF8DE546D}" type="presParOf" srcId="{CBB719A3-638C-41E0-B0EC-B22FA0508898}" destId="{53879FB3-2A34-4B19-A163-E7E5A2A61ED1}" srcOrd="0" destOrd="0" presId="urn:microsoft.com/office/officeart/2005/8/layout/vList5"/>
    <dgm:cxn modelId="{FE904970-8E2D-417C-B794-C71BBF1F21A3}" type="presParOf" srcId="{53879FB3-2A34-4B19-A163-E7E5A2A61ED1}" destId="{BD6C8DA9-0F3A-464E-ACD2-6660B6C6E5C4}" srcOrd="0" destOrd="0" presId="urn:microsoft.com/office/officeart/2005/8/layout/vList5"/>
    <dgm:cxn modelId="{B14005A1-2B34-41E8-BEDF-C2F63B378923}" type="presParOf" srcId="{53879FB3-2A34-4B19-A163-E7E5A2A61ED1}" destId="{D76AE918-ABC8-47B8-8DD8-96F195BFB5B5}" srcOrd="1" destOrd="0" presId="urn:microsoft.com/office/officeart/2005/8/layout/vList5"/>
    <dgm:cxn modelId="{2F089BA0-3B0F-4C87-AF7F-6B254AC925D5}" type="presParOf" srcId="{CBB719A3-638C-41E0-B0EC-B22FA0508898}" destId="{FFE0819C-8AC4-4036-9C1A-1EC29F5C921E}" srcOrd="1" destOrd="0" presId="urn:microsoft.com/office/officeart/2005/8/layout/vList5"/>
    <dgm:cxn modelId="{1520CA2E-FD59-4CA2-A024-326480849D8F}" type="presParOf" srcId="{CBB719A3-638C-41E0-B0EC-B22FA0508898}" destId="{F7591D7B-260A-4799-8396-533EFCB75BEB}" srcOrd="2" destOrd="0" presId="urn:microsoft.com/office/officeart/2005/8/layout/vList5"/>
    <dgm:cxn modelId="{921769AB-DCDD-41CC-8A3E-262E32631D17}" type="presParOf" srcId="{F7591D7B-260A-4799-8396-533EFCB75BEB}" destId="{F8FCFA27-1E37-47F3-819F-CCC620DE8027}" srcOrd="0" destOrd="0" presId="urn:microsoft.com/office/officeart/2005/8/layout/vList5"/>
    <dgm:cxn modelId="{D9A27895-BC5C-4505-9922-BC3AE398FC08}" type="presParOf" srcId="{F7591D7B-260A-4799-8396-533EFCB75BEB}" destId="{B1799245-8A88-4DFD-8913-C5C978690807}" srcOrd="1" destOrd="0" presId="urn:microsoft.com/office/officeart/2005/8/layout/vList5"/>
    <dgm:cxn modelId="{7ED5C545-637D-4E7F-B7EF-AC592A18FD5D}" type="presParOf" srcId="{CBB719A3-638C-41E0-B0EC-B22FA0508898}" destId="{8DCDF6EC-DA1E-4BFB-B25A-DFA57323B4B5}" srcOrd="3" destOrd="0" presId="urn:microsoft.com/office/officeart/2005/8/layout/vList5"/>
    <dgm:cxn modelId="{1E335082-4BDE-4E4A-AF25-C660AD2149CA}" type="presParOf" srcId="{CBB719A3-638C-41E0-B0EC-B22FA0508898}" destId="{3F2BB2C1-5788-46C7-BBC7-A198D39677C4}" srcOrd="4" destOrd="0" presId="urn:microsoft.com/office/officeart/2005/8/layout/vList5"/>
    <dgm:cxn modelId="{1D73E706-1360-47E0-B40F-CDBAA318CC4E}" type="presParOf" srcId="{3F2BB2C1-5788-46C7-BBC7-A198D39677C4}" destId="{F3A1F871-519C-4E76-89EE-B8DB3D0BD125}" srcOrd="0" destOrd="0" presId="urn:microsoft.com/office/officeart/2005/8/layout/vList5"/>
    <dgm:cxn modelId="{2A2E5E6F-163C-49DC-ACA1-75D9E770A16A}" type="presParOf" srcId="{3F2BB2C1-5788-46C7-BBC7-A198D39677C4}" destId="{F00652BC-5530-4BD7-A5E2-D7101737A3B5}" srcOrd="1" destOrd="0" presId="urn:microsoft.com/office/officeart/2005/8/layout/vList5"/>
    <dgm:cxn modelId="{7374101D-B325-46E5-A694-AFCB8B9FE4DA}" type="presParOf" srcId="{CBB719A3-638C-41E0-B0EC-B22FA0508898}" destId="{7B2CB5C7-4847-4E8A-8B15-A5C8BCF7F060}" srcOrd="5" destOrd="0" presId="urn:microsoft.com/office/officeart/2005/8/layout/vList5"/>
    <dgm:cxn modelId="{5D5456C5-850A-435B-8181-1BFDA6E4C607}" type="presParOf" srcId="{CBB719A3-638C-41E0-B0EC-B22FA0508898}" destId="{906D0281-0A9B-428F-B116-B7C7BDBE8FDE}" srcOrd="6" destOrd="0" presId="urn:microsoft.com/office/officeart/2005/8/layout/vList5"/>
    <dgm:cxn modelId="{9330B1AF-B303-421C-9067-E6074F1AA6EC}" type="presParOf" srcId="{906D0281-0A9B-428F-B116-B7C7BDBE8FDE}" destId="{DFD77872-EA38-433C-A938-3D8E8CC7CC62}" srcOrd="0" destOrd="0" presId="urn:microsoft.com/office/officeart/2005/8/layout/vList5"/>
    <dgm:cxn modelId="{241BDD8C-7B50-4892-9AC0-04EED2709553}" type="presParOf" srcId="{906D0281-0A9B-428F-B116-B7C7BDBE8FDE}" destId="{9B54A970-1D0A-4935-A743-97719D938FAE}" srcOrd="1" destOrd="0" presId="urn:microsoft.com/office/officeart/2005/8/layout/vList5"/>
    <dgm:cxn modelId="{D9904B95-0C15-4F45-97CB-DA3FCF774AFA}" type="presParOf" srcId="{CBB719A3-638C-41E0-B0EC-B22FA0508898}" destId="{5A461604-740C-4950-9C0B-652177C73D63}" srcOrd="7" destOrd="0" presId="urn:microsoft.com/office/officeart/2005/8/layout/vList5"/>
    <dgm:cxn modelId="{71D50F45-D542-4119-9E14-7C1E8DBA4473}" type="presParOf" srcId="{CBB719A3-638C-41E0-B0EC-B22FA0508898}" destId="{57F69ECF-D24A-46A3-891B-2FD198466912}" srcOrd="8" destOrd="0" presId="urn:microsoft.com/office/officeart/2005/8/layout/vList5"/>
    <dgm:cxn modelId="{3DFF08BD-620D-4FFB-9C79-B53B67DB548A}" type="presParOf" srcId="{57F69ECF-D24A-46A3-891B-2FD198466912}" destId="{EC396151-70B3-4BB4-9986-018F5CC702AE}" srcOrd="0" destOrd="0" presId="urn:microsoft.com/office/officeart/2005/8/layout/vList5"/>
    <dgm:cxn modelId="{3083D4AB-C9B6-4F35-8B1E-2BD2E659BADA}" type="presParOf" srcId="{57F69ECF-D24A-46A3-891B-2FD198466912}" destId="{7484274B-4924-4A5C-A95B-1AEFA95397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2F9BD2-FE88-4D45-BD8D-65D1F34B0AD4}" type="doc">
      <dgm:prSet loTypeId="urn:microsoft.com/office/officeart/2005/8/layout/vList5" loCatId="list" qsTypeId="urn:microsoft.com/office/officeart/2005/8/quickstyle/simple5#2" qsCatId="simple" csTypeId="urn:microsoft.com/office/officeart/2005/8/colors/accent5_2#3" csCatId="accent5" phldr="0"/>
      <dgm:spPr/>
      <dgm:t>
        <a:bodyPr/>
        <a:lstStyle/>
        <a:p>
          <a:endParaRPr lang="en-US"/>
        </a:p>
      </dgm:t>
    </dgm:pt>
    <dgm:pt modelId="{8DFEF381-1089-498A-A2E9-536EBD00BCA1}">
      <dgm:prSet phldrT="[Text]" phldr="0" custT="0"/>
      <dgm:spPr/>
      <dgm:t>
        <a:bodyPr vert="horz" wrap="square"/>
        <a:lstStyle/>
        <a:p>
          <a:pPr>
            <a:lnSpc>
              <a:spcPct val="100000"/>
            </a:lnSpc>
            <a:spcBef>
              <a:spcPct val="0"/>
            </a:spcBef>
            <a:spcAft>
              <a:spcPct val="35000"/>
            </a:spcAft>
          </a:pPr>
          <a:r>
            <a:rPr lang="en-US" dirty="0">
              <a:solidFill>
                <a:schemeClr val="tx1"/>
              </a:solidFill>
            </a:rPr>
            <a:t>WCAG Level A</a:t>
          </a:r>
        </a:p>
      </dgm:t>
    </dgm:pt>
    <dgm:pt modelId="{7BB104C5-5E13-4BA2-8795-D771D93EFD0B}" type="parTrans" cxnId="{517848FC-9621-4055-844B-15A12728EC49}">
      <dgm:prSet/>
      <dgm:spPr/>
      <dgm:t>
        <a:bodyPr/>
        <a:lstStyle/>
        <a:p>
          <a:endParaRPr lang="en-US"/>
        </a:p>
      </dgm:t>
    </dgm:pt>
    <dgm:pt modelId="{D8F41DAE-72AA-41BD-884F-BB8861ABB8ED}" type="sibTrans" cxnId="{517848FC-9621-4055-844B-15A12728EC49}">
      <dgm:prSet/>
      <dgm:spPr/>
      <dgm:t>
        <a:bodyPr/>
        <a:lstStyle/>
        <a:p>
          <a:endParaRPr lang="en-US"/>
        </a:p>
      </dgm:t>
    </dgm:pt>
    <dgm:pt modelId="{EB099D45-42E4-4FB3-8BE3-22A72863D5FC}">
      <dgm:prSet phldrT="[Text]" phldr="0" custT="0"/>
      <dgm:spPr/>
      <dgm:t>
        <a:bodyPr vert="horz" wrap="square"/>
        <a:lstStyle/>
        <a:p>
          <a:pPr>
            <a:lnSpc>
              <a:spcPct val="100000"/>
            </a:lnSpc>
            <a:spcBef>
              <a:spcPct val="0"/>
            </a:spcBef>
            <a:spcAft>
              <a:spcPct val="35000"/>
            </a:spcAft>
          </a:pPr>
          <a:r>
            <a:rPr lang="en-US" dirty="0">
              <a:solidFill>
                <a:schemeClr val="tx1"/>
              </a:solidFill>
            </a:rPr>
            <a:t>WCAG Level AA</a:t>
          </a:r>
        </a:p>
      </dgm:t>
    </dgm:pt>
    <dgm:pt modelId="{C2BA91CD-5382-45C0-B4F4-75094723F4D9}" type="parTrans" cxnId="{BF5BEB68-6D93-4A39-A10D-69B4B710B29E}">
      <dgm:prSet/>
      <dgm:spPr/>
      <dgm:t>
        <a:bodyPr/>
        <a:lstStyle/>
        <a:p>
          <a:endParaRPr lang="en-US"/>
        </a:p>
      </dgm:t>
    </dgm:pt>
    <dgm:pt modelId="{973C65EF-E3B8-4CF5-B140-FEC5A74F0B0E}" type="sibTrans" cxnId="{BF5BEB68-6D93-4A39-A10D-69B4B710B29E}">
      <dgm:prSet/>
      <dgm:spPr/>
      <dgm:t>
        <a:bodyPr/>
        <a:lstStyle/>
        <a:p>
          <a:endParaRPr lang="en-US"/>
        </a:p>
      </dgm:t>
    </dgm:pt>
    <dgm:pt modelId="{63116591-D397-40B5-AD45-C8FD7C1AD18F}">
      <dgm:prSet phldrT="[Text]" phldr="0" custT="0"/>
      <dgm:spPr/>
      <dgm:t>
        <a:bodyPr vert="horz" wrap="square"/>
        <a:lstStyle/>
        <a:p>
          <a:pPr>
            <a:lnSpc>
              <a:spcPct val="100000"/>
            </a:lnSpc>
            <a:spcBef>
              <a:spcPct val="0"/>
            </a:spcBef>
            <a:spcAft>
              <a:spcPct val="15000"/>
            </a:spcAft>
          </a:pPr>
          <a:r>
            <a:rPr lang="en-US" dirty="0"/>
            <a:t> For Level AA conformance, the Web page satisfies all the Level A and Level AA Success Criteria, or a Level AA conforming alternate version is provided</a:t>
          </a:r>
        </a:p>
      </dgm:t>
    </dgm:pt>
    <dgm:pt modelId="{35D9FDAB-90FC-4149-8FA1-C2011A738832}" type="parTrans" cxnId="{32B30AEF-7DF3-4DEF-937A-67ABB962C885}">
      <dgm:prSet/>
      <dgm:spPr/>
      <dgm:t>
        <a:bodyPr/>
        <a:lstStyle/>
        <a:p>
          <a:endParaRPr lang="en-US"/>
        </a:p>
      </dgm:t>
    </dgm:pt>
    <dgm:pt modelId="{B1B09198-8815-4821-8A77-DCC2993E3086}" type="sibTrans" cxnId="{32B30AEF-7DF3-4DEF-937A-67ABB962C885}">
      <dgm:prSet/>
      <dgm:spPr/>
      <dgm:t>
        <a:bodyPr/>
        <a:lstStyle/>
        <a:p>
          <a:endParaRPr lang="en-US"/>
        </a:p>
      </dgm:t>
    </dgm:pt>
    <dgm:pt modelId="{0C7614AF-FE1B-474B-8B3D-B1D06ACF75F6}">
      <dgm:prSet phldrT="[Text]" phldr="0" custT="0"/>
      <dgm:spPr/>
      <dgm:t>
        <a:bodyPr vert="horz" wrap="square"/>
        <a:lstStyle/>
        <a:p>
          <a:pPr>
            <a:lnSpc>
              <a:spcPct val="100000"/>
            </a:lnSpc>
            <a:spcBef>
              <a:spcPct val="0"/>
            </a:spcBef>
            <a:spcAft>
              <a:spcPct val="35000"/>
            </a:spcAft>
          </a:pPr>
          <a:r>
            <a:rPr lang="en-US" dirty="0">
              <a:solidFill>
                <a:schemeClr val="tx1"/>
              </a:solidFill>
            </a:rPr>
            <a:t>WCAG Level AAA</a:t>
          </a:r>
        </a:p>
      </dgm:t>
    </dgm:pt>
    <dgm:pt modelId="{6405A9A7-2A86-4BF1-8D9D-4D36DE3099F5}" type="parTrans" cxnId="{332A3309-228F-438E-8ABE-508F88DBCF9E}">
      <dgm:prSet/>
      <dgm:spPr/>
      <dgm:t>
        <a:bodyPr/>
        <a:lstStyle/>
        <a:p>
          <a:endParaRPr lang="en-US"/>
        </a:p>
      </dgm:t>
    </dgm:pt>
    <dgm:pt modelId="{2043401E-454D-4886-ADA9-FCC81736E837}" type="sibTrans" cxnId="{332A3309-228F-438E-8ABE-508F88DBCF9E}">
      <dgm:prSet/>
      <dgm:spPr/>
      <dgm:t>
        <a:bodyPr/>
        <a:lstStyle/>
        <a:p>
          <a:endParaRPr lang="en-US"/>
        </a:p>
      </dgm:t>
    </dgm:pt>
    <dgm:pt modelId="{1595198B-D222-4BF8-83BF-0D3CA5996A3E}">
      <dgm:prSet phldrT="[Text]" phldr="0" custT="0"/>
      <dgm:spPr/>
      <dgm:t>
        <a:bodyPr vert="horz" wrap="square"/>
        <a:lstStyle/>
        <a:p>
          <a:pPr>
            <a:lnSpc>
              <a:spcPct val="100000"/>
            </a:lnSpc>
            <a:spcBef>
              <a:spcPct val="0"/>
            </a:spcBef>
            <a:spcAft>
              <a:spcPct val="15000"/>
            </a:spcAft>
          </a:pPr>
          <a:r>
            <a:rPr lang="en-US"/>
            <a:t>For Level AAA conformance, the Web page satisfies all the Level A, Level AA and Level AAA Success Criteria, or a Level AAA conforming alternate version is provided</a:t>
          </a:r>
        </a:p>
      </dgm:t>
    </dgm:pt>
    <dgm:pt modelId="{1D266B9B-E78F-4C1C-9CA1-FAC55716A8D9}" type="sibTrans" cxnId="{3D9DA493-6AA0-441F-8EBF-B22EE650BDED}">
      <dgm:prSet/>
      <dgm:spPr/>
      <dgm:t>
        <a:bodyPr/>
        <a:lstStyle/>
        <a:p>
          <a:endParaRPr lang="en-US"/>
        </a:p>
      </dgm:t>
    </dgm:pt>
    <dgm:pt modelId="{9E050DE5-CBC7-4D41-8BB4-8999E754F806}" type="parTrans" cxnId="{3D9DA493-6AA0-441F-8EBF-B22EE650BDED}">
      <dgm:prSet/>
      <dgm:spPr/>
      <dgm:t>
        <a:bodyPr/>
        <a:lstStyle/>
        <a:p>
          <a:endParaRPr lang="en-US"/>
        </a:p>
      </dgm:t>
    </dgm:pt>
    <dgm:pt modelId="{67856BDB-7B34-4717-A8DD-ED955D6E994B}">
      <dgm:prSet phldrT="[Text]" phldr="0" custT="0"/>
      <dgm:spPr/>
      <dgm:t>
        <a:bodyPr vert="horz" wrap="square"/>
        <a:lstStyle/>
        <a:p>
          <a:pPr>
            <a:lnSpc>
              <a:spcPct val="100000"/>
            </a:lnSpc>
            <a:spcBef>
              <a:spcPct val="0"/>
            </a:spcBef>
            <a:spcAft>
              <a:spcPct val="15000"/>
            </a:spcAft>
          </a:pPr>
          <a:r>
            <a:rPr lang="en-US"/>
            <a:t>This level represents the bare-minimum of compliance.</a:t>
          </a:r>
        </a:p>
      </dgm:t>
    </dgm:pt>
    <dgm:pt modelId="{6E0A9D10-C2CB-4F7C-BF91-F881E97D27C2}" type="sibTrans" cxnId="{D10E3B94-6B78-49A2-9B9D-E54A8B071EB3}">
      <dgm:prSet/>
      <dgm:spPr/>
      <dgm:t>
        <a:bodyPr/>
        <a:lstStyle/>
        <a:p>
          <a:endParaRPr lang="en-US"/>
        </a:p>
      </dgm:t>
    </dgm:pt>
    <dgm:pt modelId="{772BA600-C67E-4B93-B4A5-0C0DECE788A8}" type="parTrans" cxnId="{D10E3B94-6B78-49A2-9B9D-E54A8B071EB3}">
      <dgm:prSet/>
      <dgm:spPr/>
      <dgm:t>
        <a:bodyPr/>
        <a:lstStyle/>
        <a:p>
          <a:endParaRPr lang="en-US"/>
        </a:p>
      </dgm:t>
    </dgm:pt>
    <dgm:pt modelId="{CBB719A3-638C-41E0-B0EC-B22FA0508898}" type="pres">
      <dgm:prSet presAssocID="{982F9BD2-FE88-4D45-BD8D-65D1F34B0AD4}" presName="Name0" presStyleCnt="0">
        <dgm:presLayoutVars>
          <dgm:dir/>
          <dgm:animLvl val="lvl"/>
          <dgm:resizeHandles val="exact"/>
        </dgm:presLayoutVars>
      </dgm:prSet>
      <dgm:spPr/>
    </dgm:pt>
    <dgm:pt modelId="{53879FB3-2A34-4B19-A163-E7E5A2A61ED1}" type="pres">
      <dgm:prSet presAssocID="{8DFEF381-1089-498A-A2E9-536EBD00BCA1}" presName="linNode" presStyleCnt="0"/>
      <dgm:spPr/>
    </dgm:pt>
    <dgm:pt modelId="{BD6C8DA9-0F3A-464E-ACD2-6660B6C6E5C4}" type="pres">
      <dgm:prSet presAssocID="{8DFEF381-1089-498A-A2E9-536EBD00BCA1}" presName="parentText" presStyleLbl="node1" presStyleIdx="0" presStyleCnt="3">
        <dgm:presLayoutVars>
          <dgm:chMax val="1"/>
          <dgm:bulletEnabled val="1"/>
        </dgm:presLayoutVars>
      </dgm:prSet>
      <dgm:spPr/>
    </dgm:pt>
    <dgm:pt modelId="{D76AE918-ABC8-47B8-8DD8-96F195BFB5B5}" type="pres">
      <dgm:prSet presAssocID="{8DFEF381-1089-498A-A2E9-536EBD00BCA1}" presName="descendantText" presStyleLbl="alignAccFollowNode1" presStyleIdx="0" presStyleCnt="3">
        <dgm:presLayoutVars>
          <dgm:bulletEnabled val="1"/>
        </dgm:presLayoutVars>
      </dgm:prSet>
      <dgm:spPr/>
    </dgm:pt>
    <dgm:pt modelId="{FFE0819C-8AC4-4036-9C1A-1EC29F5C921E}" type="pres">
      <dgm:prSet presAssocID="{D8F41DAE-72AA-41BD-884F-BB8861ABB8ED}" presName="sp" presStyleCnt="0"/>
      <dgm:spPr/>
    </dgm:pt>
    <dgm:pt modelId="{F7591D7B-260A-4799-8396-533EFCB75BEB}" type="pres">
      <dgm:prSet presAssocID="{EB099D45-42E4-4FB3-8BE3-22A72863D5FC}" presName="linNode" presStyleCnt="0"/>
      <dgm:spPr/>
    </dgm:pt>
    <dgm:pt modelId="{F8FCFA27-1E37-47F3-819F-CCC620DE8027}" type="pres">
      <dgm:prSet presAssocID="{EB099D45-42E4-4FB3-8BE3-22A72863D5FC}" presName="parentText" presStyleLbl="node1" presStyleIdx="1" presStyleCnt="3">
        <dgm:presLayoutVars>
          <dgm:chMax val="1"/>
          <dgm:bulletEnabled val="1"/>
        </dgm:presLayoutVars>
      </dgm:prSet>
      <dgm:spPr/>
    </dgm:pt>
    <dgm:pt modelId="{B1799245-8A88-4DFD-8913-C5C978690807}" type="pres">
      <dgm:prSet presAssocID="{EB099D45-42E4-4FB3-8BE3-22A72863D5FC}" presName="descendantText" presStyleLbl="alignAccFollowNode1" presStyleIdx="1" presStyleCnt="3">
        <dgm:presLayoutVars>
          <dgm:bulletEnabled val="1"/>
        </dgm:presLayoutVars>
      </dgm:prSet>
      <dgm:spPr/>
    </dgm:pt>
    <dgm:pt modelId="{8DCDF6EC-DA1E-4BFB-B25A-DFA57323B4B5}" type="pres">
      <dgm:prSet presAssocID="{973C65EF-E3B8-4CF5-B140-FEC5A74F0B0E}" presName="sp" presStyleCnt="0"/>
      <dgm:spPr/>
    </dgm:pt>
    <dgm:pt modelId="{3F2BB2C1-5788-46C7-BBC7-A198D39677C4}" type="pres">
      <dgm:prSet presAssocID="{0C7614AF-FE1B-474B-8B3D-B1D06ACF75F6}" presName="linNode" presStyleCnt="0"/>
      <dgm:spPr/>
    </dgm:pt>
    <dgm:pt modelId="{F3A1F871-519C-4E76-89EE-B8DB3D0BD125}" type="pres">
      <dgm:prSet presAssocID="{0C7614AF-FE1B-474B-8B3D-B1D06ACF75F6}" presName="parentText" presStyleLbl="node1" presStyleIdx="2" presStyleCnt="3">
        <dgm:presLayoutVars>
          <dgm:chMax val="1"/>
          <dgm:bulletEnabled val="1"/>
        </dgm:presLayoutVars>
      </dgm:prSet>
      <dgm:spPr/>
    </dgm:pt>
    <dgm:pt modelId="{F00652BC-5530-4BD7-A5E2-D7101737A3B5}" type="pres">
      <dgm:prSet presAssocID="{0C7614AF-FE1B-474B-8B3D-B1D06ACF75F6}" presName="descendantText" presStyleLbl="alignAccFollowNode1" presStyleIdx="2" presStyleCnt="3">
        <dgm:presLayoutVars>
          <dgm:bulletEnabled val="1"/>
        </dgm:presLayoutVars>
      </dgm:prSet>
      <dgm:spPr/>
    </dgm:pt>
  </dgm:ptLst>
  <dgm:cxnLst>
    <dgm:cxn modelId="{332A3309-228F-438E-8ABE-508F88DBCF9E}" srcId="{982F9BD2-FE88-4D45-BD8D-65D1F34B0AD4}" destId="{0C7614AF-FE1B-474B-8B3D-B1D06ACF75F6}" srcOrd="2" destOrd="0" parTransId="{6405A9A7-2A86-4BF1-8D9D-4D36DE3099F5}" sibTransId="{2043401E-454D-4886-ADA9-FCC81736E837}"/>
    <dgm:cxn modelId="{E96C3B17-0F1F-46FC-9B5F-8576932021FB}" type="presOf" srcId="{8DFEF381-1089-498A-A2E9-536EBD00BCA1}" destId="{BD6C8DA9-0F3A-464E-ACD2-6660B6C6E5C4}" srcOrd="0" destOrd="0" presId="urn:microsoft.com/office/officeart/2005/8/layout/vList5"/>
    <dgm:cxn modelId="{BF5BEB68-6D93-4A39-A10D-69B4B710B29E}" srcId="{982F9BD2-FE88-4D45-BD8D-65D1F34B0AD4}" destId="{EB099D45-42E4-4FB3-8BE3-22A72863D5FC}" srcOrd="1" destOrd="0" parTransId="{C2BA91CD-5382-45C0-B4F4-75094723F4D9}" sibTransId="{973C65EF-E3B8-4CF5-B140-FEC5A74F0B0E}"/>
    <dgm:cxn modelId="{4F580D57-8B72-4CD4-9390-0808F72B5609}" type="presOf" srcId="{63116591-D397-40B5-AD45-C8FD7C1AD18F}" destId="{B1799245-8A88-4DFD-8913-C5C978690807}" srcOrd="0" destOrd="0" presId="urn:microsoft.com/office/officeart/2005/8/layout/vList5"/>
    <dgm:cxn modelId="{3D9DA493-6AA0-441F-8EBF-B22EE650BDED}" srcId="{0C7614AF-FE1B-474B-8B3D-B1D06ACF75F6}" destId="{1595198B-D222-4BF8-83BF-0D3CA5996A3E}" srcOrd="0" destOrd="0" parTransId="{9E050DE5-CBC7-4D41-8BB4-8999E754F806}" sibTransId="{1D266B9B-E78F-4C1C-9CA1-FAC55716A8D9}"/>
    <dgm:cxn modelId="{7F7FDC93-FC44-4082-93E8-C2D4A1765A3C}" type="presOf" srcId="{EB099D45-42E4-4FB3-8BE3-22A72863D5FC}" destId="{F8FCFA27-1E37-47F3-819F-CCC620DE8027}" srcOrd="0" destOrd="0" presId="urn:microsoft.com/office/officeart/2005/8/layout/vList5"/>
    <dgm:cxn modelId="{D10E3B94-6B78-49A2-9B9D-E54A8B071EB3}" srcId="{8DFEF381-1089-498A-A2E9-536EBD00BCA1}" destId="{67856BDB-7B34-4717-A8DD-ED955D6E994B}" srcOrd="0" destOrd="0" parTransId="{772BA600-C67E-4B93-B4A5-0C0DECE788A8}" sibTransId="{6E0A9D10-C2CB-4F7C-BF91-F881E97D27C2}"/>
    <dgm:cxn modelId="{78C59AB2-E388-4ADF-9445-6D003E42F545}" type="presOf" srcId="{0C7614AF-FE1B-474B-8B3D-B1D06ACF75F6}" destId="{F3A1F871-519C-4E76-89EE-B8DB3D0BD125}" srcOrd="0" destOrd="0" presId="urn:microsoft.com/office/officeart/2005/8/layout/vList5"/>
    <dgm:cxn modelId="{B9A921E6-880E-48F8-A0E0-CE7EB331F031}" type="presOf" srcId="{1595198B-D222-4BF8-83BF-0D3CA5996A3E}" destId="{F00652BC-5530-4BD7-A5E2-D7101737A3B5}" srcOrd="0" destOrd="0" presId="urn:microsoft.com/office/officeart/2005/8/layout/vList5"/>
    <dgm:cxn modelId="{A42FEFE7-7164-43DF-B5CA-544822773F8E}" type="presOf" srcId="{982F9BD2-FE88-4D45-BD8D-65D1F34B0AD4}" destId="{CBB719A3-638C-41E0-B0EC-B22FA0508898}" srcOrd="0" destOrd="0" presId="urn:microsoft.com/office/officeart/2005/8/layout/vList5"/>
    <dgm:cxn modelId="{32B30AEF-7DF3-4DEF-937A-67ABB962C885}" srcId="{EB099D45-42E4-4FB3-8BE3-22A72863D5FC}" destId="{63116591-D397-40B5-AD45-C8FD7C1AD18F}" srcOrd="0" destOrd="0" parTransId="{35D9FDAB-90FC-4149-8FA1-C2011A738832}" sibTransId="{B1B09198-8815-4821-8A77-DCC2993E3086}"/>
    <dgm:cxn modelId="{D0638AF6-7B11-4851-96CB-367DDBFD2418}" type="presOf" srcId="{67856BDB-7B34-4717-A8DD-ED955D6E994B}" destId="{D76AE918-ABC8-47B8-8DD8-96F195BFB5B5}" srcOrd="0" destOrd="0" presId="urn:microsoft.com/office/officeart/2005/8/layout/vList5"/>
    <dgm:cxn modelId="{517848FC-9621-4055-844B-15A12728EC49}" srcId="{982F9BD2-FE88-4D45-BD8D-65D1F34B0AD4}" destId="{8DFEF381-1089-498A-A2E9-536EBD00BCA1}" srcOrd="0" destOrd="0" parTransId="{7BB104C5-5E13-4BA2-8795-D771D93EFD0B}" sibTransId="{D8F41DAE-72AA-41BD-884F-BB8861ABB8ED}"/>
    <dgm:cxn modelId="{8A7DEB71-2998-42FB-A675-793EC444311F}" type="presParOf" srcId="{CBB719A3-638C-41E0-B0EC-B22FA0508898}" destId="{53879FB3-2A34-4B19-A163-E7E5A2A61ED1}" srcOrd="0" destOrd="0" presId="urn:microsoft.com/office/officeart/2005/8/layout/vList5"/>
    <dgm:cxn modelId="{4FD6328B-3CCC-48EF-BF0B-B4FCA3A9D365}" type="presParOf" srcId="{53879FB3-2A34-4B19-A163-E7E5A2A61ED1}" destId="{BD6C8DA9-0F3A-464E-ACD2-6660B6C6E5C4}" srcOrd="0" destOrd="0" presId="urn:microsoft.com/office/officeart/2005/8/layout/vList5"/>
    <dgm:cxn modelId="{61E75AAB-B1CC-4EC8-8C38-3A08DFA2E003}" type="presParOf" srcId="{53879FB3-2A34-4B19-A163-E7E5A2A61ED1}" destId="{D76AE918-ABC8-47B8-8DD8-96F195BFB5B5}" srcOrd="1" destOrd="0" presId="urn:microsoft.com/office/officeart/2005/8/layout/vList5"/>
    <dgm:cxn modelId="{949442BD-FDB2-4671-BDC4-85683318B52A}" type="presParOf" srcId="{CBB719A3-638C-41E0-B0EC-B22FA0508898}" destId="{FFE0819C-8AC4-4036-9C1A-1EC29F5C921E}" srcOrd="1" destOrd="0" presId="urn:microsoft.com/office/officeart/2005/8/layout/vList5"/>
    <dgm:cxn modelId="{7B445FF3-6CD1-4BCC-B961-715185EC7E9D}" type="presParOf" srcId="{CBB719A3-638C-41E0-B0EC-B22FA0508898}" destId="{F7591D7B-260A-4799-8396-533EFCB75BEB}" srcOrd="2" destOrd="0" presId="urn:microsoft.com/office/officeart/2005/8/layout/vList5"/>
    <dgm:cxn modelId="{2A84DA7C-B8D4-4E64-8277-BA89ED82200C}" type="presParOf" srcId="{F7591D7B-260A-4799-8396-533EFCB75BEB}" destId="{F8FCFA27-1E37-47F3-819F-CCC620DE8027}" srcOrd="0" destOrd="0" presId="urn:microsoft.com/office/officeart/2005/8/layout/vList5"/>
    <dgm:cxn modelId="{5D05EB49-1E0D-41CB-AA06-1105CAE4C04B}" type="presParOf" srcId="{F7591D7B-260A-4799-8396-533EFCB75BEB}" destId="{B1799245-8A88-4DFD-8913-C5C978690807}" srcOrd="1" destOrd="0" presId="urn:microsoft.com/office/officeart/2005/8/layout/vList5"/>
    <dgm:cxn modelId="{179AD13C-4010-4CAB-B0E5-D3371B3622AE}" type="presParOf" srcId="{CBB719A3-638C-41E0-B0EC-B22FA0508898}" destId="{8DCDF6EC-DA1E-4BFB-B25A-DFA57323B4B5}" srcOrd="3" destOrd="0" presId="urn:microsoft.com/office/officeart/2005/8/layout/vList5"/>
    <dgm:cxn modelId="{49F1B75F-BB83-454E-99B4-0497CEAED871}" type="presParOf" srcId="{CBB719A3-638C-41E0-B0EC-B22FA0508898}" destId="{3F2BB2C1-5788-46C7-BBC7-A198D39677C4}" srcOrd="4" destOrd="0" presId="urn:microsoft.com/office/officeart/2005/8/layout/vList5"/>
    <dgm:cxn modelId="{10447D97-5A45-4333-9B10-5B160C8A0FEB}" type="presParOf" srcId="{3F2BB2C1-5788-46C7-BBC7-A198D39677C4}" destId="{F3A1F871-519C-4E76-89EE-B8DB3D0BD125}" srcOrd="0" destOrd="0" presId="urn:microsoft.com/office/officeart/2005/8/layout/vList5"/>
    <dgm:cxn modelId="{2E2865BE-7A97-40AD-A998-3304762C5B83}" type="presParOf" srcId="{3F2BB2C1-5788-46C7-BBC7-A198D39677C4}" destId="{F00652BC-5530-4BD7-A5E2-D7101737A3B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673804-8230-4EC7-AA8B-F9E1377D3DDF}" type="doc">
      <dgm:prSet loTypeId="urn:microsoft.com/office/officeart/2005/8/layout/orgChart1#1" loCatId="hierarchy" qsTypeId="urn:microsoft.com/office/officeart/2005/8/quickstyle/simple2#1" qsCatId="simple" csTypeId="urn:microsoft.com/office/officeart/2005/8/colors/accent0_1#1" csCatId="accent6" phldr="1"/>
      <dgm:spPr/>
      <dgm:t>
        <a:bodyPr/>
        <a:lstStyle/>
        <a:p>
          <a:endParaRPr lang="en-US"/>
        </a:p>
      </dgm:t>
    </dgm:pt>
    <dgm:pt modelId="{36F94B5B-61B3-4692-AC82-5727F78976B1}">
      <dgm:prSet phldrT="[Text]" phldr="0" custT="0"/>
      <dgm:spPr>
        <a:solidFill>
          <a:srgbClr val="A6EDD2"/>
        </a:solidFill>
      </dgm:spPr>
      <dgm:t>
        <a:bodyPr vert="horz" wrap="square"/>
        <a:lstStyle/>
        <a:p>
          <a:pPr algn="ctr">
            <a:lnSpc>
              <a:spcPct val="100000"/>
            </a:lnSpc>
            <a:spcBef>
              <a:spcPct val="0"/>
            </a:spcBef>
            <a:spcAft>
              <a:spcPct val="35000"/>
            </a:spcAft>
          </a:pPr>
          <a:r>
            <a:rPr lang="en-US" b="1" dirty="0">
              <a:solidFill>
                <a:srgbClr val="C00000"/>
              </a:solidFill>
            </a:rPr>
            <a:t>WCAG </a:t>
          </a:r>
          <a:r>
            <a:rPr lang="en-AU" altLang="en-US" b="1" dirty="0">
              <a:solidFill>
                <a:srgbClr val="C00000"/>
              </a:solidFill>
            </a:rPr>
            <a:t>2.0 &amp; </a:t>
          </a:r>
          <a:r>
            <a:rPr lang="en-US" b="1" dirty="0">
              <a:solidFill>
                <a:srgbClr val="C00000"/>
              </a:solidFill>
            </a:rPr>
            <a:t>2.1</a:t>
          </a:r>
        </a:p>
      </dgm:t>
    </dgm:pt>
    <dgm:pt modelId="{ECBB0EC3-0698-4C9D-B26A-E2FE44934EF0}" type="parTrans" cxnId="{7093C2E9-5C21-45FE-A9E5-536DAFB70DD2}">
      <dgm:prSet/>
      <dgm:spPr/>
      <dgm:t>
        <a:bodyPr/>
        <a:lstStyle/>
        <a:p>
          <a:endParaRPr lang="en-US"/>
        </a:p>
      </dgm:t>
    </dgm:pt>
    <dgm:pt modelId="{AD3DDD72-5035-478A-A966-AC947FE8AF7E}" type="sibTrans" cxnId="{7093C2E9-5C21-45FE-A9E5-536DAFB70DD2}">
      <dgm:prSet/>
      <dgm:spPr/>
      <dgm:t>
        <a:bodyPr/>
        <a:lstStyle/>
        <a:p>
          <a:endParaRPr lang="en-US"/>
        </a:p>
      </dgm:t>
    </dgm:pt>
    <dgm:pt modelId="{2DCB4435-567F-4631-9E59-195F317ED68F}">
      <dgm:prSet phldrT="[Text]" phldr="0" custT="0"/>
      <dgm:spPr>
        <a:solidFill>
          <a:srgbClr val="A6EDD2"/>
        </a:solidFill>
      </dgm:spPr>
      <dgm:t>
        <a:bodyPr vert="horz" wrap="square"/>
        <a:lstStyle/>
        <a:p>
          <a:pPr algn="ctr">
            <a:lnSpc>
              <a:spcPct val="100000"/>
            </a:lnSpc>
            <a:spcBef>
              <a:spcPct val="0"/>
            </a:spcBef>
            <a:spcAft>
              <a:spcPct val="35000"/>
            </a:spcAft>
          </a:pPr>
          <a:r>
            <a:rPr lang="en-US" b="1" dirty="0">
              <a:solidFill>
                <a:srgbClr val="C00000"/>
              </a:solidFill>
            </a:rPr>
            <a:t>Perceivable</a:t>
          </a:r>
        </a:p>
      </dgm:t>
    </dgm:pt>
    <dgm:pt modelId="{1F3E83E6-A2EF-48B8-B53B-F02C1AE44890}" type="parTrans" cxnId="{212D0A7D-E790-4E14-B650-64D52B3FF82D}">
      <dgm:prSet/>
      <dgm:spPr>
        <a:solidFill>
          <a:srgbClr val="A6EDD2"/>
        </a:solidFill>
      </dgm:spPr>
      <dgm:t>
        <a:bodyPr/>
        <a:lstStyle/>
        <a:p>
          <a:pPr algn="ctr"/>
          <a:endParaRPr lang="en-US">
            <a:solidFill>
              <a:srgbClr val="C00000"/>
            </a:solidFill>
          </a:endParaRPr>
        </a:p>
      </dgm:t>
    </dgm:pt>
    <dgm:pt modelId="{10D38597-2C6F-4698-93AA-97170504BE60}" type="sibTrans" cxnId="{212D0A7D-E790-4E14-B650-64D52B3FF82D}">
      <dgm:prSet/>
      <dgm:spPr/>
      <dgm:t>
        <a:bodyPr/>
        <a:lstStyle/>
        <a:p>
          <a:endParaRPr lang="en-US"/>
        </a:p>
      </dgm:t>
    </dgm:pt>
    <dgm:pt modelId="{F7560C39-4C21-4876-B60C-823B58D33AB3}">
      <dgm:prSet phldrT="[Text]" phldr="0" custT="0"/>
      <dgm:spPr>
        <a:solidFill>
          <a:srgbClr val="A6EDD2"/>
        </a:solidFill>
      </dgm:spPr>
      <dgm:t>
        <a:bodyPr vert="horz" wrap="square"/>
        <a:lstStyle/>
        <a:p>
          <a:pPr algn="ctr">
            <a:lnSpc>
              <a:spcPct val="100000"/>
            </a:lnSpc>
            <a:spcBef>
              <a:spcPct val="0"/>
            </a:spcBef>
            <a:spcAft>
              <a:spcPct val="35000"/>
            </a:spcAft>
          </a:pPr>
          <a:r>
            <a:rPr lang="en-US" b="1" dirty="0">
              <a:solidFill>
                <a:srgbClr val="C00000"/>
              </a:solidFill>
            </a:rPr>
            <a:t>Operable</a:t>
          </a:r>
        </a:p>
      </dgm:t>
    </dgm:pt>
    <dgm:pt modelId="{893458F7-3224-4651-BBF4-356E888560B7}" type="parTrans" cxnId="{9E4F0756-2E38-41C9-9636-FDA59A68172A}">
      <dgm:prSet/>
      <dgm:spPr>
        <a:solidFill>
          <a:srgbClr val="A6EDD2"/>
        </a:solidFill>
      </dgm:spPr>
      <dgm:t>
        <a:bodyPr/>
        <a:lstStyle/>
        <a:p>
          <a:pPr algn="ctr"/>
          <a:endParaRPr lang="en-US">
            <a:solidFill>
              <a:srgbClr val="C00000"/>
            </a:solidFill>
          </a:endParaRPr>
        </a:p>
      </dgm:t>
    </dgm:pt>
    <dgm:pt modelId="{14346468-3FE8-48E5-8D95-2105269347F1}" type="sibTrans" cxnId="{9E4F0756-2E38-41C9-9636-FDA59A68172A}">
      <dgm:prSet/>
      <dgm:spPr/>
      <dgm:t>
        <a:bodyPr/>
        <a:lstStyle/>
        <a:p>
          <a:endParaRPr lang="en-US"/>
        </a:p>
      </dgm:t>
    </dgm:pt>
    <dgm:pt modelId="{0802807D-CD44-4E87-ABF6-7656EE67DB4B}">
      <dgm:prSet phldrT="[Text]" phldr="0" custT="0"/>
      <dgm:spPr>
        <a:solidFill>
          <a:srgbClr val="A6EDD2"/>
        </a:solidFill>
      </dgm:spPr>
      <dgm:t>
        <a:bodyPr vert="horz" wrap="square"/>
        <a:lstStyle/>
        <a:p>
          <a:pPr algn="ctr">
            <a:lnSpc>
              <a:spcPct val="100000"/>
            </a:lnSpc>
            <a:spcBef>
              <a:spcPct val="0"/>
            </a:spcBef>
            <a:spcAft>
              <a:spcPct val="35000"/>
            </a:spcAft>
          </a:pPr>
          <a:r>
            <a:rPr lang="en-US" b="1" dirty="0">
              <a:solidFill>
                <a:srgbClr val="C00000"/>
              </a:solidFill>
            </a:rPr>
            <a:t>Understandable</a:t>
          </a:r>
        </a:p>
      </dgm:t>
    </dgm:pt>
    <dgm:pt modelId="{927B1651-3319-4E50-9BC2-70B06F52506C}" type="parTrans" cxnId="{CFA23ADB-E091-4EA5-B8EA-1A54326BD38B}">
      <dgm:prSet/>
      <dgm:spPr>
        <a:solidFill>
          <a:srgbClr val="A6EDD2"/>
        </a:solidFill>
      </dgm:spPr>
      <dgm:t>
        <a:bodyPr/>
        <a:lstStyle/>
        <a:p>
          <a:pPr algn="ctr"/>
          <a:endParaRPr lang="en-US">
            <a:solidFill>
              <a:srgbClr val="C00000"/>
            </a:solidFill>
          </a:endParaRPr>
        </a:p>
      </dgm:t>
    </dgm:pt>
    <dgm:pt modelId="{E6F6C55E-1433-4FE6-8F8F-360FDA4DD6EB}" type="sibTrans" cxnId="{CFA23ADB-E091-4EA5-B8EA-1A54326BD38B}">
      <dgm:prSet/>
      <dgm:spPr/>
      <dgm:t>
        <a:bodyPr/>
        <a:lstStyle/>
        <a:p>
          <a:endParaRPr lang="en-US"/>
        </a:p>
      </dgm:t>
    </dgm:pt>
    <dgm:pt modelId="{B7EA9C15-99C6-4A4A-9426-9A9DCE627739}">
      <dgm:prSet phldr="0" custT="0"/>
      <dgm:spPr>
        <a:solidFill>
          <a:srgbClr val="A6EDD2"/>
        </a:solidFill>
      </dgm:spPr>
      <dgm:t>
        <a:bodyPr vert="horz" wrap="square"/>
        <a:lstStyle/>
        <a:p>
          <a:pPr algn="ctr">
            <a:lnSpc>
              <a:spcPct val="100000"/>
            </a:lnSpc>
            <a:spcBef>
              <a:spcPct val="0"/>
            </a:spcBef>
            <a:spcAft>
              <a:spcPct val="35000"/>
            </a:spcAft>
          </a:pPr>
          <a:r>
            <a:rPr lang="en-US" b="1" dirty="0">
              <a:solidFill>
                <a:srgbClr val="C00000"/>
              </a:solidFill>
            </a:rPr>
            <a:t>Robust</a:t>
          </a:r>
        </a:p>
      </dgm:t>
    </dgm:pt>
    <dgm:pt modelId="{35FAED79-B3E7-4F34-91C8-14033AE08B30}" type="parTrans" cxnId="{7B2B843D-3AC9-4199-91AC-933DDCA71872}">
      <dgm:prSet/>
      <dgm:spPr>
        <a:solidFill>
          <a:srgbClr val="A6EDD2"/>
        </a:solidFill>
      </dgm:spPr>
      <dgm:t>
        <a:bodyPr/>
        <a:lstStyle/>
        <a:p>
          <a:pPr algn="ctr"/>
          <a:endParaRPr lang="en-US">
            <a:solidFill>
              <a:srgbClr val="C00000"/>
            </a:solidFill>
          </a:endParaRPr>
        </a:p>
      </dgm:t>
    </dgm:pt>
    <dgm:pt modelId="{0693A5D3-11C3-457E-B2D3-2A77DAD4D412}" type="sibTrans" cxnId="{7B2B843D-3AC9-4199-91AC-933DDCA71872}">
      <dgm:prSet/>
      <dgm:spPr/>
      <dgm:t>
        <a:bodyPr/>
        <a:lstStyle/>
        <a:p>
          <a:endParaRPr lang="en-US"/>
        </a:p>
      </dgm:t>
    </dgm:pt>
    <dgm:pt modelId="{DA022FAF-AE44-4B66-A29A-923D66E81D7B}" type="pres">
      <dgm:prSet presAssocID="{23673804-8230-4EC7-AA8B-F9E1377D3DDF}" presName="hierChild1" presStyleCnt="0">
        <dgm:presLayoutVars>
          <dgm:orgChart val="1"/>
          <dgm:chPref val="1"/>
          <dgm:dir/>
          <dgm:animOne val="branch"/>
          <dgm:animLvl val="lvl"/>
          <dgm:resizeHandles/>
        </dgm:presLayoutVars>
      </dgm:prSet>
      <dgm:spPr/>
    </dgm:pt>
    <dgm:pt modelId="{23570919-5689-4210-863F-6FC3AFD0D1E4}" type="pres">
      <dgm:prSet presAssocID="{36F94B5B-61B3-4692-AC82-5727F78976B1}" presName="hierRoot1" presStyleCnt="0">
        <dgm:presLayoutVars>
          <dgm:hierBranch val="init"/>
        </dgm:presLayoutVars>
      </dgm:prSet>
      <dgm:spPr/>
    </dgm:pt>
    <dgm:pt modelId="{0FF380DB-6A51-4B39-9F55-E000005798EB}" type="pres">
      <dgm:prSet presAssocID="{36F94B5B-61B3-4692-AC82-5727F78976B1}" presName="rootComposite1" presStyleCnt="0"/>
      <dgm:spPr/>
    </dgm:pt>
    <dgm:pt modelId="{A24B01EC-59A8-4F09-9CDE-385199DB0CC5}" type="pres">
      <dgm:prSet presAssocID="{36F94B5B-61B3-4692-AC82-5727F78976B1}" presName="rootText1" presStyleLbl="node0" presStyleIdx="0" presStyleCnt="1" custLinFactNeighborX="-1451" custLinFactNeighborY="-79785">
        <dgm:presLayoutVars>
          <dgm:chPref val="3"/>
        </dgm:presLayoutVars>
      </dgm:prSet>
      <dgm:spPr/>
    </dgm:pt>
    <dgm:pt modelId="{A3897D37-ABE3-4E40-A0F8-4D0E99A396BE}" type="pres">
      <dgm:prSet presAssocID="{36F94B5B-61B3-4692-AC82-5727F78976B1}" presName="rootConnector1" presStyleLbl="node1" presStyleIdx="0" presStyleCnt="0"/>
      <dgm:spPr/>
    </dgm:pt>
    <dgm:pt modelId="{D6FEEFA2-6200-4B54-884D-547930F50E9A}" type="pres">
      <dgm:prSet presAssocID="{36F94B5B-61B3-4692-AC82-5727F78976B1}" presName="hierChild2" presStyleCnt="0"/>
      <dgm:spPr/>
    </dgm:pt>
    <dgm:pt modelId="{EF8E9D3E-571F-45F0-9C20-1A0D76D791EE}" type="pres">
      <dgm:prSet presAssocID="{1F3E83E6-A2EF-48B8-B53B-F02C1AE44890}" presName="Name37" presStyleLbl="parChTrans1D2" presStyleIdx="0" presStyleCnt="4"/>
      <dgm:spPr/>
    </dgm:pt>
    <dgm:pt modelId="{53BB1192-CF81-422E-B5A5-BAFB1F1E609D}" type="pres">
      <dgm:prSet presAssocID="{2DCB4435-567F-4631-9E59-195F317ED68F}" presName="hierRoot2" presStyleCnt="0">
        <dgm:presLayoutVars>
          <dgm:hierBranch/>
        </dgm:presLayoutVars>
      </dgm:prSet>
      <dgm:spPr/>
    </dgm:pt>
    <dgm:pt modelId="{2A6EF830-5F9C-4D4D-99A1-A44F9B5FD013}" type="pres">
      <dgm:prSet presAssocID="{2DCB4435-567F-4631-9E59-195F317ED68F}" presName="rootComposite" presStyleCnt="0"/>
      <dgm:spPr/>
    </dgm:pt>
    <dgm:pt modelId="{58E67D79-D743-46B7-ACBF-3CFBE6C10F7D}" type="pres">
      <dgm:prSet presAssocID="{2DCB4435-567F-4631-9E59-195F317ED68F}" presName="rootText" presStyleLbl="node2" presStyleIdx="0" presStyleCnt="4">
        <dgm:presLayoutVars>
          <dgm:chPref val="3"/>
        </dgm:presLayoutVars>
      </dgm:prSet>
      <dgm:spPr/>
    </dgm:pt>
    <dgm:pt modelId="{675E1F95-EF7E-4307-957D-505272905EB7}" type="pres">
      <dgm:prSet presAssocID="{2DCB4435-567F-4631-9E59-195F317ED68F}" presName="rootConnector" presStyleLbl="node2" presStyleIdx="0" presStyleCnt="4"/>
      <dgm:spPr/>
    </dgm:pt>
    <dgm:pt modelId="{515172E7-4BE6-461C-B660-CB7644517656}" type="pres">
      <dgm:prSet presAssocID="{2DCB4435-567F-4631-9E59-195F317ED68F}" presName="hierChild4" presStyleCnt="0"/>
      <dgm:spPr/>
    </dgm:pt>
    <dgm:pt modelId="{982AF338-7F13-439E-A664-AFABE54C4ED6}" type="pres">
      <dgm:prSet presAssocID="{2DCB4435-567F-4631-9E59-195F317ED68F}" presName="hierChild5" presStyleCnt="0"/>
      <dgm:spPr/>
    </dgm:pt>
    <dgm:pt modelId="{5914C7DE-17AD-4E44-99B1-BB66FCD38DFA}" type="pres">
      <dgm:prSet presAssocID="{893458F7-3224-4651-BBF4-356E888560B7}" presName="Name37" presStyleLbl="parChTrans1D2" presStyleIdx="1" presStyleCnt="4"/>
      <dgm:spPr/>
    </dgm:pt>
    <dgm:pt modelId="{B01E239A-E070-44FE-84D5-F6D4C5E1A5BB}" type="pres">
      <dgm:prSet presAssocID="{F7560C39-4C21-4876-B60C-823B58D33AB3}" presName="hierRoot2" presStyleCnt="0">
        <dgm:presLayoutVars>
          <dgm:hierBranch/>
        </dgm:presLayoutVars>
      </dgm:prSet>
      <dgm:spPr/>
    </dgm:pt>
    <dgm:pt modelId="{14EC466A-DDE6-4EF6-B3B4-1190A95A0ED5}" type="pres">
      <dgm:prSet presAssocID="{F7560C39-4C21-4876-B60C-823B58D33AB3}" presName="rootComposite" presStyleCnt="0"/>
      <dgm:spPr/>
    </dgm:pt>
    <dgm:pt modelId="{C94D8C22-B930-4DE3-8960-B9806395DC81}" type="pres">
      <dgm:prSet presAssocID="{F7560C39-4C21-4876-B60C-823B58D33AB3}" presName="rootText" presStyleLbl="node2" presStyleIdx="1" presStyleCnt="4">
        <dgm:presLayoutVars>
          <dgm:chPref val="3"/>
        </dgm:presLayoutVars>
      </dgm:prSet>
      <dgm:spPr/>
    </dgm:pt>
    <dgm:pt modelId="{4688710C-005A-441C-A4B7-4FFBC9499E36}" type="pres">
      <dgm:prSet presAssocID="{F7560C39-4C21-4876-B60C-823B58D33AB3}" presName="rootConnector" presStyleLbl="node2" presStyleIdx="1" presStyleCnt="4"/>
      <dgm:spPr/>
    </dgm:pt>
    <dgm:pt modelId="{6565AF4A-98F0-4C0B-8558-E979E7A09C1F}" type="pres">
      <dgm:prSet presAssocID="{F7560C39-4C21-4876-B60C-823B58D33AB3}" presName="hierChild4" presStyleCnt="0"/>
      <dgm:spPr/>
    </dgm:pt>
    <dgm:pt modelId="{FDDAA099-F121-4F9D-A829-D994822C3BAB}" type="pres">
      <dgm:prSet presAssocID="{F7560C39-4C21-4876-B60C-823B58D33AB3}" presName="hierChild5" presStyleCnt="0"/>
      <dgm:spPr/>
    </dgm:pt>
    <dgm:pt modelId="{F19E1180-82C9-47C9-94B9-EAC5B29F8B3B}" type="pres">
      <dgm:prSet presAssocID="{927B1651-3319-4E50-9BC2-70B06F52506C}" presName="Name37" presStyleLbl="parChTrans1D2" presStyleIdx="2" presStyleCnt="4"/>
      <dgm:spPr/>
    </dgm:pt>
    <dgm:pt modelId="{8E454587-CEAA-472B-9A32-44D78DDD1A88}" type="pres">
      <dgm:prSet presAssocID="{0802807D-CD44-4E87-ABF6-7656EE67DB4B}" presName="hierRoot2" presStyleCnt="0">
        <dgm:presLayoutVars>
          <dgm:hierBranch/>
        </dgm:presLayoutVars>
      </dgm:prSet>
      <dgm:spPr/>
    </dgm:pt>
    <dgm:pt modelId="{A4D15FBC-4141-4BB4-974F-C02FB0ADC55A}" type="pres">
      <dgm:prSet presAssocID="{0802807D-CD44-4E87-ABF6-7656EE67DB4B}" presName="rootComposite" presStyleCnt="0"/>
      <dgm:spPr/>
    </dgm:pt>
    <dgm:pt modelId="{447C8D84-81D4-4B00-8D19-165AD427DB80}" type="pres">
      <dgm:prSet presAssocID="{0802807D-CD44-4E87-ABF6-7656EE67DB4B}" presName="rootText" presStyleLbl="node2" presStyleIdx="2" presStyleCnt="4">
        <dgm:presLayoutVars>
          <dgm:chPref val="3"/>
        </dgm:presLayoutVars>
      </dgm:prSet>
      <dgm:spPr/>
    </dgm:pt>
    <dgm:pt modelId="{F1EC4AF1-BB79-41DC-83BA-AFDA4C0AE40D}" type="pres">
      <dgm:prSet presAssocID="{0802807D-CD44-4E87-ABF6-7656EE67DB4B}" presName="rootConnector" presStyleLbl="node2" presStyleIdx="2" presStyleCnt="4"/>
      <dgm:spPr/>
    </dgm:pt>
    <dgm:pt modelId="{FFC48328-9113-4CD5-AE24-F68B8DAC1000}" type="pres">
      <dgm:prSet presAssocID="{0802807D-CD44-4E87-ABF6-7656EE67DB4B}" presName="hierChild4" presStyleCnt="0"/>
      <dgm:spPr/>
    </dgm:pt>
    <dgm:pt modelId="{CE5A4922-905B-474B-91B5-6FCF791C1C05}" type="pres">
      <dgm:prSet presAssocID="{0802807D-CD44-4E87-ABF6-7656EE67DB4B}" presName="hierChild5" presStyleCnt="0"/>
      <dgm:spPr/>
    </dgm:pt>
    <dgm:pt modelId="{56F76B9F-05C7-4F3D-8FFD-F352EDEE4EA6}" type="pres">
      <dgm:prSet presAssocID="{35FAED79-B3E7-4F34-91C8-14033AE08B30}" presName="Name37" presStyleLbl="parChTrans1D2" presStyleIdx="3" presStyleCnt="4"/>
      <dgm:spPr/>
    </dgm:pt>
    <dgm:pt modelId="{FC68BDB3-F544-44AD-A74D-6397FAABC18F}" type="pres">
      <dgm:prSet presAssocID="{B7EA9C15-99C6-4A4A-9426-9A9DCE627739}" presName="hierRoot2" presStyleCnt="0">
        <dgm:presLayoutVars>
          <dgm:hierBranch/>
        </dgm:presLayoutVars>
      </dgm:prSet>
      <dgm:spPr/>
    </dgm:pt>
    <dgm:pt modelId="{F2BDE1C1-DD62-473E-8236-287B62A6938A}" type="pres">
      <dgm:prSet presAssocID="{B7EA9C15-99C6-4A4A-9426-9A9DCE627739}" presName="rootComposite" presStyleCnt="0"/>
      <dgm:spPr/>
    </dgm:pt>
    <dgm:pt modelId="{7EED1FF1-EB98-4E3A-862B-31CBDDEF9E9C}" type="pres">
      <dgm:prSet presAssocID="{B7EA9C15-99C6-4A4A-9426-9A9DCE627739}" presName="rootText" presStyleLbl="node2" presStyleIdx="3" presStyleCnt="4">
        <dgm:presLayoutVars>
          <dgm:chPref val="3"/>
        </dgm:presLayoutVars>
      </dgm:prSet>
      <dgm:spPr/>
    </dgm:pt>
    <dgm:pt modelId="{ADD5D842-CE05-445D-BEB7-15C1F95A17C0}" type="pres">
      <dgm:prSet presAssocID="{B7EA9C15-99C6-4A4A-9426-9A9DCE627739}" presName="rootConnector" presStyleLbl="node2" presStyleIdx="3" presStyleCnt="4"/>
      <dgm:spPr/>
    </dgm:pt>
    <dgm:pt modelId="{E479BA84-AC72-4C77-A4B9-94451175DDBA}" type="pres">
      <dgm:prSet presAssocID="{B7EA9C15-99C6-4A4A-9426-9A9DCE627739}" presName="hierChild4" presStyleCnt="0"/>
      <dgm:spPr/>
    </dgm:pt>
    <dgm:pt modelId="{295D4B4E-4713-40A2-B44A-97051EC8B487}" type="pres">
      <dgm:prSet presAssocID="{B7EA9C15-99C6-4A4A-9426-9A9DCE627739}" presName="hierChild5" presStyleCnt="0"/>
      <dgm:spPr/>
    </dgm:pt>
    <dgm:pt modelId="{AAC6DD43-DC41-4FDA-87CA-A51C4F13BC14}" type="pres">
      <dgm:prSet presAssocID="{36F94B5B-61B3-4692-AC82-5727F78976B1}" presName="hierChild3" presStyleCnt="0"/>
      <dgm:spPr/>
    </dgm:pt>
  </dgm:ptLst>
  <dgm:cxnLst>
    <dgm:cxn modelId="{8629A810-8D70-4176-AC18-AC5CE0A1DE8C}" type="presOf" srcId="{927B1651-3319-4E50-9BC2-70B06F52506C}" destId="{F19E1180-82C9-47C9-94B9-EAC5B29F8B3B}" srcOrd="0" destOrd="0" presId="urn:microsoft.com/office/officeart/2005/8/layout/orgChart1#1"/>
    <dgm:cxn modelId="{C226C218-DF41-4069-9313-31A71656DF4C}" type="presOf" srcId="{35FAED79-B3E7-4F34-91C8-14033AE08B30}" destId="{56F76B9F-05C7-4F3D-8FFD-F352EDEE4EA6}" srcOrd="0" destOrd="0" presId="urn:microsoft.com/office/officeart/2005/8/layout/orgChart1#1"/>
    <dgm:cxn modelId="{7AFF0B1A-8261-49B9-A414-EF5CF3AAAACC}" type="presOf" srcId="{0802807D-CD44-4E87-ABF6-7656EE67DB4B}" destId="{447C8D84-81D4-4B00-8D19-165AD427DB80}" srcOrd="1" destOrd="0" presId="urn:microsoft.com/office/officeart/2005/8/layout/orgChart1#1"/>
    <dgm:cxn modelId="{9DD4231C-2D8E-4B44-B9DC-460F36B053A0}" type="presOf" srcId="{F7560C39-4C21-4876-B60C-823B58D33AB3}" destId="{4688710C-005A-441C-A4B7-4FFBC9499E36}" srcOrd="2" destOrd="0" presId="urn:microsoft.com/office/officeart/2005/8/layout/orgChart1#1"/>
    <dgm:cxn modelId="{BB2C6433-4800-4D97-94DF-4839EA7F8C86}" type="presOf" srcId="{893458F7-3224-4651-BBF4-356E888560B7}" destId="{5914C7DE-17AD-4E44-99B1-BB66FCD38DFA}" srcOrd="0" destOrd="0" presId="urn:microsoft.com/office/officeart/2005/8/layout/orgChart1#1"/>
    <dgm:cxn modelId="{7B2B843D-3AC9-4199-91AC-933DDCA71872}" srcId="{36F94B5B-61B3-4692-AC82-5727F78976B1}" destId="{B7EA9C15-99C6-4A4A-9426-9A9DCE627739}" srcOrd="3" destOrd="0" parTransId="{35FAED79-B3E7-4F34-91C8-14033AE08B30}" sibTransId="{0693A5D3-11C3-457E-B2D3-2A77DAD4D412}"/>
    <dgm:cxn modelId="{A4772541-7FF1-4CF4-83CE-5BF8877D7FFA}" type="presOf" srcId="{36F94B5B-61B3-4692-AC82-5727F78976B1}" destId="{A24B01EC-59A8-4F09-9CDE-385199DB0CC5}" srcOrd="1" destOrd="0" presId="urn:microsoft.com/office/officeart/2005/8/layout/orgChart1#1"/>
    <dgm:cxn modelId="{919E6C44-75FF-4497-8478-1F13752C1F5E}" type="presOf" srcId="{0802807D-CD44-4E87-ABF6-7656EE67DB4B}" destId="{F1EC4AF1-BB79-41DC-83BA-AFDA4C0AE40D}" srcOrd="2" destOrd="0" presId="urn:microsoft.com/office/officeart/2005/8/layout/orgChart1#1"/>
    <dgm:cxn modelId="{C90F146D-0593-4690-B040-9CD70230913A}" type="presOf" srcId="{B7EA9C15-99C6-4A4A-9426-9A9DCE627739}" destId="{7EED1FF1-EB98-4E3A-862B-31CBDDEF9E9C}" srcOrd="1" destOrd="0" presId="urn:microsoft.com/office/officeart/2005/8/layout/orgChart1#1"/>
    <dgm:cxn modelId="{DDD37A6F-2F38-48F4-93D4-B096D9133225}" type="presOf" srcId="{2DCB4435-567F-4631-9E59-195F317ED68F}" destId="{58E67D79-D743-46B7-ACBF-3CFBE6C10F7D}" srcOrd="1" destOrd="0" presId="urn:microsoft.com/office/officeart/2005/8/layout/orgChart1#1"/>
    <dgm:cxn modelId="{9E4F0756-2E38-41C9-9636-FDA59A68172A}" srcId="{36F94B5B-61B3-4692-AC82-5727F78976B1}" destId="{F7560C39-4C21-4876-B60C-823B58D33AB3}" srcOrd="1" destOrd="0" parTransId="{893458F7-3224-4651-BBF4-356E888560B7}" sibTransId="{14346468-3FE8-48E5-8D95-2105269347F1}"/>
    <dgm:cxn modelId="{3CE9ED56-8BA9-4490-9567-C38325D2557C}" type="presOf" srcId="{36F94B5B-61B3-4692-AC82-5727F78976B1}" destId="{0FF380DB-6A51-4B39-9F55-E000005798EB}" srcOrd="0" destOrd="0" presId="urn:microsoft.com/office/officeart/2005/8/layout/orgChart1#1"/>
    <dgm:cxn modelId="{F276BA77-9644-423E-AC91-2C4AFB882589}" type="presOf" srcId="{1F3E83E6-A2EF-48B8-B53B-F02C1AE44890}" destId="{EF8E9D3E-571F-45F0-9C20-1A0D76D791EE}" srcOrd="0" destOrd="0" presId="urn:microsoft.com/office/officeart/2005/8/layout/orgChart1#1"/>
    <dgm:cxn modelId="{79D48379-7A68-4DDA-9586-57460D5230EC}" type="presOf" srcId="{23673804-8230-4EC7-AA8B-F9E1377D3DDF}" destId="{DA022FAF-AE44-4B66-A29A-923D66E81D7B}" srcOrd="0" destOrd="0" presId="urn:microsoft.com/office/officeart/2005/8/layout/orgChart1#1"/>
    <dgm:cxn modelId="{212D0A7D-E790-4E14-B650-64D52B3FF82D}" srcId="{36F94B5B-61B3-4692-AC82-5727F78976B1}" destId="{2DCB4435-567F-4631-9E59-195F317ED68F}" srcOrd="0" destOrd="0" parTransId="{1F3E83E6-A2EF-48B8-B53B-F02C1AE44890}" sibTransId="{10D38597-2C6F-4698-93AA-97170504BE60}"/>
    <dgm:cxn modelId="{9EEF627F-EE2E-433A-AF68-6790D74E6110}" type="presOf" srcId="{B7EA9C15-99C6-4A4A-9426-9A9DCE627739}" destId="{ADD5D842-CE05-445D-BEB7-15C1F95A17C0}" srcOrd="2" destOrd="0" presId="urn:microsoft.com/office/officeart/2005/8/layout/orgChart1#1"/>
    <dgm:cxn modelId="{4F55CD97-120C-49E8-B68B-6B8EAF6E3147}" type="presOf" srcId="{F7560C39-4C21-4876-B60C-823B58D33AB3}" destId="{14EC466A-DDE6-4EF6-B3B4-1190A95A0ED5}" srcOrd="0" destOrd="0" presId="urn:microsoft.com/office/officeart/2005/8/layout/orgChart1#1"/>
    <dgm:cxn modelId="{D494C5A2-581F-4D13-A0AE-7E217CF059F7}" type="presOf" srcId="{0802807D-CD44-4E87-ABF6-7656EE67DB4B}" destId="{A4D15FBC-4141-4BB4-974F-C02FB0ADC55A}" srcOrd="0" destOrd="0" presId="urn:microsoft.com/office/officeart/2005/8/layout/orgChart1#1"/>
    <dgm:cxn modelId="{653676BD-3943-459D-BF60-A391357A618B}" type="presOf" srcId="{F7560C39-4C21-4876-B60C-823B58D33AB3}" destId="{C94D8C22-B930-4DE3-8960-B9806395DC81}" srcOrd="1" destOrd="0" presId="urn:microsoft.com/office/officeart/2005/8/layout/orgChart1#1"/>
    <dgm:cxn modelId="{0E7E01D8-3859-49B5-849E-2268E3AC5BEC}" type="presOf" srcId="{2DCB4435-567F-4631-9E59-195F317ED68F}" destId="{675E1F95-EF7E-4307-957D-505272905EB7}" srcOrd="2" destOrd="0" presId="urn:microsoft.com/office/officeart/2005/8/layout/orgChart1#1"/>
    <dgm:cxn modelId="{247F8EDA-3054-44D6-B07E-3A8B1BF468F9}" type="presOf" srcId="{2DCB4435-567F-4631-9E59-195F317ED68F}" destId="{2A6EF830-5F9C-4D4D-99A1-A44F9B5FD013}" srcOrd="0" destOrd="0" presId="urn:microsoft.com/office/officeart/2005/8/layout/orgChart1#1"/>
    <dgm:cxn modelId="{CFA23ADB-E091-4EA5-B8EA-1A54326BD38B}" srcId="{36F94B5B-61B3-4692-AC82-5727F78976B1}" destId="{0802807D-CD44-4E87-ABF6-7656EE67DB4B}" srcOrd="2" destOrd="0" parTransId="{927B1651-3319-4E50-9BC2-70B06F52506C}" sibTransId="{E6F6C55E-1433-4FE6-8F8F-360FDA4DD6EB}"/>
    <dgm:cxn modelId="{A47524DC-B335-4F82-A93E-4E80CD0D1BE5}" type="presOf" srcId="{B7EA9C15-99C6-4A4A-9426-9A9DCE627739}" destId="{F2BDE1C1-DD62-473E-8236-287B62A6938A}" srcOrd="0" destOrd="0" presId="urn:microsoft.com/office/officeart/2005/8/layout/orgChart1#1"/>
    <dgm:cxn modelId="{7093C2E9-5C21-45FE-A9E5-536DAFB70DD2}" srcId="{23673804-8230-4EC7-AA8B-F9E1377D3DDF}" destId="{36F94B5B-61B3-4692-AC82-5727F78976B1}" srcOrd="0" destOrd="0" parTransId="{ECBB0EC3-0698-4C9D-B26A-E2FE44934EF0}" sibTransId="{AD3DDD72-5035-478A-A966-AC947FE8AF7E}"/>
    <dgm:cxn modelId="{BC397CF9-2162-4119-84D5-F574883CC95B}" type="presOf" srcId="{36F94B5B-61B3-4692-AC82-5727F78976B1}" destId="{A3897D37-ABE3-4E40-A0F8-4D0E99A396BE}" srcOrd="2" destOrd="0" presId="urn:microsoft.com/office/officeart/2005/8/layout/orgChart1#1"/>
    <dgm:cxn modelId="{A6EC2EA4-CCAC-4B8F-A2F6-82B2FFC74502}" type="presParOf" srcId="{DA022FAF-AE44-4B66-A29A-923D66E81D7B}" destId="{23570919-5689-4210-863F-6FC3AFD0D1E4}" srcOrd="0" destOrd="0" presId="urn:microsoft.com/office/officeart/2005/8/layout/orgChart1#1"/>
    <dgm:cxn modelId="{9AD43D7E-9B1E-43F6-8118-46794461219D}" type="presParOf" srcId="{23570919-5689-4210-863F-6FC3AFD0D1E4}" destId="{0FF380DB-6A51-4B39-9F55-E000005798EB}" srcOrd="0" destOrd="0" presId="urn:microsoft.com/office/officeart/2005/8/layout/orgChart1#1"/>
    <dgm:cxn modelId="{90F1A9D1-8973-4542-B3D6-5EF95EDCFA2D}" type="presParOf" srcId="{0FF380DB-6A51-4B39-9F55-E000005798EB}" destId="{A24B01EC-59A8-4F09-9CDE-385199DB0CC5}" srcOrd="0" destOrd="0" presId="urn:microsoft.com/office/officeart/2005/8/layout/orgChart1#1"/>
    <dgm:cxn modelId="{912C6DC7-6499-44F3-907A-E4ADB2359EE8}" type="presParOf" srcId="{0FF380DB-6A51-4B39-9F55-E000005798EB}" destId="{A3897D37-ABE3-4E40-A0F8-4D0E99A396BE}" srcOrd="1" destOrd="0" presId="urn:microsoft.com/office/officeart/2005/8/layout/orgChart1#1"/>
    <dgm:cxn modelId="{BDEA84A5-715C-4EDD-8D25-54243A8634E3}" type="presParOf" srcId="{23570919-5689-4210-863F-6FC3AFD0D1E4}" destId="{D6FEEFA2-6200-4B54-884D-547930F50E9A}" srcOrd="1" destOrd="0" presId="urn:microsoft.com/office/officeart/2005/8/layout/orgChart1#1"/>
    <dgm:cxn modelId="{71D80A59-2BD2-4B46-AFCC-2FC292758EEF}" type="presParOf" srcId="{D6FEEFA2-6200-4B54-884D-547930F50E9A}" destId="{EF8E9D3E-571F-45F0-9C20-1A0D76D791EE}" srcOrd="0" destOrd="0" presId="urn:microsoft.com/office/officeart/2005/8/layout/orgChart1#1"/>
    <dgm:cxn modelId="{838C42F4-DA3F-4E7E-BC92-047C3CAC400F}" type="presParOf" srcId="{D6FEEFA2-6200-4B54-884D-547930F50E9A}" destId="{53BB1192-CF81-422E-B5A5-BAFB1F1E609D}" srcOrd="1" destOrd="0" presId="urn:microsoft.com/office/officeart/2005/8/layout/orgChart1#1"/>
    <dgm:cxn modelId="{D9A75107-8DB3-40C5-A4E2-7B92F784325E}" type="presParOf" srcId="{53BB1192-CF81-422E-B5A5-BAFB1F1E609D}" destId="{2A6EF830-5F9C-4D4D-99A1-A44F9B5FD013}" srcOrd="0" destOrd="0" presId="urn:microsoft.com/office/officeart/2005/8/layout/orgChart1#1"/>
    <dgm:cxn modelId="{CC3C3EBA-D897-4857-B68B-C8F74521EBC5}" type="presParOf" srcId="{2A6EF830-5F9C-4D4D-99A1-A44F9B5FD013}" destId="{58E67D79-D743-46B7-ACBF-3CFBE6C10F7D}" srcOrd="0" destOrd="0" presId="urn:microsoft.com/office/officeart/2005/8/layout/orgChart1#1"/>
    <dgm:cxn modelId="{B37633F6-79A2-4BEC-9658-7D031B0F4F4D}" type="presParOf" srcId="{2A6EF830-5F9C-4D4D-99A1-A44F9B5FD013}" destId="{675E1F95-EF7E-4307-957D-505272905EB7}" srcOrd="1" destOrd="0" presId="urn:microsoft.com/office/officeart/2005/8/layout/orgChart1#1"/>
    <dgm:cxn modelId="{B0BF0D0B-7DAE-4BE0-AF5C-2BF7AB5A2719}" type="presParOf" srcId="{53BB1192-CF81-422E-B5A5-BAFB1F1E609D}" destId="{515172E7-4BE6-461C-B660-CB7644517656}" srcOrd="1" destOrd="0" presId="urn:microsoft.com/office/officeart/2005/8/layout/orgChart1#1"/>
    <dgm:cxn modelId="{09891B0D-7FE9-40F7-9E31-C64F062E966B}" type="presParOf" srcId="{53BB1192-CF81-422E-B5A5-BAFB1F1E609D}" destId="{982AF338-7F13-439E-A664-AFABE54C4ED6}" srcOrd="2" destOrd="0" presId="urn:microsoft.com/office/officeart/2005/8/layout/orgChart1#1"/>
    <dgm:cxn modelId="{3161AD58-AC9F-4DFE-8726-DDC44E7D616C}" type="presParOf" srcId="{D6FEEFA2-6200-4B54-884D-547930F50E9A}" destId="{5914C7DE-17AD-4E44-99B1-BB66FCD38DFA}" srcOrd="2" destOrd="0" presId="urn:microsoft.com/office/officeart/2005/8/layout/orgChart1#1"/>
    <dgm:cxn modelId="{6614290A-9D4E-4AF1-8D29-7D68587D07B7}" type="presParOf" srcId="{D6FEEFA2-6200-4B54-884D-547930F50E9A}" destId="{B01E239A-E070-44FE-84D5-F6D4C5E1A5BB}" srcOrd="3" destOrd="0" presId="urn:microsoft.com/office/officeart/2005/8/layout/orgChart1#1"/>
    <dgm:cxn modelId="{B6DD8EEB-68BC-4A30-A722-34B796F7FA9E}" type="presParOf" srcId="{B01E239A-E070-44FE-84D5-F6D4C5E1A5BB}" destId="{14EC466A-DDE6-4EF6-B3B4-1190A95A0ED5}" srcOrd="0" destOrd="0" presId="urn:microsoft.com/office/officeart/2005/8/layout/orgChart1#1"/>
    <dgm:cxn modelId="{F6DA4DDC-1D54-4C73-8E20-8B36327B1B6D}" type="presParOf" srcId="{14EC466A-DDE6-4EF6-B3B4-1190A95A0ED5}" destId="{C94D8C22-B930-4DE3-8960-B9806395DC81}" srcOrd="0" destOrd="0" presId="urn:microsoft.com/office/officeart/2005/8/layout/orgChart1#1"/>
    <dgm:cxn modelId="{BD03FE46-42BC-4125-8D40-0424872EA6A4}" type="presParOf" srcId="{14EC466A-DDE6-4EF6-B3B4-1190A95A0ED5}" destId="{4688710C-005A-441C-A4B7-4FFBC9499E36}" srcOrd="1" destOrd="0" presId="urn:microsoft.com/office/officeart/2005/8/layout/orgChart1#1"/>
    <dgm:cxn modelId="{5115A6F9-2BEB-44E4-B6B3-AD845A614E1B}" type="presParOf" srcId="{B01E239A-E070-44FE-84D5-F6D4C5E1A5BB}" destId="{6565AF4A-98F0-4C0B-8558-E979E7A09C1F}" srcOrd="1" destOrd="0" presId="urn:microsoft.com/office/officeart/2005/8/layout/orgChart1#1"/>
    <dgm:cxn modelId="{4DE89419-95D7-43A4-B5CE-0BD34C187A1B}" type="presParOf" srcId="{B01E239A-E070-44FE-84D5-F6D4C5E1A5BB}" destId="{FDDAA099-F121-4F9D-A829-D994822C3BAB}" srcOrd="2" destOrd="0" presId="urn:microsoft.com/office/officeart/2005/8/layout/orgChart1#1"/>
    <dgm:cxn modelId="{40B3F53A-D1F9-4DA0-A801-A0D727307317}" type="presParOf" srcId="{D6FEEFA2-6200-4B54-884D-547930F50E9A}" destId="{F19E1180-82C9-47C9-94B9-EAC5B29F8B3B}" srcOrd="4" destOrd="0" presId="urn:microsoft.com/office/officeart/2005/8/layout/orgChart1#1"/>
    <dgm:cxn modelId="{6E4CC5FF-9EBA-49AD-B0A5-F139C344A424}" type="presParOf" srcId="{D6FEEFA2-6200-4B54-884D-547930F50E9A}" destId="{8E454587-CEAA-472B-9A32-44D78DDD1A88}" srcOrd="5" destOrd="0" presId="urn:microsoft.com/office/officeart/2005/8/layout/orgChart1#1"/>
    <dgm:cxn modelId="{9517D025-97FB-4461-8913-8840FABBAA1B}" type="presParOf" srcId="{8E454587-CEAA-472B-9A32-44D78DDD1A88}" destId="{A4D15FBC-4141-4BB4-974F-C02FB0ADC55A}" srcOrd="0" destOrd="0" presId="urn:microsoft.com/office/officeart/2005/8/layout/orgChart1#1"/>
    <dgm:cxn modelId="{6CE87C75-9448-4404-8E71-6938BB53DC8D}" type="presParOf" srcId="{A4D15FBC-4141-4BB4-974F-C02FB0ADC55A}" destId="{447C8D84-81D4-4B00-8D19-165AD427DB80}" srcOrd="0" destOrd="0" presId="urn:microsoft.com/office/officeart/2005/8/layout/orgChart1#1"/>
    <dgm:cxn modelId="{33D4FE0F-43D3-4852-BBBF-1C3D001B697E}" type="presParOf" srcId="{A4D15FBC-4141-4BB4-974F-C02FB0ADC55A}" destId="{F1EC4AF1-BB79-41DC-83BA-AFDA4C0AE40D}" srcOrd="1" destOrd="0" presId="urn:microsoft.com/office/officeart/2005/8/layout/orgChart1#1"/>
    <dgm:cxn modelId="{F838FAC4-0830-489B-8132-A89C76EF312C}" type="presParOf" srcId="{8E454587-CEAA-472B-9A32-44D78DDD1A88}" destId="{FFC48328-9113-4CD5-AE24-F68B8DAC1000}" srcOrd="1" destOrd="0" presId="urn:microsoft.com/office/officeart/2005/8/layout/orgChart1#1"/>
    <dgm:cxn modelId="{BA6CA996-C435-49A2-A221-3B353A10D70E}" type="presParOf" srcId="{8E454587-CEAA-472B-9A32-44D78DDD1A88}" destId="{CE5A4922-905B-474B-91B5-6FCF791C1C05}" srcOrd="2" destOrd="0" presId="urn:microsoft.com/office/officeart/2005/8/layout/orgChart1#1"/>
    <dgm:cxn modelId="{FDBFDAB3-9DA9-4770-A071-665CEAE9877E}" type="presParOf" srcId="{D6FEEFA2-6200-4B54-884D-547930F50E9A}" destId="{56F76B9F-05C7-4F3D-8FFD-F352EDEE4EA6}" srcOrd="6" destOrd="0" presId="urn:microsoft.com/office/officeart/2005/8/layout/orgChart1#1"/>
    <dgm:cxn modelId="{3A1E71E2-B785-4812-8F91-C391CC7DA385}" type="presParOf" srcId="{D6FEEFA2-6200-4B54-884D-547930F50E9A}" destId="{FC68BDB3-F544-44AD-A74D-6397FAABC18F}" srcOrd="7" destOrd="0" presId="urn:microsoft.com/office/officeart/2005/8/layout/orgChart1#1"/>
    <dgm:cxn modelId="{A37F60A5-30F9-4825-BC24-32E62E0B2D9E}" type="presParOf" srcId="{FC68BDB3-F544-44AD-A74D-6397FAABC18F}" destId="{F2BDE1C1-DD62-473E-8236-287B62A6938A}" srcOrd="0" destOrd="0" presId="urn:microsoft.com/office/officeart/2005/8/layout/orgChart1#1"/>
    <dgm:cxn modelId="{AFE17FF7-BA02-4F9B-AF90-A9B0B5996CE3}" type="presParOf" srcId="{F2BDE1C1-DD62-473E-8236-287B62A6938A}" destId="{7EED1FF1-EB98-4E3A-862B-31CBDDEF9E9C}" srcOrd="0" destOrd="0" presId="urn:microsoft.com/office/officeart/2005/8/layout/orgChart1#1"/>
    <dgm:cxn modelId="{CC853FF9-2DA3-4F58-9405-FB27AC069AB1}" type="presParOf" srcId="{F2BDE1C1-DD62-473E-8236-287B62A6938A}" destId="{ADD5D842-CE05-445D-BEB7-15C1F95A17C0}" srcOrd="1" destOrd="0" presId="urn:microsoft.com/office/officeart/2005/8/layout/orgChart1#1"/>
    <dgm:cxn modelId="{549E80F0-C41C-4C2E-8924-65C1358EA0B4}" type="presParOf" srcId="{FC68BDB3-F544-44AD-A74D-6397FAABC18F}" destId="{E479BA84-AC72-4C77-A4B9-94451175DDBA}" srcOrd="1" destOrd="0" presId="urn:microsoft.com/office/officeart/2005/8/layout/orgChart1#1"/>
    <dgm:cxn modelId="{F84C1AD0-BBA7-43D2-8461-12121D7973B0}" type="presParOf" srcId="{FC68BDB3-F544-44AD-A74D-6397FAABC18F}" destId="{295D4B4E-4713-40A2-B44A-97051EC8B487}" srcOrd="2" destOrd="0" presId="urn:microsoft.com/office/officeart/2005/8/layout/orgChart1#1"/>
    <dgm:cxn modelId="{E2D5A956-857F-40F0-BA52-E2581D94FF90}" type="presParOf" srcId="{23570919-5689-4210-863F-6FC3AFD0D1E4}" destId="{AAC6DD43-DC41-4FDA-87CA-A51C4F13BC14}"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AE918-ABC8-47B8-8DD8-96F195BFB5B5}">
      <dsp:nvSpPr>
        <dsp:cNvPr id="0" name=""/>
        <dsp:cNvSpPr/>
      </dsp:nvSpPr>
      <dsp:spPr>
        <a:xfrm rot="5400000">
          <a:off x="7287839" y="-3163039"/>
          <a:ext cx="678950" cy="717864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100000"/>
            </a:lnSpc>
            <a:spcBef>
              <a:spcPct val="0"/>
            </a:spcBef>
            <a:spcAft>
              <a:spcPct val="15000"/>
            </a:spcAft>
            <a:buChar char="•"/>
          </a:pPr>
          <a:r>
            <a:rPr lang="en-US" sz="1200" kern="1200">
              <a:latin typeface="Calibri" panose="020F0502020204030204" pitchFamily="34" charset="0"/>
              <a:cs typeface="Calibri" panose="020F0502020204030204" pitchFamily="34" charset="0"/>
            </a:rPr>
            <a:t> </a:t>
          </a:r>
          <a:r>
            <a:rPr lang="en-US" sz="1400" kern="1200">
              <a:latin typeface="Calibri" panose="020F0502020204030204" pitchFamily="34" charset="0"/>
              <a:cs typeface="Calibri" panose="020F0502020204030204" pitchFamily="34" charset="0"/>
            </a:rPr>
            <a:t>Complete Blindness or Color Blindness or Poor Eyesight</a:t>
          </a:r>
        </a:p>
        <a:p>
          <a:pPr marL="114300" lvl="1" indent="-114300" algn="l" defTabSz="622300">
            <a:lnSpc>
              <a:spcPct val="100000"/>
            </a:lnSpc>
            <a:spcBef>
              <a:spcPct val="0"/>
            </a:spcBef>
            <a:spcAft>
              <a:spcPct val="15000"/>
            </a:spcAft>
            <a:buChar char="•"/>
          </a:pPr>
          <a:r>
            <a:rPr lang="en-US" sz="1400" kern="1200">
              <a:latin typeface="Calibri" panose="020F0502020204030204" pitchFamily="34" charset="0"/>
              <a:cs typeface="Calibri" panose="020F0502020204030204" pitchFamily="34" charset="0"/>
            </a:rPr>
            <a:t> Visual problems like visual </a:t>
          </a:r>
          <a:r>
            <a:rPr lang="en-US" sz="1400" kern="120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strobe </a:t>
          </a:r>
          <a:r>
            <a:rPr lang="en-US" sz="1400" kern="1200">
              <a:latin typeface="Calibri" panose="020F0502020204030204" pitchFamily="34" charset="0"/>
              <a:cs typeface="Calibri" panose="020F0502020204030204" pitchFamily="34" charset="0"/>
            </a:rPr>
            <a:t>and flashing effect problems</a:t>
          </a:r>
        </a:p>
      </dsp:txBody>
      <dsp:txXfrm rot="-5400000">
        <a:off x="4037990" y="119954"/>
        <a:ext cx="7145505" cy="612662"/>
      </dsp:txXfrm>
    </dsp:sp>
    <dsp:sp modelId="{BD6C8DA9-0F3A-464E-ACD2-6660B6C6E5C4}">
      <dsp:nvSpPr>
        <dsp:cNvPr id="0" name=""/>
        <dsp:cNvSpPr/>
      </dsp:nvSpPr>
      <dsp:spPr>
        <a:xfrm>
          <a:off x="0" y="1941"/>
          <a:ext cx="4037990" cy="84868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lang="en-IN" altLang="en-US" sz="2800" kern="1200" dirty="0">
              <a:solidFill>
                <a:schemeClr val="tx1"/>
              </a:solidFill>
              <a:latin typeface="Calibri" panose="020F0502020204030204" pitchFamily="34" charset="0"/>
              <a:cs typeface="Calibri" panose="020F0502020204030204" pitchFamily="34" charset="0"/>
            </a:rPr>
            <a:t>Vision Disabilities</a:t>
          </a:r>
        </a:p>
      </dsp:txBody>
      <dsp:txXfrm>
        <a:off x="41430" y="43371"/>
        <a:ext cx="3955130" cy="765828"/>
      </dsp:txXfrm>
    </dsp:sp>
    <dsp:sp modelId="{B1799245-8A88-4DFD-8913-C5C978690807}">
      <dsp:nvSpPr>
        <dsp:cNvPr id="0" name=""/>
        <dsp:cNvSpPr/>
      </dsp:nvSpPr>
      <dsp:spPr>
        <a:xfrm rot="5400000">
          <a:off x="7287839" y="-2271917"/>
          <a:ext cx="678950" cy="717864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00000"/>
            </a:lnSpc>
            <a:spcBef>
              <a:spcPct val="0"/>
            </a:spcBef>
            <a:spcAft>
              <a:spcPct val="15000"/>
            </a:spcAft>
            <a:buChar char="•"/>
          </a:pPr>
          <a:r>
            <a:rPr lang="en-US" sz="1600" kern="1200">
              <a:latin typeface="Calibri" panose="020F0502020204030204" pitchFamily="34" charset="0"/>
              <a:cs typeface="Calibri" panose="020F0502020204030204" pitchFamily="34" charset="0"/>
            </a:rPr>
            <a:t>Difficult to use a keyboards or mouse</a:t>
          </a:r>
        </a:p>
      </dsp:txBody>
      <dsp:txXfrm rot="-5400000">
        <a:off x="4037990" y="1011076"/>
        <a:ext cx="7145505" cy="612662"/>
      </dsp:txXfrm>
    </dsp:sp>
    <dsp:sp modelId="{F8FCFA27-1E37-47F3-819F-CCC620DE8027}">
      <dsp:nvSpPr>
        <dsp:cNvPr id="0" name=""/>
        <dsp:cNvSpPr/>
      </dsp:nvSpPr>
      <dsp:spPr>
        <a:xfrm>
          <a:off x="0" y="913550"/>
          <a:ext cx="4037990" cy="84868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lang="en-US" sz="2800" kern="1200" dirty="0">
              <a:solidFill>
                <a:schemeClr val="tx1"/>
              </a:solidFill>
              <a:latin typeface="Calibri" panose="020F0502020204030204" pitchFamily="34" charset="0"/>
              <a:cs typeface="Calibri" panose="020F0502020204030204" pitchFamily="34" charset="0"/>
            </a:rPr>
            <a:t>Physical Disability</a:t>
          </a:r>
        </a:p>
      </dsp:txBody>
      <dsp:txXfrm>
        <a:off x="41430" y="954980"/>
        <a:ext cx="3955130" cy="765828"/>
      </dsp:txXfrm>
    </dsp:sp>
    <dsp:sp modelId="{F00652BC-5530-4BD7-A5E2-D7101737A3B5}">
      <dsp:nvSpPr>
        <dsp:cNvPr id="0" name=""/>
        <dsp:cNvSpPr/>
      </dsp:nvSpPr>
      <dsp:spPr>
        <a:xfrm rot="5400000">
          <a:off x="7287839" y="-1380794"/>
          <a:ext cx="678950" cy="717864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00000"/>
            </a:lnSpc>
            <a:spcBef>
              <a:spcPct val="0"/>
            </a:spcBef>
            <a:spcAft>
              <a:spcPct val="15000"/>
            </a:spcAft>
            <a:buChar char="•"/>
          </a:pPr>
          <a:r>
            <a:rPr lang="en-US" sz="1600" kern="1200" dirty="0">
              <a:effectLst/>
              <a:latin typeface="Calibri" panose="020F0502020204030204" pitchFamily="34" charset="0"/>
              <a:cs typeface="Calibri" panose="020F0502020204030204" pitchFamily="34" charset="0"/>
            </a:rPr>
            <a:t>Learning difficulties or poor memory</a:t>
          </a:r>
        </a:p>
      </dsp:txBody>
      <dsp:txXfrm rot="-5400000">
        <a:off x="4037990" y="1902199"/>
        <a:ext cx="7145505" cy="612662"/>
      </dsp:txXfrm>
    </dsp:sp>
    <dsp:sp modelId="{F3A1F871-519C-4E76-89EE-B8DB3D0BD125}">
      <dsp:nvSpPr>
        <dsp:cNvPr id="0" name=""/>
        <dsp:cNvSpPr/>
      </dsp:nvSpPr>
      <dsp:spPr>
        <a:xfrm>
          <a:off x="0" y="1784185"/>
          <a:ext cx="4037990" cy="84868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lang="en-US" sz="2800" kern="1200" dirty="0">
              <a:solidFill>
                <a:schemeClr val="tx1"/>
              </a:solidFill>
              <a:latin typeface="Calibri" panose="020F0502020204030204" pitchFamily="34" charset="0"/>
              <a:cs typeface="Calibri" panose="020F0502020204030204" pitchFamily="34" charset="0"/>
            </a:rPr>
            <a:t>      Cognitive Disability</a:t>
          </a:r>
          <a:r>
            <a:rPr lang="en-US" sz="2800" kern="1200" dirty="0">
              <a:latin typeface="Calibri" panose="020F0502020204030204" pitchFamily="34" charset="0"/>
              <a:cs typeface="Calibri" panose="020F0502020204030204" pitchFamily="34" charset="0"/>
            </a:rPr>
            <a:t>	</a:t>
          </a:r>
        </a:p>
      </dsp:txBody>
      <dsp:txXfrm>
        <a:off x="41430" y="1825615"/>
        <a:ext cx="3955130" cy="765828"/>
      </dsp:txXfrm>
    </dsp:sp>
    <dsp:sp modelId="{9B54A970-1D0A-4935-A743-97719D938FAE}">
      <dsp:nvSpPr>
        <dsp:cNvPr id="0" name=""/>
        <dsp:cNvSpPr/>
      </dsp:nvSpPr>
      <dsp:spPr>
        <a:xfrm rot="5400000">
          <a:off x="7287839" y="-489672"/>
          <a:ext cx="678950" cy="717864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00000"/>
            </a:lnSpc>
            <a:spcBef>
              <a:spcPct val="0"/>
            </a:spcBef>
            <a:spcAft>
              <a:spcPct val="15000"/>
            </a:spcAft>
            <a:buChar char="•"/>
          </a:pPr>
          <a:r>
            <a:rPr altLang="en-US" sz="1600" kern="1200">
              <a:latin typeface="Calibri" panose="020F0502020204030204" pitchFamily="34" charset="0"/>
              <a:cs typeface="Calibri" panose="020F0502020204030204" pitchFamily="34" charset="0"/>
            </a:rPr>
            <a:t>Reading problems, find words difficult</a:t>
          </a:r>
        </a:p>
      </dsp:txBody>
      <dsp:txXfrm rot="-5400000">
        <a:off x="4037990" y="2793321"/>
        <a:ext cx="7145505" cy="612662"/>
      </dsp:txXfrm>
    </dsp:sp>
    <dsp:sp modelId="{DFD77872-EA38-433C-A938-3D8E8CC7CC62}">
      <dsp:nvSpPr>
        <dsp:cNvPr id="0" name=""/>
        <dsp:cNvSpPr/>
      </dsp:nvSpPr>
      <dsp:spPr>
        <a:xfrm>
          <a:off x="0" y="2675308"/>
          <a:ext cx="4037990" cy="84868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altLang="en-US" sz="2800" kern="1200" dirty="0">
              <a:solidFill>
                <a:schemeClr val="tx1"/>
              </a:solidFill>
              <a:latin typeface="Calibri" panose="020F0502020204030204" pitchFamily="34" charset="0"/>
              <a:cs typeface="Calibri" panose="020F0502020204030204" pitchFamily="34" charset="0"/>
            </a:rPr>
            <a:t>Literacy Disability</a:t>
          </a:r>
        </a:p>
      </dsp:txBody>
      <dsp:txXfrm>
        <a:off x="41430" y="2716738"/>
        <a:ext cx="3955130" cy="765828"/>
      </dsp:txXfrm>
    </dsp:sp>
    <dsp:sp modelId="{7484274B-4924-4A5C-A95B-1AEFA9539710}">
      <dsp:nvSpPr>
        <dsp:cNvPr id="0" name=""/>
        <dsp:cNvSpPr/>
      </dsp:nvSpPr>
      <dsp:spPr>
        <a:xfrm rot="5400000">
          <a:off x="7287839" y="401450"/>
          <a:ext cx="678950" cy="717864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00000"/>
            </a:lnSpc>
            <a:spcBef>
              <a:spcPct val="0"/>
            </a:spcBef>
            <a:spcAft>
              <a:spcPct val="15000"/>
            </a:spcAft>
            <a:buChar char="•"/>
          </a:pPr>
          <a:r>
            <a:rPr altLang="en-US" sz="1400" kern="1200">
              <a:latin typeface="Calibri" panose="020F0502020204030204" pitchFamily="34" charset="0"/>
              <a:cs typeface="Calibri" panose="020F0502020204030204" pitchFamily="34" charset="0"/>
            </a:rPr>
            <a:t>Auditory problems like deafness and hearing impairments</a:t>
          </a:r>
        </a:p>
        <a:p>
          <a:pPr marL="114300" lvl="1" indent="-114300" algn="l" defTabSz="622300">
            <a:lnSpc>
              <a:spcPct val="100000"/>
            </a:lnSpc>
            <a:spcBef>
              <a:spcPct val="0"/>
            </a:spcBef>
            <a:spcAft>
              <a:spcPct val="15000"/>
            </a:spcAft>
            <a:buChar char="•"/>
          </a:pPr>
          <a:r>
            <a:rPr altLang="en-US" sz="1400" kern="1200">
              <a:latin typeface="Calibri" panose="020F0502020204030204" pitchFamily="34" charset="0"/>
              <a:cs typeface="Calibri" panose="020F0502020204030204" pitchFamily="34" charset="0"/>
            </a:rPr>
            <a:t>Difficulty to hear well or hear clearly</a:t>
          </a:r>
        </a:p>
      </dsp:txBody>
      <dsp:txXfrm rot="-5400000">
        <a:off x="4037990" y="3684443"/>
        <a:ext cx="7145505" cy="612662"/>
      </dsp:txXfrm>
    </dsp:sp>
    <dsp:sp modelId="{EC396151-70B3-4BB4-9986-018F5CC702AE}">
      <dsp:nvSpPr>
        <dsp:cNvPr id="0" name=""/>
        <dsp:cNvSpPr/>
      </dsp:nvSpPr>
      <dsp:spPr>
        <a:xfrm>
          <a:off x="0" y="3566430"/>
          <a:ext cx="4037990" cy="84868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altLang="en-US" sz="2800" kern="1200" dirty="0">
              <a:solidFill>
                <a:schemeClr val="tx1"/>
              </a:solidFill>
              <a:latin typeface="Calibri" panose="020F0502020204030204" pitchFamily="34" charset="0"/>
              <a:cs typeface="Calibri" panose="020F0502020204030204" pitchFamily="34" charset="0"/>
            </a:rPr>
            <a:t>Hearing Disability</a:t>
          </a:r>
        </a:p>
      </dsp:txBody>
      <dsp:txXfrm>
        <a:off x="41430" y="3607860"/>
        <a:ext cx="3955130" cy="765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AE918-ABC8-47B8-8DD8-96F195BFB5B5}">
      <dsp:nvSpPr>
        <dsp:cNvPr id="0" name=""/>
        <dsp:cNvSpPr/>
      </dsp:nvSpPr>
      <dsp:spPr>
        <a:xfrm rot="5400000">
          <a:off x="7134379" y="-2950242"/>
          <a:ext cx="1039614" cy="7203940"/>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100000"/>
            </a:lnSpc>
            <a:spcBef>
              <a:spcPct val="0"/>
            </a:spcBef>
            <a:spcAft>
              <a:spcPct val="15000"/>
            </a:spcAft>
            <a:buChar char="•"/>
          </a:pPr>
          <a:r>
            <a:rPr lang="en-US" sz="1800" kern="1200"/>
            <a:t>This level represents the bare-minimum of compliance.</a:t>
          </a:r>
        </a:p>
      </dsp:txBody>
      <dsp:txXfrm rot="-5400000">
        <a:off x="4052216" y="182671"/>
        <a:ext cx="7153190" cy="938114"/>
      </dsp:txXfrm>
    </dsp:sp>
    <dsp:sp modelId="{BD6C8DA9-0F3A-464E-ACD2-6660B6C6E5C4}">
      <dsp:nvSpPr>
        <dsp:cNvPr id="0" name=""/>
        <dsp:cNvSpPr/>
      </dsp:nvSpPr>
      <dsp:spPr>
        <a:xfrm>
          <a:off x="0" y="1968"/>
          <a:ext cx="4052216" cy="129951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100000"/>
            </a:lnSpc>
            <a:spcBef>
              <a:spcPct val="0"/>
            </a:spcBef>
            <a:spcAft>
              <a:spcPct val="35000"/>
            </a:spcAft>
            <a:buNone/>
          </a:pPr>
          <a:r>
            <a:rPr lang="en-US" sz="3300" kern="1200" dirty="0">
              <a:solidFill>
                <a:schemeClr val="tx1"/>
              </a:solidFill>
            </a:rPr>
            <a:t>WCAG Level A</a:t>
          </a:r>
        </a:p>
      </dsp:txBody>
      <dsp:txXfrm>
        <a:off x="63437" y="65405"/>
        <a:ext cx="3925342" cy="1172644"/>
      </dsp:txXfrm>
    </dsp:sp>
    <dsp:sp modelId="{B1799245-8A88-4DFD-8913-C5C978690807}">
      <dsp:nvSpPr>
        <dsp:cNvPr id="0" name=""/>
        <dsp:cNvSpPr/>
      </dsp:nvSpPr>
      <dsp:spPr>
        <a:xfrm rot="5400000">
          <a:off x="7134379" y="-1585747"/>
          <a:ext cx="1039614" cy="7203940"/>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100000"/>
            </a:lnSpc>
            <a:spcBef>
              <a:spcPct val="0"/>
            </a:spcBef>
            <a:spcAft>
              <a:spcPct val="15000"/>
            </a:spcAft>
            <a:buChar char="•"/>
          </a:pPr>
          <a:r>
            <a:rPr lang="en-US" sz="1800" kern="1200" dirty="0"/>
            <a:t> For Level AA conformance, the Web page satisfies all the Level A and Level AA Success Criteria, or a Level AA conforming alternate version is provided</a:t>
          </a:r>
        </a:p>
      </dsp:txBody>
      <dsp:txXfrm rot="-5400000">
        <a:off x="4052216" y="1547166"/>
        <a:ext cx="7153190" cy="938114"/>
      </dsp:txXfrm>
    </dsp:sp>
    <dsp:sp modelId="{F8FCFA27-1E37-47F3-819F-CCC620DE8027}">
      <dsp:nvSpPr>
        <dsp:cNvPr id="0" name=""/>
        <dsp:cNvSpPr/>
      </dsp:nvSpPr>
      <dsp:spPr>
        <a:xfrm>
          <a:off x="0" y="1366463"/>
          <a:ext cx="4052216" cy="129951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100000"/>
            </a:lnSpc>
            <a:spcBef>
              <a:spcPct val="0"/>
            </a:spcBef>
            <a:spcAft>
              <a:spcPct val="35000"/>
            </a:spcAft>
            <a:buNone/>
          </a:pPr>
          <a:r>
            <a:rPr lang="en-US" sz="3300" kern="1200" dirty="0">
              <a:solidFill>
                <a:schemeClr val="tx1"/>
              </a:solidFill>
            </a:rPr>
            <a:t>WCAG Level AA</a:t>
          </a:r>
        </a:p>
      </dsp:txBody>
      <dsp:txXfrm>
        <a:off x="63437" y="1429900"/>
        <a:ext cx="3925342" cy="1172644"/>
      </dsp:txXfrm>
    </dsp:sp>
    <dsp:sp modelId="{F00652BC-5530-4BD7-A5E2-D7101737A3B5}">
      <dsp:nvSpPr>
        <dsp:cNvPr id="0" name=""/>
        <dsp:cNvSpPr/>
      </dsp:nvSpPr>
      <dsp:spPr>
        <a:xfrm rot="5400000">
          <a:off x="7134379" y="-221253"/>
          <a:ext cx="1039614" cy="7203940"/>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100000"/>
            </a:lnSpc>
            <a:spcBef>
              <a:spcPct val="0"/>
            </a:spcBef>
            <a:spcAft>
              <a:spcPct val="15000"/>
            </a:spcAft>
            <a:buChar char="•"/>
          </a:pPr>
          <a:r>
            <a:rPr lang="en-US" sz="1800" kern="1200"/>
            <a:t>For Level AAA conformance, the Web page satisfies all the Level A, Level AA and Level AAA Success Criteria, or a Level AAA conforming alternate version is provided</a:t>
          </a:r>
        </a:p>
      </dsp:txBody>
      <dsp:txXfrm rot="-5400000">
        <a:off x="4052216" y="2911660"/>
        <a:ext cx="7153190" cy="938114"/>
      </dsp:txXfrm>
    </dsp:sp>
    <dsp:sp modelId="{F3A1F871-519C-4E76-89EE-B8DB3D0BD125}">
      <dsp:nvSpPr>
        <dsp:cNvPr id="0" name=""/>
        <dsp:cNvSpPr/>
      </dsp:nvSpPr>
      <dsp:spPr>
        <a:xfrm>
          <a:off x="0" y="2730957"/>
          <a:ext cx="4052216" cy="129951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100000"/>
            </a:lnSpc>
            <a:spcBef>
              <a:spcPct val="0"/>
            </a:spcBef>
            <a:spcAft>
              <a:spcPct val="35000"/>
            </a:spcAft>
            <a:buNone/>
          </a:pPr>
          <a:r>
            <a:rPr lang="en-US" sz="3300" kern="1200" dirty="0">
              <a:solidFill>
                <a:schemeClr val="tx1"/>
              </a:solidFill>
            </a:rPr>
            <a:t>WCAG Level AAA</a:t>
          </a:r>
        </a:p>
      </dsp:txBody>
      <dsp:txXfrm>
        <a:off x="63437" y="2794394"/>
        <a:ext cx="3925342" cy="1172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76B9F-05C7-4F3D-8FFD-F352EDEE4EA6}">
      <dsp:nvSpPr>
        <dsp:cNvPr id="0" name=""/>
        <dsp:cNvSpPr/>
      </dsp:nvSpPr>
      <dsp:spPr>
        <a:xfrm>
          <a:off x="3807914" y="826769"/>
          <a:ext cx="3025166" cy="713054"/>
        </a:xfrm>
        <a:custGeom>
          <a:avLst/>
          <a:gdLst/>
          <a:ahLst/>
          <a:cxnLst/>
          <a:rect l="0" t="0" r="0" b="0"/>
          <a:pathLst>
            <a:path>
              <a:moveTo>
                <a:pt x="0" y="0"/>
              </a:moveTo>
              <a:lnTo>
                <a:pt x="0" y="539432"/>
              </a:lnTo>
              <a:lnTo>
                <a:pt x="3025166" y="539432"/>
              </a:lnTo>
              <a:lnTo>
                <a:pt x="3025166" y="7130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9E1180-82C9-47C9-94B9-EAC5B29F8B3B}">
      <dsp:nvSpPr>
        <dsp:cNvPr id="0" name=""/>
        <dsp:cNvSpPr/>
      </dsp:nvSpPr>
      <dsp:spPr>
        <a:xfrm>
          <a:off x="3807914" y="826769"/>
          <a:ext cx="1024384" cy="713054"/>
        </a:xfrm>
        <a:custGeom>
          <a:avLst/>
          <a:gdLst/>
          <a:ahLst/>
          <a:cxnLst/>
          <a:rect l="0" t="0" r="0" b="0"/>
          <a:pathLst>
            <a:path>
              <a:moveTo>
                <a:pt x="0" y="0"/>
              </a:moveTo>
              <a:lnTo>
                <a:pt x="0" y="539432"/>
              </a:lnTo>
              <a:lnTo>
                <a:pt x="1024384" y="539432"/>
              </a:lnTo>
              <a:lnTo>
                <a:pt x="1024384" y="7130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14C7DE-17AD-4E44-99B1-BB66FCD38DFA}">
      <dsp:nvSpPr>
        <dsp:cNvPr id="0" name=""/>
        <dsp:cNvSpPr/>
      </dsp:nvSpPr>
      <dsp:spPr>
        <a:xfrm>
          <a:off x="2831516" y="826769"/>
          <a:ext cx="976398" cy="713054"/>
        </a:xfrm>
        <a:custGeom>
          <a:avLst/>
          <a:gdLst/>
          <a:ahLst/>
          <a:cxnLst/>
          <a:rect l="0" t="0" r="0" b="0"/>
          <a:pathLst>
            <a:path>
              <a:moveTo>
                <a:pt x="976398" y="0"/>
              </a:moveTo>
              <a:lnTo>
                <a:pt x="976398" y="539432"/>
              </a:lnTo>
              <a:lnTo>
                <a:pt x="0" y="539432"/>
              </a:lnTo>
              <a:lnTo>
                <a:pt x="0" y="7130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8E9D3E-571F-45F0-9C20-1A0D76D791EE}">
      <dsp:nvSpPr>
        <dsp:cNvPr id="0" name=""/>
        <dsp:cNvSpPr/>
      </dsp:nvSpPr>
      <dsp:spPr>
        <a:xfrm>
          <a:off x="830733" y="826769"/>
          <a:ext cx="2977180" cy="713054"/>
        </a:xfrm>
        <a:custGeom>
          <a:avLst/>
          <a:gdLst/>
          <a:ahLst/>
          <a:cxnLst/>
          <a:rect l="0" t="0" r="0" b="0"/>
          <a:pathLst>
            <a:path>
              <a:moveTo>
                <a:pt x="2977180" y="0"/>
              </a:moveTo>
              <a:lnTo>
                <a:pt x="2977180" y="539432"/>
              </a:lnTo>
              <a:lnTo>
                <a:pt x="0" y="539432"/>
              </a:lnTo>
              <a:lnTo>
                <a:pt x="0" y="7130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4B01EC-59A8-4F09-9CDE-385199DB0CC5}">
      <dsp:nvSpPr>
        <dsp:cNvPr id="0" name=""/>
        <dsp:cNvSpPr/>
      </dsp:nvSpPr>
      <dsp:spPr>
        <a:xfrm>
          <a:off x="2981145" y="0"/>
          <a:ext cx="1653539" cy="826769"/>
        </a:xfrm>
        <a:prstGeom prst="rect">
          <a:avLst/>
        </a:prstGeom>
        <a:solidFill>
          <a:srgbClr val="A6EDD2"/>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100000"/>
            </a:lnSpc>
            <a:spcBef>
              <a:spcPct val="0"/>
            </a:spcBef>
            <a:spcAft>
              <a:spcPct val="35000"/>
            </a:spcAft>
            <a:buNone/>
          </a:pPr>
          <a:r>
            <a:rPr lang="en-US" sz="1500" b="1" kern="1200" dirty="0">
              <a:solidFill>
                <a:srgbClr val="C00000"/>
              </a:solidFill>
            </a:rPr>
            <a:t>WCAG </a:t>
          </a:r>
          <a:r>
            <a:rPr lang="en-AU" altLang="en-US" sz="1500" b="1" kern="1200" dirty="0">
              <a:solidFill>
                <a:srgbClr val="C00000"/>
              </a:solidFill>
            </a:rPr>
            <a:t>2.0 &amp; </a:t>
          </a:r>
          <a:r>
            <a:rPr lang="en-US" sz="1500" b="1" kern="1200" dirty="0">
              <a:solidFill>
                <a:srgbClr val="C00000"/>
              </a:solidFill>
            </a:rPr>
            <a:t>2.1</a:t>
          </a:r>
        </a:p>
      </dsp:txBody>
      <dsp:txXfrm>
        <a:off x="2981145" y="0"/>
        <a:ext cx="1653539" cy="826769"/>
      </dsp:txXfrm>
    </dsp:sp>
    <dsp:sp modelId="{58E67D79-D743-46B7-ACBF-3CFBE6C10F7D}">
      <dsp:nvSpPr>
        <dsp:cNvPr id="0" name=""/>
        <dsp:cNvSpPr/>
      </dsp:nvSpPr>
      <dsp:spPr>
        <a:xfrm>
          <a:off x="3964" y="1539824"/>
          <a:ext cx="1653539" cy="826769"/>
        </a:xfrm>
        <a:prstGeom prst="rect">
          <a:avLst/>
        </a:prstGeom>
        <a:solidFill>
          <a:srgbClr val="A6EDD2"/>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100000"/>
            </a:lnSpc>
            <a:spcBef>
              <a:spcPct val="0"/>
            </a:spcBef>
            <a:spcAft>
              <a:spcPct val="35000"/>
            </a:spcAft>
            <a:buNone/>
          </a:pPr>
          <a:r>
            <a:rPr lang="en-US" sz="1500" b="1" kern="1200" dirty="0">
              <a:solidFill>
                <a:srgbClr val="C00000"/>
              </a:solidFill>
            </a:rPr>
            <a:t>Perceivable</a:t>
          </a:r>
        </a:p>
      </dsp:txBody>
      <dsp:txXfrm>
        <a:off x="3964" y="1539824"/>
        <a:ext cx="1653539" cy="826769"/>
      </dsp:txXfrm>
    </dsp:sp>
    <dsp:sp modelId="{C94D8C22-B930-4DE3-8960-B9806395DC81}">
      <dsp:nvSpPr>
        <dsp:cNvPr id="0" name=""/>
        <dsp:cNvSpPr/>
      </dsp:nvSpPr>
      <dsp:spPr>
        <a:xfrm>
          <a:off x="2004746" y="1539824"/>
          <a:ext cx="1653539" cy="826769"/>
        </a:xfrm>
        <a:prstGeom prst="rect">
          <a:avLst/>
        </a:prstGeom>
        <a:solidFill>
          <a:srgbClr val="A6EDD2"/>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100000"/>
            </a:lnSpc>
            <a:spcBef>
              <a:spcPct val="0"/>
            </a:spcBef>
            <a:spcAft>
              <a:spcPct val="35000"/>
            </a:spcAft>
            <a:buNone/>
          </a:pPr>
          <a:r>
            <a:rPr lang="en-US" sz="1500" b="1" kern="1200" dirty="0">
              <a:solidFill>
                <a:srgbClr val="C00000"/>
              </a:solidFill>
            </a:rPr>
            <a:t>Operable</a:t>
          </a:r>
        </a:p>
      </dsp:txBody>
      <dsp:txXfrm>
        <a:off x="2004746" y="1539824"/>
        <a:ext cx="1653539" cy="826769"/>
      </dsp:txXfrm>
    </dsp:sp>
    <dsp:sp modelId="{447C8D84-81D4-4B00-8D19-165AD427DB80}">
      <dsp:nvSpPr>
        <dsp:cNvPr id="0" name=""/>
        <dsp:cNvSpPr/>
      </dsp:nvSpPr>
      <dsp:spPr>
        <a:xfrm>
          <a:off x="4005529" y="1539824"/>
          <a:ext cx="1653539" cy="826769"/>
        </a:xfrm>
        <a:prstGeom prst="rect">
          <a:avLst/>
        </a:prstGeom>
        <a:solidFill>
          <a:srgbClr val="A6EDD2"/>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100000"/>
            </a:lnSpc>
            <a:spcBef>
              <a:spcPct val="0"/>
            </a:spcBef>
            <a:spcAft>
              <a:spcPct val="35000"/>
            </a:spcAft>
            <a:buNone/>
          </a:pPr>
          <a:r>
            <a:rPr lang="en-US" sz="1500" b="1" kern="1200" dirty="0">
              <a:solidFill>
                <a:srgbClr val="C00000"/>
              </a:solidFill>
            </a:rPr>
            <a:t>Understandable</a:t>
          </a:r>
        </a:p>
      </dsp:txBody>
      <dsp:txXfrm>
        <a:off x="4005529" y="1539824"/>
        <a:ext cx="1653539" cy="826769"/>
      </dsp:txXfrm>
    </dsp:sp>
    <dsp:sp modelId="{7EED1FF1-EB98-4E3A-862B-31CBDDEF9E9C}">
      <dsp:nvSpPr>
        <dsp:cNvPr id="0" name=""/>
        <dsp:cNvSpPr/>
      </dsp:nvSpPr>
      <dsp:spPr>
        <a:xfrm>
          <a:off x="6006311" y="1539824"/>
          <a:ext cx="1653539" cy="826769"/>
        </a:xfrm>
        <a:prstGeom prst="rect">
          <a:avLst/>
        </a:prstGeom>
        <a:solidFill>
          <a:srgbClr val="A6EDD2"/>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100000"/>
            </a:lnSpc>
            <a:spcBef>
              <a:spcPct val="0"/>
            </a:spcBef>
            <a:spcAft>
              <a:spcPct val="35000"/>
            </a:spcAft>
            <a:buNone/>
          </a:pPr>
          <a:r>
            <a:rPr lang="en-US" sz="1500" b="1" kern="1200" dirty="0">
              <a:solidFill>
                <a:srgbClr val="C00000"/>
              </a:solidFill>
            </a:rPr>
            <a:t>Robust</a:t>
          </a:r>
        </a:p>
      </dsp:txBody>
      <dsp:txXfrm>
        <a:off x="6006311" y="1539824"/>
        <a:ext cx="1653539" cy="8267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2C5104-B160-49CA-BBEA-F89DC47F2E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A77B3F-59DC-4CD3-9EDD-457BB0F4ED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7AD89C-BB88-48A3-A1C9-D13CF625B286}" type="datetimeFigureOut">
              <a:rPr lang="en-US" smtClean="0"/>
              <a:t>9/13/2022</a:t>
            </a:fld>
            <a:endParaRPr lang="en-US"/>
          </a:p>
        </p:txBody>
      </p:sp>
      <p:sp>
        <p:nvSpPr>
          <p:cNvPr id="4" name="Footer Placeholder 3">
            <a:extLst>
              <a:ext uri="{FF2B5EF4-FFF2-40B4-BE49-F238E27FC236}">
                <a16:creationId xmlns:a16="http://schemas.microsoft.com/office/drawing/2014/main" id="{91D14D80-1829-4047-8B70-CA13F85B2A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9C54F4-FD5F-49B3-9277-2EBC1373B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37205A-E1E8-4792-BFE4-BDA00885454D}" type="slidenum">
              <a:rPr lang="en-US" smtClean="0"/>
              <a:t>‹#›</a:t>
            </a:fld>
            <a:endParaRPr lang="en-US"/>
          </a:p>
        </p:txBody>
      </p:sp>
    </p:spTree>
    <p:extLst>
      <p:ext uri="{BB962C8B-B14F-4D97-AF65-F5344CB8AC3E}">
        <p14:creationId xmlns:p14="http://schemas.microsoft.com/office/powerpoint/2010/main" val="1372982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09F21-8F1F-4129-8AEA-7EF5D9ADF331}"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C31BA-67D8-413F-A5DD-028125073D1D}" type="slidenum">
              <a:rPr lang="en-US" smtClean="0"/>
              <a:t>‹#›</a:t>
            </a:fld>
            <a:endParaRPr lang="en-US"/>
          </a:p>
        </p:txBody>
      </p:sp>
    </p:spTree>
    <p:extLst>
      <p:ext uri="{BB962C8B-B14F-4D97-AF65-F5344CB8AC3E}">
        <p14:creationId xmlns:p14="http://schemas.microsoft.com/office/powerpoint/2010/main" val="415508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fld id="{2FDF9354-F702-415E-992E-CC3FD0185161}" type="slidenum">
              <a:rPr kumimoji="0" lang="en-US" sz="1300" b="0" i="0" u="none" strike="noStrike" kern="1200" cap="none" spc="0" normalizeH="0" baseline="0" noProof="0" smtClean="0">
                <a:ln>
                  <a:noFill/>
                </a:ln>
                <a:solidFill>
                  <a:prstClr val="black"/>
                </a:solidFill>
                <a:effectLst/>
                <a:uLnTx/>
                <a:uFillTx/>
                <a:latin typeface="Montserrat" pitchFamily="2" charset="77"/>
                <a:ea typeface="+mn-ea"/>
                <a:cs typeface="+mn-cs"/>
              </a:rPr>
              <a:pPr marL="0" marR="0" lvl="0" indent="0" algn="r" defTabSz="18288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Montserrat" pitchFamily="2" charset="77"/>
              <a:ea typeface="+mn-ea"/>
              <a:cs typeface="+mn-cs"/>
            </a:endParaRPr>
          </a:p>
        </p:txBody>
      </p:sp>
    </p:spTree>
    <p:extLst>
      <p:ext uri="{BB962C8B-B14F-4D97-AF65-F5344CB8AC3E}">
        <p14:creationId xmlns:p14="http://schemas.microsoft.com/office/powerpoint/2010/main" val="461857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9998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5761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69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80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590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8947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960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619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085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058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5422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318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37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21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93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012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488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051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77529" rtl="0" eaLnBrk="1" fontAlgn="auto" latinLnBrk="0" hangingPunct="1">
              <a:lnSpc>
                <a:spcPct val="100000"/>
              </a:lnSpc>
              <a:spcBef>
                <a:spcPts val="0"/>
              </a:spcBef>
              <a:spcAft>
                <a:spcPts val="0"/>
              </a:spcAft>
              <a:buClrTx/>
              <a:buSzTx/>
              <a:buFontTx/>
              <a:buNone/>
              <a:tabLst/>
              <a:defRPr/>
            </a:pPr>
            <a:fld id="{883FF410-B44E-4BD9-9D94-B8D41CCCF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77529"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26395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4F75F9-8424-1747-940D-48E5AD786514}"/>
              </a:ext>
            </a:extLst>
          </p:cNvPr>
          <p:cNvSpPr/>
          <p:nvPr/>
        </p:nvSpPr>
        <p:spPr>
          <a:xfrm>
            <a:off x="0" y="0"/>
            <a:ext cx="12192000" cy="6849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 name="Title 1"/>
          <p:cNvSpPr>
            <a:spLocks noGrp="1"/>
          </p:cNvSpPr>
          <p:nvPr>
            <p:ph type="ctrTitle"/>
          </p:nvPr>
        </p:nvSpPr>
        <p:spPr>
          <a:xfrm>
            <a:off x="461142" y="2655485"/>
            <a:ext cx="5798632" cy="1547030"/>
          </a:xfrm>
        </p:spPr>
        <p:txBody>
          <a:bodyPr anchor="b">
            <a:normAutofit/>
          </a:bodyPr>
          <a:lstStyle>
            <a:lvl1pPr algn="l">
              <a:defRPr sz="4000">
                <a:solidFill>
                  <a:srgbClr val="000000"/>
                </a:solidFill>
              </a:defRPr>
            </a:lvl1pPr>
          </a:lstStyle>
          <a:p>
            <a:r>
              <a:rPr lang="en-US"/>
              <a:t>Click to edit Master title style</a:t>
            </a:r>
          </a:p>
        </p:txBody>
      </p:sp>
      <p:sp>
        <p:nvSpPr>
          <p:cNvPr id="235" name="Rectangle 234"/>
          <p:cNvSpPr/>
          <p:nvPr/>
        </p:nvSpPr>
        <p:spPr>
          <a:xfrm>
            <a:off x="10260215" y="0"/>
            <a:ext cx="1931787" cy="6858000"/>
          </a:xfrm>
          <a:prstGeom prst="rect">
            <a:avLst/>
          </a:prstGeom>
          <a:gradFill flip="none" rotWithShape="1">
            <a:gsLst>
              <a:gs pos="45500">
                <a:srgbClr val="F9AB13"/>
              </a:gs>
              <a:gs pos="2000">
                <a:srgbClr val="F49312"/>
              </a:gs>
              <a:gs pos="100000">
                <a:schemeClr val="accent6">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prstClr val="white"/>
              </a:solidFill>
            </a:endParaRPr>
          </a:p>
        </p:txBody>
      </p:sp>
      <p:grpSp>
        <p:nvGrpSpPr>
          <p:cNvPr id="248" name="Group 4"/>
          <p:cNvGrpSpPr>
            <a:grpSpLocks noChangeAspect="1"/>
          </p:cNvGrpSpPr>
          <p:nvPr/>
        </p:nvGrpSpPr>
        <p:grpSpPr bwMode="auto">
          <a:xfrm>
            <a:off x="6676368" y="0"/>
            <a:ext cx="5515633" cy="6853932"/>
            <a:chOff x="7430" y="542"/>
            <a:chExt cx="713" cy="886"/>
          </a:xfrm>
        </p:grpSpPr>
        <p:sp>
          <p:nvSpPr>
            <p:cNvPr id="249" name="Freeform 26"/>
            <p:cNvSpPr>
              <a:spLocks/>
            </p:cNvSpPr>
            <p:nvPr/>
          </p:nvSpPr>
          <p:spPr bwMode="auto">
            <a:xfrm>
              <a:off x="7430" y="1133"/>
              <a:ext cx="476" cy="295"/>
            </a:xfrm>
            <a:custGeom>
              <a:avLst/>
              <a:gdLst>
                <a:gd name="T0" fmla="*/ 265 w 529"/>
                <a:gd name="T1" fmla="*/ 0 h 323"/>
                <a:gd name="T2" fmla="*/ 265 w 529"/>
                <a:gd name="T3" fmla="*/ 0 h 323"/>
                <a:gd name="T4" fmla="*/ 0 w 529"/>
                <a:gd name="T5" fmla="*/ 323 h 323"/>
                <a:gd name="T6" fmla="*/ 529 w 529"/>
                <a:gd name="T7" fmla="*/ 323 h 323"/>
                <a:gd name="T8" fmla="*/ 265 w 529"/>
                <a:gd name="T9" fmla="*/ 0 h 323"/>
              </a:gdLst>
              <a:ahLst/>
              <a:cxnLst>
                <a:cxn ang="0">
                  <a:pos x="T0" y="T1"/>
                </a:cxn>
                <a:cxn ang="0">
                  <a:pos x="T2" y="T3"/>
                </a:cxn>
                <a:cxn ang="0">
                  <a:pos x="T4" y="T5"/>
                </a:cxn>
                <a:cxn ang="0">
                  <a:pos x="T6" y="T7"/>
                </a:cxn>
                <a:cxn ang="0">
                  <a:pos x="T8" y="T9"/>
                </a:cxn>
              </a:cxnLst>
              <a:rect l="0" t="0" r="r" b="b"/>
              <a:pathLst>
                <a:path w="529" h="323">
                  <a:moveTo>
                    <a:pt x="265" y="0"/>
                  </a:moveTo>
                  <a:lnTo>
                    <a:pt x="265" y="0"/>
                  </a:lnTo>
                  <a:lnTo>
                    <a:pt x="0" y="323"/>
                  </a:lnTo>
                  <a:lnTo>
                    <a:pt x="529" y="323"/>
                  </a:lnTo>
                  <a:lnTo>
                    <a:pt x="265" y="0"/>
                  </a:lnTo>
                  <a:close/>
                </a:path>
              </a:pathLst>
            </a:custGeom>
            <a:solidFill>
              <a:srgbClr val="0076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900">
                <a:solidFill>
                  <a:prstClr val="black"/>
                </a:solidFill>
              </a:endParaRPr>
            </a:p>
          </p:txBody>
        </p:sp>
        <p:sp>
          <p:nvSpPr>
            <p:cNvPr id="250" name="Freeform 27"/>
            <p:cNvSpPr>
              <a:spLocks/>
            </p:cNvSpPr>
            <p:nvPr/>
          </p:nvSpPr>
          <p:spPr bwMode="auto">
            <a:xfrm>
              <a:off x="7667" y="838"/>
              <a:ext cx="476" cy="295"/>
            </a:xfrm>
            <a:custGeom>
              <a:avLst/>
              <a:gdLst>
                <a:gd name="T0" fmla="*/ 264 w 529"/>
                <a:gd name="T1" fmla="*/ 0 h 324"/>
                <a:gd name="T2" fmla="*/ 264 w 529"/>
                <a:gd name="T3" fmla="*/ 0 h 324"/>
                <a:gd name="T4" fmla="*/ 0 w 529"/>
                <a:gd name="T5" fmla="*/ 324 h 324"/>
                <a:gd name="T6" fmla="*/ 529 w 529"/>
                <a:gd name="T7" fmla="*/ 324 h 324"/>
                <a:gd name="T8" fmla="*/ 264 w 529"/>
                <a:gd name="T9" fmla="*/ 0 h 324"/>
              </a:gdLst>
              <a:ahLst/>
              <a:cxnLst>
                <a:cxn ang="0">
                  <a:pos x="T0" y="T1"/>
                </a:cxn>
                <a:cxn ang="0">
                  <a:pos x="T2" y="T3"/>
                </a:cxn>
                <a:cxn ang="0">
                  <a:pos x="T4" y="T5"/>
                </a:cxn>
                <a:cxn ang="0">
                  <a:pos x="T6" y="T7"/>
                </a:cxn>
                <a:cxn ang="0">
                  <a:pos x="T8" y="T9"/>
                </a:cxn>
              </a:cxnLst>
              <a:rect l="0" t="0" r="r" b="b"/>
              <a:pathLst>
                <a:path w="529" h="324">
                  <a:moveTo>
                    <a:pt x="264" y="0"/>
                  </a:moveTo>
                  <a:lnTo>
                    <a:pt x="264" y="0"/>
                  </a:lnTo>
                  <a:lnTo>
                    <a:pt x="0" y="324"/>
                  </a:lnTo>
                  <a:lnTo>
                    <a:pt x="529" y="324"/>
                  </a:lnTo>
                  <a:lnTo>
                    <a:pt x="264" y="0"/>
                  </a:lnTo>
                  <a:close/>
                </a:path>
              </a:pathLst>
            </a:custGeom>
            <a:solidFill>
              <a:srgbClr val="008B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900">
                <a:solidFill>
                  <a:prstClr val="black"/>
                </a:solidFill>
              </a:endParaRPr>
            </a:p>
          </p:txBody>
        </p:sp>
        <p:sp>
          <p:nvSpPr>
            <p:cNvPr id="256" name="Freeform 28"/>
            <p:cNvSpPr>
              <a:spLocks/>
            </p:cNvSpPr>
            <p:nvPr/>
          </p:nvSpPr>
          <p:spPr bwMode="auto">
            <a:xfrm>
              <a:off x="7667" y="1133"/>
              <a:ext cx="476" cy="295"/>
            </a:xfrm>
            <a:custGeom>
              <a:avLst/>
              <a:gdLst>
                <a:gd name="T0" fmla="*/ 264 w 529"/>
                <a:gd name="T1" fmla="*/ 323 h 323"/>
                <a:gd name="T2" fmla="*/ 264 w 529"/>
                <a:gd name="T3" fmla="*/ 323 h 323"/>
                <a:gd name="T4" fmla="*/ 529 w 529"/>
                <a:gd name="T5" fmla="*/ 0 h 323"/>
                <a:gd name="T6" fmla="*/ 0 w 529"/>
                <a:gd name="T7" fmla="*/ 0 h 323"/>
                <a:gd name="T8" fmla="*/ 264 w 529"/>
                <a:gd name="T9" fmla="*/ 323 h 323"/>
              </a:gdLst>
              <a:ahLst/>
              <a:cxnLst>
                <a:cxn ang="0">
                  <a:pos x="T0" y="T1"/>
                </a:cxn>
                <a:cxn ang="0">
                  <a:pos x="T2" y="T3"/>
                </a:cxn>
                <a:cxn ang="0">
                  <a:pos x="T4" y="T5"/>
                </a:cxn>
                <a:cxn ang="0">
                  <a:pos x="T6" y="T7"/>
                </a:cxn>
                <a:cxn ang="0">
                  <a:pos x="T8" y="T9"/>
                </a:cxn>
              </a:cxnLst>
              <a:rect l="0" t="0" r="r" b="b"/>
              <a:pathLst>
                <a:path w="529" h="323">
                  <a:moveTo>
                    <a:pt x="264" y="323"/>
                  </a:moveTo>
                  <a:lnTo>
                    <a:pt x="264" y="323"/>
                  </a:lnTo>
                  <a:lnTo>
                    <a:pt x="529" y="0"/>
                  </a:lnTo>
                  <a:lnTo>
                    <a:pt x="0" y="0"/>
                  </a:lnTo>
                  <a:lnTo>
                    <a:pt x="264" y="323"/>
                  </a:lnTo>
                  <a:close/>
                </a:path>
              </a:pathLst>
            </a:custGeom>
            <a:solidFill>
              <a:srgbClr val="1DA4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900">
                <a:solidFill>
                  <a:prstClr val="black"/>
                </a:solidFill>
              </a:endParaRPr>
            </a:p>
          </p:txBody>
        </p:sp>
        <p:sp>
          <p:nvSpPr>
            <p:cNvPr id="257" name="Freeform 29"/>
            <p:cNvSpPr>
              <a:spLocks/>
            </p:cNvSpPr>
            <p:nvPr/>
          </p:nvSpPr>
          <p:spPr bwMode="auto">
            <a:xfrm>
              <a:off x="7430" y="542"/>
              <a:ext cx="476" cy="296"/>
            </a:xfrm>
            <a:custGeom>
              <a:avLst/>
              <a:gdLst>
                <a:gd name="T0" fmla="*/ 265 w 529"/>
                <a:gd name="T1" fmla="*/ 0 h 324"/>
                <a:gd name="T2" fmla="*/ 265 w 529"/>
                <a:gd name="T3" fmla="*/ 0 h 324"/>
                <a:gd name="T4" fmla="*/ 0 w 529"/>
                <a:gd name="T5" fmla="*/ 324 h 324"/>
                <a:gd name="T6" fmla="*/ 529 w 529"/>
                <a:gd name="T7" fmla="*/ 324 h 324"/>
                <a:gd name="T8" fmla="*/ 265 w 529"/>
                <a:gd name="T9" fmla="*/ 0 h 324"/>
              </a:gdLst>
              <a:ahLst/>
              <a:cxnLst>
                <a:cxn ang="0">
                  <a:pos x="T0" y="T1"/>
                </a:cxn>
                <a:cxn ang="0">
                  <a:pos x="T2" y="T3"/>
                </a:cxn>
                <a:cxn ang="0">
                  <a:pos x="T4" y="T5"/>
                </a:cxn>
                <a:cxn ang="0">
                  <a:pos x="T6" y="T7"/>
                </a:cxn>
                <a:cxn ang="0">
                  <a:pos x="T8" y="T9"/>
                </a:cxn>
              </a:cxnLst>
              <a:rect l="0" t="0" r="r" b="b"/>
              <a:pathLst>
                <a:path w="529" h="324">
                  <a:moveTo>
                    <a:pt x="265" y="0"/>
                  </a:moveTo>
                  <a:lnTo>
                    <a:pt x="265" y="0"/>
                  </a:lnTo>
                  <a:lnTo>
                    <a:pt x="0" y="324"/>
                  </a:lnTo>
                  <a:lnTo>
                    <a:pt x="529" y="324"/>
                  </a:lnTo>
                  <a:lnTo>
                    <a:pt x="265" y="0"/>
                  </a:lnTo>
                  <a:close/>
                </a:path>
              </a:pathLst>
            </a:custGeom>
            <a:solidFill>
              <a:srgbClr val="008B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900">
                <a:solidFill>
                  <a:prstClr val="black"/>
                </a:solidFill>
              </a:endParaRPr>
            </a:p>
          </p:txBody>
        </p:sp>
        <p:sp>
          <p:nvSpPr>
            <p:cNvPr id="259" name="Freeform 30"/>
            <p:cNvSpPr>
              <a:spLocks/>
            </p:cNvSpPr>
            <p:nvPr/>
          </p:nvSpPr>
          <p:spPr bwMode="auto">
            <a:xfrm>
              <a:off x="7430" y="838"/>
              <a:ext cx="476" cy="295"/>
            </a:xfrm>
            <a:custGeom>
              <a:avLst/>
              <a:gdLst>
                <a:gd name="T0" fmla="*/ 265 w 529"/>
                <a:gd name="T1" fmla="*/ 324 h 324"/>
                <a:gd name="T2" fmla="*/ 265 w 529"/>
                <a:gd name="T3" fmla="*/ 324 h 324"/>
                <a:gd name="T4" fmla="*/ 529 w 529"/>
                <a:gd name="T5" fmla="*/ 0 h 324"/>
                <a:gd name="T6" fmla="*/ 0 w 529"/>
                <a:gd name="T7" fmla="*/ 0 h 324"/>
                <a:gd name="T8" fmla="*/ 265 w 529"/>
                <a:gd name="T9" fmla="*/ 324 h 324"/>
              </a:gdLst>
              <a:ahLst/>
              <a:cxnLst>
                <a:cxn ang="0">
                  <a:pos x="T0" y="T1"/>
                </a:cxn>
                <a:cxn ang="0">
                  <a:pos x="T2" y="T3"/>
                </a:cxn>
                <a:cxn ang="0">
                  <a:pos x="T4" y="T5"/>
                </a:cxn>
                <a:cxn ang="0">
                  <a:pos x="T6" y="T7"/>
                </a:cxn>
                <a:cxn ang="0">
                  <a:pos x="T8" y="T9"/>
                </a:cxn>
              </a:cxnLst>
              <a:rect l="0" t="0" r="r" b="b"/>
              <a:pathLst>
                <a:path w="529" h="324">
                  <a:moveTo>
                    <a:pt x="265" y="324"/>
                  </a:moveTo>
                  <a:lnTo>
                    <a:pt x="265" y="324"/>
                  </a:lnTo>
                  <a:lnTo>
                    <a:pt x="529" y="0"/>
                  </a:lnTo>
                  <a:lnTo>
                    <a:pt x="0" y="0"/>
                  </a:lnTo>
                  <a:lnTo>
                    <a:pt x="265" y="324"/>
                  </a:lnTo>
                  <a:close/>
                </a:path>
              </a:pathLst>
            </a:custGeom>
            <a:solidFill>
              <a:srgbClr val="1DA4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900">
                <a:solidFill>
                  <a:prstClr val="black"/>
                </a:solidFill>
              </a:endParaRPr>
            </a:p>
          </p:txBody>
        </p:sp>
        <p:sp>
          <p:nvSpPr>
            <p:cNvPr id="260" name="Freeform 31"/>
            <p:cNvSpPr>
              <a:spLocks/>
            </p:cNvSpPr>
            <p:nvPr/>
          </p:nvSpPr>
          <p:spPr bwMode="auto">
            <a:xfrm>
              <a:off x="7667" y="542"/>
              <a:ext cx="476" cy="296"/>
            </a:xfrm>
            <a:custGeom>
              <a:avLst/>
              <a:gdLst>
                <a:gd name="T0" fmla="*/ 264 w 529"/>
                <a:gd name="T1" fmla="*/ 324 h 324"/>
                <a:gd name="T2" fmla="*/ 264 w 529"/>
                <a:gd name="T3" fmla="*/ 324 h 324"/>
                <a:gd name="T4" fmla="*/ 529 w 529"/>
                <a:gd name="T5" fmla="*/ 0 h 324"/>
                <a:gd name="T6" fmla="*/ 0 w 529"/>
                <a:gd name="T7" fmla="*/ 0 h 324"/>
                <a:gd name="T8" fmla="*/ 264 w 529"/>
                <a:gd name="T9" fmla="*/ 324 h 324"/>
              </a:gdLst>
              <a:ahLst/>
              <a:cxnLst>
                <a:cxn ang="0">
                  <a:pos x="T0" y="T1"/>
                </a:cxn>
                <a:cxn ang="0">
                  <a:pos x="T2" y="T3"/>
                </a:cxn>
                <a:cxn ang="0">
                  <a:pos x="T4" y="T5"/>
                </a:cxn>
                <a:cxn ang="0">
                  <a:pos x="T6" y="T7"/>
                </a:cxn>
                <a:cxn ang="0">
                  <a:pos x="T8" y="T9"/>
                </a:cxn>
              </a:cxnLst>
              <a:rect l="0" t="0" r="r" b="b"/>
              <a:pathLst>
                <a:path w="529" h="324">
                  <a:moveTo>
                    <a:pt x="264" y="324"/>
                  </a:moveTo>
                  <a:lnTo>
                    <a:pt x="264" y="324"/>
                  </a:lnTo>
                  <a:lnTo>
                    <a:pt x="529" y="0"/>
                  </a:lnTo>
                  <a:lnTo>
                    <a:pt x="0" y="0"/>
                  </a:lnTo>
                  <a:lnTo>
                    <a:pt x="264" y="324"/>
                  </a:lnTo>
                  <a:close/>
                </a:path>
              </a:pathLst>
            </a:custGeom>
            <a:solidFill>
              <a:srgbClr val="0076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900">
                <a:solidFill>
                  <a:prstClr val="black"/>
                </a:solidFill>
              </a:endParaRPr>
            </a:p>
          </p:txBody>
        </p:sp>
      </p:grpSp>
      <p:grpSp>
        <p:nvGrpSpPr>
          <p:cNvPr id="22" name="Group 4"/>
          <p:cNvGrpSpPr>
            <a:grpSpLocks noChangeAspect="1"/>
          </p:cNvGrpSpPr>
          <p:nvPr/>
        </p:nvGrpSpPr>
        <p:grpSpPr bwMode="auto">
          <a:xfrm>
            <a:off x="5697856" y="5443415"/>
            <a:ext cx="1662739" cy="367334"/>
            <a:chOff x="3575" y="3674"/>
            <a:chExt cx="1195" cy="264"/>
          </a:xfrm>
        </p:grpSpPr>
        <p:sp>
          <p:nvSpPr>
            <p:cNvPr id="225" name="Freeform 5"/>
            <p:cNvSpPr>
              <a:spLocks noEditPoints="1"/>
            </p:cNvSpPr>
            <p:nvPr/>
          </p:nvSpPr>
          <p:spPr bwMode="auto">
            <a:xfrm>
              <a:off x="4208" y="3730"/>
              <a:ext cx="82" cy="112"/>
            </a:xfrm>
            <a:custGeom>
              <a:avLst/>
              <a:gdLst>
                <a:gd name="T0" fmla="*/ 311 w 1155"/>
                <a:gd name="T1" fmla="*/ 253 h 1566"/>
                <a:gd name="T2" fmla="*/ 593 w 1155"/>
                <a:gd name="T3" fmla="*/ 254 h 1566"/>
                <a:gd name="T4" fmla="*/ 638 w 1155"/>
                <a:gd name="T5" fmla="*/ 260 h 1566"/>
                <a:gd name="T6" fmla="*/ 679 w 1155"/>
                <a:gd name="T7" fmla="*/ 272 h 1566"/>
                <a:gd name="T8" fmla="*/ 716 w 1155"/>
                <a:gd name="T9" fmla="*/ 287 h 1566"/>
                <a:gd name="T10" fmla="*/ 747 w 1155"/>
                <a:gd name="T11" fmla="*/ 308 h 1566"/>
                <a:gd name="T12" fmla="*/ 774 w 1155"/>
                <a:gd name="T13" fmla="*/ 334 h 1566"/>
                <a:gd name="T14" fmla="*/ 797 w 1155"/>
                <a:gd name="T15" fmla="*/ 364 h 1566"/>
                <a:gd name="T16" fmla="*/ 814 w 1155"/>
                <a:gd name="T17" fmla="*/ 399 h 1566"/>
                <a:gd name="T18" fmla="*/ 828 w 1155"/>
                <a:gd name="T19" fmla="*/ 436 h 1566"/>
                <a:gd name="T20" fmla="*/ 835 w 1155"/>
                <a:gd name="T21" fmla="*/ 479 h 1566"/>
                <a:gd name="T22" fmla="*/ 837 w 1155"/>
                <a:gd name="T23" fmla="*/ 526 h 1566"/>
                <a:gd name="T24" fmla="*/ 835 w 1155"/>
                <a:gd name="T25" fmla="*/ 575 h 1566"/>
                <a:gd name="T26" fmla="*/ 828 w 1155"/>
                <a:gd name="T27" fmla="*/ 620 h 1566"/>
                <a:gd name="T28" fmla="*/ 815 w 1155"/>
                <a:gd name="T29" fmla="*/ 661 h 1566"/>
                <a:gd name="T30" fmla="*/ 797 w 1155"/>
                <a:gd name="T31" fmla="*/ 697 h 1566"/>
                <a:gd name="T32" fmla="*/ 775 w 1155"/>
                <a:gd name="T33" fmla="*/ 728 h 1566"/>
                <a:gd name="T34" fmla="*/ 748 w 1155"/>
                <a:gd name="T35" fmla="*/ 754 h 1566"/>
                <a:gd name="T36" fmla="*/ 717 w 1155"/>
                <a:gd name="T37" fmla="*/ 776 h 1566"/>
                <a:gd name="T38" fmla="*/ 680 w 1155"/>
                <a:gd name="T39" fmla="*/ 792 h 1566"/>
                <a:gd name="T40" fmla="*/ 640 w 1155"/>
                <a:gd name="T41" fmla="*/ 804 h 1566"/>
                <a:gd name="T42" fmla="*/ 593 w 1155"/>
                <a:gd name="T43" fmla="*/ 810 h 1566"/>
                <a:gd name="T44" fmla="*/ 593 w 1155"/>
                <a:gd name="T45" fmla="*/ 0 h 1566"/>
                <a:gd name="T46" fmla="*/ 311 w 1155"/>
                <a:gd name="T47" fmla="*/ 1566 h 1566"/>
                <a:gd name="T48" fmla="*/ 625 w 1155"/>
                <a:gd name="T49" fmla="*/ 1061 h 1566"/>
                <a:gd name="T50" fmla="*/ 715 w 1155"/>
                <a:gd name="T51" fmla="*/ 1052 h 1566"/>
                <a:gd name="T52" fmla="*/ 798 w 1155"/>
                <a:gd name="T53" fmla="*/ 1033 h 1566"/>
                <a:gd name="T54" fmla="*/ 874 w 1155"/>
                <a:gd name="T55" fmla="*/ 1005 h 1566"/>
                <a:gd name="T56" fmla="*/ 942 w 1155"/>
                <a:gd name="T57" fmla="*/ 966 h 1566"/>
                <a:gd name="T58" fmla="*/ 1001 w 1155"/>
                <a:gd name="T59" fmla="*/ 919 h 1566"/>
                <a:gd name="T60" fmla="*/ 1051 w 1155"/>
                <a:gd name="T61" fmla="*/ 863 h 1566"/>
                <a:gd name="T62" fmla="*/ 1093 w 1155"/>
                <a:gd name="T63" fmla="*/ 798 h 1566"/>
                <a:gd name="T64" fmla="*/ 1124 w 1155"/>
                <a:gd name="T65" fmla="*/ 726 h 1566"/>
                <a:gd name="T66" fmla="*/ 1145 w 1155"/>
                <a:gd name="T67" fmla="*/ 645 h 1566"/>
                <a:gd name="T68" fmla="*/ 1154 w 1155"/>
                <a:gd name="T69" fmla="*/ 557 h 1566"/>
                <a:gd name="T70" fmla="*/ 1152 w 1155"/>
                <a:gd name="T71" fmla="*/ 467 h 1566"/>
                <a:gd name="T72" fmla="*/ 1139 w 1155"/>
                <a:gd name="T73" fmla="*/ 383 h 1566"/>
                <a:gd name="T74" fmla="*/ 1115 w 1155"/>
                <a:gd name="T75" fmla="*/ 307 h 1566"/>
                <a:gd name="T76" fmla="*/ 1082 w 1155"/>
                <a:gd name="T77" fmla="*/ 238 h 1566"/>
                <a:gd name="T78" fmla="*/ 1038 w 1155"/>
                <a:gd name="T79" fmla="*/ 177 h 1566"/>
                <a:gd name="T80" fmla="*/ 985 w 1155"/>
                <a:gd name="T81" fmla="*/ 125 h 1566"/>
                <a:gd name="T82" fmla="*/ 923 w 1155"/>
                <a:gd name="T83" fmla="*/ 81 h 1566"/>
                <a:gd name="T84" fmla="*/ 852 w 1155"/>
                <a:gd name="T85" fmla="*/ 46 h 1566"/>
                <a:gd name="T86" fmla="*/ 773 w 1155"/>
                <a:gd name="T87" fmla="*/ 21 h 1566"/>
                <a:gd name="T88" fmla="*/ 687 w 1155"/>
                <a:gd name="T89" fmla="*/ 5 h 1566"/>
                <a:gd name="T90" fmla="*/ 593 w 1155"/>
                <a:gd name="T91" fmla="*/ 0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5" h="1566">
                  <a:moveTo>
                    <a:pt x="560" y="811"/>
                  </a:moveTo>
                  <a:lnTo>
                    <a:pt x="311" y="811"/>
                  </a:lnTo>
                  <a:lnTo>
                    <a:pt x="311" y="253"/>
                  </a:lnTo>
                  <a:lnTo>
                    <a:pt x="560" y="253"/>
                  </a:lnTo>
                  <a:lnTo>
                    <a:pt x="577" y="253"/>
                  </a:lnTo>
                  <a:lnTo>
                    <a:pt x="593" y="254"/>
                  </a:lnTo>
                  <a:lnTo>
                    <a:pt x="609" y="256"/>
                  </a:lnTo>
                  <a:lnTo>
                    <a:pt x="624" y="258"/>
                  </a:lnTo>
                  <a:lnTo>
                    <a:pt x="638" y="260"/>
                  </a:lnTo>
                  <a:lnTo>
                    <a:pt x="652" y="263"/>
                  </a:lnTo>
                  <a:lnTo>
                    <a:pt x="666" y="267"/>
                  </a:lnTo>
                  <a:lnTo>
                    <a:pt x="679" y="272"/>
                  </a:lnTo>
                  <a:lnTo>
                    <a:pt x="692" y="276"/>
                  </a:lnTo>
                  <a:lnTo>
                    <a:pt x="704" y="281"/>
                  </a:lnTo>
                  <a:lnTo>
                    <a:pt x="716" y="287"/>
                  </a:lnTo>
                  <a:lnTo>
                    <a:pt x="726" y="294"/>
                  </a:lnTo>
                  <a:lnTo>
                    <a:pt x="738" y="301"/>
                  </a:lnTo>
                  <a:lnTo>
                    <a:pt x="747" y="308"/>
                  </a:lnTo>
                  <a:lnTo>
                    <a:pt x="757" y="317"/>
                  </a:lnTo>
                  <a:lnTo>
                    <a:pt x="766" y="325"/>
                  </a:lnTo>
                  <a:lnTo>
                    <a:pt x="774" y="334"/>
                  </a:lnTo>
                  <a:lnTo>
                    <a:pt x="783" y="343"/>
                  </a:lnTo>
                  <a:lnTo>
                    <a:pt x="790" y="353"/>
                  </a:lnTo>
                  <a:lnTo>
                    <a:pt x="797" y="364"/>
                  </a:lnTo>
                  <a:lnTo>
                    <a:pt x="804" y="374"/>
                  </a:lnTo>
                  <a:lnTo>
                    <a:pt x="809" y="386"/>
                  </a:lnTo>
                  <a:lnTo>
                    <a:pt x="814" y="399"/>
                  </a:lnTo>
                  <a:lnTo>
                    <a:pt x="819" y="410"/>
                  </a:lnTo>
                  <a:lnTo>
                    <a:pt x="824" y="424"/>
                  </a:lnTo>
                  <a:lnTo>
                    <a:pt x="828" y="436"/>
                  </a:lnTo>
                  <a:lnTo>
                    <a:pt x="831" y="450"/>
                  </a:lnTo>
                  <a:lnTo>
                    <a:pt x="833" y="465"/>
                  </a:lnTo>
                  <a:lnTo>
                    <a:pt x="835" y="479"/>
                  </a:lnTo>
                  <a:lnTo>
                    <a:pt x="836" y="494"/>
                  </a:lnTo>
                  <a:lnTo>
                    <a:pt x="837" y="510"/>
                  </a:lnTo>
                  <a:lnTo>
                    <a:pt x="837" y="526"/>
                  </a:lnTo>
                  <a:lnTo>
                    <a:pt x="837" y="542"/>
                  </a:lnTo>
                  <a:lnTo>
                    <a:pt x="836" y="559"/>
                  </a:lnTo>
                  <a:lnTo>
                    <a:pt x="835" y="575"/>
                  </a:lnTo>
                  <a:lnTo>
                    <a:pt x="833" y="591"/>
                  </a:lnTo>
                  <a:lnTo>
                    <a:pt x="831" y="606"/>
                  </a:lnTo>
                  <a:lnTo>
                    <a:pt x="828" y="620"/>
                  </a:lnTo>
                  <a:lnTo>
                    <a:pt x="824" y="635"/>
                  </a:lnTo>
                  <a:lnTo>
                    <a:pt x="819" y="648"/>
                  </a:lnTo>
                  <a:lnTo>
                    <a:pt x="815" y="661"/>
                  </a:lnTo>
                  <a:lnTo>
                    <a:pt x="810" y="673"/>
                  </a:lnTo>
                  <a:lnTo>
                    <a:pt x="804" y="685"/>
                  </a:lnTo>
                  <a:lnTo>
                    <a:pt x="797" y="697"/>
                  </a:lnTo>
                  <a:lnTo>
                    <a:pt x="791" y="708"/>
                  </a:lnTo>
                  <a:lnTo>
                    <a:pt x="784" y="719"/>
                  </a:lnTo>
                  <a:lnTo>
                    <a:pt x="775" y="728"/>
                  </a:lnTo>
                  <a:lnTo>
                    <a:pt x="767" y="737"/>
                  </a:lnTo>
                  <a:lnTo>
                    <a:pt x="758" y="746"/>
                  </a:lnTo>
                  <a:lnTo>
                    <a:pt x="748" y="754"/>
                  </a:lnTo>
                  <a:lnTo>
                    <a:pt x="739" y="763"/>
                  </a:lnTo>
                  <a:lnTo>
                    <a:pt x="727" y="769"/>
                  </a:lnTo>
                  <a:lnTo>
                    <a:pt x="717" y="776"/>
                  </a:lnTo>
                  <a:lnTo>
                    <a:pt x="705" y="782"/>
                  </a:lnTo>
                  <a:lnTo>
                    <a:pt x="693" y="788"/>
                  </a:lnTo>
                  <a:lnTo>
                    <a:pt x="680" y="792"/>
                  </a:lnTo>
                  <a:lnTo>
                    <a:pt x="667" y="796"/>
                  </a:lnTo>
                  <a:lnTo>
                    <a:pt x="653" y="800"/>
                  </a:lnTo>
                  <a:lnTo>
                    <a:pt x="640" y="804"/>
                  </a:lnTo>
                  <a:lnTo>
                    <a:pt x="625" y="807"/>
                  </a:lnTo>
                  <a:lnTo>
                    <a:pt x="609" y="809"/>
                  </a:lnTo>
                  <a:lnTo>
                    <a:pt x="593" y="810"/>
                  </a:lnTo>
                  <a:lnTo>
                    <a:pt x="577" y="811"/>
                  </a:lnTo>
                  <a:lnTo>
                    <a:pt x="560" y="811"/>
                  </a:lnTo>
                  <a:close/>
                  <a:moveTo>
                    <a:pt x="593" y="0"/>
                  </a:moveTo>
                  <a:lnTo>
                    <a:pt x="0" y="0"/>
                  </a:lnTo>
                  <a:lnTo>
                    <a:pt x="0" y="1566"/>
                  </a:lnTo>
                  <a:lnTo>
                    <a:pt x="311" y="1566"/>
                  </a:lnTo>
                  <a:lnTo>
                    <a:pt x="311" y="1062"/>
                  </a:lnTo>
                  <a:lnTo>
                    <a:pt x="593" y="1062"/>
                  </a:lnTo>
                  <a:lnTo>
                    <a:pt x="625" y="1061"/>
                  </a:lnTo>
                  <a:lnTo>
                    <a:pt x="655" y="1058"/>
                  </a:lnTo>
                  <a:lnTo>
                    <a:pt x="686" y="1056"/>
                  </a:lnTo>
                  <a:lnTo>
                    <a:pt x="715" y="1052"/>
                  </a:lnTo>
                  <a:lnTo>
                    <a:pt x="743" y="1047"/>
                  </a:lnTo>
                  <a:lnTo>
                    <a:pt x="771" y="1041"/>
                  </a:lnTo>
                  <a:lnTo>
                    <a:pt x="798" y="1033"/>
                  </a:lnTo>
                  <a:lnTo>
                    <a:pt x="825" y="1025"/>
                  </a:lnTo>
                  <a:lnTo>
                    <a:pt x="850" y="1015"/>
                  </a:lnTo>
                  <a:lnTo>
                    <a:pt x="874" y="1005"/>
                  </a:lnTo>
                  <a:lnTo>
                    <a:pt x="898" y="993"/>
                  </a:lnTo>
                  <a:lnTo>
                    <a:pt x="921" y="980"/>
                  </a:lnTo>
                  <a:lnTo>
                    <a:pt x="942" y="966"/>
                  </a:lnTo>
                  <a:lnTo>
                    <a:pt x="963" y="951"/>
                  </a:lnTo>
                  <a:lnTo>
                    <a:pt x="982" y="936"/>
                  </a:lnTo>
                  <a:lnTo>
                    <a:pt x="1001" y="919"/>
                  </a:lnTo>
                  <a:lnTo>
                    <a:pt x="1019" y="901"/>
                  </a:lnTo>
                  <a:lnTo>
                    <a:pt x="1036" y="883"/>
                  </a:lnTo>
                  <a:lnTo>
                    <a:pt x="1051" y="863"/>
                  </a:lnTo>
                  <a:lnTo>
                    <a:pt x="1067" y="842"/>
                  </a:lnTo>
                  <a:lnTo>
                    <a:pt x="1081" y="821"/>
                  </a:lnTo>
                  <a:lnTo>
                    <a:pt x="1093" y="798"/>
                  </a:lnTo>
                  <a:lnTo>
                    <a:pt x="1105" y="775"/>
                  </a:lnTo>
                  <a:lnTo>
                    <a:pt x="1115" y="751"/>
                  </a:lnTo>
                  <a:lnTo>
                    <a:pt x="1124" y="726"/>
                  </a:lnTo>
                  <a:lnTo>
                    <a:pt x="1132" y="700"/>
                  </a:lnTo>
                  <a:lnTo>
                    <a:pt x="1139" y="672"/>
                  </a:lnTo>
                  <a:lnTo>
                    <a:pt x="1145" y="645"/>
                  </a:lnTo>
                  <a:lnTo>
                    <a:pt x="1149" y="617"/>
                  </a:lnTo>
                  <a:lnTo>
                    <a:pt x="1152" y="587"/>
                  </a:lnTo>
                  <a:lnTo>
                    <a:pt x="1154" y="557"/>
                  </a:lnTo>
                  <a:lnTo>
                    <a:pt x="1155" y="526"/>
                  </a:lnTo>
                  <a:lnTo>
                    <a:pt x="1154" y="495"/>
                  </a:lnTo>
                  <a:lnTo>
                    <a:pt x="1152" y="467"/>
                  </a:lnTo>
                  <a:lnTo>
                    <a:pt x="1149" y="437"/>
                  </a:lnTo>
                  <a:lnTo>
                    <a:pt x="1145" y="410"/>
                  </a:lnTo>
                  <a:lnTo>
                    <a:pt x="1139" y="383"/>
                  </a:lnTo>
                  <a:lnTo>
                    <a:pt x="1132" y="357"/>
                  </a:lnTo>
                  <a:lnTo>
                    <a:pt x="1125" y="331"/>
                  </a:lnTo>
                  <a:lnTo>
                    <a:pt x="1115" y="307"/>
                  </a:lnTo>
                  <a:lnTo>
                    <a:pt x="1105" y="283"/>
                  </a:lnTo>
                  <a:lnTo>
                    <a:pt x="1094" y="260"/>
                  </a:lnTo>
                  <a:lnTo>
                    <a:pt x="1082" y="238"/>
                  </a:lnTo>
                  <a:lnTo>
                    <a:pt x="1068" y="217"/>
                  </a:lnTo>
                  <a:lnTo>
                    <a:pt x="1054" y="197"/>
                  </a:lnTo>
                  <a:lnTo>
                    <a:pt x="1038" y="177"/>
                  </a:lnTo>
                  <a:lnTo>
                    <a:pt x="1021" y="159"/>
                  </a:lnTo>
                  <a:lnTo>
                    <a:pt x="1003" y="142"/>
                  </a:lnTo>
                  <a:lnTo>
                    <a:pt x="985" y="125"/>
                  </a:lnTo>
                  <a:lnTo>
                    <a:pt x="965" y="109"/>
                  </a:lnTo>
                  <a:lnTo>
                    <a:pt x="944" y="94"/>
                  </a:lnTo>
                  <a:lnTo>
                    <a:pt x="923" y="81"/>
                  </a:lnTo>
                  <a:lnTo>
                    <a:pt x="900" y="68"/>
                  </a:lnTo>
                  <a:lnTo>
                    <a:pt x="876" y="57"/>
                  </a:lnTo>
                  <a:lnTo>
                    <a:pt x="852" y="46"/>
                  </a:lnTo>
                  <a:lnTo>
                    <a:pt x="827" y="37"/>
                  </a:lnTo>
                  <a:lnTo>
                    <a:pt x="801" y="28"/>
                  </a:lnTo>
                  <a:lnTo>
                    <a:pt x="773" y="21"/>
                  </a:lnTo>
                  <a:lnTo>
                    <a:pt x="745" y="15"/>
                  </a:lnTo>
                  <a:lnTo>
                    <a:pt x="717" y="9"/>
                  </a:lnTo>
                  <a:lnTo>
                    <a:pt x="687" y="5"/>
                  </a:lnTo>
                  <a:lnTo>
                    <a:pt x="656" y="2"/>
                  </a:lnTo>
                  <a:lnTo>
                    <a:pt x="625" y="1"/>
                  </a:lnTo>
                  <a:lnTo>
                    <a:pt x="593" y="0"/>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26" name="Freeform 6"/>
            <p:cNvSpPr>
              <a:spLocks noEditPoints="1"/>
            </p:cNvSpPr>
            <p:nvPr/>
          </p:nvSpPr>
          <p:spPr bwMode="auto">
            <a:xfrm>
              <a:off x="4296" y="3753"/>
              <a:ext cx="91" cy="90"/>
            </a:xfrm>
            <a:custGeom>
              <a:avLst/>
              <a:gdLst>
                <a:gd name="T0" fmla="*/ 582 w 1273"/>
                <a:gd name="T1" fmla="*/ 981 h 1260"/>
                <a:gd name="T2" fmla="*/ 514 w 1273"/>
                <a:gd name="T3" fmla="*/ 965 h 1260"/>
                <a:gd name="T4" fmla="*/ 457 w 1273"/>
                <a:gd name="T5" fmla="*/ 936 h 1260"/>
                <a:gd name="T6" fmla="*/ 409 w 1273"/>
                <a:gd name="T7" fmla="*/ 897 h 1260"/>
                <a:gd name="T8" fmla="*/ 371 w 1273"/>
                <a:gd name="T9" fmla="*/ 847 h 1260"/>
                <a:gd name="T10" fmla="*/ 343 w 1273"/>
                <a:gd name="T11" fmla="*/ 789 h 1260"/>
                <a:gd name="T12" fmla="*/ 325 w 1273"/>
                <a:gd name="T13" fmla="*/ 723 h 1260"/>
                <a:gd name="T14" fmla="*/ 317 w 1273"/>
                <a:gd name="T15" fmla="*/ 650 h 1260"/>
                <a:gd name="T16" fmla="*/ 320 w 1273"/>
                <a:gd name="T17" fmla="*/ 572 h 1260"/>
                <a:gd name="T18" fmla="*/ 333 w 1273"/>
                <a:gd name="T19" fmla="*/ 499 h 1260"/>
                <a:gd name="T20" fmla="*/ 358 w 1273"/>
                <a:gd name="T21" fmla="*/ 435 h 1260"/>
                <a:gd name="T22" fmla="*/ 393 w 1273"/>
                <a:gd name="T23" fmla="*/ 382 h 1260"/>
                <a:gd name="T24" fmla="*/ 437 w 1273"/>
                <a:gd name="T25" fmla="*/ 338 h 1260"/>
                <a:gd name="T26" fmla="*/ 490 w 1273"/>
                <a:gd name="T27" fmla="*/ 304 h 1260"/>
                <a:gd name="T28" fmla="*/ 552 w 1273"/>
                <a:gd name="T29" fmla="*/ 282 h 1260"/>
                <a:gd name="T30" fmla="*/ 621 w 1273"/>
                <a:gd name="T31" fmla="*/ 273 h 1260"/>
                <a:gd name="T32" fmla="*/ 693 w 1273"/>
                <a:gd name="T33" fmla="*/ 277 h 1260"/>
                <a:gd name="T34" fmla="*/ 759 w 1273"/>
                <a:gd name="T35" fmla="*/ 293 h 1260"/>
                <a:gd name="T36" fmla="*/ 816 w 1273"/>
                <a:gd name="T37" fmla="*/ 321 h 1260"/>
                <a:gd name="T38" fmla="*/ 864 w 1273"/>
                <a:gd name="T39" fmla="*/ 361 h 1260"/>
                <a:gd name="T40" fmla="*/ 905 w 1273"/>
                <a:gd name="T41" fmla="*/ 411 h 1260"/>
                <a:gd name="T42" fmla="*/ 935 w 1273"/>
                <a:gd name="T43" fmla="*/ 470 h 1260"/>
                <a:gd name="T44" fmla="*/ 954 w 1273"/>
                <a:gd name="T45" fmla="*/ 537 h 1260"/>
                <a:gd name="T46" fmla="*/ 963 w 1273"/>
                <a:gd name="T47" fmla="*/ 612 h 1260"/>
                <a:gd name="T48" fmla="*/ 960 w 1273"/>
                <a:gd name="T49" fmla="*/ 690 h 1260"/>
                <a:gd name="T50" fmla="*/ 945 w 1273"/>
                <a:gd name="T51" fmla="*/ 761 h 1260"/>
                <a:gd name="T52" fmla="*/ 920 w 1273"/>
                <a:gd name="T53" fmla="*/ 824 h 1260"/>
                <a:gd name="T54" fmla="*/ 883 w 1273"/>
                <a:gd name="T55" fmla="*/ 877 h 1260"/>
                <a:gd name="T56" fmla="*/ 838 w 1273"/>
                <a:gd name="T57" fmla="*/ 920 h 1260"/>
                <a:gd name="T58" fmla="*/ 785 w 1273"/>
                <a:gd name="T59" fmla="*/ 954 h 1260"/>
                <a:gd name="T60" fmla="*/ 724 w 1273"/>
                <a:gd name="T61" fmla="*/ 976 h 1260"/>
                <a:gd name="T62" fmla="*/ 656 w 1273"/>
                <a:gd name="T63" fmla="*/ 985 h 1260"/>
                <a:gd name="T64" fmla="*/ 947 w 1273"/>
                <a:gd name="T65" fmla="*/ 133 h 1260"/>
                <a:gd name="T66" fmla="*/ 871 w 1273"/>
                <a:gd name="T67" fmla="*/ 72 h 1260"/>
                <a:gd name="T68" fmla="*/ 775 w 1273"/>
                <a:gd name="T69" fmla="*/ 29 h 1260"/>
                <a:gd name="T70" fmla="*/ 662 w 1273"/>
                <a:gd name="T71" fmla="*/ 5 h 1260"/>
                <a:gd name="T72" fmla="*/ 534 w 1273"/>
                <a:gd name="T73" fmla="*/ 1 h 1260"/>
                <a:gd name="T74" fmla="*/ 416 w 1273"/>
                <a:gd name="T75" fmla="*/ 19 h 1260"/>
                <a:gd name="T76" fmla="*/ 309 w 1273"/>
                <a:gd name="T77" fmla="*/ 60 h 1260"/>
                <a:gd name="T78" fmla="*/ 216 w 1273"/>
                <a:gd name="T79" fmla="*/ 121 h 1260"/>
                <a:gd name="T80" fmla="*/ 138 w 1273"/>
                <a:gd name="T81" fmla="*/ 201 h 1260"/>
                <a:gd name="T82" fmla="*/ 76 w 1273"/>
                <a:gd name="T83" fmla="*/ 297 h 1260"/>
                <a:gd name="T84" fmla="*/ 31 w 1273"/>
                <a:gd name="T85" fmla="*/ 408 h 1260"/>
                <a:gd name="T86" fmla="*/ 5 w 1273"/>
                <a:gd name="T87" fmla="*/ 532 h 1260"/>
                <a:gd name="T88" fmla="*/ 0 w 1273"/>
                <a:gd name="T89" fmla="*/ 665 h 1260"/>
                <a:gd name="T90" fmla="*/ 16 w 1273"/>
                <a:gd name="T91" fmla="*/ 795 h 1260"/>
                <a:gd name="T92" fmla="*/ 52 w 1273"/>
                <a:gd name="T93" fmla="*/ 913 h 1260"/>
                <a:gd name="T94" fmla="*/ 106 w 1273"/>
                <a:gd name="T95" fmla="*/ 1015 h 1260"/>
                <a:gd name="T96" fmla="*/ 177 w 1273"/>
                <a:gd name="T97" fmla="*/ 1104 h 1260"/>
                <a:gd name="T98" fmla="*/ 263 w 1273"/>
                <a:gd name="T99" fmla="*/ 1174 h 1260"/>
                <a:gd name="T100" fmla="*/ 364 w 1273"/>
                <a:gd name="T101" fmla="*/ 1224 h 1260"/>
                <a:gd name="T102" fmla="*/ 475 w 1273"/>
                <a:gd name="T103" fmla="*/ 1254 h 1260"/>
                <a:gd name="T104" fmla="*/ 600 w 1273"/>
                <a:gd name="T105" fmla="*/ 1260 h 1260"/>
                <a:gd name="T106" fmla="*/ 723 w 1273"/>
                <a:gd name="T107" fmla="*/ 1244 h 1260"/>
                <a:gd name="T108" fmla="*/ 827 w 1273"/>
                <a:gd name="T109" fmla="*/ 1210 h 1260"/>
                <a:gd name="T110" fmla="*/ 912 w 1273"/>
                <a:gd name="T111" fmla="*/ 1157 h 1260"/>
                <a:gd name="T112" fmla="*/ 964 w 1273"/>
                <a:gd name="T113" fmla="*/ 1245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73" h="1260">
                  <a:moveTo>
                    <a:pt x="639" y="985"/>
                  </a:moveTo>
                  <a:lnTo>
                    <a:pt x="620" y="985"/>
                  </a:lnTo>
                  <a:lnTo>
                    <a:pt x="600" y="983"/>
                  </a:lnTo>
                  <a:lnTo>
                    <a:pt x="582" y="981"/>
                  </a:lnTo>
                  <a:lnTo>
                    <a:pt x="564" y="979"/>
                  </a:lnTo>
                  <a:lnTo>
                    <a:pt x="548" y="975"/>
                  </a:lnTo>
                  <a:lnTo>
                    <a:pt x="531" y="970"/>
                  </a:lnTo>
                  <a:lnTo>
                    <a:pt x="514" y="965"/>
                  </a:lnTo>
                  <a:lnTo>
                    <a:pt x="500" y="959"/>
                  </a:lnTo>
                  <a:lnTo>
                    <a:pt x="485" y="951"/>
                  </a:lnTo>
                  <a:lnTo>
                    <a:pt x="470" y="944"/>
                  </a:lnTo>
                  <a:lnTo>
                    <a:pt x="457" y="936"/>
                  </a:lnTo>
                  <a:lnTo>
                    <a:pt x="444" y="927"/>
                  </a:lnTo>
                  <a:lnTo>
                    <a:pt x="432" y="918"/>
                  </a:lnTo>
                  <a:lnTo>
                    <a:pt x="420" y="907"/>
                  </a:lnTo>
                  <a:lnTo>
                    <a:pt x="409" y="897"/>
                  </a:lnTo>
                  <a:lnTo>
                    <a:pt x="398" y="885"/>
                  </a:lnTo>
                  <a:lnTo>
                    <a:pt x="389" y="873"/>
                  </a:lnTo>
                  <a:lnTo>
                    <a:pt x="379" y="860"/>
                  </a:lnTo>
                  <a:lnTo>
                    <a:pt x="371" y="847"/>
                  </a:lnTo>
                  <a:lnTo>
                    <a:pt x="363" y="833"/>
                  </a:lnTo>
                  <a:lnTo>
                    <a:pt x="355" y="819"/>
                  </a:lnTo>
                  <a:lnTo>
                    <a:pt x="349" y="805"/>
                  </a:lnTo>
                  <a:lnTo>
                    <a:pt x="343" y="789"/>
                  </a:lnTo>
                  <a:lnTo>
                    <a:pt x="337" y="773"/>
                  </a:lnTo>
                  <a:lnTo>
                    <a:pt x="332" y="756"/>
                  </a:lnTo>
                  <a:lnTo>
                    <a:pt x="328" y="740"/>
                  </a:lnTo>
                  <a:lnTo>
                    <a:pt x="325" y="723"/>
                  </a:lnTo>
                  <a:lnTo>
                    <a:pt x="322" y="705"/>
                  </a:lnTo>
                  <a:lnTo>
                    <a:pt x="320" y="687"/>
                  </a:lnTo>
                  <a:lnTo>
                    <a:pt x="318" y="669"/>
                  </a:lnTo>
                  <a:lnTo>
                    <a:pt x="317" y="650"/>
                  </a:lnTo>
                  <a:lnTo>
                    <a:pt x="317" y="632"/>
                  </a:lnTo>
                  <a:lnTo>
                    <a:pt x="317" y="611"/>
                  </a:lnTo>
                  <a:lnTo>
                    <a:pt x="318" y="592"/>
                  </a:lnTo>
                  <a:lnTo>
                    <a:pt x="320" y="572"/>
                  </a:lnTo>
                  <a:lnTo>
                    <a:pt x="322" y="553"/>
                  </a:lnTo>
                  <a:lnTo>
                    <a:pt x="325" y="535"/>
                  </a:lnTo>
                  <a:lnTo>
                    <a:pt x="329" y="517"/>
                  </a:lnTo>
                  <a:lnTo>
                    <a:pt x="333" y="499"/>
                  </a:lnTo>
                  <a:lnTo>
                    <a:pt x="339" y="483"/>
                  </a:lnTo>
                  <a:lnTo>
                    <a:pt x="345" y="467"/>
                  </a:lnTo>
                  <a:lnTo>
                    <a:pt x="351" y="451"/>
                  </a:lnTo>
                  <a:lnTo>
                    <a:pt x="358" y="435"/>
                  </a:lnTo>
                  <a:lnTo>
                    <a:pt x="366" y="422"/>
                  </a:lnTo>
                  <a:lnTo>
                    <a:pt x="374" y="407"/>
                  </a:lnTo>
                  <a:lnTo>
                    <a:pt x="383" y="394"/>
                  </a:lnTo>
                  <a:lnTo>
                    <a:pt x="393" y="382"/>
                  </a:lnTo>
                  <a:lnTo>
                    <a:pt x="403" y="369"/>
                  </a:lnTo>
                  <a:lnTo>
                    <a:pt x="414" y="359"/>
                  </a:lnTo>
                  <a:lnTo>
                    <a:pt x="425" y="347"/>
                  </a:lnTo>
                  <a:lnTo>
                    <a:pt x="437" y="338"/>
                  </a:lnTo>
                  <a:lnTo>
                    <a:pt x="449" y="328"/>
                  </a:lnTo>
                  <a:lnTo>
                    <a:pt x="463" y="320"/>
                  </a:lnTo>
                  <a:lnTo>
                    <a:pt x="475" y="312"/>
                  </a:lnTo>
                  <a:lnTo>
                    <a:pt x="490" y="304"/>
                  </a:lnTo>
                  <a:lnTo>
                    <a:pt x="505" y="298"/>
                  </a:lnTo>
                  <a:lnTo>
                    <a:pt x="519" y="292"/>
                  </a:lnTo>
                  <a:lnTo>
                    <a:pt x="535" y="287"/>
                  </a:lnTo>
                  <a:lnTo>
                    <a:pt x="552" y="282"/>
                  </a:lnTo>
                  <a:lnTo>
                    <a:pt x="568" y="279"/>
                  </a:lnTo>
                  <a:lnTo>
                    <a:pt x="585" y="276"/>
                  </a:lnTo>
                  <a:lnTo>
                    <a:pt x="602" y="275"/>
                  </a:lnTo>
                  <a:lnTo>
                    <a:pt x="621" y="273"/>
                  </a:lnTo>
                  <a:lnTo>
                    <a:pt x="639" y="273"/>
                  </a:lnTo>
                  <a:lnTo>
                    <a:pt x="657" y="273"/>
                  </a:lnTo>
                  <a:lnTo>
                    <a:pt x="675" y="275"/>
                  </a:lnTo>
                  <a:lnTo>
                    <a:pt x="693" y="277"/>
                  </a:lnTo>
                  <a:lnTo>
                    <a:pt x="710" y="279"/>
                  </a:lnTo>
                  <a:lnTo>
                    <a:pt x="726" y="283"/>
                  </a:lnTo>
                  <a:lnTo>
                    <a:pt x="743" y="287"/>
                  </a:lnTo>
                  <a:lnTo>
                    <a:pt x="759" y="293"/>
                  </a:lnTo>
                  <a:lnTo>
                    <a:pt x="774" y="299"/>
                  </a:lnTo>
                  <a:lnTo>
                    <a:pt x="788" y="305"/>
                  </a:lnTo>
                  <a:lnTo>
                    <a:pt x="803" y="314"/>
                  </a:lnTo>
                  <a:lnTo>
                    <a:pt x="816" y="321"/>
                  </a:lnTo>
                  <a:lnTo>
                    <a:pt x="829" y="330"/>
                  </a:lnTo>
                  <a:lnTo>
                    <a:pt x="841" y="340"/>
                  </a:lnTo>
                  <a:lnTo>
                    <a:pt x="854" y="350"/>
                  </a:lnTo>
                  <a:lnTo>
                    <a:pt x="864" y="361"/>
                  </a:lnTo>
                  <a:lnTo>
                    <a:pt x="876" y="372"/>
                  </a:lnTo>
                  <a:lnTo>
                    <a:pt x="886" y="385"/>
                  </a:lnTo>
                  <a:lnTo>
                    <a:pt x="896" y="398"/>
                  </a:lnTo>
                  <a:lnTo>
                    <a:pt x="905" y="411"/>
                  </a:lnTo>
                  <a:lnTo>
                    <a:pt x="914" y="425"/>
                  </a:lnTo>
                  <a:lnTo>
                    <a:pt x="921" y="440"/>
                  </a:lnTo>
                  <a:lnTo>
                    <a:pt x="928" y="454"/>
                  </a:lnTo>
                  <a:lnTo>
                    <a:pt x="935" y="470"/>
                  </a:lnTo>
                  <a:lnTo>
                    <a:pt x="941" y="486"/>
                  </a:lnTo>
                  <a:lnTo>
                    <a:pt x="946" y="502"/>
                  </a:lnTo>
                  <a:lnTo>
                    <a:pt x="950" y="519"/>
                  </a:lnTo>
                  <a:lnTo>
                    <a:pt x="954" y="537"/>
                  </a:lnTo>
                  <a:lnTo>
                    <a:pt x="958" y="555"/>
                  </a:lnTo>
                  <a:lnTo>
                    <a:pt x="961" y="574"/>
                  </a:lnTo>
                  <a:lnTo>
                    <a:pt x="962" y="593"/>
                  </a:lnTo>
                  <a:lnTo>
                    <a:pt x="963" y="612"/>
                  </a:lnTo>
                  <a:lnTo>
                    <a:pt x="964" y="632"/>
                  </a:lnTo>
                  <a:lnTo>
                    <a:pt x="963" y="651"/>
                  </a:lnTo>
                  <a:lnTo>
                    <a:pt x="962" y="670"/>
                  </a:lnTo>
                  <a:lnTo>
                    <a:pt x="960" y="690"/>
                  </a:lnTo>
                  <a:lnTo>
                    <a:pt x="958" y="708"/>
                  </a:lnTo>
                  <a:lnTo>
                    <a:pt x="954" y="726"/>
                  </a:lnTo>
                  <a:lnTo>
                    <a:pt x="950" y="744"/>
                  </a:lnTo>
                  <a:lnTo>
                    <a:pt x="945" y="761"/>
                  </a:lnTo>
                  <a:lnTo>
                    <a:pt x="940" y="777"/>
                  </a:lnTo>
                  <a:lnTo>
                    <a:pt x="933" y="793"/>
                  </a:lnTo>
                  <a:lnTo>
                    <a:pt x="927" y="809"/>
                  </a:lnTo>
                  <a:lnTo>
                    <a:pt x="920" y="824"/>
                  </a:lnTo>
                  <a:lnTo>
                    <a:pt x="912" y="838"/>
                  </a:lnTo>
                  <a:lnTo>
                    <a:pt x="902" y="852"/>
                  </a:lnTo>
                  <a:lnTo>
                    <a:pt x="894" y="864"/>
                  </a:lnTo>
                  <a:lnTo>
                    <a:pt x="883" y="877"/>
                  </a:lnTo>
                  <a:lnTo>
                    <a:pt x="873" y="889"/>
                  </a:lnTo>
                  <a:lnTo>
                    <a:pt x="862" y="900"/>
                  </a:lnTo>
                  <a:lnTo>
                    <a:pt x="851" y="911"/>
                  </a:lnTo>
                  <a:lnTo>
                    <a:pt x="838" y="920"/>
                  </a:lnTo>
                  <a:lnTo>
                    <a:pt x="826" y="929"/>
                  </a:lnTo>
                  <a:lnTo>
                    <a:pt x="812" y="939"/>
                  </a:lnTo>
                  <a:lnTo>
                    <a:pt x="799" y="946"/>
                  </a:lnTo>
                  <a:lnTo>
                    <a:pt x="785" y="954"/>
                  </a:lnTo>
                  <a:lnTo>
                    <a:pt x="770" y="960"/>
                  </a:lnTo>
                  <a:lnTo>
                    <a:pt x="756" y="966"/>
                  </a:lnTo>
                  <a:lnTo>
                    <a:pt x="740" y="970"/>
                  </a:lnTo>
                  <a:lnTo>
                    <a:pt x="724" y="976"/>
                  </a:lnTo>
                  <a:lnTo>
                    <a:pt x="708" y="979"/>
                  </a:lnTo>
                  <a:lnTo>
                    <a:pt x="691" y="982"/>
                  </a:lnTo>
                  <a:lnTo>
                    <a:pt x="674" y="983"/>
                  </a:lnTo>
                  <a:lnTo>
                    <a:pt x="656" y="985"/>
                  </a:lnTo>
                  <a:lnTo>
                    <a:pt x="639" y="985"/>
                  </a:lnTo>
                  <a:close/>
                  <a:moveTo>
                    <a:pt x="964" y="15"/>
                  </a:moveTo>
                  <a:lnTo>
                    <a:pt x="964" y="151"/>
                  </a:lnTo>
                  <a:lnTo>
                    <a:pt x="947" y="133"/>
                  </a:lnTo>
                  <a:lnTo>
                    <a:pt x="930" y="116"/>
                  </a:lnTo>
                  <a:lnTo>
                    <a:pt x="912" y="101"/>
                  </a:lnTo>
                  <a:lnTo>
                    <a:pt x="892" y="86"/>
                  </a:lnTo>
                  <a:lnTo>
                    <a:pt x="871" y="72"/>
                  </a:lnTo>
                  <a:lnTo>
                    <a:pt x="849" y="60"/>
                  </a:lnTo>
                  <a:lnTo>
                    <a:pt x="825" y="49"/>
                  </a:lnTo>
                  <a:lnTo>
                    <a:pt x="801" y="39"/>
                  </a:lnTo>
                  <a:lnTo>
                    <a:pt x="775" y="29"/>
                  </a:lnTo>
                  <a:lnTo>
                    <a:pt x="748" y="22"/>
                  </a:lnTo>
                  <a:lnTo>
                    <a:pt x="720" y="16"/>
                  </a:lnTo>
                  <a:lnTo>
                    <a:pt x="692" y="9"/>
                  </a:lnTo>
                  <a:lnTo>
                    <a:pt x="662" y="5"/>
                  </a:lnTo>
                  <a:lnTo>
                    <a:pt x="631" y="2"/>
                  </a:lnTo>
                  <a:lnTo>
                    <a:pt x="599" y="1"/>
                  </a:lnTo>
                  <a:lnTo>
                    <a:pt x="565" y="0"/>
                  </a:lnTo>
                  <a:lnTo>
                    <a:pt x="534" y="1"/>
                  </a:lnTo>
                  <a:lnTo>
                    <a:pt x="504" y="3"/>
                  </a:lnTo>
                  <a:lnTo>
                    <a:pt x="473" y="7"/>
                  </a:lnTo>
                  <a:lnTo>
                    <a:pt x="444" y="13"/>
                  </a:lnTo>
                  <a:lnTo>
                    <a:pt x="416" y="19"/>
                  </a:lnTo>
                  <a:lnTo>
                    <a:pt x="389" y="27"/>
                  </a:lnTo>
                  <a:lnTo>
                    <a:pt x="362" y="37"/>
                  </a:lnTo>
                  <a:lnTo>
                    <a:pt x="335" y="47"/>
                  </a:lnTo>
                  <a:lnTo>
                    <a:pt x="309" y="60"/>
                  </a:lnTo>
                  <a:lnTo>
                    <a:pt x="285" y="73"/>
                  </a:lnTo>
                  <a:lnTo>
                    <a:pt x="261" y="88"/>
                  </a:lnTo>
                  <a:lnTo>
                    <a:pt x="238" y="104"/>
                  </a:lnTo>
                  <a:lnTo>
                    <a:pt x="216" y="121"/>
                  </a:lnTo>
                  <a:lnTo>
                    <a:pt x="195" y="139"/>
                  </a:lnTo>
                  <a:lnTo>
                    <a:pt x="175" y="158"/>
                  </a:lnTo>
                  <a:lnTo>
                    <a:pt x="157" y="179"/>
                  </a:lnTo>
                  <a:lnTo>
                    <a:pt x="138" y="201"/>
                  </a:lnTo>
                  <a:lnTo>
                    <a:pt x="121" y="223"/>
                  </a:lnTo>
                  <a:lnTo>
                    <a:pt x="104" y="248"/>
                  </a:lnTo>
                  <a:lnTo>
                    <a:pt x="90" y="272"/>
                  </a:lnTo>
                  <a:lnTo>
                    <a:pt x="76" y="297"/>
                  </a:lnTo>
                  <a:lnTo>
                    <a:pt x="62" y="324"/>
                  </a:lnTo>
                  <a:lnTo>
                    <a:pt x="51" y="351"/>
                  </a:lnTo>
                  <a:lnTo>
                    <a:pt x="41" y="380"/>
                  </a:lnTo>
                  <a:lnTo>
                    <a:pt x="31" y="408"/>
                  </a:lnTo>
                  <a:lnTo>
                    <a:pt x="23" y="438"/>
                  </a:lnTo>
                  <a:lnTo>
                    <a:pt x="15" y="469"/>
                  </a:lnTo>
                  <a:lnTo>
                    <a:pt x="10" y="500"/>
                  </a:lnTo>
                  <a:lnTo>
                    <a:pt x="5" y="532"/>
                  </a:lnTo>
                  <a:lnTo>
                    <a:pt x="2" y="564"/>
                  </a:lnTo>
                  <a:lnTo>
                    <a:pt x="0" y="598"/>
                  </a:lnTo>
                  <a:lnTo>
                    <a:pt x="0" y="632"/>
                  </a:lnTo>
                  <a:lnTo>
                    <a:pt x="0" y="665"/>
                  </a:lnTo>
                  <a:lnTo>
                    <a:pt x="2" y="699"/>
                  </a:lnTo>
                  <a:lnTo>
                    <a:pt x="5" y="731"/>
                  </a:lnTo>
                  <a:lnTo>
                    <a:pt x="10" y="764"/>
                  </a:lnTo>
                  <a:lnTo>
                    <a:pt x="16" y="795"/>
                  </a:lnTo>
                  <a:lnTo>
                    <a:pt x="23" y="826"/>
                  </a:lnTo>
                  <a:lnTo>
                    <a:pt x="31" y="855"/>
                  </a:lnTo>
                  <a:lnTo>
                    <a:pt x="42" y="884"/>
                  </a:lnTo>
                  <a:lnTo>
                    <a:pt x="52" y="913"/>
                  </a:lnTo>
                  <a:lnTo>
                    <a:pt x="64" y="940"/>
                  </a:lnTo>
                  <a:lnTo>
                    <a:pt x="77" y="966"/>
                  </a:lnTo>
                  <a:lnTo>
                    <a:pt x="91" y="991"/>
                  </a:lnTo>
                  <a:lnTo>
                    <a:pt x="106" y="1015"/>
                  </a:lnTo>
                  <a:lnTo>
                    <a:pt x="122" y="1040"/>
                  </a:lnTo>
                  <a:lnTo>
                    <a:pt x="140" y="1062"/>
                  </a:lnTo>
                  <a:lnTo>
                    <a:pt x="158" y="1084"/>
                  </a:lnTo>
                  <a:lnTo>
                    <a:pt x="177" y="1104"/>
                  </a:lnTo>
                  <a:lnTo>
                    <a:pt x="197" y="1122"/>
                  </a:lnTo>
                  <a:lnTo>
                    <a:pt x="218" y="1141"/>
                  </a:lnTo>
                  <a:lnTo>
                    <a:pt x="240" y="1158"/>
                  </a:lnTo>
                  <a:lnTo>
                    <a:pt x="263" y="1174"/>
                  </a:lnTo>
                  <a:lnTo>
                    <a:pt x="287" y="1189"/>
                  </a:lnTo>
                  <a:lnTo>
                    <a:pt x="311" y="1201"/>
                  </a:lnTo>
                  <a:lnTo>
                    <a:pt x="337" y="1214"/>
                  </a:lnTo>
                  <a:lnTo>
                    <a:pt x="364" y="1224"/>
                  </a:lnTo>
                  <a:lnTo>
                    <a:pt x="390" y="1234"/>
                  </a:lnTo>
                  <a:lnTo>
                    <a:pt x="418" y="1242"/>
                  </a:lnTo>
                  <a:lnTo>
                    <a:pt x="446" y="1248"/>
                  </a:lnTo>
                  <a:lnTo>
                    <a:pt x="475" y="1254"/>
                  </a:lnTo>
                  <a:lnTo>
                    <a:pt x="505" y="1258"/>
                  </a:lnTo>
                  <a:lnTo>
                    <a:pt x="535" y="1260"/>
                  </a:lnTo>
                  <a:lnTo>
                    <a:pt x="565" y="1260"/>
                  </a:lnTo>
                  <a:lnTo>
                    <a:pt x="600" y="1260"/>
                  </a:lnTo>
                  <a:lnTo>
                    <a:pt x="632" y="1258"/>
                  </a:lnTo>
                  <a:lnTo>
                    <a:pt x="664" y="1255"/>
                  </a:lnTo>
                  <a:lnTo>
                    <a:pt x="694" y="1250"/>
                  </a:lnTo>
                  <a:lnTo>
                    <a:pt x="723" y="1244"/>
                  </a:lnTo>
                  <a:lnTo>
                    <a:pt x="750" y="1238"/>
                  </a:lnTo>
                  <a:lnTo>
                    <a:pt x="777" y="1230"/>
                  </a:lnTo>
                  <a:lnTo>
                    <a:pt x="803" y="1220"/>
                  </a:lnTo>
                  <a:lnTo>
                    <a:pt x="827" y="1210"/>
                  </a:lnTo>
                  <a:lnTo>
                    <a:pt x="850" y="1198"/>
                  </a:lnTo>
                  <a:lnTo>
                    <a:pt x="872" y="1185"/>
                  </a:lnTo>
                  <a:lnTo>
                    <a:pt x="893" y="1172"/>
                  </a:lnTo>
                  <a:lnTo>
                    <a:pt x="912" y="1157"/>
                  </a:lnTo>
                  <a:lnTo>
                    <a:pt x="930" y="1141"/>
                  </a:lnTo>
                  <a:lnTo>
                    <a:pt x="947" y="1125"/>
                  </a:lnTo>
                  <a:lnTo>
                    <a:pt x="964" y="1107"/>
                  </a:lnTo>
                  <a:lnTo>
                    <a:pt x="964" y="1245"/>
                  </a:lnTo>
                  <a:lnTo>
                    <a:pt x="1273" y="1245"/>
                  </a:lnTo>
                  <a:lnTo>
                    <a:pt x="1273" y="15"/>
                  </a:lnTo>
                  <a:lnTo>
                    <a:pt x="964" y="15"/>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27" name="Freeform 7"/>
            <p:cNvSpPr>
              <a:spLocks/>
            </p:cNvSpPr>
            <p:nvPr/>
          </p:nvSpPr>
          <p:spPr bwMode="auto">
            <a:xfrm>
              <a:off x="4401" y="3753"/>
              <a:ext cx="53" cy="89"/>
            </a:xfrm>
            <a:custGeom>
              <a:avLst/>
              <a:gdLst>
                <a:gd name="T0" fmla="*/ 753 w 753"/>
                <a:gd name="T1" fmla="*/ 0 h 1245"/>
                <a:gd name="T2" fmla="*/ 753 w 753"/>
                <a:gd name="T3" fmla="*/ 280 h 1245"/>
                <a:gd name="T4" fmla="*/ 721 w 753"/>
                <a:gd name="T5" fmla="*/ 281 h 1245"/>
                <a:gd name="T6" fmla="*/ 689 w 753"/>
                <a:gd name="T7" fmla="*/ 282 h 1245"/>
                <a:gd name="T8" fmla="*/ 660 w 753"/>
                <a:gd name="T9" fmla="*/ 283 h 1245"/>
                <a:gd name="T10" fmla="*/ 632 w 753"/>
                <a:gd name="T11" fmla="*/ 286 h 1245"/>
                <a:gd name="T12" fmla="*/ 606 w 753"/>
                <a:gd name="T13" fmla="*/ 290 h 1245"/>
                <a:gd name="T14" fmla="*/ 581 w 753"/>
                <a:gd name="T15" fmla="*/ 294 h 1245"/>
                <a:gd name="T16" fmla="*/ 557 w 753"/>
                <a:gd name="T17" fmla="*/ 299 h 1245"/>
                <a:gd name="T18" fmla="*/ 535 w 753"/>
                <a:gd name="T19" fmla="*/ 305 h 1245"/>
                <a:gd name="T20" fmla="*/ 514 w 753"/>
                <a:gd name="T21" fmla="*/ 312 h 1245"/>
                <a:gd name="T22" fmla="*/ 494 w 753"/>
                <a:gd name="T23" fmla="*/ 319 h 1245"/>
                <a:gd name="T24" fmla="*/ 475 w 753"/>
                <a:gd name="T25" fmla="*/ 327 h 1245"/>
                <a:gd name="T26" fmla="*/ 457 w 753"/>
                <a:gd name="T27" fmla="*/ 337 h 1245"/>
                <a:gd name="T28" fmla="*/ 442 w 753"/>
                <a:gd name="T29" fmla="*/ 346 h 1245"/>
                <a:gd name="T30" fmla="*/ 427 w 753"/>
                <a:gd name="T31" fmla="*/ 358 h 1245"/>
                <a:gd name="T32" fmla="*/ 412 w 753"/>
                <a:gd name="T33" fmla="*/ 369 h 1245"/>
                <a:gd name="T34" fmla="*/ 400 w 753"/>
                <a:gd name="T35" fmla="*/ 382 h 1245"/>
                <a:gd name="T36" fmla="*/ 388 w 753"/>
                <a:gd name="T37" fmla="*/ 395 h 1245"/>
                <a:gd name="T38" fmla="*/ 377 w 753"/>
                <a:gd name="T39" fmla="*/ 410 h 1245"/>
                <a:gd name="T40" fmla="*/ 367 w 753"/>
                <a:gd name="T41" fmla="*/ 425 h 1245"/>
                <a:gd name="T42" fmla="*/ 358 w 753"/>
                <a:gd name="T43" fmla="*/ 442 h 1245"/>
                <a:gd name="T44" fmla="*/ 351 w 753"/>
                <a:gd name="T45" fmla="*/ 458 h 1245"/>
                <a:gd name="T46" fmla="*/ 343 w 753"/>
                <a:gd name="T47" fmla="*/ 476 h 1245"/>
                <a:gd name="T48" fmla="*/ 337 w 753"/>
                <a:gd name="T49" fmla="*/ 496 h 1245"/>
                <a:gd name="T50" fmla="*/ 332 w 753"/>
                <a:gd name="T51" fmla="*/ 516 h 1245"/>
                <a:gd name="T52" fmla="*/ 327 w 753"/>
                <a:gd name="T53" fmla="*/ 537 h 1245"/>
                <a:gd name="T54" fmla="*/ 322 w 753"/>
                <a:gd name="T55" fmla="*/ 559 h 1245"/>
                <a:gd name="T56" fmla="*/ 319 w 753"/>
                <a:gd name="T57" fmla="*/ 582 h 1245"/>
                <a:gd name="T58" fmla="*/ 317 w 753"/>
                <a:gd name="T59" fmla="*/ 606 h 1245"/>
                <a:gd name="T60" fmla="*/ 315 w 753"/>
                <a:gd name="T61" fmla="*/ 630 h 1245"/>
                <a:gd name="T62" fmla="*/ 314 w 753"/>
                <a:gd name="T63" fmla="*/ 657 h 1245"/>
                <a:gd name="T64" fmla="*/ 313 w 753"/>
                <a:gd name="T65" fmla="*/ 684 h 1245"/>
                <a:gd name="T66" fmla="*/ 313 w 753"/>
                <a:gd name="T67" fmla="*/ 712 h 1245"/>
                <a:gd name="T68" fmla="*/ 313 w 753"/>
                <a:gd name="T69" fmla="*/ 1245 h 1245"/>
                <a:gd name="T70" fmla="*/ 0 w 753"/>
                <a:gd name="T71" fmla="*/ 1245 h 1245"/>
                <a:gd name="T72" fmla="*/ 0 w 753"/>
                <a:gd name="T73" fmla="*/ 15 h 1245"/>
                <a:gd name="T74" fmla="*/ 313 w 753"/>
                <a:gd name="T75" fmla="*/ 15 h 1245"/>
                <a:gd name="T76" fmla="*/ 313 w 753"/>
                <a:gd name="T77" fmla="*/ 172 h 1245"/>
                <a:gd name="T78" fmla="*/ 329 w 753"/>
                <a:gd name="T79" fmla="*/ 152 h 1245"/>
                <a:gd name="T80" fmla="*/ 346 w 753"/>
                <a:gd name="T81" fmla="*/ 134 h 1245"/>
                <a:gd name="T82" fmla="*/ 365 w 753"/>
                <a:gd name="T83" fmla="*/ 116 h 1245"/>
                <a:gd name="T84" fmla="*/ 386 w 753"/>
                <a:gd name="T85" fmla="*/ 100 h 1245"/>
                <a:gd name="T86" fmla="*/ 408 w 753"/>
                <a:gd name="T87" fmla="*/ 85 h 1245"/>
                <a:gd name="T88" fmla="*/ 431 w 753"/>
                <a:gd name="T89" fmla="*/ 70 h 1245"/>
                <a:gd name="T90" fmla="*/ 456 w 753"/>
                <a:gd name="T91" fmla="*/ 58 h 1245"/>
                <a:gd name="T92" fmla="*/ 482 w 753"/>
                <a:gd name="T93" fmla="*/ 46 h 1245"/>
                <a:gd name="T94" fmla="*/ 511 w 753"/>
                <a:gd name="T95" fmla="*/ 36 h 1245"/>
                <a:gd name="T96" fmla="*/ 541 w 753"/>
                <a:gd name="T97" fmla="*/ 26 h 1245"/>
                <a:gd name="T98" fmla="*/ 572 w 753"/>
                <a:gd name="T99" fmla="*/ 19 h 1245"/>
                <a:gd name="T100" fmla="*/ 605 w 753"/>
                <a:gd name="T101" fmla="*/ 11 h 1245"/>
                <a:gd name="T102" fmla="*/ 639 w 753"/>
                <a:gd name="T103" fmla="*/ 6 h 1245"/>
                <a:gd name="T104" fmla="*/ 676 w 753"/>
                <a:gd name="T105" fmla="*/ 3 h 1245"/>
                <a:gd name="T106" fmla="*/ 713 w 753"/>
                <a:gd name="T107" fmla="*/ 1 h 1245"/>
                <a:gd name="T108" fmla="*/ 753 w 753"/>
                <a:gd name="T109"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3" h="1245">
                  <a:moveTo>
                    <a:pt x="753" y="0"/>
                  </a:moveTo>
                  <a:lnTo>
                    <a:pt x="753" y="280"/>
                  </a:lnTo>
                  <a:lnTo>
                    <a:pt x="721" y="281"/>
                  </a:lnTo>
                  <a:lnTo>
                    <a:pt x="689" y="282"/>
                  </a:lnTo>
                  <a:lnTo>
                    <a:pt x="660" y="283"/>
                  </a:lnTo>
                  <a:lnTo>
                    <a:pt x="632" y="286"/>
                  </a:lnTo>
                  <a:lnTo>
                    <a:pt x="606" y="290"/>
                  </a:lnTo>
                  <a:lnTo>
                    <a:pt x="581" y="294"/>
                  </a:lnTo>
                  <a:lnTo>
                    <a:pt x="557" y="299"/>
                  </a:lnTo>
                  <a:lnTo>
                    <a:pt x="535" y="305"/>
                  </a:lnTo>
                  <a:lnTo>
                    <a:pt x="514" y="312"/>
                  </a:lnTo>
                  <a:lnTo>
                    <a:pt x="494" y="319"/>
                  </a:lnTo>
                  <a:lnTo>
                    <a:pt x="475" y="327"/>
                  </a:lnTo>
                  <a:lnTo>
                    <a:pt x="457" y="337"/>
                  </a:lnTo>
                  <a:lnTo>
                    <a:pt x="442" y="346"/>
                  </a:lnTo>
                  <a:lnTo>
                    <a:pt x="427" y="358"/>
                  </a:lnTo>
                  <a:lnTo>
                    <a:pt x="412" y="369"/>
                  </a:lnTo>
                  <a:lnTo>
                    <a:pt x="400" y="382"/>
                  </a:lnTo>
                  <a:lnTo>
                    <a:pt x="388" y="395"/>
                  </a:lnTo>
                  <a:lnTo>
                    <a:pt x="377" y="410"/>
                  </a:lnTo>
                  <a:lnTo>
                    <a:pt x="367" y="425"/>
                  </a:lnTo>
                  <a:lnTo>
                    <a:pt x="358" y="442"/>
                  </a:lnTo>
                  <a:lnTo>
                    <a:pt x="351" y="458"/>
                  </a:lnTo>
                  <a:lnTo>
                    <a:pt x="343" y="476"/>
                  </a:lnTo>
                  <a:lnTo>
                    <a:pt x="337" y="496"/>
                  </a:lnTo>
                  <a:lnTo>
                    <a:pt x="332" y="516"/>
                  </a:lnTo>
                  <a:lnTo>
                    <a:pt x="327" y="537"/>
                  </a:lnTo>
                  <a:lnTo>
                    <a:pt x="322" y="559"/>
                  </a:lnTo>
                  <a:lnTo>
                    <a:pt x="319" y="582"/>
                  </a:lnTo>
                  <a:lnTo>
                    <a:pt x="317" y="606"/>
                  </a:lnTo>
                  <a:lnTo>
                    <a:pt x="315" y="630"/>
                  </a:lnTo>
                  <a:lnTo>
                    <a:pt x="314" y="657"/>
                  </a:lnTo>
                  <a:lnTo>
                    <a:pt x="313" y="684"/>
                  </a:lnTo>
                  <a:lnTo>
                    <a:pt x="313" y="712"/>
                  </a:lnTo>
                  <a:lnTo>
                    <a:pt x="313" y="1245"/>
                  </a:lnTo>
                  <a:lnTo>
                    <a:pt x="0" y="1245"/>
                  </a:lnTo>
                  <a:lnTo>
                    <a:pt x="0" y="15"/>
                  </a:lnTo>
                  <a:lnTo>
                    <a:pt x="313" y="15"/>
                  </a:lnTo>
                  <a:lnTo>
                    <a:pt x="313" y="172"/>
                  </a:lnTo>
                  <a:lnTo>
                    <a:pt x="329" y="152"/>
                  </a:lnTo>
                  <a:lnTo>
                    <a:pt x="346" y="134"/>
                  </a:lnTo>
                  <a:lnTo>
                    <a:pt x="365" y="116"/>
                  </a:lnTo>
                  <a:lnTo>
                    <a:pt x="386" y="100"/>
                  </a:lnTo>
                  <a:lnTo>
                    <a:pt x="408" y="85"/>
                  </a:lnTo>
                  <a:lnTo>
                    <a:pt x="431" y="70"/>
                  </a:lnTo>
                  <a:lnTo>
                    <a:pt x="456" y="58"/>
                  </a:lnTo>
                  <a:lnTo>
                    <a:pt x="482" y="46"/>
                  </a:lnTo>
                  <a:lnTo>
                    <a:pt x="511" y="36"/>
                  </a:lnTo>
                  <a:lnTo>
                    <a:pt x="541" y="26"/>
                  </a:lnTo>
                  <a:lnTo>
                    <a:pt x="572" y="19"/>
                  </a:lnTo>
                  <a:lnTo>
                    <a:pt x="605" y="11"/>
                  </a:lnTo>
                  <a:lnTo>
                    <a:pt x="639" y="6"/>
                  </a:lnTo>
                  <a:lnTo>
                    <a:pt x="676" y="3"/>
                  </a:lnTo>
                  <a:lnTo>
                    <a:pt x="713" y="1"/>
                  </a:lnTo>
                  <a:lnTo>
                    <a:pt x="753" y="0"/>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28" name="Freeform 8"/>
            <p:cNvSpPr>
              <a:spLocks/>
            </p:cNvSpPr>
            <p:nvPr/>
          </p:nvSpPr>
          <p:spPr bwMode="auto">
            <a:xfrm>
              <a:off x="4460" y="3730"/>
              <a:ext cx="53" cy="112"/>
            </a:xfrm>
            <a:custGeom>
              <a:avLst/>
              <a:gdLst>
                <a:gd name="T0" fmla="*/ 612 w 735"/>
                <a:gd name="T1" fmla="*/ 1299 h 1566"/>
                <a:gd name="T2" fmla="*/ 735 w 735"/>
                <a:gd name="T3" fmla="*/ 1299 h 1566"/>
                <a:gd name="T4" fmla="*/ 735 w 735"/>
                <a:gd name="T5" fmla="*/ 1566 h 1566"/>
                <a:gd name="T6" fmla="*/ 571 w 735"/>
                <a:gd name="T7" fmla="*/ 1566 h 1566"/>
                <a:gd name="T8" fmla="*/ 544 w 735"/>
                <a:gd name="T9" fmla="*/ 1566 h 1566"/>
                <a:gd name="T10" fmla="*/ 518 w 735"/>
                <a:gd name="T11" fmla="*/ 1564 h 1566"/>
                <a:gd name="T12" fmla="*/ 492 w 735"/>
                <a:gd name="T13" fmla="*/ 1563 h 1566"/>
                <a:gd name="T14" fmla="*/ 467 w 735"/>
                <a:gd name="T15" fmla="*/ 1560 h 1566"/>
                <a:gd name="T16" fmla="*/ 444 w 735"/>
                <a:gd name="T17" fmla="*/ 1556 h 1566"/>
                <a:gd name="T18" fmla="*/ 421 w 735"/>
                <a:gd name="T19" fmla="*/ 1552 h 1566"/>
                <a:gd name="T20" fmla="*/ 400 w 735"/>
                <a:gd name="T21" fmla="*/ 1546 h 1566"/>
                <a:gd name="T22" fmla="*/ 379 w 735"/>
                <a:gd name="T23" fmla="*/ 1540 h 1566"/>
                <a:gd name="T24" fmla="*/ 360 w 735"/>
                <a:gd name="T25" fmla="*/ 1533 h 1566"/>
                <a:gd name="T26" fmla="*/ 341 w 735"/>
                <a:gd name="T27" fmla="*/ 1524 h 1566"/>
                <a:gd name="T28" fmla="*/ 323 w 735"/>
                <a:gd name="T29" fmla="*/ 1516 h 1566"/>
                <a:gd name="T30" fmla="*/ 306 w 735"/>
                <a:gd name="T31" fmla="*/ 1506 h 1566"/>
                <a:gd name="T32" fmla="*/ 291 w 735"/>
                <a:gd name="T33" fmla="*/ 1496 h 1566"/>
                <a:gd name="T34" fmla="*/ 275 w 735"/>
                <a:gd name="T35" fmla="*/ 1484 h 1566"/>
                <a:gd name="T36" fmla="*/ 260 w 735"/>
                <a:gd name="T37" fmla="*/ 1472 h 1566"/>
                <a:gd name="T38" fmla="*/ 247 w 735"/>
                <a:gd name="T39" fmla="*/ 1459 h 1566"/>
                <a:gd name="T40" fmla="*/ 234 w 735"/>
                <a:gd name="T41" fmla="*/ 1446 h 1566"/>
                <a:gd name="T42" fmla="*/ 223 w 735"/>
                <a:gd name="T43" fmla="*/ 1431 h 1566"/>
                <a:gd name="T44" fmla="*/ 212 w 735"/>
                <a:gd name="T45" fmla="*/ 1415 h 1566"/>
                <a:gd name="T46" fmla="*/ 202 w 735"/>
                <a:gd name="T47" fmla="*/ 1398 h 1566"/>
                <a:gd name="T48" fmla="*/ 193 w 735"/>
                <a:gd name="T49" fmla="*/ 1382 h 1566"/>
                <a:gd name="T50" fmla="*/ 185 w 735"/>
                <a:gd name="T51" fmla="*/ 1363 h 1566"/>
                <a:gd name="T52" fmla="*/ 178 w 735"/>
                <a:gd name="T53" fmla="*/ 1344 h 1566"/>
                <a:gd name="T54" fmla="*/ 170 w 735"/>
                <a:gd name="T55" fmla="*/ 1324 h 1566"/>
                <a:gd name="T56" fmla="*/ 165 w 735"/>
                <a:gd name="T57" fmla="*/ 1304 h 1566"/>
                <a:gd name="T58" fmla="*/ 160 w 735"/>
                <a:gd name="T59" fmla="*/ 1282 h 1566"/>
                <a:gd name="T60" fmla="*/ 156 w 735"/>
                <a:gd name="T61" fmla="*/ 1260 h 1566"/>
                <a:gd name="T62" fmla="*/ 152 w 735"/>
                <a:gd name="T63" fmla="*/ 1236 h 1566"/>
                <a:gd name="T64" fmla="*/ 149 w 735"/>
                <a:gd name="T65" fmla="*/ 1212 h 1566"/>
                <a:gd name="T66" fmla="*/ 147 w 735"/>
                <a:gd name="T67" fmla="*/ 1188 h 1566"/>
                <a:gd name="T68" fmla="*/ 146 w 735"/>
                <a:gd name="T69" fmla="*/ 1161 h 1566"/>
                <a:gd name="T70" fmla="*/ 146 w 735"/>
                <a:gd name="T71" fmla="*/ 1134 h 1566"/>
                <a:gd name="T72" fmla="*/ 146 w 735"/>
                <a:gd name="T73" fmla="*/ 601 h 1566"/>
                <a:gd name="T74" fmla="*/ 0 w 735"/>
                <a:gd name="T75" fmla="*/ 601 h 1566"/>
                <a:gd name="T76" fmla="*/ 0 w 735"/>
                <a:gd name="T77" fmla="*/ 336 h 1566"/>
                <a:gd name="T78" fmla="*/ 146 w 735"/>
                <a:gd name="T79" fmla="*/ 336 h 1566"/>
                <a:gd name="T80" fmla="*/ 146 w 735"/>
                <a:gd name="T81" fmla="*/ 0 h 1566"/>
                <a:gd name="T82" fmla="*/ 458 w 735"/>
                <a:gd name="T83" fmla="*/ 0 h 1566"/>
                <a:gd name="T84" fmla="*/ 458 w 735"/>
                <a:gd name="T85" fmla="*/ 336 h 1566"/>
                <a:gd name="T86" fmla="*/ 733 w 735"/>
                <a:gd name="T87" fmla="*/ 336 h 1566"/>
                <a:gd name="T88" fmla="*/ 733 w 735"/>
                <a:gd name="T89" fmla="*/ 601 h 1566"/>
                <a:gd name="T90" fmla="*/ 458 w 735"/>
                <a:gd name="T91" fmla="*/ 601 h 1566"/>
                <a:gd name="T92" fmla="*/ 458 w 735"/>
                <a:gd name="T93" fmla="*/ 1137 h 1566"/>
                <a:gd name="T94" fmla="*/ 459 w 735"/>
                <a:gd name="T95" fmla="*/ 1156 h 1566"/>
                <a:gd name="T96" fmla="*/ 460 w 735"/>
                <a:gd name="T97" fmla="*/ 1175 h 1566"/>
                <a:gd name="T98" fmla="*/ 462 w 735"/>
                <a:gd name="T99" fmla="*/ 1192 h 1566"/>
                <a:gd name="T100" fmla="*/ 465 w 735"/>
                <a:gd name="T101" fmla="*/ 1207 h 1566"/>
                <a:gd name="T102" fmla="*/ 469 w 735"/>
                <a:gd name="T103" fmla="*/ 1222 h 1566"/>
                <a:gd name="T104" fmla="*/ 475 w 735"/>
                <a:gd name="T105" fmla="*/ 1236 h 1566"/>
                <a:gd name="T106" fmla="*/ 482 w 735"/>
                <a:gd name="T107" fmla="*/ 1247 h 1566"/>
                <a:gd name="T108" fmla="*/ 489 w 735"/>
                <a:gd name="T109" fmla="*/ 1259 h 1566"/>
                <a:gd name="T110" fmla="*/ 499 w 735"/>
                <a:gd name="T111" fmla="*/ 1268 h 1566"/>
                <a:gd name="T112" fmla="*/ 510 w 735"/>
                <a:gd name="T113" fmla="*/ 1276 h 1566"/>
                <a:gd name="T114" fmla="*/ 523 w 735"/>
                <a:gd name="T115" fmla="*/ 1283 h 1566"/>
                <a:gd name="T116" fmla="*/ 536 w 735"/>
                <a:gd name="T117" fmla="*/ 1288 h 1566"/>
                <a:gd name="T118" fmla="*/ 553 w 735"/>
                <a:gd name="T119" fmla="*/ 1292 h 1566"/>
                <a:gd name="T120" fmla="*/ 571 w 735"/>
                <a:gd name="T121" fmla="*/ 1296 h 1566"/>
                <a:gd name="T122" fmla="*/ 590 w 735"/>
                <a:gd name="T123" fmla="*/ 1298 h 1566"/>
                <a:gd name="T124" fmla="*/ 612 w 735"/>
                <a:gd name="T125" fmla="*/ 129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5" h="1566">
                  <a:moveTo>
                    <a:pt x="612" y="1299"/>
                  </a:moveTo>
                  <a:lnTo>
                    <a:pt x="735" y="1299"/>
                  </a:lnTo>
                  <a:lnTo>
                    <a:pt x="735" y="1566"/>
                  </a:lnTo>
                  <a:lnTo>
                    <a:pt x="571" y="1566"/>
                  </a:lnTo>
                  <a:lnTo>
                    <a:pt x="544" y="1566"/>
                  </a:lnTo>
                  <a:lnTo>
                    <a:pt x="518" y="1564"/>
                  </a:lnTo>
                  <a:lnTo>
                    <a:pt x="492" y="1563"/>
                  </a:lnTo>
                  <a:lnTo>
                    <a:pt x="467" y="1560"/>
                  </a:lnTo>
                  <a:lnTo>
                    <a:pt x="444" y="1556"/>
                  </a:lnTo>
                  <a:lnTo>
                    <a:pt x="421" y="1552"/>
                  </a:lnTo>
                  <a:lnTo>
                    <a:pt x="400" y="1546"/>
                  </a:lnTo>
                  <a:lnTo>
                    <a:pt x="379" y="1540"/>
                  </a:lnTo>
                  <a:lnTo>
                    <a:pt x="360" y="1533"/>
                  </a:lnTo>
                  <a:lnTo>
                    <a:pt x="341" y="1524"/>
                  </a:lnTo>
                  <a:lnTo>
                    <a:pt x="323" y="1516"/>
                  </a:lnTo>
                  <a:lnTo>
                    <a:pt x="306" y="1506"/>
                  </a:lnTo>
                  <a:lnTo>
                    <a:pt x="291" y="1496"/>
                  </a:lnTo>
                  <a:lnTo>
                    <a:pt x="275" y="1484"/>
                  </a:lnTo>
                  <a:lnTo>
                    <a:pt x="260" y="1472"/>
                  </a:lnTo>
                  <a:lnTo>
                    <a:pt x="247" y="1459"/>
                  </a:lnTo>
                  <a:lnTo>
                    <a:pt x="234" y="1446"/>
                  </a:lnTo>
                  <a:lnTo>
                    <a:pt x="223" y="1431"/>
                  </a:lnTo>
                  <a:lnTo>
                    <a:pt x="212" y="1415"/>
                  </a:lnTo>
                  <a:lnTo>
                    <a:pt x="202" y="1398"/>
                  </a:lnTo>
                  <a:lnTo>
                    <a:pt x="193" y="1382"/>
                  </a:lnTo>
                  <a:lnTo>
                    <a:pt x="185" y="1363"/>
                  </a:lnTo>
                  <a:lnTo>
                    <a:pt x="178" y="1344"/>
                  </a:lnTo>
                  <a:lnTo>
                    <a:pt x="170" y="1324"/>
                  </a:lnTo>
                  <a:lnTo>
                    <a:pt x="165" y="1304"/>
                  </a:lnTo>
                  <a:lnTo>
                    <a:pt x="160" y="1282"/>
                  </a:lnTo>
                  <a:lnTo>
                    <a:pt x="156" y="1260"/>
                  </a:lnTo>
                  <a:lnTo>
                    <a:pt x="152" y="1236"/>
                  </a:lnTo>
                  <a:lnTo>
                    <a:pt x="149" y="1212"/>
                  </a:lnTo>
                  <a:lnTo>
                    <a:pt x="147" y="1188"/>
                  </a:lnTo>
                  <a:lnTo>
                    <a:pt x="146" y="1161"/>
                  </a:lnTo>
                  <a:lnTo>
                    <a:pt x="146" y="1134"/>
                  </a:lnTo>
                  <a:lnTo>
                    <a:pt x="146" y="601"/>
                  </a:lnTo>
                  <a:lnTo>
                    <a:pt x="0" y="601"/>
                  </a:lnTo>
                  <a:lnTo>
                    <a:pt x="0" y="336"/>
                  </a:lnTo>
                  <a:lnTo>
                    <a:pt x="146" y="336"/>
                  </a:lnTo>
                  <a:lnTo>
                    <a:pt x="146" y="0"/>
                  </a:lnTo>
                  <a:lnTo>
                    <a:pt x="458" y="0"/>
                  </a:lnTo>
                  <a:lnTo>
                    <a:pt x="458" y="336"/>
                  </a:lnTo>
                  <a:lnTo>
                    <a:pt x="733" y="336"/>
                  </a:lnTo>
                  <a:lnTo>
                    <a:pt x="733" y="601"/>
                  </a:lnTo>
                  <a:lnTo>
                    <a:pt x="458" y="601"/>
                  </a:lnTo>
                  <a:lnTo>
                    <a:pt x="458" y="1137"/>
                  </a:lnTo>
                  <a:lnTo>
                    <a:pt x="459" y="1156"/>
                  </a:lnTo>
                  <a:lnTo>
                    <a:pt x="460" y="1175"/>
                  </a:lnTo>
                  <a:lnTo>
                    <a:pt x="462" y="1192"/>
                  </a:lnTo>
                  <a:lnTo>
                    <a:pt x="465" y="1207"/>
                  </a:lnTo>
                  <a:lnTo>
                    <a:pt x="469" y="1222"/>
                  </a:lnTo>
                  <a:lnTo>
                    <a:pt x="475" y="1236"/>
                  </a:lnTo>
                  <a:lnTo>
                    <a:pt x="482" y="1247"/>
                  </a:lnTo>
                  <a:lnTo>
                    <a:pt x="489" y="1259"/>
                  </a:lnTo>
                  <a:lnTo>
                    <a:pt x="499" y="1268"/>
                  </a:lnTo>
                  <a:lnTo>
                    <a:pt x="510" y="1276"/>
                  </a:lnTo>
                  <a:lnTo>
                    <a:pt x="523" y="1283"/>
                  </a:lnTo>
                  <a:lnTo>
                    <a:pt x="536" y="1288"/>
                  </a:lnTo>
                  <a:lnTo>
                    <a:pt x="553" y="1292"/>
                  </a:lnTo>
                  <a:lnTo>
                    <a:pt x="571" y="1296"/>
                  </a:lnTo>
                  <a:lnTo>
                    <a:pt x="590" y="1298"/>
                  </a:lnTo>
                  <a:lnTo>
                    <a:pt x="612" y="1299"/>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29" name="Freeform 9"/>
            <p:cNvSpPr>
              <a:spLocks/>
            </p:cNvSpPr>
            <p:nvPr/>
          </p:nvSpPr>
          <p:spPr bwMode="auto">
            <a:xfrm>
              <a:off x="4523" y="3753"/>
              <a:ext cx="86" cy="89"/>
            </a:xfrm>
            <a:custGeom>
              <a:avLst/>
              <a:gdLst>
                <a:gd name="T0" fmla="*/ 1196 w 1196"/>
                <a:gd name="T1" fmla="*/ 1247 h 1247"/>
                <a:gd name="T2" fmla="*/ 887 w 1196"/>
                <a:gd name="T3" fmla="*/ 567 h 1247"/>
                <a:gd name="T4" fmla="*/ 886 w 1196"/>
                <a:gd name="T5" fmla="*/ 534 h 1247"/>
                <a:gd name="T6" fmla="*/ 882 w 1196"/>
                <a:gd name="T7" fmla="*/ 501 h 1247"/>
                <a:gd name="T8" fmla="*/ 876 w 1196"/>
                <a:gd name="T9" fmla="*/ 470 h 1247"/>
                <a:gd name="T10" fmla="*/ 868 w 1196"/>
                <a:gd name="T11" fmla="*/ 440 h 1247"/>
                <a:gd name="T12" fmla="*/ 858 w 1196"/>
                <a:gd name="T13" fmla="*/ 413 h 1247"/>
                <a:gd name="T14" fmla="*/ 845 w 1196"/>
                <a:gd name="T15" fmla="*/ 388 h 1247"/>
                <a:gd name="T16" fmla="*/ 830 w 1196"/>
                <a:gd name="T17" fmla="*/ 365 h 1247"/>
                <a:gd name="T18" fmla="*/ 814 w 1196"/>
                <a:gd name="T19" fmla="*/ 344 h 1247"/>
                <a:gd name="T20" fmla="*/ 795 w 1196"/>
                <a:gd name="T21" fmla="*/ 325 h 1247"/>
                <a:gd name="T22" fmla="*/ 774 w 1196"/>
                <a:gd name="T23" fmla="*/ 308 h 1247"/>
                <a:gd name="T24" fmla="*/ 751 w 1196"/>
                <a:gd name="T25" fmla="*/ 294 h 1247"/>
                <a:gd name="T26" fmla="*/ 725 w 1196"/>
                <a:gd name="T27" fmla="*/ 281 h 1247"/>
                <a:gd name="T28" fmla="*/ 698 w 1196"/>
                <a:gd name="T29" fmla="*/ 272 h 1247"/>
                <a:gd name="T30" fmla="*/ 669 w 1196"/>
                <a:gd name="T31" fmla="*/ 265 h 1247"/>
                <a:gd name="T32" fmla="*/ 638 w 1196"/>
                <a:gd name="T33" fmla="*/ 261 h 1247"/>
                <a:gd name="T34" fmla="*/ 605 w 1196"/>
                <a:gd name="T35" fmla="*/ 260 h 1247"/>
                <a:gd name="T36" fmla="*/ 571 w 1196"/>
                <a:gd name="T37" fmla="*/ 261 h 1247"/>
                <a:gd name="T38" fmla="*/ 540 w 1196"/>
                <a:gd name="T39" fmla="*/ 265 h 1247"/>
                <a:gd name="T40" fmla="*/ 509 w 1196"/>
                <a:gd name="T41" fmla="*/ 273 h 1247"/>
                <a:gd name="T42" fmla="*/ 481 w 1196"/>
                <a:gd name="T43" fmla="*/ 283 h 1247"/>
                <a:gd name="T44" fmla="*/ 455 w 1196"/>
                <a:gd name="T45" fmla="*/ 296 h 1247"/>
                <a:gd name="T46" fmla="*/ 432 w 1196"/>
                <a:gd name="T47" fmla="*/ 310 h 1247"/>
                <a:gd name="T48" fmla="*/ 410 w 1196"/>
                <a:gd name="T49" fmla="*/ 328 h 1247"/>
                <a:gd name="T50" fmla="*/ 390 w 1196"/>
                <a:gd name="T51" fmla="*/ 349 h 1247"/>
                <a:gd name="T52" fmla="*/ 372 w 1196"/>
                <a:gd name="T53" fmla="*/ 372 h 1247"/>
                <a:gd name="T54" fmla="*/ 357 w 1196"/>
                <a:gd name="T55" fmla="*/ 397 h 1247"/>
                <a:gd name="T56" fmla="*/ 343 w 1196"/>
                <a:gd name="T57" fmla="*/ 425 h 1247"/>
                <a:gd name="T58" fmla="*/ 333 w 1196"/>
                <a:gd name="T59" fmla="*/ 454 h 1247"/>
                <a:gd name="T60" fmla="*/ 324 w 1196"/>
                <a:gd name="T61" fmla="*/ 487 h 1247"/>
                <a:gd name="T62" fmla="*/ 318 w 1196"/>
                <a:gd name="T63" fmla="*/ 521 h 1247"/>
                <a:gd name="T64" fmla="*/ 314 w 1196"/>
                <a:gd name="T65" fmla="*/ 557 h 1247"/>
                <a:gd name="T66" fmla="*/ 313 w 1196"/>
                <a:gd name="T67" fmla="*/ 596 h 1247"/>
                <a:gd name="T68" fmla="*/ 0 w 1196"/>
                <a:gd name="T69" fmla="*/ 1247 h 1247"/>
                <a:gd name="T70" fmla="*/ 313 w 1196"/>
                <a:gd name="T71" fmla="*/ 17 h 1247"/>
                <a:gd name="T72" fmla="*/ 328 w 1196"/>
                <a:gd name="T73" fmla="*/ 124 h 1247"/>
                <a:gd name="T74" fmla="*/ 361 w 1196"/>
                <a:gd name="T75" fmla="*/ 93 h 1247"/>
                <a:gd name="T76" fmla="*/ 399 w 1196"/>
                <a:gd name="T77" fmla="*/ 67 h 1247"/>
                <a:gd name="T78" fmla="*/ 440 w 1196"/>
                <a:gd name="T79" fmla="*/ 45 h 1247"/>
                <a:gd name="T80" fmla="*/ 486 w 1196"/>
                <a:gd name="T81" fmla="*/ 27 h 1247"/>
                <a:gd name="T82" fmla="*/ 536 w 1196"/>
                <a:gd name="T83" fmla="*/ 13 h 1247"/>
                <a:gd name="T84" fmla="*/ 590 w 1196"/>
                <a:gd name="T85" fmla="*/ 4 h 1247"/>
                <a:gd name="T86" fmla="*/ 650 w 1196"/>
                <a:gd name="T87" fmla="*/ 0 h 1247"/>
                <a:gd name="T88" fmla="*/ 707 w 1196"/>
                <a:gd name="T89" fmla="*/ 0 h 1247"/>
                <a:gd name="T90" fmla="*/ 760 w 1196"/>
                <a:gd name="T91" fmla="*/ 5 h 1247"/>
                <a:gd name="T92" fmla="*/ 811 w 1196"/>
                <a:gd name="T93" fmla="*/ 15 h 1247"/>
                <a:gd name="T94" fmla="*/ 860 w 1196"/>
                <a:gd name="T95" fmla="*/ 28 h 1247"/>
                <a:gd name="T96" fmla="*/ 906 w 1196"/>
                <a:gd name="T97" fmla="*/ 47 h 1247"/>
                <a:gd name="T98" fmla="*/ 950 w 1196"/>
                <a:gd name="T99" fmla="*/ 70 h 1247"/>
                <a:gd name="T100" fmla="*/ 992 w 1196"/>
                <a:gd name="T101" fmla="*/ 96 h 1247"/>
                <a:gd name="T102" fmla="*/ 1029 w 1196"/>
                <a:gd name="T103" fmla="*/ 128 h 1247"/>
                <a:gd name="T104" fmla="*/ 1064 w 1196"/>
                <a:gd name="T105" fmla="*/ 162 h 1247"/>
                <a:gd name="T106" fmla="*/ 1095 w 1196"/>
                <a:gd name="T107" fmla="*/ 201 h 1247"/>
                <a:gd name="T108" fmla="*/ 1123 w 1196"/>
                <a:gd name="T109" fmla="*/ 243 h 1247"/>
                <a:gd name="T110" fmla="*/ 1146 w 1196"/>
                <a:gd name="T111" fmla="*/ 288 h 1247"/>
                <a:gd name="T112" fmla="*/ 1166 w 1196"/>
                <a:gd name="T113" fmla="*/ 338 h 1247"/>
                <a:gd name="T114" fmla="*/ 1181 w 1196"/>
                <a:gd name="T115" fmla="*/ 389 h 1247"/>
                <a:gd name="T116" fmla="*/ 1190 w 1196"/>
                <a:gd name="T117" fmla="*/ 445 h 1247"/>
                <a:gd name="T118" fmla="*/ 1195 w 1196"/>
                <a:gd name="T119" fmla="*/ 502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6" h="1247">
                  <a:moveTo>
                    <a:pt x="1196" y="533"/>
                  </a:moveTo>
                  <a:lnTo>
                    <a:pt x="1196" y="1247"/>
                  </a:lnTo>
                  <a:lnTo>
                    <a:pt x="887" y="1247"/>
                  </a:lnTo>
                  <a:lnTo>
                    <a:pt x="887" y="567"/>
                  </a:lnTo>
                  <a:lnTo>
                    <a:pt x="887" y="551"/>
                  </a:lnTo>
                  <a:lnTo>
                    <a:pt x="886" y="534"/>
                  </a:lnTo>
                  <a:lnTo>
                    <a:pt x="884" y="517"/>
                  </a:lnTo>
                  <a:lnTo>
                    <a:pt x="882" y="501"/>
                  </a:lnTo>
                  <a:lnTo>
                    <a:pt x="880" y="486"/>
                  </a:lnTo>
                  <a:lnTo>
                    <a:pt x="876" y="470"/>
                  </a:lnTo>
                  <a:lnTo>
                    <a:pt x="872" y="455"/>
                  </a:lnTo>
                  <a:lnTo>
                    <a:pt x="868" y="440"/>
                  </a:lnTo>
                  <a:lnTo>
                    <a:pt x="863" y="427"/>
                  </a:lnTo>
                  <a:lnTo>
                    <a:pt x="858" y="413"/>
                  </a:lnTo>
                  <a:lnTo>
                    <a:pt x="851" y="401"/>
                  </a:lnTo>
                  <a:lnTo>
                    <a:pt x="845" y="388"/>
                  </a:lnTo>
                  <a:lnTo>
                    <a:pt x="838" y="376"/>
                  </a:lnTo>
                  <a:lnTo>
                    <a:pt x="830" y="365"/>
                  </a:lnTo>
                  <a:lnTo>
                    <a:pt x="822" y="354"/>
                  </a:lnTo>
                  <a:lnTo>
                    <a:pt x="814" y="344"/>
                  </a:lnTo>
                  <a:lnTo>
                    <a:pt x="804" y="333"/>
                  </a:lnTo>
                  <a:lnTo>
                    <a:pt x="795" y="325"/>
                  </a:lnTo>
                  <a:lnTo>
                    <a:pt x="784" y="316"/>
                  </a:lnTo>
                  <a:lnTo>
                    <a:pt x="774" y="308"/>
                  </a:lnTo>
                  <a:lnTo>
                    <a:pt x="763" y="300"/>
                  </a:lnTo>
                  <a:lnTo>
                    <a:pt x="751" y="294"/>
                  </a:lnTo>
                  <a:lnTo>
                    <a:pt x="738" y="287"/>
                  </a:lnTo>
                  <a:lnTo>
                    <a:pt x="725" y="281"/>
                  </a:lnTo>
                  <a:lnTo>
                    <a:pt x="712" y="277"/>
                  </a:lnTo>
                  <a:lnTo>
                    <a:pt x="698" y="272"/>
                  </a:lnTo>
                  <a:lnTo>
                    <a:pt x="684" y="268"/>
                  </a:lnTo>
                  <a:lnTo>
                    <a:pt x="669" y="265"/>
                  </a:lnTo>
                  <a:lnTo>
                    <a:pt x="654" y="263"/>
                  </a:lnTo>
                  <a:lnTo>
                    <a:pt x="638" y="261"/>
                  </a:lnTo>
                  <a:lnTo>
                    <a:pt x="621" y="260"/>
                  </a:lnTo>
                  <a:lnTo>
                    <a:pt x="605" y="260"/>
                  </a:lnTo>
                  <a:lnTo>
                    <a:pt x="588" y="260"/>
                  </a:lnTo>
                  <a:lnTo>
                    <a:pt x="571" y="261"/>
                  </a:lnTo>
                  <a:lnTo>
                    <a:pt x="555" y="263"/>
                  </a:lnTo>
                  <a:lnTo>
                    <a:pt x="540" y="265"/>
                  </a:lnTo>
                  <a:lnTo>
                    <a:pt x="524" y="268"/>
                  </a:lnTo>
                  <a:lnTo>
                    <a:pt x="509" y="273"/>
                  </a:lnTo>
                  <a:lnTo>
                    <a:pt x="496" y="277"/>
                  </a:lnTo>
                  <a:lnTo>
                    <a:pt x="481" y="283"/>
                  </a:lnTo>
                  <a:lnTo>
                    <a:pt x="469" y="288"/>
                  </a:lnTo>
                  <a:lnTo>
                    <a:pt x="455" y="296"/>
                  </a:lnTo>
                  <a:lnTo>
                    <a:pt x="444" y="303"/>
                  </a:lnTo>
                  <a:lnTo>
                    <a:pt x="432" y="310"/>
                  </a:lnTo>
                  <a:lnTo>
                    <a:pt x="421" y="319"/>
                  </a:lnTo>
                  <a:lnTo>
                    <a:pt x="410" y="328"/>
                  </a:lnTo>
                  <a:lnTo>
                    <a:pt x="400" y="339"/>
                  </a:lnTo>
                  <a:lnTo>
                    <a:pt x="390" y="349"/>
                  </a:lnTo>
                  <a:lnTo>
                    <a:pt x="381" y="360"/>
                  </a:lnTo>
                  <a:lnTo>
                    <a:pt x="372" y="372"/>
                  </a:lnTo>
                  <a:lnTo>
                    <a:pt x="364" y="384"/>
                  </a:lnTo>
                  <a:lnTo>
                    <a:pt x="357" y="397"/>
                  </a:lnTo>
                  <a:lnTo>
                    <a:pt x="349" y="411"/>
                  </a:lnTo>
                  <a:lnTo>
                    <a:pt x="343" y="425"/>
                  </a:lnTo>
                  <a:lnTo>
                    <a:pt x="338" y="439"/>
                  </a:lnTo>
                  <a:lnTo>
                    <a:pt x="333" y="454"/>
                  </a:lnTo>
                  <a:lnTo>
                    <a:pt x="328" y="471"/>
                  </a:lnTo>
                  <a:lnTo>
                    <a:pt x="324" y="487"/>
                  </a:lnTo>
                  <a:lnTo>
                    <a:pt x="320" y="503"/>
                  </a:lnTo>
                  <a:lnTo>
                    <a:pt x="318" y="521"/>
                  </a:lnTo>
                  <a:lnTo>
                    <a:pt x="316" y="539"/>
                  </a:lnTo>
                  <a:lnTo>
                    <a:pt x="314" y="557"/>
                  </a:lnTo>
                  <a:lnTo>
                    <a:pt x="313" y="576"/>
                  </a:lnTo>
                  <a:lnTo>
                    <a:pt x="313" y="596"/>
                  </a:lnTo>
                  <a:lnTo>
                    <a:pt x="313" y="1247"/>
                  </a:lnTo>
                  <a:lnTo>
                    <a:pt x="0" y="1247"/>
                  </a:lnTo>
                  <a:lnTo>
                    <a:pt x="0" y="17"/>
                  </a:lnTo>
                  <a:lnTo>
                    <a:pt x="313" y="17"/>
                  </a:lnTo>
                  <a:lnTo>
                    <a:pt x="313" y="140"/>
                  </a:lnTo>
                  <a:lnTo>
                    <a:pt x="328" y="124"/>
                  </a:lnTo>
                  <a:lnTo>
                    <a:pt x="344" y="108"/>
                  </a:lnTo>
                  <a:lnTo>
                    <a:pt x="361" y="93"/>
                  </a:lnTo>
                  <a:lnTo>
                    <a:pt x="380" y="80"/>
                  </a:lnTo>
                  <a:lnTo>
                    <a:pt x="399" y="67"/>
                  </a:lnTo>
                  <a:lnTo>
                    <a:pt x="419" y="55"/>
                  </a:lnTo>
                  <a:lnTo>
                    <a:pt x="440" y="45"/>
                  </a:lnTo>
                  <a:lnTo>
                    <a:pt x="462" y="36"/>
                  </a:lnTo>
                  <a:lnTo>
                    <a:pt x="486" y="27"/>
                  </a:lnTo>
                  <a:lnTo>
                    <a:pt x="511" y="20"/>
                  </a:lnTo>
                  <a:lnTo>
                    <a:pt x="536" y="13"/>
                  </a:lnTo>
                  <a:lnTo>
                    <a:pt x="563" y="8"/>
                  </a:lnTo>
                  <a:lnTo>
                    <a:pt x="590" y="4"/>
                  </a:lnTo>
                  <a:lnTo>
                    <a:pt x="619" y="2"/>
                  </a:lnTo>
                  <a:lnTo>
                    <a:pt x="650" y="0"/>
                  </a:lnTo>
                  <a:lnTo>
                    <a:pt x="680" y="0"/>
                  </a:lnTo>
                  <a:lnTo>
                    <a:pt x="707" y="0"/>
                  </a:lnTo>
                  <a:lnTo>
                    <a:pt x="734" y="2"/>
                  </a:lnTo>
                  <a:lnTo>
                    <a:pt x="760" y="5"/>
                  </a:lnTo>
                  <a:lnTo>
                    <a:pt x="786" y="9"/>
                  </a:lnTo>
                  <a:lnTo>
                    <a:pt x="811" y="15"/>
                  </a:lnTo>
                  <a:lnTo>
                    <a:pt x="836" y="21"/>
                  </a:lnTo>
                  <a:lnTo>
                    <a:pt x="860" y="28"/>
                  </a:lnTo>
                  <a:lnTo>
                    <a:pt x="883" y="38"/>
                  </a:lnTo>
                  <a:lnTo>
                    <a:pt x="906" y="47"/>
                  </a:lnTo>
                  <a:lnTo>
                    <a:pt x="929" y="58"/>
                  </a:lnTo>
                  <a:lnTo>
                    <a:pt x="950" y="70"/>
                  </a:lnTo>
                  <a:lnTo>
                    <a:pt x="971" y="83"/>
                  </a:lnTo>
                  <a:lnTo>
                    <a:pt x="992" y="96"/>
                  </a:lnTo>
                  <a:lnTo>
                    <a:pt x="1010" y="112"/>
                  </a:lnTo>
                  <a:lnTo>
                    <a:pt x="1029" y="128"/>
                  </a:lnTo>
                  <a:lnTo>
                    <a:pt x="1047" y="145"/>
                  </a:lnTo>
                  <a:lnTo>
                    <a:pt x="1064" y="162"/>
                  </a:lnTo>
                  <a:lnTo>
                    <a:pt x="1080" y="181"/>
                  </a:lnTo>
                  <a:lnTo>
                    <a:pt x="1095" y="201"/>
                  </a:lnTo>
                  <a:lnTo>
                    <a:pt x="1110" y="221"/>
                  </a:lnTo>
                  <a:lnTo>
                    <a:pt x="1123" y="243"/>
                  </a:lnTo>
                  <a:lnTo>
                    <a:pt x="1135" y="265"/>
                  </a:lnTo>
                  <a:lnTo>
                    <a:pt x="1146" y="288"/>
                  </a:lnTo>
                  <a:lnTo>
                    <a:pt x="1157" y="312"/>
                  </a:lnTo>
                  <a:lnTo>
                    <a:pt x="1166" y="338"/>
                  </a:lnTo>
                  <a:lnTo>
                    <a:pt x="1173" y="363"/>
                  </a:lnTo>
                  <a:lnTo>
                    <a:pt x="1181" y="389"/>
                  </a:lnTo>
                  <a:lnTo>
                    <a:pt x="1186" y="416"/>
                  </a:lnTo>
                  <a:lnTo>
                    <a:pt x="1190" y="445"/>
                  </a:lnTo>
                  <a:lnTo>
                    <a:pt x="1194" y="473"/>
                  </a:lnTo>
                  <a:lnTo>
                    <a:pt x="1195" y="502"/>
                  </a:lnTo>
                  <a:lnTo>
                    <a:pt x="1196" y="533"/>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30" name="Freeform 10"/>
            <p:cNvSpPr>
              <a:spLocks noEditPoints="1"/>
            </p:cNvSpPr>
            <p:nvPr/>
          </p:nvSpPr>
          <p:spPr bwMode="auto">
            <a:xfrm>
              <a:off x="4618" y="3753"/>
              <a:ext cx="88" cy="91"/>
            </a:xfrm>
            <a:custGeom>
              <a:avLst/>
              <a:gdLst>
                <a:gd name="T0" fmla="*/ 305 w 1224"/>
                <a:gd name="T1" fmla="*/ 452 h 1261"/>
                <a:gd name="T2" fmla="*/ 330 w 1224"/>
                <a:gd name="T3" fmla="*/ 396 h 1261"/>
                <a:gd name="T4" fmla="*/ 372 w 1224"/>
                <a:gd name="T5" fmla="*/ 343 h 1261"/>
                <a:gd name="T6" fmla="*/ 427 w 1224"/>
                <a:gd name="T7" fmla="*/ 300 h 1261"/>
                <a:gd name="T8" fmla="*/ 493 w 1224"/>
                <a:gd name="T9" fmla="*/ 268 h 1261"/>
                <a:gd name="T10" fmla="*/ 566 w 1224"/>
                <a:gd name="T11" fmla="*/ 249 h 1261"/>
                <a:gd name="T12" fmla="*/ 642 w 1224"/>
                <a:gd name="T13" fmla="*/ 247 h 1261"/>
                <a:gd name="T14" fmla="*/ 713 w 1224"/>
                <a:gd name="T15" fmla="*/ 262 h 1261"/>
                <a:gd name="T16" fmla="*/ 776 w 1224"/>
                <a:gd name="T17" fmla="*/ 293 h 1261"/>
                <a:gd name="T18" fmla="*/ 827 w 1224"/>
                <a:gd name="T19" fmla="*/ 334 h 1261"/>
                <a:gd name="T20" fmla="*/ 867 w 1224"/>
                <a:gd name="T21" fmla="*/ 384 h 1261"/>
                <a:gd name="T22" fmla="*/ 893 w 1224"/>
                <a:gd name="T23" fmla="*/ 441 h 1261"/>
                <a:gd name="T24" fmla="*/ 902 w 1224"/>
                <a:gd name="T25" fmla="*/ 500 h 1261"/>
                <a:gd name="T26" fmla="*/ 1111 w 1224"/>
                <a:gd name="T27" fmla="*/ 236 h 1261"/>
                <a:gd name="T28" fmla="*/ 1050 w 1224"/>
                <a:gd name="T29" fmla="*/ 166 h 1261"/>
                <a:gd name="T30" fmla="*/ 978 w 1224"/>
                <a:gd name="T31" fmla="*/ 107 h 1261"/>
                <a:gd name="T32" fmla="*/ 894 w 1224"/>
                <a:gd name="T33" fmla="*/ 59 h 1261"/>
                <a:gd name="T34" fmla="*/ 802 w 1224"/>
                <a:gd name="T35" fmla="*/ 24 h 1261"/>
                <a:gd name="T36" fmla="*/ 700 w 1224"/>
                <a:gd name="T37" fmla="*/ 5 h 1261"/>
                <a:gd name="T38" fmla="*/ 590 w 1224"/>
                <a:gd name="T39" fmla="*/ 1 h 1261"/>
                <a:gd name="T40" fmla="*/ 485 w 1224"/>
                <a:gd name="T41" fmla="*/ 12 h 1261"/>
                <a:gd name="T42" fmla="*/ 386 w 1224"/>
                <a:gd name="T43" fmla="*/ 37 h 1261"/>
                <a:gd name="T44" fmla="*/ 295 w 1224"/>
                <a:gd name="T45" fmla="*/ 77 h 1261"/>
                <a:gd name="T46" fmla="*/ 214 w 1224"/>
                <a:gd name="T47" fmla="*/ 130 h 1261"/>
                <a:gd name="T48" fmla="*/ 145 w 1224"/>
                <a:gd name="T49" fmla="*/ 196 h 1261"/>
                <a:gd name="T50" fmla="*/ 88 w 1224"/>
                <a:gd name="T51" fmla="*/ 276 h 1261"/>
                <a:gd name="T52" fmla="*/ 44 w 1224"/>
                <a:gd name="T53" fmla="*/ 368 h 1261"/>
                <a:gd name="T54" fmla="*/ 15 w 1224"/>
                <a:gd name="T55" fmla="*/ 470 h 1261"/>
                <a:gd name="T56" fmla="*/ 1 w 1224"/>
                <a:gd name="T57" fmla="*/ 582 h 1261"/>
                <a:gd name="T58" fmla="*/ 4 w 1224"/>
                <a:gd name="T59" fmla="*/ 700 h 1261"/>
                <a:gd name="T60" fmla="*/ 19 w 1224"/>
                <a:gd name="T61" fmla="*/ 811 h 1261"/>
                <a:gd name="T62" fmla="*/ 52 w 1224"/>
                <a:gd name="T63" fmla="*/ 911 h 1261"/>
                <a:gd name="T64" fmla="*/ 99 w 1224"/>
                <a:gd name="T65" fmla="*/ 1000 h 1261"/>
                <a:gd name="T66" fmla="*/ 157 w 1224"/>
                <a:gd name="T67" fmla="*/ 1076 h 1261"/>
                <a:gd name="T68" fmla="*/ 229 w 1224"/>
                <a:gd name="T69" fmla="*/ 1141 h 1261"/>
                <a:gd name="T70" fmla="*/ 313 w 1224"/>
                <a:gd name="T71" fmla="*/ 1194 h 1261"/>
                <a:gd name="T72" fmla="*/ 405 w 1224"/>
                <a:gd name="T73" fmla="*/ 1232 h 1261"/>
                <a:gd name="T74" fmla="*/ 505 w 1224"/>
                <a:gd name="T75" fmla="*/ 1254 h 1261"/>
                <a:gd name="T76" fmla="*/ 612 w 1224"/>
                <a:gd name="T77" fmla="*/ 1261 h 1261"/>
                <a:gd name="T78" fmla="*/ 793 w 1224"/>
                <a:gd name="T79" fmla="*/ 1238 h 1261"/>
                <a:gd name="T80" fmla="*/ 951 w 1224"/>
                <a:gd name="T81" fmla="*/ 1172 h 1261"/>
                <a:gd name="T82" fmla="*/ 1075 w 1224"/>
                <a:gd name="T83" fmla="*/ 1069 h 1261"/>
                <a:gd name="T84" fmla="*/ 1158 w 1224"/>
                <a:gd name="T85" fmla="*/ 943 h 1261"/>
                <a:gd name="T86" fmla="*/ 871 w 1224"/>
                <a:gd name="T87" fmla="*/ 832 h 1261"/>
                <a:gd name="T88" fmla="*/ 820 w 1224"/>
                <a:gd name="T89" fmla="*/ 924 h 1261"/>
                <a:gd name="T90" fmla="*/ 734 w 1224"/>
                <a:gd name="T91" fmla="*/ 985 h 1261"/>
                <a:gd name="T92" fmla="*/ 621 w 1224"/>
                <a:gd name="T93" fmla="*/ 1010 h 1261"/>
                <a:gd name="T94" fmla="*/ 540 w 1224"/>
                <a:gd name="T95" fmla="*/ 1006 h 1261"/>
                <a:gd name="T96" fmla="*/ 471 w 1224"/>
                <a:gd name="T97" fmla="*/ 986 h 1261"/>
                <a:gd name="T98" fmla="*/ 410 w 1224"/>
                <a:gd name="T99" fmla="*/ 953 h 1261"/>
                <a:gd name="T100" fmla="*/ 360 w 1224"/>
                <a:gd name="T101" fmla="*/ 906 h 1261"/>
                <a:gd name="T102" fmla="*/ 322 w 1224"/>
                <a:gd name="T103" fmla="*/ 847 h 1261"/>
                <a:gd name="T104" fmla="*/ 302 w 1224"/>
                <a:gd name="T105" fmla="*/ 775 h 1261"/>
                <a:gd name="T106" fmla="*/ 1219 w 1224"/>
                <a:gd name="T107" fmla="*/ 700 h 1261"/>
                <a:gd name="T108" fmla="*/ 1222 w 1224"/>
                <a:gd name="T109" fmla="*/ 557 h 1261"/>
                <a:gd name="T110" fmla="*/ 1194 w 1224"/>
                <a:gd name="T111" fmla="*/ 415 h 1261"/>
                <a:gd name="T112" fmla="*/ 1141 w 1224"/>
                <a:gd name="T113" fmla="*/ 283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4" h="1261">
                  <a:moveTo>
                    <a:pt x="297" y="500"/>
                  </a:moveTo>
                  <a:lnTo>
                    <a:pt x="298" y="489"/>
                  </a:lnTo>
                  <a:lnTo>
                    <a:pt x="299" y="476"/>
                  </a:lnTo>
                  <a:lnTo>
                    <a:pt x="302" y="465"/>
                  </a:lnTo>
                  <a:lnTo>
                    <a:pt x="305" y="452"/>
                  </a:lnTo>
                  <a:lnTo>
                    <a:pt x="308" y="441"/>
                  </a:lnTo>
                  <a:lnTo>
                    <a:pt x="312" y="429"/>
                  </a:lnTo>
                  <a:lnTo>
                    <a:pt x="317" y="418"/>
                  </a:lnTo>
                  <a:lnTo>
                    <a:pt x="323" y="406"/>
                  </a:lnTo>
                  <a:lnTo>
                    <a:pt x="330" y="396"/>
                  </a:lnTo>
                  <a:lnTo>
                    <a:pt x="337" y="384"/>
                  </a:lnTo>
                  <a:lnTo>
                    <a:pt x="344" y="374"/>
                  </a:lnTo>
                  <a:lnTo>
                    <a:pt x="354" y="363"/>
                  </a:lnTo>
                  <a:lnTo>
                    <a:pt x="362" y="354"/>
                  </a:lnTo>
                  <a:lnTo>
                    <a:pt x="372" y="343"/>
                  </a:lnTo>
                  <a:lnTo>
                    <a:pt x="382" y="334"/>
                  </a:lnTo>
                  <a:lnTo>
                    <a:pt x="392" y="324"/>
                  </a:lnTo>
                  <a:lnTo>
                    <a:pt x="404" y="316"/>
                  </a:lnTo>
                  <a:lnTo>
                    <a:pt x="415" y="307"/>
                  </a:lnTo>
                  <a:lnTo>
                    <a:pt x="427" y="300"/>
                  </a:lnTo>
                  <a:lnTo>
                    <a:pt x="440" y="293"/>
                  </a:lnTo>
                  <a:lnTo>
                    <a:pt x="452" y="285"/>
                  </a:lnTo>
                  <a:lnTo>
                    <a:pt x="466" y="279"/>
                  </a:lnTo>
                  <a:lnTo>
                    <a:pt x="479" y="273"/>
                  </a:lnTo>
                  <a:lnTo>
                    <a:pt x="493" y="268"/>
                  </a:lnTo>
                  <a:lnTo>
                    <a:pt x="508" y="262"/>
                  </a:lnTo>
                  <a:lnTo>
                    <a:pt x="521" y="258"/>
                  </a:lnTo>
                  <a:lnTo>
                    <a:pt x="536" y="254"/>
                  </a:lnTo>
                  <a:lnTo>
                    <a:pt x="551" y="251"/>
                  </a:lnTo>
                  <a:lnTo>
                    <a:pt x="566" y="249"/>
                  </a:lnTo>
                  <a:lnTo>
                    <a:pt x="582" y="247"/>
                  </a:lnTo>
                  <a:lnTo>
                    <a:pt x="596" y="246"/>
                  </a:lnTo>
                  <a:lnTo>
                    <a:pt x="612" y="246"/>
                  </a:lnTo>
                  <a:lnTo>
                    <a:pt x="628" y="246"/>
                  </a:lnTo>
                  <a:lnTo>
                    <a:pt x="642" y="247"/>
                  </a:lnTo>
                  <a:lnTo>
                    <a:pt x="657" y="249"/>
                  </a:lnTo>
                  <a:lnTo>
                    <a:pt x="672" y="251"/>
                  </a:lnTo>
                  <a:lnTo>
                    <a:pt x="686" y="254"/>
                  </a:lnTo>
                  <a:lnTo>
                    <a:pt x="700" y="258"/>
                  </a:lnTo>
                  <a:lnTo>
                    <a:pt x="713" y="262"/>
                  </a:lnTo>
                  <a:lnTo>
                    <a:pt x="726" y="268"/>
                  </a:lnTo>
                  <a:lnTo>
                    <a:pt x="740" y="273"/>
                  </a:lnTo>
                  <a:lnTo>
                    <a:pt x="752" y="279"/>
                  </a:lnTo>
                  <a:lnTo>
                    <a:pt x="764" y="285"/>
                  </a:lnTo>
                  <a:lnTo>
                    <a:pt x="776" y="293"/>
                  </a:lnTo>
                  <a:lnTo>
                    <a:pt x="787" y="300"/>
                  </a:lnTo>
                  <a:lnTo>
                    <a:pt x="798" y="307"/>
                  </a:lnTo>
                  <a:lnTo>
                    <a:pt x="809" y="316"/>
                  </a:lnTo>
                  <a:lnTo>
                    <a:pt x="818" y="324"/>
                  </a:lnTo>
                  <a:lnTo>
                    <a:pt x="827" y="334"/>
                  </a:lnTo>
                  <a:lnTo>
                    <a:pt x="837" y="343"/>
                  </a:lnTo>
                  <a:lnTo>
                    <a:pt x="845" y="354"/>
                  </a:lnTo>
                  <a:lnTo>
                    <a:pt x="854" y="363"/>
                  </a:lnTo>
                  <a:lnTo>
                    <a:pt x="861" y="374"/>
                  </a:lnTo>
                  <a:lnTo>
                    <a:pt x="867" y="384"/>
                  </a:lnTo>
                  <a:lnTo>
                    <a:pt x="873" y="396"/>
                  </a:lnTo>
                  <a:lnTo>
                    <a:pt x="880" y="406"/>
                  </a:lnTo>
                  <a:lnTo>
                    <a:pt x="885" y="418"/>
                  </a:lnTo>
                  <a:lnTo>
                    <a:pt x="889" y="429"/>
                  </a:lnTo>
                  <a:lnTo>
                    <a:pt x="893" y="441"/>
                  </a:lnTo>
                  <a:lnTo>
                    <a:pt x="896" y="452"/>
                  </a:lnTo>
                  <a:lnTo>
                    <a:pt x="899" y="465"/>
                  </a:lnTo>
                  <a:lnTo>
                    <a:pt x="901" y="476"/>
                  </a:lnTo>
                  <a:lnTo>
                    <a:pt x="902" y="489"/>
                  </a:lnTo>
                  <a:lnTo>
                    <a:pt x="902" y="500"/>
                  </a:lnTo>
                  <a:lnTo>
                    <a:pt x="297" y="500"/>
                  </a:lnTo>
                  <a:close/>
                  <a:moveTo>
                    <a:pt x="1141" y="283"/>
                  </a:moveTo>
                  <a:lnTo>
                    <a:pt x="1132" y="267"/>
                  </a:lnTo>
                  <a:lnTo>
                    <a:pt x="1121" y="251"/>
                  </a:lnTo>
                  <a:lnTo>
                    <a:pt x="1111" y="236"/>
                  </a:lnTo>
                  <a:lnTo>
                    <a:pt x="1099" y="220"/>
                  </a:lnTo>
                  <a:lnTo>
                    <a:pt x="1088" y="207"/>
                  </a:lnTo>
                  <a:lnTo>
                    <a:pt x="1076" y="192"/>
                  </a:lnTo>
                  <a:lnTo>
                    <a:pt x="1064" y="178"/>
                  </a:lnTo>
                  <a:lnTo>
                    <a:pt x="1050" y="166"/>
                  </a:lnTo>
                  <a:lnTo>
                    <a:pt x="1037" y="153"/>
                  </a:lnTo>
                  <a:lnTo>
                    <a:pt x="1023" y="141"/>
                  </a:lnTo>
                  <a:lnTo>
                    <a:pt x="1008" y="129"/>
                  </a:lnTo>
                  <a:lnTo>
                    <a:pt x="994" y="118"/>
                  </a:lnTo>
                  <a:lnTo>
                    <a:pt x="978" y="107"/>
                  </a:lnTo>
                  <a:lnTo>
                    <a:pt x="962" y="96"/>
                  </a:lnTo>
                  <a:lnTo>
                    <a:pt x="947" y="86"/>
                  </a:lnTo>
                  <a:lnTo>
                    <a:pt x="930" y="77"/>
                  </a:lnTo>
                  <a:lnTo>
                    <a:pt x="912" y="67"/>
                  </a:lnTo>
                  <a:lnTo>
                    <a:pt x="894" y="59"/>
                  </a:lnTo>
                  <a:lnTo>
                    <a:pt x="877" y="50"/>
                  </a:lnTo>
                  <a:lnTo>
                    <a:pt x="859" y="43"/>
                  </a:lnTo>
                  <a:lnTo>
                    <a:pt x="840" y="37"/>
                  </a:lnTo>
                  <a:lnTo>
                    <a:pt x="821" y="30"/>
                  </a:lnTo>
                  <a:lnTo>
                    <a:pt x="802" y="24"/>
                  </a:lnTo>
                  <a:lnTo>
                    <a:pt x="783" y="19"/>
                  </a:lnTo>
                  <a:lnTo>
                    <a:pt x="763" y="15"/>
                  </a:lnTo>
                  <a:lnTo>
                    <a:pt x="742" y="12"/>
                  </a:lnTo>
                  <a:lnTo>
                    <a:pt x="721" y="7"/>
                  </a:lnTo>
                  <a:lnTo>
                    <a:pt x="700" y="5"/>
                  </a:lnTo>
                  <a:lnTo>
                    <a:pt x="679" y="3"/>
                  </a:lnTo>
                  <a:lnTo>
                    <a:pt x="657" y="2"/>
                  </a:lnTo>
                  <a:lnTo>
                    <a:pt x="635" y="1"/>
                  </a:lnTo>
                  <a:lnTo>
                    <a:pt x="612" y="0"/>
                  </a:lnTo>
                  <a:lnTo>
                    <a:pt x="590" y="1"/>
                  </a:lnTo>
                  <a:lnTo>
                    <a:pt x="568" y="2"/>
                  </a:lnTo>
                  <a:lnTo>
                    <a:pt x="547" y="3"/>
                  </a:lnTo>
                  <a:lnTo>
                    <a:pt x="526" y="5"/>
                  </a:lnTo>
                  <a:lnTo>
                    <a:pt x="505" y="7"/>
                  </a:lnTo>
                  <a:lnTo>
                    <a:pt x="485" y="12"/>
                  </a:lnTo>
                  <a:lnTo>
                    <a:pt x="465" y="15"/>
                  </a:lnTo>
                  <a:lnTo>
                    <a:pt x="444" y="19"/>
                  </a:lnTo>
                  <a:lnTo>
                    <a:pt x="425" y="24"/>
                  </a:lnTo>
                  <a:lnTo>
                    <a:pt x="405" y="30"/>
                  </a:lnTo>
                  <a:lnTo>
                    <a:pt x="386" y="37"/>
                  </a:lnTo>
                  <a:lnTo>
                    <a:pt x="367" y="43"/>
                  </a:lnTo>
                  <a:lnTo>
                    <a:pt x="349" y="50"/>
                  </a:lnTo>
                  <a:lnTo>
                    <a:pt x="331" y="59"/>
                  </a:lnTo>
                  <a:lnTo>
                    <a:pt x="313" y="67"/>
                  </a:lnTo>
                  <a:lnTo>
                    <a:pt x="295" y="77"/>
                  </a:lnTo>
                  <a:lnTo>
                    <a:pt x="277" y="86"/>
                  </a:lnTo>
                  <a:lnTo>
                    <a:pt x="261" y="97"/>
                  </a:lnTo>
                  <a:lnTo>
                    <a:pt x="245" y="107"/>
                  </a:lnTo>
                  <a:lnTo>
                    <a:pt x="229" y="118"/>
                  </a:lnTo>
                  <a:lnTo>
                    <a:pt x="214" y="130"/>
                  </a:lnTo>
                  <a:lnTo>
                    <a:pt x="199" y="142"/>
                  </a:lnTo>
                  <a:lnTo>
                    <a:pt x="184" y="154"/>
                  </a:lnTo>
                  <a:lnTo>
                    <a:pt x="171" y="168"/>
                  </a:lnTo>
                  <a:lnTo>
                    <a:pt x="157" y="182"/>
                  </a:lnTo>
                  <a:lnTo>
                    <a:pt x="145" y="196"/>
                  </a:lnTo>
                  <a:lnTo>
                    <a:pt x="132" y="211"/>
                  </a:lnTo>
                  <a:lnTo>
                    <a:pt x="121" y="226"/>
                  </a:lnTo>
                  <a:lnTo>
                    <a:pt x="109" y="242"/>
                  </a:lnTo>
                  <a:lnTo>
                    <a:pt x="99" y="258"/>
                  </a:lnTo>
                  <a:lnTo>
                    <a:pt x="88" y="276"/>
                  </a:lnTo>
                  <a:lnTo>
                    <a:pt x="79" y="294"/>
                  </a:lnTo>
                  <a:lnTo>
                    <a:pt x="69" y="312"/>
                  </a:lnTo>
                  <a:lnTo>
                    <a:pt x="60" y="331"/>
                  </a:lnTo>
                  <a:lnTo>
                    <a:pt x="52" y="349"/>
                  </a:lnTo>
                  <a:lnTo>
                    <a:pt x="44" y="368"/>
                  </a:lnTo>
                  <a:lnTo>
                    <a:pt x="37" y="388"/>
                  </a:lnTo>
                  <a:lnTo>
                    <a:pt x="31" y="408"/>
                  </a:lnTo>
                  <a:lnTo>
                    <a:pt x="24" y="428"/>
                  </a:lnTo>
                  <a:lnTo>
                    <a:pt x="19" y="449"/>
                  </a:lnTo>
                  <a:lnTo>
                    <a:pt x="15" y="470"/>
                  </a:lnTo>
                  <a:lnTo>
                    <a:pt x="11" y="492"/>
                  </a:lnTo>
                  <a:lnTo>
                    <a:pt x="8" y="514"/>
                  </a:lnTo>
                  <a:lnTo>
                    <a:pt x="6" y="536"/>
                  </a:lnTo>
                  <a:lnTo>
                    <a:pt x="4" y="559"/>
                  </a:lnTo>
                  <a:lnTo>
                    <a:pt x="1" y="582"/>
                  </a:lnTo>
                  <a:lnTo>
                    <a:pt x="0" y="605"/>
                  </a:lnTo>
                  <a:lnTo>
                    <a:pt x="0" y="630"/>
                  </a:lnTo>
                  <a:lnTo>
                    <a:pt x="0" y="654"/>
                  </a:lnTo>
                  <a:lnTo>
                    <a:pt x="1" y="677"/>
                  </a:lnTo>
                  <a:lnTo>
                    <a:pt x="4" y="700"/>
                  </a:lnTo>
                  <a:lnTo>
                    <a:pt x="6" y="723"/>
                  </a:lnTo>
                  <a:lnTo>
                    <a:pt x="8" y="746"/>
                  </a:lnTo>
                  <a:lnTo>
                    <a:pt x="11" y="768"/>
                  </a:lnTo>
                  <a:lnTo>
                    <a:pt x="15" y="789"/>
                  </a:lnTo>
                  <a:lnTo>
                    <a:pt x="19" y="811"/>
                  </a:lnTo>
                  <a:lnTo>
                    <a:pt x="24" y="832"/>
                  </a:lnTo>
                  <a:lnTo>
                    <a:pt x="31" y="852"/>
                  </a:lnTo>
                  <a:lnTo>
                    <a:pt x="37" y="872"/>
                  </a:lnTo>
                  <a:lnTo>
                    <a:pt x="44" y="892"/>
                  </a:lnTo>
                  <a:lnTo>
                    <a:pt x="52" y="911"/>
                  </a:lnTo>
                  <a:lnTo>
                    <a:pt x="60" y="930"/>
                  </a:lnTo>
                  <a:lnTo>
                    <a:pt x="69" y="947"/>
                  </a:lnTo>
                  <a:lnTo>
                    <a:pt x="79" y="965"/>
                  </a:lnTo>
                  <a:lnTo>
                    <a:pt x="88" y="983"/>
                  </a:lnTo>
                  <a:lnTo>
                    <a:pt x="99" y="1000"/>
                  </a:lnTo>
                  <a:lnTo>
                    <a:pt x="109" y="1016"/>
                  </a:lnTo>
                  <a:lnTo>
                    <a:pt x="121" y="1031"/>
                  </a:lnTo>
                  <a:lnTo>
                    <a:pt x="132" y="1047"/>
                  </a:lnTo>
                  <a:lnTo>
                    <a:pt x="145" y="1062"/>
                  </a:lnTo>
                  <a:lnTo>
                    <a:pt x="157" y="1076"/>
                  </a:lnTo>
                  <a:lnTo>
                    <a:pt x="171" y="1090"/>
                  </a:lnTo>
                  <a:lnTo>
                    <a:pt x="184" y="1104"/>
                  </a:lnTo>
                  <a:lnTo>
                    <a:pt x="199" y="1117"/>
                  </a:lnTo>
                  <a:lnTo>
                    <a:pt x="214" y="1130"/>
                  </a:lnTo>
                  <a:lnTo>
                    <a:pt x="229" y="1141"/>
                  </a:lnTo>
                  <a:lnTo>
                    <a:pt x="245" y="1153"/>
                  </a:lnTo>
                  <a:lnTo>
                    <a:pt x="261" y="1165"/>
                  </a:lnTo>
                  <a:lnTo>
                    <a:pt x="277" y="1175"/>
                  </a:lnTo>
                  <a:lnTo>
                    <a:pt x="295" y="1186"/>
                  </a:lnTo>
                  <a:lnTo>
                    <a:pt x="313" y="1194"/>
                  </a:lnTo>
                  <a:lnTo>
                    <a:pt x="331" y="1203"/>
                  </a:lnTo>
                  <a:lnTo>
                    <a:pt x="349" y="1211"/>
                  </a:lnTo>
                  <a:lnTo>
                    <a:pt x="367" y="1218"/>
                  </a:lnTo>
                  <a:lnTo>
                    <a:pt x="386" y="1225"/>
                  </a:lnTo>
                  <a:lnTo>
                    <a:pt x="405" y="1232"/>
                  </a:lnTo>
                  <a:lnTo>
                    <a:pt x="425" y="1237"/>
                  </a:lnTo>
                  <a:lnTo>
                    <a:pt x="444" y="1242"/>
                  </a:lnTo>
                  <a:lnTo>
                    <a:pt x="465" y="1246"/>
                  </a:lnTo>
                  <a:lnTo>
                    <a:pt x="485" y="1251"/>
                  </a:lnTo>
                  <a:lnTo>
                    <a:pt x="505" y="1254"/>
                  </a:lnTo>
                  <a:lnTo>
                    <a:pt x="526" y="1256"/>
                  </a:lnTo>
                  <a:lnTo>
                    <a:pt x="547" y="1258"/>
                  </a:lnTo>
                  <a:lnTo>
                    <a:pt x="568" y="1260"/>
                  </a:lnTo>
                  <a:lnTo>
                    <a:pt x="590" y="1261"/>
                  </a:lnTo>
                  <a:lnTo>
                    <a:pt x="612" y="1261"/>
                  </a:lnTo>
                  <a:lnTo>
                    <a:pt x="651" y="1260"/>
                  </a:lnTo>
                  <a:lnTo>
                    <a:pt x="687" y="1257"/>
                  </a:lnTo>
                  <a:lnTo>
                    <a:pt x="724" y="1253"/>
                  </a:lnTo>
                  <a:lnTo>
                    <a:pt x="758" y="1246"/>
                  </a:lnTo>
                  <a:lnTo>
                    <a:pt x="793" y="1238"/>
                  </a:lnTo>
                  <a:lnTo>
                    <a:pt x="826" y="1228"/>
                  </a:lnTo>
                  <a:lnTo>
                    <a:pt x="860" y="1216"/>
                  </a:lnTo>
                  <a:lnTo>
                    <a:pt x="892" y="1202"/>
                  </a:lnTo>
                  <a:lnTo>
                    <a:pt x="923" y="1188"/>
                  </a:lnTo>
                  <a:lnTo>
                    <a:pt x="951" y="1172"/>
                  </a:lnTo>
                  <a:lnTo>
                    <a:pt x="979" y="1154"/>
                  </a:lnTo>
                  <a:lnTo>
                    <a:pt x="1005" y="1135"/>
                  </a:lnTo>
                  <a:lnTo>
                    <a:pt x="1029" y="1114"/>
                  </a:lnTo>
                  <a:lnTo>
                    <a:pt x="1053" y="1092"/>
                  </a:lnTo>
                  <a:lnTo>
                    <a:pt x="1075" y="1069"/>
                  </a:lnTo>
                  <a:lnTo>
                    <a:pt x="1096" y="1044"/>
                  </a:lnTo>
                  <a:lnTo>
                    <a:pt x="1114" y="1020"/>
                  </a:lnTo>
                  <a:lnTo>
                    <a:pt x="1130" y="995"/>
                  </a:lnTo>
                  <a:lnTo>
                    <a:pt x="1145" y="969"/>
                  </a:lnTo>
                  <a:lnTo>
                    <a:pt x="1158" y="943"/>
                  </a:lnTo>
                  <a:lnTo>
                    <a:pt x="1170" y="917"/>
                  </a:lnTo>
                  <a:lnTo>
                    <a:pt x="1180" y="889"/>
                  </a:lnTo>
                  <a:lnTo>
                    <a:pt x="1189" y="860"/>
                  </a:lnTo>
                  <a:lnTo>
                    <a:pt x="1197" y="832"/>
                  </a:lnTo>
                  <a:lnTo>
                    <a:pt x="871" y="832"/>
                  </a:lnTo>
                  <a:lnTo>
                    <a:pt x="865" y="853"/>
                  </a:lnTo>
                  <a:lnTo>
                    <a:pt x="856" y="873"/>
                  </a:lnTo>
                  <a:lnTo>
                    <a:pt x="845" y="891"/>
                  </a:lnTo>
                  <a:lnTo>
                    <a:pt x="834" y="909"/>
                  </a:lnTo>
                  <a:lnTo>
                    <a:pt x="820" y="924"/>
                  </a:lnTo>
                  <a:lnTo>
                    <a:pt x="806" y="939"/>
                  </a:lnTo>
                  <a:lnTo>
                    <a:pt x="790" y="953"/>
                  </a:lnTo>
                  <a:lnTo>
                    <a:pt x="772" y="965"/>
                  </a:lnTo>
                  <a:lnTo>
                    <a:pt x="753" y="976"/>
                  </a:lnTo>
                  <a:lnTo>
                    <a:pt x="734" y="985"/>
                  </a:lnTo>
                  <a:lnTo>
                    <a:pt x="713" y="993"/>
                  </a:lnTo>
                  <a:lnTo>
                    <a:pt x="692" y="999"/>
                  </a:lnTo>
                  <a:lnTo>
                    <a:pt x="670" y="1004"/>
                  </a:lnTo>
                  <a:lnTo>
                    <a:pt x="646" y="1008"/>
                  </a:lnTo>
                  <a:lnTo>
                    <a:pt x="621" y="1010"/>
                  </a:lnTo>
                  <a:lnTo>
                    <a:pt x="597" y="1011"/>
                  </a:lnTo>
                  <a:lnTo>
                    <a:pt x="583" y="1010"/>
                  </a:lnTo>
                  <a:lnTo>
                    <a:pt x="568" y="1009"/>
                  </a:lnTo>
                  <a:lnTo>
                    <a:pt x="554" y="1008"/>
                  </a:lnTo>
                  <a:lnTo>
                    <a:pt x="540" y="1006"/>
                  </a:lnTo>
                  <a:lnTo>
                    <a:pt x="525" y="1003"/>
                  </a:lnTo>
                  <a:lnTo>
                    <a:pt x="512" y="1000"/>
                  </a:lnTo>
                  <a:lnTo>
                    <a:pt x="498" y="996"/>
                  </a:lnTo>
                  <a:lnTo>
                    <a:pt x="485" y="991"/>
                  </a:lnTo>
                  <a:lnTo>
                    <a:pt x="471" y="986"/>
                  </a:lnTo>
                  <a:lnTo>
                    <a:pt x="458" y="981"/>
                  </a:lnTo>
                  <a:lnTo>
                    <a:pt x="446" y="975"/>
                  </a:lnTo>
                  <a:lnTo>
                    <a:pt x="433" y="968"/>
                  </a:lnTo>
                  <a:lnTo>
                    <a:pt x="422" y="961"/>
                  </a:lnTo>
                  <a:lnTo>
                    <a:pt x="410" y="953"/>
                  </a:lnTo>
                  <a:lnTo>
                    <a:pt x="400" y="944"/>
                  </a:lnTo>
                  <a:lnTo>
                    <a:pt x="388" y="936"/>
                  </a:lnTo>
                  <a:lnTo>
                    <a:pt x="379" y="926"/>
                  </a:lnTo>
                  <a:lnTo>
                    <a:pt x="369" y="917"/>
                  </a:lnTo>
                  <a:lnTo>
                    <a:pt x="360" y="906"/>
                  </a:lnTo>
                  <a:lnTo>
                    <a:pt x="352" y="895"/>
                  </a:lnTo>
                  <a:lnTo>
                    <a:pt x="343" y="883"/>
                  </a:lnTo>
                  <a:lnTo>
                    <a:pt x="336" y="872"/>
                  </a:lnTo>
                  <a:lnTo>
                    <a:pt x="329" y="859"/>
                  </a:lnTo>
                  <a:lnTo>
                    <a:pt x="322" y="847"/>
                  </a:lnTo>
                  <a:lnTo>
                    <a:pt x="317" y="833"/>
                  </a:lnTo>
                  <a:lnTo>
                    <a:pt x="312" y="819"/>
                  </a:lnTo>
                  <a:lnTo>
                    <a:pt x="308" y="806"/>
                  </a:lnTo>
                  <a:lnTo>
                    <a:pt x="304" y="791"/>
                  </a:lnTo>
                  <a:lnTo>
                    <a:pt x="302" y="775"/>
                  </a:lnTo>
                  <a:lnTo>
                    <a:pt x="299" y="761"/>
                  </a:lnTo>
                  <a:lnTo>
                    <a:pt x="298" y="744"/>
                  </a:lnTo>
                  <a:lnTo>
                    <a:pt x="297" y="728"/>
                  </a:lnTo>
                  <a:lnTo>
                    <a:pt x="1214" y="728"/>
                  </a:lnTo>
                  <a:lnTo>
                    <a:pt x="1219" y="700"/>
                  </a:lnTo>
                  <a:lnTo>
                    <a:pt x="1222" y="673"/>
                  </a:lnTo>
                  <a:lnTo>
                    <a:pt x="1224" y="644"/>
                  </a:lnTo>
                  <a:lnTo>
                    <a:pt x="1224" y="615"/>
                  </a:lnTo>
                  <a:lnTo>
                    <a:pt x="1224" y="587"/>
                  </a:lnTo>
                  <a:lnTo>
                    <a:pt x="1222" y="557"/>
                  </a:lnTo>
                  <a:lnTo>
                    <a:pt x="1219" y="529"/>
                  </a:lnTo>
                  <a:lnTo>
                    <a:pt x="1214" y="500"/>
                  </a:lnTo>
                  <a:lnTo>
                    <a:pt x="1209" y="471"/>
                  </a:lnTo>
                  <a:lnTo>
                    <a:pt x="1203" y="443"/>
                  </a:lnTo>
                  <a:lnTo>
                    <a:pt x="1194" y="415"/>
                  </a:lnTo>
                  <a:lnTo>
                    <a:pt x="1186" y="387"/>
                  </a:lnTo>
                  <a:lnTo>
                    <a:pt x="1177" y="361"/>
                  </a:lnTo>
                  <a:lnTo>
                    <a:pt x="1165" y="334"/>
                  </a:lnTo>
                  <a:lnTo>
                    <a:pt x="1154" y="308"/>
                  </a:lnTo>
                  <a:lnTo>
                    <a:pt x="1141" y="283"/>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31" name="Freeform 11"/>
            <p:cNvSpPr>
              <a:spLocks/>
            </p:cNvSpPr>
            <p:nvPr/>
          </p:nvSpPr>
          <p:spPr bwMode="auto">
            <a:xfrm>
              <a:off x="4716" y="3753"/>
              <a:ext cx="54" cy="89"/>
            </a:xfrm>
            <a:custGeom>
              <a:avLst/>
              <a:gdLst>
                <a:gd name="T0" fmla="*/ 753 w 753"/>
                <a:gd name="T1" fmla="*/ 0 h 1245"/>
                <a:gd name="T2" fmla="*/ 753 w 753"/>
                <a:gd name="T3" fmla="*/ 280 h 1245"/>
                <a:gd name="T4" fmla="*/ 721 w 753"/>
                <a:gd name="T5" fmla="*/ 281 h 1245"/>
                <a:gd name="T6" fmla="*/ 689 w 753"/>
                <a:gd name="T7" fmla="*/ 282 h 1245"/>
                <a:gd name="T8" fmla="*/ 660 w 753"/>
                <a:gd name="T9" fmla="*/ 283 h 1245"/>
                <a:gd name="T10" fmla="*/ 632 w 753"/>
                <a:gd name="T11" fmla="*/ 286 h 1245"/>
                <a:gd name="T12" fmla="*/ 606 w 753"/>
                <a:gd name="T13" fmla="*/ 290 h 1245"/>
                <a:gd name="T14" fmla="*/ 580 w 753"/>
                <a:gd name="T15" fmla="*/ 294 h 1245"/>
                <a:gd name="T16" fmla="*/ 556 w 753"/>
                <a:gd name="T17" fmla="*/ 299 h 1245"/>
                <a:gd name="T18" fmla="*/ 534 w 753"/>
                <a:gd name="T19" fmla="*/ 305 h 1245"/>
                <a:gd name="T20" fmla="*/ 514 w 753"/>
                <a:gd name="T21" fmla="*/ 312 h 1245"/>
                <a:gd name="T22" fmla="*/ 494 w 753"/>
                <a:gd name="T23" fmla="*/ 319 h 1245"/>
                <a:gd name="T24" fmla="*/ 475 w 753"/>
                <a:gd name="T25" fmla="*/ 327 h 1245"/>
                <a:gd name="T26" fmla="*/ 457 w 753"/>
                <a:gd name="T27" fmla="*/ 337 h 1245"/>
                <a:gd name="T28" fmla="*/ 441 w 753"/>
                <a:gd name="T29" fmla="*/ 346 h 1245"/>
                <a:gd name="T30" fmla="*/ 427 w 753"/>
                <a:gd name="T31" fmla="*/ 358 h 1245"/>
                <a:gd name="T32" fmla="*/ 412 w 753"/>
                <a:gd name="T33" fmla="*/ 369 h 1245"/>
                <a:gd name="T34" fmla="*/ 400 w 753"/>
                <a:gd name="T35" fmla="*/ 382 h 1245"/>
                <a:gd name="T36" fmla="*/ 388 w 753"/>
                <a:gd name="T37" fmla="*/ 395 h 1245"/>
                <a:gd name="T38" fmla="*/ 377 w 753"/>
                <a:gd name="T39" fmla="*/ 410 h 1245"/>
                <a:gd name="T40" fmla="*/ 367 w 753"/>
                <a:gd name="T41" fmla="*/ 425 h 1245"/>
                <a:gd name="T42" fmla="*/ 358 w 753"/>
                <a:gd name="T43" fmla="*/ 442 h 1245"/>
                <a:gd name="T44" fmla="*/ 350 w 753"/>
                <a:gd name="T45" fmla="*/ 458 h 1245"/>
                <a:gd name="T46" fmla="*/ 343 w 753"/>
                <a:gd name="T47" fmla="*/ 476 h 1245"/>
                <a:gd name="T48" fmla="*/ 337 w 753"/>
                <a:gd name="T49" fmla="*/ 496 h 1245"/>
                <a:gd name="T50" fmla="*/ 332 w 753"/>
                <a:gd name="T51" fmla="*/ 516 h 1245"/>
                <a:gd name="T52" fmla="*/ 326 w 753"/>
                <a:gd name="T53" fmla="*/ 537 h 1245"/>
                <a:gd name="T54" fmla="*/ 322 w 753"/>
                <a:gd name="T55" fmla="*/ 559 h 1245"/>
                <a:gd name="T56" fmla="*/ 319 w 753"/>
                <a:gd name="T57" fmla="*/ 582 h 1245"/>
                <a:gd name="T58" fmla="*/ 317 w 753"/>
                <a:gd name="T59" fmla="*/ 606 h 1245"/>
                <a:gd name="T60" fmla="*/ 315 w 753"/>
                <a:gd name="T61" fmla="*/ 630 h 1245"/>
                <a:gd name="T62" fmla="*/ 314 w 753"/>
                <a:gd name="T63" fmla="*/ 657 h 1245"/>
                <a:gd name="T64" fmla="*/ 313 w 753"/>
                <a:gd name="T65" fmla="*/ 684 h 1245"/>
                <a:gd name="T66" fmla="*/ 313 w 753"/>
                <a:gd name="T67" fmla="*/ 712 h 1245"/>
                <a:gd name="T68" fmla="*/ 313 w 753"/>
                <a:gd name="T69" fmla="*/ 1245 h 1245"/>
                <a:gd name="T70" fmla="*/ 0 w 753"/>
                <a:gd name="T71" fmla="*/ 1245 h 1245"/>
                <a:gd name="T72" fmla="*/ 0 w 753"/>
                <a:gd name="T73" fmla="*/ 15 h 1245"/>
                <a:gd name="T74" fmla="*/ 313 w 753"/>
                <a:gd name="T75" fmla="*/ 15 h 1245"/>
                <a:gd name="T76" fmla="*/ 313 w 753"/>
                <a:gd name="T77" fmla="*/ 172 h 1245"/>
                <a:gd name="T78" fmla="*/ 328 w 753"/>
                <a:gd name="T79" fmla="*/ 152 h 1245"/>
                <a:gd name="T80" fmla="*/ 346 w 753"/>
                <a:gd name="T81" fmla="*/ 134 h 1245"/>
                <a:gd name="T82" fmla="*/ 365 w 753"/>
                <a:gd name="T83" fmla="*/ 116 h 1245"/>
                <a:gd name="T84" fmla="*/ 386 w 753"/>
                <a:gd name="T85" fmla="*/ 100 h 1245"/>
                <a:gd name="T86" fmla="*/ 408 w 753"/>
                <a:gd name="T87" fmla="*/ 85 h 1245"/>
                <a:gd name="T88" fmla="*/ 431 w 753"/>
                <a:gd name="T89" fmla="*/ 70 h 1245"/>
                <a:gd name="T90" fmla="*/ 456 w 753"/>
                <a:gd name="T91" fmla="*/ 58 h 1245"/>
                <a:gd name="T92" fmla="*/ 482 w 753"/>
                <a:gd name="T93" fmla="*/ 46 h 1245"/>
                <a:gd name="T94" fmla="*/ 510 w 753"/>
                <a:gd name="T95" fmla="*/ 36 h 1245"/>
                <a:gd name="T96" fmla="*/ 541 w 753"/>
                <a:gd name="T97" fmla="*/ 26 h 1245"/>
                <a:gd name="T98" fmla="*/ 571 w 753"/>
                <a:gd name="T99" fmla="*/ 19 h 1245"/>
                <a:gd name="T100" fmla="*/ 605 w 753"/>
                <a:gd name="T101" fmla="*/ 11 h 1245"/>
                <a:gd name="T102" fmla="*/ 639 w 753"/>
                <a:gd name="T103" fmla="*/ 6 h 1245"/>
                <a:gd name="T104" fmla="*/ 676 w 753"/>
                <a:gd name="T105" fmla="*/ 3 h 1245"/>
                <a:gd name="T106" fmla="*/ 713 w 753"/>
                <a:gd name="T107" fmla="*/ 1 h 1245"/>
                <a:gd name="T108" fmla="*/ 753 w 753"/>
                <a:gd name="T109"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3" h="1245">
                  <a:moveTo>
                    <a:pt x="753" y="0"/>
                  </a:moveTo>
                  <a:lnTo>
                    <a:pt x="753" y="280"/>
                  </a:lnTo>
                  <a:lnTo>
                    <a:pt x="721" y="281"/>
                  </a:lnTo>
                  <a:lnTo>
                    <a:pt x="689" y="282"/>
                  </a:lnTo>
                  <a:lnTo>
                    <a:pt x="660" y="283"/>
                  </a:lnTo>
                  <a:lnTo>
                    <a:pt x="632" y="286"/>
                  </a:lnTo>
                  <a:lnTo>
                    <a:pt x="606" y="290"/>
                  </a:lnTo>
                  <a:lnTo>
                    <a:pt x="580" y="294"/>
                  </a:lnTo>
                  <a:lnTo>
                    <a:pt x="556" y="299"/>
                  </a:lnTo>
                  <a:lnTo>
                    <a:pt x="534" y="305"/>
                  </a:lnTo>
                  <a:lnTo>
                    <a:pt x="514" y="312"/>
                  </a:lnTo>
                  <a:lnTo>
                    <a:pt x="494" y="319"/>
                  </a:lnTo>
                  <a:lnTo>
                    <a:pt x="475" y="327"/>
                  </a:lnTo>
                  <a:lnTo>
                    <a:pt x="457" y="337"/>
                  </a:lnTo>
                  <a:lnTo>
                    <a:pt x="441" y="346"/>
                  </a:lnTo>
                  <a:lnTo>
                    <a:pt x="427" y="358"/>
                  </a:lnTo>
                  <a:lnTo>
                    <a:pt x="412" y="369"/>
                  </a:lnTo>
                  <a:lnTo>
                    <a:pt x="400" y="382"/>
                  </a:lnTo>
                  <a:lnTo>
                    <a:pt x="388" y="395"/>
                  </a:lnTo>
                  <a:lnTo>
                    <a:pt x="377" y="410"/>
                  </a:lnTo>
                  <a:lnTo>
                    <a:pt x="367" y="425"/>
                  </a:lnTo>
                  <a:lnTo>
                    <a:pt x="358" y="442"/>
                  </a:lnTo>
                  <a:lnTo>
                    <a:pt x="350" y="458"/>
                  </a:lnTo>
                  <a:lnTo>
                    <a:pt x="343" y="476"/>
                  </a:lnTo>
                  <a:lnTo>
                    <a:pt x="337" y="496"/>
                  </a:lnTo>
                  <a:lnTo>
                    <a:pt x="332" y="516"/>
                  </a:lnTo>
                  <a:lnTo>
                    <a:pt x="326" y="537"/>
                  </a:lnTo>
                  <a:lnTo>
                    <a:pt x="322" y="559"/>
                  </a:lnTo>
                  <a:lnTo>
                    <a:pt x="319" y="582"/>
                  </a:lnTo>
                  <a:lnTo>
                    <a:pt x="317" y="606"/>
                  </a:lnTo>
                  <a:lnTo>
                    <a:pt x="315" y="630"/>
                  </a:lnTo>
                  <a:lnTo>
                    <a:pt x="314" y="657"/>
                  </a:lnTo>
                  <a:lnTo>
                    <a:pt x="313" y="684"/>
                  </a:lnTo>
                  <a:lnTo>
                    <a:pt x="313" y="712"/>
                  </a:lnTo>
                  <a:lnTo>
                    <a:pt x="313" y="1245"/>
                  </a:lnTo>
                  <a:lnTo>
                    <a:pt x="0" y="1245"/>
                  </a:lnTo>
                  <a:lnTo>
                    <a:pt x="0" y="15"/>
                  </a:lnTo>
                  <a:lnTo>
                    <a:pt x="313" y="15"/>
                  </a:lnTo>
                  <a:lnTo>
                    <a:pt x="313" y="172"/>
                  </a:lnTo>
                  <a:lnTo>
                    <a:pt x="328" y="152"/>
                  </a:lnTo>
                  <a:lnTo>
                    <a:pt x="346" y="134"/>
                  </a:lnTo>
                  <a:lnTo>
                    <a:pt x="365" y="116"/>
                  </a:lnTo>
                  <a:lnTo>
                    <a:pt x="386" y="100"/>
                  </a:lnTo>
                  <a:lnTo>
                    <a:pt x="408" y="85"/>
                  </a:lnTo>
                  <a:lnTo>
                    <a:pt x="431" y="70"/>
                  </a:lnTo>
                  <a:lnTo>
                    <a:pt x="456" y="58"/>
                  </a:lnTo>
                  <a:lnTo>
                    <a:pt x="482" y="46"/>
                  </a:lnTo>
                  <a:lnTo>
                    <a:pt x="510" y="36"/>
                  </a:lnTo>
                  <a:lnTo>
                    <a:pt x="541" y="26"/>
                  </a:lnTo>
                  <a:lnTo>
                    <a:pt x="571" y="19"/>
                  </a:lnTo>
                  <a:lnTo>
                    <a:pt x="605" y="11"/>
                  </a:lnTo>
                  <a:lnTo>
                    <a:pt x="639" y="6"/>
                  </a:lnTo>
                  <a:lnTo>
                    <a:pt x="676" y="3"/>
                  </a:lnTo>
                  <a:lnTo>
                    <a:pt x="713" y="1"/>
                  </a:lnTo>
                  <a:lnTo>
                    <a:pt x="753" y="0"/>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32" name="Freeform 12"/>
            <p:cNvSpPr>
              <a:spLocks/>
            </p:cNvSpPr>
            <p:nvPr/>
          </p:nvSpPr>
          <p:spPr bwMode="auto">
            <a:xfrm>
              <a:off x="4204" y="3890"/>
              <a:ext cx="47" cy="48"/>
            </a:xfrm>
            <a:custGeom>
              <a:avLst/>
              <a:gdLst>
                <a:gd name="T0" fmla="*/ 494 w 656"/>
                <a:gd name="T1" fmla="*/ 173 h 667"/>
                <a:gd name="T2" fmla="*/ 458 w 656"/>
                <a:gd name="T3" fmla="*/ 136 h 667"/>
                <a:gd name="T4" fmla="*/ 414 w 656"/>
                <a:gd name="T5" fmla="*/ 111 h 667"/>
                <a:gd name="T6" fmla="*/ 362 w 656"/>
                <a:gd name="T7" fmla="*/ 98 h 667"/>
                <a:gd name="T8" fmla="*/ 310 w 656"/>
                <a:gd name="T9" fmla="*/ 98 h 667"/>
                <a:gd name="T10" fmla="*/ 265 w 656"/>
                <a:gd name="T11" fmla="*/ 107 h 667"/>
                <a:gd name="T12" fmla="*/ 225 w 656"/>
                <a:gd name="T13" fmla="*/ 122 h 667"/>
                <a:gd name="T14" fmla="*/ 190 w 656"/>
                <a:gd name="T15" fmla="*/ 146 h 667"/>
                <a:gd name="T16" fmla="*/ 159 w 656"/>
                <a:gd name="T17" fmla="*/ 177 h 667"/>
                <a:gd name="T18" fmla="*/ 136 w 656"/>
                <a:gd name="T19" fmla="*/ 215 h 667"/>
                <a:gd name="T20" fmla="*/ 121 w 656"/>
                <a:gd name="T21" fmla="*/ 258 h 667"/>
                <a:gd name="T22" fmla="*/ 111 w 656"/>
                <a:gd name="T23" fmla="*/ 307 h 667"/>
                <a:gd name="T24" fmla="*/ 111 w 656"/>
                <a:gd name="T25" fmla="*/ 359 h 667"/>
                <a:gd name="T26" fmla="*/ 121 w 656"/>
                <a:gd name="T27" fmla="*/ 409 h 667"/>
                <a:gd name="T28" fmla="*/ 136 w 656"/>
                <a:gd name="T29" fmla="*/ 452 h 667"/>
                <a:gd name="T30" fmla="*/ 159 w 656"/>
                <a:gd name="T31" fmla="*/ 490 h 667"/>
                <a:gd name="T32" fmla="*/ 190 w 656"/>
                <a:gd name="T33" fmla="*/ 520 h 667"/>
                <a:gd name="T34" fmla="*/ 225 w 656"/>
                <a:gd name="T35" fmla="*/ 544 h 667"/>
                <a:gd name="T36" fmla="*/ 265 w 656"/>
                <a:gd name="T37" fmla="*/ 561 h 667"/>
                <a:gd name="T38" fmla="*/ 310 w 656"/>
                <a:gd name="T39" fmla="*/ 569 h 667"/>
                <a:gd name="T40" fmla="*/ 376 w 656"/>
                <a:gd name="T41" fmla="*/ 567 h 667"/>
                <a:gd name="T42" fmla="*/ 448 w 656"/>
                <a:gd name="T43" fmla="*/ 542 h 667"/>
                <a:gd name="T44" fmla="*/ 500 w 656"/>
                <a:gd name="T45" fmla="*/ 495 h 667"/>
                <a:gd name="T46" fmla="*/ 534 w 656"/>
                <a:gd name="T47" fmla="*/ 428 h 667"/>
                <a:gd name="T48" fmla="*/ 297 w 656"/>
                <a:gd name="T49" fmla="*/ 303 h 667"/>
                <a:gd name="T50" fmla="*/ 652 w 656"/>
                <a:gd name="T51" fmla="*/ 415 h 667"/>
                <a:gd name="T52" fmla="*/ 634 w 656"/>
                <a:gd name="T53" fmla="*/ 469 h 667"/>
                <a:gd name="T54" fmla="*/ 608 w 656"/>
                <a:gd name="T55" fmla="*/ 519 h 667"/>
                <a:gd name="T56" fmla="*/ 573 w 656"/>
                <a:gd name="T57" fmla="*/ 564 h 667"/>
                <a:gd name="T58" fmla="*/ 531 w 656"/>
                <a:gd name="T59" fmla="*/ 602 h 667"/>
                <a:gd name="T60" fmla="*/ 482 w 656"/>
                <a:gd name="T61" fmla="*/ 632 h 667"/>
                <a:gd name="T62" fmla="*/ 427 w 656"/>
                <a:gd name="T63" fmla="*/ 654 h 667"/>
                <a:gd name="T64" fmla="*/ 366 w 656"/>
                <a:gd name="T65" fmla="*/ 666 h 667"/>
                <a:gd name="T66" fmla="*/ 299 w 656"/>
                <a:gd name="T67" fmla="*/ 666 h 667"/>
                <a:gd name="T68" fmla="*/ 235 w 656"/>
                <a:gd name="T69" fmla="*/ 653 h 667"/>
                <a:gd name="T70" fmla="*/ 175 w 656"/>
                <a:gd name="T71" fmla="*/ 629 h 667"/>
                <a:gd name="T72" fmla="*/ 122 w 656"/>
                <a:gd name="T73" fmla="*/ 594 h 667"/>
                <a:gd name="T74" fmla="*/ 77 w 656"/>
                <a:gd name="T75" fmla="*/ 550 h 667"/>
                <a:gd name="T76" fmla="*/ 41 w 656"/>
                <a:gd name="T77" fmla="*/ 498 h 667"/>
                <a:gd name="T78" fmla="*/ 16 w 656"/>
                <a:gd name="T79" fmla="*/ 437 h 667"/>
                <a:gd name="T80" fmla="*/ 2 w 656"/>
                <a:gd name="T81" fmla="*/ 369 h 667"/>
                <a:gd name="T82" fmla="*/ 2 w 656"/>
                <a:gd name="T83" fmla="*/ 298 h 667"/>
                <a:gd name="T84" fmla="*/ 16 w 656"/>
                <a:gd name="T85" fmla="*/ 229 h 667"/>
                <a:gd name="T86" fmla="*/ 41 w 656"/>
                <a:gd name="T87" fmla="*/ 170 h 667"/>
                <a:gd name="T88" fmla="*/ 77 w 656"/>
                <a:gd name="T89" fmla="*/ 116 h 667"/>
                <a:gd name="T90" fmla="*/ 122 w 656"/>
                <a:gd name="T91" fmla="*/ 72 h 667"/>
                <a:gd name="T92" fmla="*/ 175 w 656"/>
                <a:gd name="T93" fmla="*/ 37 h 667"/>
                <a:gd name="T94" fmla="*/ 235 w 656"/>
                <a:gd name="T95" fmla="*/ 13 h 667"/>
                <a:gd name="T96" fmla="*/ 299 w 656"/>
                <a:gd name="T97" fmla="*/ 1 h 667"/>
                <a:gd name="T98" fmla="*/ 384 w 656"/>
                <a:gd name="T99" fmla="*/ 3 h 667"/>
                <a:gd name="T100" fmla="*/ 476 w 656"/>
                <a:gd name="T101" fmla="*/ 28 h 667"/>
                <a:gd name="T102" fmla="*/ 554 w 656"/>
                <a:gd name="T103" fmla="*/ 77 h 667"/>
                <a:gd name="T104" fmla="*/ 615 w 656"/>
                <a:gd name="T105" fmla="*/ 15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6" h="667">
                  <a:moveTo>
                    <a:pt x="637" y="196"/>
                  </a:moveTo>
                  <a:lnTo>
                    <a:pt x="508" y="196"/>
                  </a:lnTo>
                  <a:lnTo>
                    <a:pt x="501" y="184"/>
                  </a:lnTo>
                  <a:lnTo>
                    <a:pt x="494" y="173"/>
                  </a:lnTo>
                  <a:lnTo>
                    <a:pt x="485" y="162"/>
                  </a:lnTo>
                  <a:lnTo>
                    <a:pt x="477" y="153"/>
                  </a:lnTo>
                  <a:lnTo>
                    <a:pt x="468" y="143"/>
                  </a:lnTo>
                  <a:lnTo>
                    <a:pt x="458" y="136"/>
                  </a:lnTo>
                  <a:lnTo>
                    <a:pt x="448" y="129"/>
                  </a:lnTo>
                  <a:lnTo>
                    <a:pt x="437" y="121"/>
                  </a:lnTo>
                  <a:lnTo>
                    <a:pt x="426" y="116"/>
                  </a:lnTo>
                  <a:lnTo>
                    <a:pt x="414" y="111"/>
                  </a:lnTo>
                  <a:lnTo>
                    <a:pt x="402" y="107"/>
                  </a:lnTo>
                  <a:lnTo>
                    <a:pt x="389" y="103"/>
                  </a:lnTo>
                  <a:lnTo>
                    <a:pt x="376" y="100"/>
                  </a:lnTo>
                  <a:lnTo>
                    <a:pt x="362" y="98"/>
                  </a:lnTo>
                  <a:lnTo>
                    <a:pt x="348" y="97"/>
                  </a:lnTo>
                  <a:lnTo>
                    <a:pt x="334" y="97"/>
                  </a:lnTo>
                  <a:lnTo>
                    <a:pt x="321" y="97"/>
                  </a:lnTo>
                  <a:lnTo>
                    <a:pt x="310" y="98"/>
                  </a:lnTo>
                  <a:lnTo>
                    <a:pt x="298" y="99"/>
                  </a:lnTo>
                  <a:lnTo>
                    <a:pt x="287" y="101"/>
                  </a:lnTo>
                  <a:lnTo>
                    <a:pt x="276" y="103"/>
                  </a:lnTo>
                  <a:lnTo>
                    <a:pt x="265" y="107"/>
                  </a:lnTo>
                  <a:lnTo>
                    <a:pt x="254" y="110"/>
                  </a:lnTo>
                  <a:lnTo>
                    <a:pt x="244" y="114"/>
                  </a:lnTo>
                  <a:lnTo>
                    <a:pt x="235" y="118"/>
                  </a:lnTo>
                  <a:lnTo>
                    <a:pt x="225" y="122"/>
                  </a:lnTo>
                  <a:lnTo>
                    <a:pt x="216" y="129"/>
                  </a:lnTo>
                  <a:lnTo>
                    <a:pt x="206" y="134"/>
                  </a:lnTo>
                  <a:lnTo>
                    <a:pt x="198" y="140"/>
                  </a:lnTo>
                  <a:lnTo>
                    <a:pt x="190" y="146"/>
                  </a:lnTo>
                  <a:lnTo>
                    <a:pt x="181" y="154"/>
                  </a:lnTo>
                  <a:lnTo>
                    <a:pt x="174" y="161"/>
                  </a:lnTo>
                  <a:lnTo>
                    <a:pt x="167" y="170"/>
                  </a:lnTo>
                  <a:lnTo>
                    <a:pt x="159" y="177"/>
                  </a:lnTo>
                  <a:lnTo>
                    <a:pt x="153" y="186"/>
                  </a:lnTo>
                  <a:lnTo>
                    <a:pt x="147" y="195"/>
                  </a:lnTo>
                  <a:lnTo>
                    <a:pt x="141" y="205"/>
                  </a:lnTo>
                  <a:lnTo>
                    <a:pt x="136" y="215"/>
                  </a:lnTo>
                  <a:lnTo>
                    <a:pt x="131" y="225"/>
                  </a:lnTo>
                  <a:lnTo>
                    <a:pt x="127" y="236"/>
                  </a:lnTo>
                  <a:lnTo>
                    <a:pt x="124" y="246"/>
                  </a:lnTo>
                  <a:lnTo>
                    <a:pt x="121" y="258"/>
                  </a:lnTo>
                  <a:lnTo>
                    <a:pt x="117" y="269"/>
                  </a:lnTo>
                  <a:lnTo>
                    <a:pt x="115" y="282"/>
                  </a:lnTo>
                  <a:lnTo>
                    <a:pt x="113" y="294"/>
                  </a:lnTo>
                  <a:lnTo>
                    <a:pt x="111" y="307"/>
                  </a:lnTo>
                  <a:lnTo>
                    <a:pt x="111" y="320"/>
                  </a:lnTo>
                  <a:lnTo>
                    <a:pt x="110" y="333"/>
                  </a:lnTo>
                  <a:lnTo>
                    <a:pt x="111" y="347"/>
                  </a:lnTo>
                  <a:lnTo>
                    <a:pt x="111" y="359"/>
                  </a:lnTo>
                  <a:lnTo>
                    <a:pt x="113" y="372"/>
                  </a:lnTo>
                  <a:lnTo>
                    <a:pt x="115" y="385"/>
                  </a:lnTo>
                  <a:lnTo>
                    <a:pt x="117" y="397"/>
                  </a:lnTo>
                  <a:lnTo>
                    <a:pt x="121" y="409"/>
                  </a:lnTo>
                  <a:lnTo>
                    <a:pt x="124" y="420"/>
                  </a:lnTo>
                  <a:lnTo>
                    <a:pt x="127" y="431"/>
                  </a:lnTo>
                  <a:lnTo>
                    <a:pt x="131" y="441"/>
                  </a:lnTo>
                  <a:lnTo>
                    <a:pt x="136" y="452"/>
                  </a:lnTo>
                  <a:lnTo>
                    <a:pt x="141" y="462"/>
                  </a:lnTo>
                  <a:lnTo>
                    <a:pt x="147" y="472"/>
                  </a:lnTo>
                  <a:lnTo>
                    <a:pt x="153" y="481"/>
                  </a:lnTo>
                  <a:lnTo>
                    <a:pt x="159" y="490"/>
                  </a:lnTo>
                  <a:lnTo>
                    <a:pt x="167" y="498"/>
                  </a:lnTo>
                  <a:lnTo>
                    <a:pt x="174" y="505"/>
                  </a:lnTo>
                  <a:lnTo>
                    <a:pt x="181" y="514"/>
                  </a:lnTo>
                  <a:lnTo>
                    <a:pt x="190" y="520"/>
                  </a:lnTo>
                  <a:lnTo>
                    <a:pt x="198" y="527"/>
                  </a:lnTo>
                  <a:lnTo>
                    <a:pt x="206" y="534"/>
                  </a:lnTo>
                  <a:lnTo>
                    <a:pt x="216" y="539"/>
                  </a:lnTo>
                  <a:lnTo>
                    <a:pt x="225" y="544"/>
                  </a:lnTo>
                  <a:lnTo>
                    <a:pt x="235" y="549"/>
                  </a:lnTo>
                  <a:lnTo>
                    <a:pt x="244" y="554"/>
                  </a:lnTo>
                  <a:lnTo>
                    <a:pt x="254" y="558"/>
                  </a:lnTo>
                  <a:lnTo>
                    <a:pt x="265" y="561"/>
                  </a:lnTo>
                  <a:lnTo>
                    <a:pt x="276" y="564"/>
                  </a:lnTo>
                  <a:lnTo>
                    <a:pt x="287" y="566"/>
                  </a:lnTo>
                  <a:lnTo>
                    <a:pt x="298" y="568"/>
                  </a:lnTo>
                  <a:lnTo>
                    <a:pt x="310" y="569"/>
                  </a:lnTo>
                  <a:lnTo>
                    <a:pt x="321" y="570"/>
                  </a:lnTo>
                  <a:lnTo>
                    <a:pt x="334" y="570"/>
                  </a:lnTo>
                  <a:lnTo>
                    <a:pt x="356" y="569"/>
                  </a:lnTo>
                  <a:lnTo>
                    <a:pt x="376" y="567"/>
                  </a:lnTo>
                  <a:lnTo>
                    <a:pt x="396" y="563"/>
                  </a:lnTo>
                  <a:lnTo>
                    <a:pt x="414" y="558"/>
                  </a:lnTo>
                  <a:lnTo>
                    <a:pt x="431" y="550"/>
                  </a:lnTo>
                  <a:lnTo>
                    <a:pt x="448" y="542"/>
                  </a:lnTo>
                  <a:lnTo>
                    <a:pt x="462" y="531"/>
                  </a:lnTo>
                  <a:lnTo>
                    <a:pt x="476" y="521"/>
                  </a:lnTo>
                  <a:lnTo>
                    <a:pt x="489" y="508"/>
                  </a:lnTo>
                  <a:lnTo>
                    <a:pt x="500" y="495"/>
                  </a:lnTo>
                  <a:lnTo>
                    <a:pt x="511" y="480"/>
                  </a:lnTo>
                  <a:lnTo>
                    <a:pt x="519" y="463"/>
                  </a:lnTo>
                  <a:lnTo>
                    <a:pt x="527" y="446"/>
                  </a:lnTo>
                  <a:lnTo>
                    <a:pt x="534" y="428"/>
                  </a:lnTo>
                  <a:lnTo>
                    <a:pt x="538" y="409"/>
                  </a:lnTo>
                  <a:lnTo>
                    <a:pt x="542" y="389"/>
                  </a:lnTo>
                  <a:lnTo>
                    <a:pt x="297" y="389"/>
                  </a:lnTo>
                  <a:lnTo>
                    <a:pt x="297" y="303"/>
                  </a:lnTo>
                  <a:lnTo>
                    <a:pt x="656" y="303"/>
                  </a:lnTo>
                  <a:lnTo>
                    <a:pt x="656" y="387"/>
                  </a:lnTo>
                  <a:lnTo>
                    <a:pt x="654" y="401"/>
                  </a:lnTo>
                  <a:lnTo>
                    <a:pt x="652" y="415"/>
                  </a:lnTo>
                  <a:lnTo>
                    <a:pt x="648" y="429"/>
                  </a:lnTo>
                  <a:lnTo>
                    <a:pt x="644" y="442"/>
                  </a:lnTo>
                  <a:lnTo>
                    <a:pt x="639" y="456"/>
                  </a:lnTo>
                  <a:lnTo>
                    <a:pt x="634" y="469"/>
                  </a:lnTo>
                  <a:lnTo>
                    <a:pt x="629" y="482"/>
                  </a:lnTo>
                  <a:lnTo>
                    <a:pt x="622" y="495"/>
                  </a:lnTo>
                  <a:lnTo>
                    <a:pt x="615" y="507"/>
                  </a:lnTo>
                  <a:lnTo>
                    <a:pt x="608" y="519"/>
                  </a:lnTo>
                  <a:lnTo>
                    <a:pt x="600" y="530"/>
                  </a:lnTo>
                  <a:lnTo>
                    <a:pt x="592" y="542"/>
                  </a:lnTo>
                  <a:lnTo>
                    <a:pt x="583" y="554"/>
                  </a:lnTo>
                  <a:lnTo>
                    <a:pt x="573" y="564"/>
                  </a:lnTo>
                  <a:lnTo>
                    <a:pt x="564" y="573"/>
                  </a:lnTo>
                  <a:lnTo>
                    <a:pt x="553" y="584"/>
                  </a:lnTo>
                  <a:lnTo>
                    <a:pt x="543" y="593"/>
                  </a:lnTo>
                  <a:lnTo>
                    <a:pt x="531" y="602"/>
                  </a:lnTo>
                  <a:lnTo>
                    <a:pt x="520" y="610"/>
                  </a:lnTo>
                  <a:lnTo>
                    <a:pt x="507" y="619"/>
                  </a:lnTo>
                  <a:lnTo>
                    <a:pt x="495" y="626"/>
                  </a:lnTo>
                  <a:lnTo>
                    <a:pt x="482" y="632"/>
                  </a:lnTo>
                  <a:lnTo>
                    <a:pt x="469" y="638"/>
                  </a:lnTo>
                  <a:lnTo>
                    <a:pt x="455" y="645"/>
                  </a:lnTo>
                  <a:lnTo>
                    <a:pt x="442" y="650"/>
                  </a:lnTo>
                  <a:lnTo>
                    <a:pt x="427" y="654"/>
                  </a:lnTo>
                  <a:lnTo>
                    <a:pt x="412" y="658"/>
                  </a:lnTo>
                  <a:lnTo>
                    <a:pt x="398" y="662"/>
                  </a:lnTo>
                  <a:lnTo>
                    <a:pt x="382" y="664"/>
                  </a:lnTo>
                  <a:lnTo>
                    <a:pt x="366" y="666"/>
                  </a:lnTo>
                  <a:lnTo>
                    <a:pt x="350" y="667"/>
                  </a:lnTo>
                  <a:lnTo>
                    <a:pt x="334" y="667"/>
                  </a:lnTo>
                  <a:lnTo>
                    <a:pt x="317" y="667"/>
                  </a:lnTo>
                  <a:lnTo>
                    <a:pt x="299" y="666"/>
                  </a:lnTo>
                  <a:lnTo>
                    <a:pt x="283" y="664"/>
                  </a:lnTo>
                  <a:lnTo>
                    <a:pt x="267" y="661"/>
                  </a:lnTo>
                  <a:lnTo>
                    <a:pt x="250" y="657"/>
                  </a:lnTo>
                  <a:lnTo>
                    <a:pt x="235" y="653"/>
                  </a:lnTo>
                  <a:lnTo>
                    <a:pt x="219" y="648"/>
                  </a:lnTo>
                  <a:lnTo>
                    <a:pt x="204" y="643"/>
                  </a:lnTo>
                  <a:lnTo>
                    <a:pt x="190" y="636"/>
                  </a:lnTo>
                  <a:lnTo>
                    <a:pt x="175" y="629"/>
                  </a:lnTo>
                  <a:lnTo>
                    <a:pt x="161" y="622"/>
                  </a:lnTo>
                  <a:lnTo>
                    <a:pt x="148" y="613"/>
                  </a:lnTo>
                  <a:lnTo>
                    <a:pt x="134" y="605"/>
                  </a:lnTo>
                  <a:lnTo>
                    <a:pt x="122" y="594"/>
                  </a:lnTo>
                  <a:lnTo>
                    <a:pt x="110" y="585"/>
                  </a:lnTo>
                  <a:lnTo>
                    <a:pt x="99" y="573"/>
                  </a:lnTo>
                  <a:lnTo>
                    <a:pt x="87" y="563"/>
                  </a:lnTo>
                  <a:lnTo>
                    <a:pt x="77" y="550"/>
                  </a:lnTo>
                  <a:lnTo>
                    <a:pt x="67" y="538"/>
                  </a:lnTo>
                  <a:lnTo>
                    <a:pt x="58" y="525"/>
                  </a:lnTo>
                  <a:lnTo>
                    <a:pt x="49" y="512"/>
                  </a:lnTo>
                  <a:lnTo>
                    <a:pt x="41" y="498"/>
                  </a:lnTo>
                  <a:lnTo>
                    <a:pt x="34" y="483"/>
                  </a:lnTo>
                  <a:lnTo>
                    <a:pt x="27" y="469"/>
                  </a:lnTo>
                  <a:lnTo>
                    <a:pt x="21" y="453"/>
                  </a:lnTo>
                  <a:lnTo>
                    <a:pt x="16" y="437"/>
                  </a:lnTo>
                  <a:lnTo>
                    <a:pt x="12" y="420"/>
                  </a:lnTo>
                  <a:lnTo>
                    <a:pt x="8" y="403"/>
                  </a:lnTo>
                  <a:lnTo>
                    <a:pt x="4" y="387"/>
                  </a:lnTo>
                  <a:lnTo>
                    <a:pt x="2" y="369"/>
                  </a:lnTo>
                  <a:lnTo>
                    <a:pt x="1" y="351"/>
                  </a:lnTo>
                  <a:lnTo>
                    <a:pt x="0" y="333"/>
                  </a:lnTo>
                  <a:lnTo>
                    <a:pt x="1" y="315"/>
                  </a:lnTo>
                  <a:lnTo>
                    <a:pt x="2" y="298"/>
                  </a:lnTo>
                  <a:lnTo>
                    <a:pt x="4" y="280"/>
                  </a:lnTo>
                  <a:lnTo>
                    <a:pt x="8" y="263"/>
                  </a:lnTo>
                  <a:lnTo>
                    <a:pt x="12" y="246"/>
                  </a:lnTo>
                  <a:lnTo>
                    <a:pt x="16" y="229"/>
                  </a:lnTo>
                  <a:lnTo>
                    <a:pt x="21" y="214"/>
                  </a:lnTo>
                  <a:lnTo>
                    <a:pt x="27" y="199"/>
                  </a:lnTo>
                  <a:lnTo>
                    <a:pt x="34" y="183"/>
                  </a:lnTo>
                  <a:lnTo>
                    <a:pt x="41" y="170"/>
                  </a:lnTo>
                  <a:lnTo>
                    <a:pt x="49" y="155"/>
                  </a:lnTo>
                  <a:lnTo>
                    <a:pt x="58" y="141"/>
                  </a:lnTo>
                  <a:lnTo>
                    <a:pt x="67" y="129"/>
                  </a:lnTo>
                  <a:lnTo>
                    <a:pt x="77" y="116"/>
                  </a:lnTo>
                  <a:lnTo>
                    <a:pt x="87" y="104"/>
                  </a:lnTo>
                  <a:lnTo>
                    <a:pt x="99" y="93"/>
                  </a:lnTo>
                  <a:lnTo>
                    <a:pt x="110" y="82"/>
                  </a:lnTo>
                  <a:lnTo>
                    <a:pt x="122" y="72"/>
                  </a:lnTo>
                  <a:lnTo>
                    <a:pt x="134" y="63"/>
                  </a:lnTo>
                  <a:lnTo>
                    <a:pt x="148" y="53"/>
                  </a:lnTo>
                  <a:lnTo>
                    <a:pt x="161" y="45"/>
                  </a:lnTo>
                  <a:lnTo>
                    <a:pt x="175" y="37"/>
                  </a:lnTo>
                  <a:lnTo>
                    <a:pt x="190" y="30"/>
                  </a:lnTo>
                  <a:lnTo>
                    <a:pt x="204" y="24"/>
                  </a:lnTo>
                  <a:lnTo>
                    <a:pt x="219" y="18"/>
                  </a:lnTo>
                  <a:lnTo>
                    <a:pt x="235" y="13"/>
                  </a:lnTo>
                  <a:lnTo>
                    <a:pt x="250" y="9"/>
                  </a:lnTo>
                  <a:lnTo>
                    <a:pt x="267" y="6"/>
                  </a:lnTo>
                  <a:lnTo>
                    <a:pt x="283" y="3"/>
                  </a:lnTo>
                  <a:lnTo>
                    <a:pt x="299" y="1"/>
                  </a:lnTo>
                  <a:lnTo>
                    <a:pt x="317" y="0"/>
                  </a:lnTo>
                  <a:lnTo>
                    <a:pt x="334" y="0"/>
                  </a:lnTo>
                  <a:lnTo>
                    <a:pt x="359" y="0"/>
                  </a:lnTo>
                  <a:lnTo>
                    <a:pt x="384" y="3"/>
                  </a:lnTo>
                  <a:lnTo>
                    <a:pt x="408" y="6"/>
                  </a:lnTo>
                  <a:lnTo>
                    <a:pt x="431" y="12"/>
                  </a:lnTo>
                  <a:lnTo>
                    <a:pt x="454" y="20"/>
                  </a:lnTo>
                  <a:lnTo>
                    <a:pt x="476" y="28"/>
                  </a:lnTo>
                  <a:lnTo>
                    <a:pt x="497" y="37"/>
                  </a:lnTo>
                  <a:lnTo>
                    <a:pt x="518" y="50"/>
                  </a:lnTo>
                  <a:lnTo>
                    <a:pt x="537" y="63"/>
                  </a:lnTo>
                  <a:lnTo>
                    <a:pt x="554" y="77"/>
                  </a:lnTo>
                  <a:lnTo>
                    <a:pt x="571" y="94"/>
                  </a:lnTo>
                  <a:lnTo>
                    <a:pt x="588" y="111"/>
                  </a:lnTo>
                  <a:lnTo>
                    <a:pt x="602" y="130"/>
                  </a:lnTo>
                  <a:lnTo>
                    <a:pt x="615" y="151"/>
                  </a:lnTo>
                  <a:lnTo>
                    <a:pt x="627" y="173"/>
                  </a:lnTo>
                  <a:lnTo>
                    <a:pt x="637" y="196"/>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33" name="Freeform 13"/>
            <p:cNvSpPr>
              <a:spLocks/>
            </p:cNvSpPr>
            <p:nvPr/>
          </p:nvSpPr>
          <p:spPr bwMode="auto">
            <a:xfrm>
              <a:off x="4324" y="3891"/>
              <a:ext cx="23" cy="46"/>
            </a:xfrm>
            <a:custGeom>
              <a:avLst/>
              <a:gdLst>
                <a:gd name="T0" fmla="*/ 107 w 328"/>
                <a:gd name="T1" fmla="*/ 0 h 654"/>
                <a:gd name="T2" fmla="*/ 107 w 328"/>
                <a:gd name="T3" fmla="*/ 566 h 654"/>
                <a:gd name="T4" fmla="*/ 328 w 328"/>
                <a:gd name="T5" fmla="*/ 566 h 654"/>
                <a:gd name="T6" fmla="*/ 328 w 328"/>
                <a:gd name="T7" fmla="*/ 654 h 654"/>
                <a:gd name="T8" fmla="*/ 0 w 328"/>
                <a:gd name="T9" fmla="*/ 654 h 654"/>
                <a:gd name="T10" fmla="*/ 0 w 328"/>
                <a:gd name="T11" fmla="*/ 0 h 654"/>
                <a:gd name="T12" fmla="*/ 107 w 328"/>
                <a:gd name="T13" fmla="*/ 0 h 654"/>
              </a:gdLst>
              <a:ahLst/>
              <a:cxnLst>
                <a:cxn ang="0">
                  <a:pos x="T0" y="T1"/>
                </a:cxn>
                <a:cxn ang="0">
                  <a:pos x="T2" y="T3"/>
                </a:cxn>
                <a:cxn ang="0">
                  <a:pos x="T4" y="T5"/>
                </a:cxn>
                <a:cxn ang="0">
                  <a:pos x="T6" y="T7"/>
                </a:cxn>
                <a:cxn ang="0">
                  <a:pos x="T8" y="T9"/>
                </a:cxn>
                <a:cxn ang="0">
                  <a:pos x="T10" y="T11"/>
                </a:cxn>
                <a:cxn ang="0">
                  <a:pos x="T12" y="T13"/>
                </a:cxn>
              </a:cxnLst>
              <a:rect l="0" t="0" r="r" b="b"/>
              <a:pathLst>
                <a:path w="328" h="654">
                  <a:moveTo>
                    <a:pt x="107" y="0"/>
                  </a:moveTo>
                  <a:lnTo>
                    <a:pt x="107" y="566"/>
                  </a:lnTo>
                  <a:lnTo>
                    <a:pt x="328" y="566"/>
                  </a:lnTo>
                  <a:lnTo>
                    <a:pt x="328" y="654"/>
                  </a:lnTo>
                  <a:lnTo>
                    <a:pt x="0" y="654"/>
                  </a:lnTo>
                  <a:lnTo>
                    <a:pt x="0" y="0"/>
                  </a:lnTo>
                  <a:lnTo>
                    <a:pt x="107" y="0"/>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34" name="Freeform 14"/>
            <p:cNvSpPr>
              <a:spLocks noEditPoints="1"/>
            </p:cNvSpPr>
            <p:nvPr/>
          </p:nvSpPr>
          <p:spPr bwMode="auto">
            <a:xfrm>
              <a:off x="4359" y="3891"/>
              <a:ext cx="40" cy="46"/>
            </a:xfrm>
            <a:custGeom>
              <a:avLst/>
              <a:gdLst>
                <a:gd name="T0" fmla="*/ 241 w 559"/>
                <a:gd name="T1" fmla="*/ 565 h 654"/>
                <a:gd name="T2" fmla="*/ 280 w 559"/>
                <a:gd name="T3" fmla="*/ 559 h 654"/>
                <a:gd name="T4" fmla="*/ 315 w 559"/>
                <a:gd name="T5" fmla="*/ 550 h 654"/>
                <a:gd name="T6" fmla="*/ 346 w 559"/>
                <a:gd name="T7" fmla="*/ 536 h 654"/>
                <a:gd name="T8" fmla="*/ 373 w 559"/>
                <a:gd name="T9" fmla="*/ 517 h 654"/>
                <a:gd name="T10" fmla="*/ 396 w 559"/>
                <a:gd name="T11" fmla="*/ 495 h 654"/>
                <a:gd name="T12" fmla="*/ 415 w 559"/>
                <a:gd name="T13" fmla="*/ 469 h 654"/>
                <a:gd name="T14" fmla="*/ 430 w 559"/>
                <a:gd name="T15" fmla="*/ 440 h 654"/>
                <a:gd name="T16" fmla="*/ 440 w 559"/>
                <a:gd name="T17" fmla="*/ 406 h 654"/>
                <a:gd name="T18" fmla="*/ 448 w 559"/>
                <a:gd name="T19" fmla="*/ 356 h 654"/>
                <a:gd name="T20" fmla="*/ 445 w 559"/>
                <a:gd name="T21" fmla="*/ 276 h 654"/>
                <a:gd name="T22" fmla="*/ 438 w 559"/>
                <a:gd name="T23" fmla="*/ 239 h 654"/>
                <a:gd name="T24" fmla="*/ 425 w 559"/>
                <a:gd name="T25" fmla="*/ 207 h 654"/>
                <a:gd name="T26" fmla="*/ 409 w 559"/>
                <a:gd name="T27" fmla="*/ 177 h 654"/>
                <a:gd name="T28" fmla="*/ 389 w 559"/>
                <a:gd name="T29" fmla="*/ 152 h 654"/>
                <a:gd name="T30" fmla="*/ 365 w 559"/>
                <a:gd name="T31" fmla="*/ 130 h 654"/>
                <a:gd name="T32" fmla="*/ 336 w 559"/>
                <a:gd name="T33" fmla="*/ 113 h 654"/>
                <a:gd name="T34" fmla="*/ 303 w 559"/>
                <a:gd name="T35" fmla="*/ 100 h 654"/>
                <a:gd name="T36" fmla="*/ 268 w 559"/>
                <a:gd name="T37" fmla="*/ 91 h 654"/>
                <a:gd name="T38" fmla="*/ 227 w 559"/>
                <a:gd name="T39" fmla="*/ 87 h 654"/>
                <a:gd name="T40" fmla="*/ 107 w 559"/>
                <a:gd name="T41" fmla="*/ 566 h 654"/>
                <a:gd name="T42" fmla="*/ 558 w 559"/>
                <a:gd name="T43" fmla="*/ 347 h 654"/>
                <a:gd name="T44" fmla="*/ 553 w 559"/>
                <a:gd name="T45" fmla="*/ 401 h 654"/>
                <a:gd name="T46" fmla="*/ 539 w 559"/>
                <a:gd name="T47" fmla="*/ 449 h 654"/>
                <a:gd name="T48" fmla="*/ 521 w 559"/>
                <a:gd name="T49" fmla="*/ 493 h 654"/>
                <a:gd name="T50" fmla="*/ 496 w 559"/>
                <a:gd name="T51" fmla="*/ 533 h 654"/>
                <a:gd name="T52" fmla="*/ 464 w 559"/>
                <a:gd name="T53" fmla="*/ 566 h 654"/>
                <a:gd name="T54" fmla="*/ 428 w 559"/>
                <a:gd name="T55" fmla="*/ 596 h 654"/>
                <a:gd name="T56" fmla="*/ 386 w 559"/>
                <a:gd name="T57" fmla="*/ 619 h 654"/>
                <a:gd name="T58" fmla="*/ 339 w 559"/>
                <a:gd name="T59" fmla="*/ 637 h 654"/>
                <a:gd name="T60" fmla="*/ 287 w 559"/>
                <a:gd name="T61" fmla="*/ 648 h 654"/>
                <a:gd name="T62" fmla="*/ 232 w 559"/>
                <a:gd name="T63" fmla="*/ 654 h 654"/>
                <a:gd name="T64" fmla="*/ 0 w 559"/>
                <a:gd name="T65" fmla="*/ 0 h 654"/>
                <a:gd name="T66" fmla="*/ 251 w 559"/>
                <a:gd name="T67" fmla="*/ 1 h 654"/>
                <a:gd name="T68" fmla="*/ 305 w 559"/>
                <a:gd name="T69" fmla="*/ 8 h 654"/>
                <a:gd name="T70" fmla="*/ 355 w 559"/>
                <a:gd name="T71" fmla="*/ 23 h 654"/>
                <a:gd name="T72" fmla="*/ 400 w 559"/>
                <a:gd name="T73" fmla="*/ 43 h 654"/>
                <a:gd name="T74" fmla="*/ 440 w 559"/>
                <a:gd name="T75" fmla="*/ 68 h 654"/>
                <a:gd name="T76" fmla="*/ 476 w 559"/>
                <a:gd name="T77" fmla="*/ 100 h 654"/>
                <a:gd name="T78" fmla="*/ 505 w 559"/>
                <a:gd name="T79" fmla="*/ 136 h 654"/>
                <a:gd name="T80" fmla="*/ 528 w 559"/>
                <a:gd name="T81" fmla="*/ 177 h 654"/>
                <a:gd name="T82" fmla="*/ 545 w 559"/>
                <a:gd name="T83" fmla="*/ 223 h 654"/>
                <a:gd name="T84" fmla="*/ 555 w 559"/>
                <a:gd name="T85" fmla="*/ 274 h 654"/>
                <a:gd name="T86" fmla="*/ 559 w 559"/>
                <a:gd name="T87" fmla="*/ 329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9" h="654">
                  <a:moveTo>
                    <a:pt x="213" y="566"/>
                  </a:moveTo>
                  <a:lnTo>
                    <a:pt x="227" y="565"/>
                  </a:lnTo>
                  <a:lnTo>
                    <a:pt x="241" y="565"/>
                  </a:lnTo>
                  <a:lnTo>
                    <a:pt x="254" y="563"/>
                  </a:lnTo>
                  <a:lnTo>
                    <a:pt x="268" y="562"/>
                  </a:lnTo>
                  <a:lnTo>
                    <a:pt x="280" y="559"/>
                  </a:lnTo>
                  <a:lnTo>
                    <a:pt x="292" y="557"/>
                  </a:lnTo>
                  <a:lnTo>
                    <a:pt x="303" y="554"/>
                  </a:lnTo>
                  <a:lnTo>
                    <a:pt x="315" y="550"/>
                  </a:lnTo>
                  <a:lnTo>
                    <a:pt x="325" y="546"/>
                  </a:lnTo>
                  <a:lnTo>
                    <a:pt x="336" y="541"/>
                  </a:lnTo>
                  <a:lnTo>
                    <a:pt x="346" y="536"/>
                  </a:lnTo>
                  <a:lnTo>
                    <a:pt x="355" y="530"/>
                  </a:lnTo>
                  <a:lnTo>
                    <a:pt x="365" y="525"/>
                  </a:lnTo>
                  <a:lnTo>
                    <a:pt x="373" y="517"/>
                  </a:lnTo>
                  <a:lnTo>
                    <a:pt x="382" y="511"/>
                  </a:lnTo>
                  <a:lnTo>
                    <a:pt x="389" y="504"/>
                  </a:lnTo>
                  <a:lnTo>
                    <a:pt x="396" y="495"/>
                  </a:lnTo>
                  <a:lnTo>
                    <a:pt x="402" y="487"/>
                  </a:lnTo>
                  <a:lnTo>
                    <a:pt x="409" y="478"/>
                  </a:lnTo>
                  <a:lnTo>
                    <a:pt x="415" y="469"/>
                  </a:lnTo>
                  <a:lnTo>
                    <a:pt x="420" y="459"/>
                  </a:lnTo>
                  <a:lnTo>
                    <a:pt x="425" y="450"/>
                  </a:lnTo>
                  <a:lnTo>
                    <a:pt x="430" y="440"/>
                  </a:lnTo>
                  <a:lnTo>
                    <a:pt x="434" y="429"/>
                  </a:lnTo>
                  <a:lnTo>
                    <a:pt x="438" y="418"/>
                  </a:lnTo>
                  <a:lnTo>
                    <a:pt x="440" y="406"/>
                  </a:lnTo>
                  <a:lnTo>
                    <a:pt x="443" y="394"/>
                  </a:lnTo>
                  <a:lnTo>
                    <a:pt x="445" y="382"/>
                  </a:lnTo>
                  <a:lnTo>
                    <a:pt x="448" y="356"/>
                  </a:lnTo>
                  <a:lnTo>
                    <a:pt x="449" y="329"/>
                  </a:lnTo>
                  <a:lnTo>
                    <a:pt x="448" y="302"/>
                  </a:lnTo>
                  <a:lnTo>
                    <a:pt x="445" y="276"/>
                  </a:lnTo>
                  <a:lnTo>
                    <a:pt x="443" y="263"/>
                  </a:lnTo>
                  <a:lnTo>
                    <a:pt x="440" y="251"/>
                  </a:lnTo>
                  <a:lnTo>
                    <a:pt x="438" y="239"/>
                  </a:lnTo>
                  <a:lnTo>
                    <a:pt x="434" y="228"/>
                  </a:lnTo>
                  <a:lnTo>
                    <a:pt x="430" y="217"/>
                  </a:lnTo>
                  <a:lnTo>
                    <a:pt x="425" y="207"/>
                  </a:lnTo>
                  <a:lnTo>
                    <a:pt x="420" y="196"/>
                  </a:lnTo>
                  <a:lnTo>
                    <a:pt x="415" y="187"/>
                  </a:lnTo>
                  <a:lnTo>
                    <a:pt x="409" y="177"/>
                  </a:lnTo>
                  <a:lnTo>
                    <a:pt x="402" y="169"/>
                  </a:lnTo>
                  <a:lnTo>
                    <a:pt x="396" y="160"/>
                  </a:lnTo>
                  <a:lnTo>
                    <a:pt x="389" y="152"/>
                  </a:lnTo>
                  <a:lnTo>
                    <a:pt x="382" y="145"/>
                  </a:lnTo>
                  <a:lnTo>
                    <a:pt x="373" y="137"/>
                  </a:lnTo>
                  <a:lnTo>
                    <a:pt x="365" y="130"/>
                  </a:lnTo>
                  <a:lnTo>
                    <a:pt x="355" y="124"/>
                  </a:lnTo>
                  <a:lnTo>
                    <a:pt x="346" y="119"/>
                  </a:lnTo>
                  <a:lnTo>
                    <a:pt x="336" y="113"/>
                  </a:lnTo>
                  <a:lnTo>
                    <a:pt x="325" y="108"/>
                  </a:lnTo>
                  <a:lnTo>
                    <a:pt x="315" y="104"/>
                  </a:lnTo>
                  <a:lnTo>
                    <a:pt x="303" y="100"/>
                  </a:lnTo>
                  <a:lnTo>
                    <a:pt x="292" y="96"/>
                  </a:lnTo>
                  <a:lnTo>
                    <a:pt x="280" y="93"/>
                  </a:lnTo>
                  <a:lnTo>
                    <a:pt x="268" y="91"/>
                  </a:lnTo>
                  <a:lnTo>
                    <a:pt x="254" y="89"/>
                  </a:lnTo>
                  <a:lnTo>
                    <a:pt x="241" y="88"/>
                  </a:lnTo>
                  <a:lnTo>
                    <a:pt x="227" y="87"/>
                  </a:lnTo>
                  <a:lnTo>
                    <a:pt x="213" y="87"/>
                  </a:lnTo>
                  <a:lnTo>
                    <a:pt x="107" y="87"/>
                  </a:lnTo>
                  <a:lnTo>
                    <a:pt x="107" y="566"/>
                  </a:lnTo>
                  <a:lnTo>
                    <a:pt x="213" y="566"/>
                  </a:lnTo>
                  <a:close/>
                  <a:moveTo>
                    <a:pt x="559" y="329"/>
                  </a:moveTo>
                  <a:lnTo>
                    <a:pt x="558" y="347"/>
                  </a:lnTo>
                  <a:lnTo>
                    <a:pt x="557" y="366"/>
                  </a:lnTo>
                  <a:lnTo>
                    <a:pt x="555" y="384"/>
                  </a:lnTo>
                  <a:lnTo>
                    <a:pt x="553" y="401"/>
                  </a:lnTo>
                  <a:lnTo>
                    <a:pt x="549" y="418"/>
                  </a:lnTo>
                  <a:lnTo>
                    <a:pt x="545" y="433"/>
                  </a:lnTo>
                  <a:lnTo>
                    <a:pt x="539" y="449"/>
                  </a:lnTo>
                  <a:lnTo>
                    <a:pt x="534" y="465"/>
                  </a:lnTo>
                  <a:lnTo>
                    <a:pt x="528" y="479"/>
                  </a:lnTo>
                  <a:lnTo>
                    <a:pt x="521" y="493"/>
                  </a:lnTo>
                  <a:lnTo>
                    <a:pt x="513" y="507"/>
                  </a:lnTo>
                  <a:lnTo>
                    <a:pt x="505" y="520"/>
                  </a:lnTo>
                  <a:lnTo>
                    <a:pt x="496" y="533"/>
                  </a:lnTo>
                  <a:lnTo>
                    <a:pt x="486" y="544"/>
                  </a:lnTo>
                  <a:lnTo>
                    <a:pt x="476" y="556"/>
                  </a:lnTo>
                  <a:lnTo>
                    <a:pt x="464" y="566"/>
                  </a:lnTo>
                  <a:lnTo>
                    <a:pt x="453" y="577"/>
                  </a:lnTo>
                  <a:lnTo>
                    <a:pt x="440" y="586"/>
                  </a:lnTo>
                  <a:lnTo>
                    <a:pt x="428" y="596"/>
                  </a:lnTo>
                  <a:lnTo>
                    <a:pt x="414" y="604"/>
                  </a:lnTo>
                  <a:lnTo>
                    <a:pt x="400" y="612"/>
                  </a:lnTo>
                  <a:lnTo>
                    <a:pt x="386" y="619"/>
                  </a:lnTo>
                  <a:lnTo>
                    <a:pt x="371" y="625"/>
                  </a:lnTo>
                  <a:lnTo>
                    <a:pt x="355" y="632"/>
                  </a:lnTo>
                  <a:lnTo>
                    <a:pt x="339" y="637"/>
                  </a:lnTo>
                  <a:lnTo>
                    <a:pt x="323" y="641"/>
                  </a:lnTo>
                  <a:lnTo>
                    <a:pt x="305" y="645"/>
                  </a:lnTo>
                  <a:lnTo>
                    <a:pt x="287" y="648"/>
                  </a:lnTo>
                  <a:lnTo>
                    <a:pt x="270" y="650"/>
                  </a:lnTo>
                  <a:lnTo>
                    <a:pt x="251" y="653"/>
                  </a:lnTo>
                  <a:lnTo>
                    <a:pt x="232" y="654"/>
                  </a:lnTo>
                  <a:lnTo>
                    <a:pt x="213" y="654"/>
                  </a:lnTo>
                  <a:lnTo>
                    <a:pt x="0" y="654"/>
                  </a:lnTo>
                  <a:lnTo>
                    <a:pt x="0" y="0"/>
                  </a:lnTo>
                  <a:lnTo>
                    <a:pt x="213" y="0"/>
                  </a:lnTo>
                  <a:lnTo>
                    <a:pt x="232" y="0"/>
                  </a:lnTo>
                  <a:lnTo>
                    <a:pt x="251" y="1"/>
                  </a:lnTo>
                  <a:lnTo>
                    <a:pt x="270" y="3"/>
                  </a:lnTo>
                  <a:lnTo>
                    <a:pt x="287" y="5"/>
                  </a:lnTo>
                  <a:lnTo>
                    <a:pt x="305" y="8"/>
                  </a:lnTo>
                  <a:lnTo>
                    <a:pt x="323" y="13"/>
                  </a:lnTo>
                  <a:lnTo>
                    <a:pt x="339" y="18"/>
                  </a:lnTo>
                  <a:lnTo>
                    <a:pt x="355" y="23"/>
                  </a:lnTo>
                  <a:lnTo>
                    <a:pt x="371" y="28"/>
                  </a:lnTo>
                  <a:lnTo>
                    <a:pt x="386" y="36"/>
                  </a:lnTo>
                  <a:lnTo>
                    <a:pt x="400" y="43"/>
                  </a:lnTo>
                  <a:lnTo>
                    <a:pt x="414" y="50"/>
                  </a:lnTo>
                  <a:lnTo>
                    <a:pt x="428" y="59"/>
                  </a:lnTo>
                  <a:lnTo>
                    <a:pt x="440" y="68"/>
                  </a:lnTo>
                  <a:lnTo>
                    <a:pt x="453" y="78"/>
                  </a:lnTo>
                  <a:lnTo>
                    <a:pt x="464" y="88"/>
                  </a:lnTo>
                  <a:lnTo>
                    <a:pt x="476" y="100"/>
                  </a:lnTo>
                  <a:lnTo>
                    <a:pt x="486" y="111"/>
                  </a:lnTo>
                  <a:lnTo>
                    <a:pt x="496" y="123"/>
                  </a:lnTo>
                  <a:lnTo>
                    <a:pt x="505" y="136"/>
                  </a:lnTo>
                  <a:lnTo>
                    <a:pt x="513" y="149"/>
                  </a:lnTo>
                  <a:lnTo>
                    <a:pt x="521" y="163"/>
                  </a:lnTo>
                  <a:lnTo>
                    <a:pt x="528" y="177"/>
                  </a:lnTo>
                  <a:lnTo>
                    <a:pt x="534" y="192"/>
                  </a:lnTo>
                  <a:lnTo>
                    <a:pt x="539" y="208"/>
                  </a:lnTo>
                  <a:lnTo>
                    <a:pt x="545" y="223"/>
                  </a:lnTo>
                  <a:lnTo>
                    <a:pt x="549" y="240"/>
                  </a:lnTo>
                  <a:lnTo>
                    <a:pt x="553" y="257"/>
                  </a:lnTo>
                  <a:lnTo>
                    <a:pt x="555" y="274"/>
                  </a:lnTo>
                  <a:lnTo>
                    <a:pt x="557" y="292"/>
                  </a:lnTo>
                  <a:lnTo>
                    <a:pt x="558" y="311"/>
                  </a:lnTo>
                  <a:lnTo>
                    <a:pt x="559" y="329"/>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36" name="Freeform 15"/>
            <p:cNvSpPr>
              <a:spLocks noEditPoints="1"/>
            </p:cNvSpPr>
            <p:nvPr/>
          </p:nvSpPr>
          <p:spPr bwMode="auto">
            <a:xfrm>
              <a:off x="3575" y="3674"/>
              <a:ext cx="606" cy="217"/>
            </a:xfrm>
            <a:custGeom>
              <a:avLst/>
              <a:gdLst>
                <a:gd name="T0" fmla="*/ 8440 w 8488"/>
                <a:gd name="T1" fmla="*/ 706 h 3032"/>
                <a:gd name="T2" fmla="*/ 7782 w 8488"/>
                <a:gd name="T3" fmla="*/ 2351 h 3032"/>
                <a:gd name="T4" fmla="*/ 7742 w 8488"/>
                <a:gd name="T5" fmla="*/ 1490 h 3032"/>
                <a:gd name="T6" fmla="*/ 7610 w 8488"/>
                <a:gd name="T7" fmla="*/ 1379 h 3032"/>
                <a:gd name="T8" fmla="*/ 7406 w 8488"/>
                <a:gd name="T9" fmla="*/ 1374 h 3032"/>
                <a:gd name="T10" fmla="*/ 7259 w 8488"/>
                <a:gd name="T11" fmla="*/ 1487 h 3032"/>
                <a:gd name="T12" fmla="*/ 7206 w 8488"/>
                <a:gd name="T13" fmla="*/ 1699 h 3032"/>
                <a:gd name="T14" fmla="*/ 7358 w 8488"/>
                <a:gd name="T15" fmla="*/ 1138 h 3032"/>
                <a:gd name="T16" fmla="*/ 7708 w 8488"/>
                <a:gd name="T17" fmla="*/ 1116 h 3032"/>
                <a:gd name="T18" fmla="*/ 7978 w 8488"/>
                <a:gd name="T19" fmla="*/ 1283 h 3032"/>
                <a:gd name="T20" fmla="*/ 8094 w 8488"/>
                <a:gd name="T21" fmla="*/ 1605 h 3032"/>
                <a:gd name="T22" fmla="*/ 6389 w 8488"/>
                <a:gd name="T23" fmla="*/ 2324 h 3032"/>
                <a:gd name="T24" fmla="*/ 6202 w 8488"/>
                <a:gd name="T25" fmla="*/ 2165 h 3032"/>
                <a:gd name="T26" fmla="*/ 6008 w 8488"/>
                <a:gd name="T27" fmla="*/ 1384 h 3032"/>
                <a:gd name="T28" fmla="*/ 6475 w 8488"/>
                <a:gd name="T29" fmla="*/ 1992 h 3032"/>
                <a:gd name="T30" fmla="*/ 5544 w 8488"/>
                <a:gd name="T31" fmla="*/ 1736 h 3032"/>
                <a:gd name="T32" fmla="*/ 5485 w 8488"/>
                <a:gd name="T33" fmla="*/ 1515 h 3032"/>
                <a:gd name="T34" fmla="*/ 5323 w 8488"/>
                <a:gd name="T35" fmla="*/ 1391 h 3032"/>
                <a:gd name="T36" fmla="*/ 5100 w 8488"/>
                <a:gd name="T37" fmla="*/ 1396 h 3032"/>
                <a:gd name="T38" fmla="*/ 4946 w 8488"/>
                <a:gd name="T39" fmla="*/ 1525 h 3032"/>
                <a:gd name="T40" fmla="*/ 4897 w 8488"/>
                <a:gd name="T41" fmla="*/ 1755 h 3032"/>
                <a:gd name="T42" fmla="*/ 4958 w 8488"/>
                <a:gd name="T43" fmla="*/ 1965 h 3032"/>
                <a:gd name="T44" fmla="*/ 5127 w 8488"/>
                <a:gd name="T45" fmla="*/ 2079 h 3032"/>
                <a:gd name="T46" fmla="*/ 5350 w 8488"/>
                <a:gd name="T47" fmla="*/ 2065 h 3032"/>
                <a:gd name="T48" fmla="*/ 5500 w 8488"/>
                <a:gd name="T49" fmla="*/ 1928 h 3032"/>
                <a:gd name="T50" fmla="*/ 5857 w 8488"/>
                <a:gd name="T51" fmla="*/ 1118 h 3032"/>
                <a:gd name="T52" fmla="*/ 5331 w 8488"/>
                <a:gd name="T53" fmla="*/ 2344 h 3032"/>
                <a:gd name="T54" fmla="*/ 4943 w 8488"/>
                <a:gd name="T55" fmla="*/ 2330 h 3032"/>
                <a:gd name="T56" fmla="*/ 4670 w 8488"/>
                <a:gd name="T57" fmla="*/ 2096 h 3032"/>
                <a:gd name="T58" fmla="*/ 4579 w 8488"/>
                <a:gd name="T59" fmla="*/ 1702 h 3032"/>
                <a:gd name="T60" fmla="*/ 4700 w 8488"/>
                <a:gd name="T61" fmla="*/ 1327 h 3032"/>
                <a:gd name="T62" fmla="*/ 4996 w 8488"/>
                <a:gd name="T63" fmla="*/ 1123 h 3032"/>
                <a:gd name="T64" fmla="*/ 5381 w 8488"/>
                <a:gd name="T65" fmla="*/ 1149 h 3032"/>
                <a:gd name="T66" fmla="*/ 4172 w 8488"/>
                <a:gd name="T67" fmla="*/ 1262 h 3032"/>
                <a:gd name="T68" fmla="*/ 4103 w 8488"/>
                <a:gd name="T69" fmla="*/ 1107 h 3032"/>
                <a:gd name="T70" fmla="*/ 3945 w 8488"/>
                <a:gd name="T71" fmla="*/ 1038 h 3032"/>
                <a:gd name="T72" fmla="*/ 4003 w 8488"/>
                <a:gd name="T73" fmla="*/ 1580 h 3032"/>
                <a:gd name="T74" fmla="*/ 4134 w 8488"/>
                <a:gd name="T75" fmla="*/ 1480 h 3032"/>
                <a:gd name="T76" fmla="*/ 4492 w 8488"/>
                <a:gd name="T77" fmla="*/ 1308 h 3032"/>
                <a:gd name="T78" fmla="*/ 4390 w 8488"/>
                <a:gd name="T79" fmla="*/ 1647 h 3032"/>
                <a:gd name="T80" fmla="*/ 4108 w 8488"/>
                <a:gd name="T81" fmla="*/ 1824 h 3032"/>
                <a:gd name="T82" fmla="*/ 3993 w 8488"/>
                <a:gd name="T83" fmla="*/ 785 h 3032"/>
                <a:gd name="T84" fmla="*/ 4322 w 8488"/>
                <a:gd name="T85" fmla="*/ 907 h 3032"/>
                <a:gd name="T86" fmla="*/ 4483 w 8488"/>
                <a:gd name="T87" fmla="*/ 1193 h 3032"/>
                <a:gd name="T88" fmla="*/ 2421 w 8488"/>
                <a:gd name="T89" fmla="*/ 840 h 3032"/>
                <a:gd name="T90" fmla="*/ 2238 w 8488"/>
                <a:gd name="T91" fmla="*/ 969 h 3032"/>
                <a:gd name="T92" fmla="*/ 2054 w 8488"/>
                <a:gd name="T93" fmla="*/ 840 h 3032"/>
                <a:gd name="T94" fmla="*/ 2128 w 8488"/>
                <a:gd name="T95" fmla="*/ 620 h 3032"/>
                <a:gd name="T96" fmla="*/ 2361 w 8488"/>
                <a:gd name="T97" fmla="*/ 632 h 3032"/>
                <a:gd name="T98" fmla="*/ 1833 w 8488"/>
                <a:gd name="T99" fmla="*/ 1739 h 3032"/>
                <a:gd name="T100" fmla="*/ 1705 w 8488"/>
                <a:gd name="T101" fmla="*/ 2143 h 3032"/>
                <a:gd name="T102" fmla="*/ 1377 w 8488"/>
                <a:gd name="T103" fmla="*/ 2348 h 3032"/>
                <a:gd name="T104" fmla="*/ 943 w 8488"/>
                <a:gd name="T105" fmla="*/ 2322 h 3032"/>
                <a:gd name="T106" fmla="*/ 664 w 8488"/>
                <a:gd name="T107" fmla="*/ 2069 h 3032"/>
                <a:gd name="T108" fmla="*/ 898 w 8488"/>
                <a:gd name="T109" fmla="*/ 782 h 3032"/>
                <a:gd name="T110" fmla="*/ 940 w 8488"/>
                <a:gd name="T111" fmla="*/ 1919 h 3032"/>
                <a:gd name="T112" fmla="*/ 1085 w 8488"/>
                <a:gd name="T113" fmla="*/ 2051 h 3032"/>
                <a:gd name="T114" fmla="*/ 1317 w 8488"/>
                <a:gd name="T115" fmla="*/ 2056 h 3032"/>
                <a:gd name="T116" fmla="*/ 1470 w 8488"/>
                <a:gd name="T117" fmla="*/ 1936 h 3032"/>
                <a:gd name="T118" fmla="*/ 1521 w 8488"/>
                <a:gd name="T119" fmla="*/ 1701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88" h="3032">
                  <a:moveTo>
                    <a:pt x="8488" y="706"/>
                  </a:moveTo>
                  <a:lnTo>
                    <a:pt x="8488" y="934"/>
                  </a:lnTo>
                  <a:lnTo>
                    <a:pt x="8451" y="934"/>
                  </a:lnTo>
                  <a:lnTo>
                    <a:pt x="8451" y="762"/>
                  </a:lnTo>
                  <a:lnTo>
                    <a:pt x="8380" y="934"/>
                  </a:lnTo>
                  <a:lnTo>
                    <a:pt x="8350" y="934"/>
                  </a:lnTo>
                  <a:lnTo>
                    <a:pt x="8277" y="762"/>
                  </a:lnTo>
                  <a:lnTo>
                    <a:pt x="8277" y="934"/>
                  </a:lnTo>
                  <a:lnTo>
                    <a:pt x="8242" y="934"/>
                  </a:lnTo>
                  <a:lnTo>
                    <a:pt x="8242" y="706"/>
                  </a:lnTo>
                  <a:lnTo>
                    <a:pt x="8290" y="706"/>
                  </a:lnTo>
                  <a:lnTo>
                    <a:pt x="8363" y="885"/>
                  </a:lnTo>
                  <a:lnTo>
                    <a:pt x="8440" y="706"/>
                  </a:lnTo>
                  <a:lnTo>
                    <a:pt x="8488" y="706"/>
                  </a:lnTo>
                  <a:close/>
                  <a:moveTo>
                    <a:pt x="8029" y="706"/>
                  </a:moveTo>
                  <a:lnTo>
                    <a:pt x="8194" y="706"/>
                  </a:lnTo>
                  <a:lnTo>
                    <a:pt x="8194" y="739"/>
                  </a:lnTo>
                  <a:lnTo>
                    <a:pt x="8133" y="739"/>
                  </a:lnTo>
                  <a:lnTo>
                    <a:pt x="8133" y="934"/>
                  </a:lnTo>
                  <a:lnTo>
                    <a:pt x="8092" y="934"/>
                  </a:lnTo>
                  <a:lnTo>
                    <a:pt x="8092" y="739"/>
                  </a:lnTo>
                  <a:lnTo>
                    <a:pt x="8029" y="739"/>
                  </a:lnTo>
                  <a:lnTo>
                    <a:pt x="8029" y="706"/>
                  </a:lnTo>
                  <a:close/>
                  <a:moveTo>
                    <a:pt x="8094" y="1635"/>
                  </a:moveTo>
                  <a:lnTo>
                    <a:pt x="8094" y="2351"/>
                  </a:lnTo>
                  <a:lnTo>
                    <a:pt x="7782" y="2351"/>
                  </a:lnTo>
                  <a:lnTo>
                    <a:pt x="7782" y="1670"/>
                  </a:lnTo>
                  <a:lnTo>
                    <a:pt x="7782" y="1652"/>
                  </a:lnTo>
                  <a:lnTo>
                    <a:pt x="7780" y="1636"/>
                  </a:lnTo>
                  <a:lnTo>
                    <a:pt x="7779" y="1620"/>
                  </a:lnTo>
                  <a:lnTo>
                    <a:pt x="7777" y="1603"/>
                  </a:lnTo>
                  <a:lnTo>
                    <a:pt x="7774" y="1587"/>
                  </a:lnTo>
                  <a:lnTo>
                    <a:pt x="7771" y="1573"/>
                  </a:lnTo>
                  <a:lnTo>
                    <a:pt x="7768" y="1557"/>
                  </a:lnTo>
                  <a:lnTo>
                    <a:pt x="7764" y="1543"/>
                  </a:lnTo>
                  <a:lnTo>
                    <a:pt x="7759" y="1529"/>
                  </a:lnTo>
                  <a:lnTo>
                    <a:pt x="7753" y="1516"/>
                  </a:lnTo>
                  <a:lnTo>
                    <a:pt x="7748" y="1502"/>
                  </a:lnTo>
                  <a:lnTo>
                    <a:pt x="7742" y="1490"/>
                  </a:lnTo>
                  <a:lnTo>
                    <a:pt x="7734" y="1478"/>
                  </a:lnTo>
                  <a:lnTo>
                    <a:pt x="7727" y="1467"/>
                  </a:lnTo>
                  <a:lnTo>
                    <a:pt x="7719" y="1456"/>
                  </a:lnTo>
                  <a:lnTo>
                    <a:pt x="7710" y="1446"/>
                  </a:lnTo>
                  <a:lnTo>
                    <a:pt x="7702" y="1436"/>
                  </a:lnTo>
                  <a:lnTo>
                    <a:pt x="7692" y="1427"/>
                  </a:lnTo>
                  <a:lnTo>
                    <a:pt x="7682" y="1418"/>
                  </a:lnTo>
                  <a:lnTo>
                    <a:pt x="7671" y="1410"/>
                  </a:lnTo>
                  <a:lnTo>
                    <a:pt x="7660" y="1403"/>
                  </a:lnTo>
                  <a:lnTo>
                    <a:pt x="7648" y="1395"/>
                  </a:lnTo>
                  <a:lnTo>
                    <a:pt x="7636" y="1389"/>
                  </a:lnTo>
                  <a:lnTo>
                    <a:pt x="7623" y="1384"/>
                  </a:lnTo>
                  <a:lnTo>
                    <a:pt x="7610" y="1379"/>
                  </a:lnTo>
                  <a:lnTo>
                    <a:pt x="7595" y="1374"/>
                  </a:lnTo>
                  <a:lnTo>
                    <a:pt x="7582" y="1370"/>
                  </a:lnTo>
                  <a:lnTo>
                    <a:pt x="7566" y="1367"/>
                  </a:lnTo>
                  <a:lnTo>
                    <a:pt x="7552" y="1365"/>
                  </a:lnTo>
                  <a:lnTo>
                    <a:pt x="7535" y="1363"/>
                  </a:lnTo>
                  <a:lnTo>
                    <a:pt x="7519" y="1362"/>
                  </a:lnTo>
                  <a:lnTo>
                    <a:pt x="7501" y="1362"/>
                  </a:lnTo>
                  <a:lnTo>
                    <a:pt x="7485" y="1362"/>
                  </a:lnTo>
                  <a:lnTo>
                    <a:pt x="7468" y="1363"/>
                  </a:lnTo>
                  <a:lnTo>
                    <a:pt x="7452" y="1365"/>
                  </a:lnTo>
                  <a:lnTo>
                    <a:pt x="7436" y="1367"/>
                  </a:lnTo>
                  <a:lnTo>
                    <a:pt x="7421" y="1370"/>
                  </a:lnTo>
                  <a:lnTo>
                    <a:pt x="7406" y="1374"/>
                  </a:lnTo>
                  <a:lnTo>
                    <a:pt x="7392" y="1380"/>
                  </a:lnTo>
                  <a:lnTo>
                    <a:pt x="7378" y="1385"/>
                  </a:lnTo>
                  <a:lnTo>
                    <a:pt x="7364" y="1390"/>
                  </a:lnTo>
                  <a:lnTo>
                    <a:pt x="7352" y="1397"/>
                  </a:lnTo>
                  <a:lnTo>
                    <a:pt x="7339" y="1405"/>
                  </a:lnTo>
                  <a:lnTo>
                    <a:pt x="7328" y="1412"/>
                  </a:lnTo>
                  <a:lnTo>
                    <a:pt x="7316" y="1422"/>
                  </a:lnTo>
                  <a:lnTo>
                    <a:pt x="7305" y="1431"/>
                  </a:lnTo>
                  <a:lnTo>
                    <a:pt x="7295" y="1440"/>
                  </a:lnTo>
                  <a:lnTo>
                    <a:pt x="7285" y="1451"/>
                  </a:lnTo>
                  <a:lnTo>
                    <a:pt x="7275" y="1462"/>
                  </a:lnTo>
                  <a:lnTo>
                    <a:pt x="7267" y="1474"/>
                  </a:lnTo>
                  <a:lnTo>
                    <a:pt x="7259" y="1487"/>
                  </a:lnTo>
                  <a:lnTo>
                    <a:pt x="7251" y="1499"/>
                  </a:lnTo>
                  <a:lnTo>
                    <a:pt x="7244" y="1513"/>
                  </a:lnTo>
                  <a:lnTo>
                    <a:pt x="7238" y="1526"/>
                  </a:lnTo>
                  <a:lnTo>
                    <a:pt x="7232" y="1541"/>
                  </a:lnTo>
                  <a:lnTo>
                    <a:pt x="7226" y="1557"/>
                  </a:lnTo>
                  <a:lnTo>
                    <a:pt x="7222" y="1573"/>
                  </a:lnTo>
                  <a:lnTo>
                    <a:pt x="7218" y="1589"/>
                  </a:lnTo>
                  <a:lnTo>
                    <a:pt x="7215" y="1606"/>
                  </a:lnTo>
                  <a:lnTo>
                    <a:pt x="7212" y="1623"/>
                  </a:lnTo>
                  <a:lnTo>
                    <a:pt x="7210" y="1641"/>
                  </a:lnTo>
                  <a:lnTo>
                    <a:pt x="7207" y="1660"/>
                  </a:lnTo>
                  <a:lnTo>
                    <a:pt x="7206" y="1679"/>
                  </a:lnTo>
                  <a:lnTo>
                    <a:pt x="7206" y="1699"/>
                  </a:lnTo>
                  <a:lnTo>
                    <a:pt x="7206" y="2351"/>
                  </a:lnTo>
                  <a:lnTo>
                    <a:pt x="6894" y="2351"/>
                  </a:lnTo>
                  <a:lnTo>
                    <a:pt x="6894" y="706"/>
                  </a:lnTo>
                  <a:lnTo>
                    <a:pt x="7206" y="706"/>
                  </a:lnTo>
                  <a:lnTo>
                    <a:pt x="7206" y="1245"/>
                  </a:lnTo>
                  <a:lnTo>
                    <a:pt x="7222" y="1229"/>
                  </a:lnTo>
                  <a:lnTo>
                    <a:pt x="7238" y="1212"/>
                  </a:lnTo>
                  <a:lnTo>
                    <a:pt x="7256" y="1197"/>
                  </a:lnTo>
                  <a:lnTo>
                    <a:pt x="7273" y="1183"/>
                  </a:lnTo>
                  <a:lnTo>
                    <a:pt x="7293" y="1170"/>
                  </a:lnTo>
                  <a:lnTo>
                    <a:pt x="7313" y="1158"/>
                  </a:lnTo>
                  <a:lnTo>
                    <a:pt x="7335" y="1148"/>
                  </a:lnTo>
                  <a:lnTo>
                    <a:pt x="7358" y="1138"/>
                  </a:lnTo>
                  <a:lnTo>
                    <a:pt x="7381" y="1129"/>
                  </a:lnTo>
                  <a:lnTo>
                    <a:pt x="7406" y="1121"/>
                  </a:lnTo>
                  <a:lnTo>
                    <a:pt x="7432" y="1115"/>
                  </a:lnTo>
                  <a:lnTo>
                    <a:pt x="7459" y="1110"/>
                  </a:lnTo>
                  <a:lnTo>
                    <a:pt x="7487" y="1106"/>
                  </a:lnTo>
                  <a:lnTo>
                    <a:pt x="7516" y="1104"/>
                  </a:lnTo>
                  <a:lnTo>
                    <a:pt x="7546" y="1102"/>
                  </a:lnTo>
                  <a:lnTo>
                    <a:pt x="7578" y="1101"/>
                  </a:lnTo>
                  <a:lnTo>
                    <a:pt x="7605" y="1102"/>
                  </a:lnTo>
                  <a:lnTo>
                    <a:pt x="7631" y="1104"/>
                  </a:lnTo>
                  <a:lnTo>
                    <a:pt x="7657" y="1106"/>
                  </a:lnTo>
                  <a:lnTo>
                    <a:pt x="7683" y="1110"/>
                  </a:lnTo>
                  <a:lnTo>
                    <a:pt x="7708" y="1116"/>
                  </a:lnTo>
                  <a:lnTo>
                    <a:pt x="7732" y="1123"/>
                  </a:lnTo>
                  <a:lnTo>
                    <a:pt x="7756" y="1130"/>
                  </a:lnTo>
                  <a:lnTo>
                    <a:pt x="7780" y="1138"/>
                  </a:lnTo>
                  <a:lnTo>
                    <a:pt x="7803" y="1149"/>
                  </a:lnTo>
                  <a:lnTo>
                    <a:pt x="7825" y="1159"/>
                  </a:lnTo>
                  <a:lnTo>
                    <a:pt x="7847" y="1172"/>
                  </a:lnTo>
                  <a:lnTo>
                    <a:pt x="7868" y="1184"/>
                  </a:lnTo>
                  <a:lnTo>
                    <a:pt x="7888" y="1198"/>
                  </a:lnTo>
                  <a:lnTo>
                    <a:pt x="7908" y="1214"/>
                  </a:lnTo>
                  <a:lnTo>
                    <a:pt x="7927" y="1230"/>
                  </a:lnTo>
                  <a:lnTo>
                    <a:pt x="7945" y="1246"/>
                  </a:lnTo>
                  <a:lnTo>
                    <a:pt x="7961" y="1264"/>
                  </a:lnTo>
                  <a:lnTo>
                    <a:pt x="7978" y="1283"/>
                  </a:lnTo>
                  <a:lnTo>
                    <a:pt x="7993" y="1303"/>
                  </a:lnTo>
                  <a:lnTo>
                    <a:pt x="8007" y="1324"/>
                  </a:lnTo>
                  <a:lnTo>
                    <a:pt x="8021" y="1345"/>
                  </a:lnTo>
                  <a:lnTo>
                    <a:pt x="8032" y="1367"/>
                  </a:lnTo>
                  <a:lnTo>
                    <a:pt x="8044" y="1390"/>
                  </a:lnTo>
                  <a:lnTo>
                    <a:pt x="8054" y="1414"/>
                  </a:lnTo>
                  <a:lnTo>
                    <a:pt x="8064" y="1439"/>
                  </a:lnTo>
                  <a:lnTo>
                    <a:pt x="8071" y="1466"/>
                  </a:lnTo>
                  <a:lnTo>
                    <a:pt x="8078" y="1492"/>
                  </a:lnTo>
                  <a:lnTo>
                    <a:pt x="8084" y="1519"/>
                  </a:lnTo>
                  <a:lnTo>
                    <a:pt x="8089" y="1546"/>
                  </a:lnTo>
                  <a:lnTo>
                    <a:pt x="8092" y="1576"/>
                  </a:lnTo>
                  <a:lnTo>
                    <a:pt x="8094" y="1605"/>
                  </a:lnTo>
                  <a:lnTo>
                    <a:pt x="8094" y="1635"/>
                  </a:lnTo>
                  <a:close/>
                  <a:moveTo>
                    <a:pt x="6621" y="2082"/>
                  </a:moveTo>
                  <a:lnTo>
                    <a:pt x="6745" y="2082"/>
                  </a:lnTo>
                  <a:lnTo>
                    <a:pt x="6745" y="2351"/>
                  </a:lnTo>
                  <a:lnTo>
                    <a:pt x="6581" y="2351"/>
                  </a:lnTo>
                  <a:lnTo>
                    <a:pt x="6554" y="2350"/>
                  </a:lnTo>
                  <a:lnTo>
                    <a:pt x="6527" y="2349"/>
                  </a:lnTo>
                  <a:lnTo>
                    <a:pt x="6502" y="2347"/>
                  </a:lnTo>
                  <a:lnTo>
                    <a:pt x="6478" y="2344"/>
                  </a:lnTo>
                  <a:lnTo>
                    <a:pt x="6454" y="2341"/>
                  </a:lnTo>
                  <a:lnTo>
                    <a:pt x="6431" y="2336"/>
                  </a:lnTo>
                  <a:lnTo>
                    <a:pt x="6410" y="2330"/>
                  </a:lnTo>
                  <a:lnTo>
                    <a:pt x="6389" y="2324"/>
                  </a:lnTo>
                  <a:lnTo>
                    <a:pt x="6369" y="2317"/>
                  </a:lnTo>
                  <a:lnTo>
                    <a:pt x="6350" y="2309"/>
                  </a:lnTo>
                  <a:lnTo>
                    <a:pt x="6332" y="2301"/>
                  </a:lnTo>
                  <a:lnTo>
                    <a:pt x="6316" y="2290"/>
                  </a:lnTo>
                  <a:lnTo>
                    <a:pt x="6299" y="2280"/>
                  </a:lnTo>
                  <a:lnTo>
                    <a:pt x="6284" y="2269"/>
                  </a:lnTo>
                  <a:lnTo>
                    <a:pt x="6270" y="2257"/>
                  </a:lnTo>
                  <a:lnTo>
                    <a:pt x="6256" y="2244"/>
                  </a:lnTo>
                  <a:lnTo>
                    <a:pt x="6243" y="2229"/>
                  </a:lnTo>
                  <a:lnTo>
                    <a:pt x="6232" y="2215"/>
                  </a:lnTo>
                  <a:lnTo>
                    <a:pt x="6221" y="2199"/>
                  </a:lnTo>
                  <a:lnTo>
                    <a:pt x="6211" y="2183"/>
                  </a:lnTo>
                  <a:lnTo>
                    <a:pt x="6202" y="2165"/>
                  </a:lnTo>
                  <a:lnTo>
                    <a:pt x="6193" y="2148"/>
                  </a:lnTo>
                  <a:lnTo>
                    <a:pt x="6186" y="2129"/>
                  </a:lnTo>
                  <a:lnTo>
                    <a:pt x="6180" y="2109"/>
                  </a:lnTo>
                  <a:lnTo>
                    <a:pt x="6173" y="2088"/>
                  </a:lnTo>
                  <a:lnTo>
                    <a:pt x="6168" y="2066"/>
                  </a:lnTo>
                  <a:lnTo>
                    <a:pt x="6164" y="2044"/>
                  </a:lnTo>
                  <a:lnTo>
                    <a:pt x="6161" y="2021"/>
                  </a:lnTo>
                  <a:lnTo>
                    <a:pt x="6158" y="1996"/>
                  </a:lnTo>
                  <a:lnTo>
                    <a:pt x="6157" y="1971"/>
                  </a:lnTo>
                  <a:lnTo>
                    <a:pt x="6155" y="1945"/>
                  </a:lnTo>
                  <a:lnTo>
                    <a:pt x="6155" y="1918"/>
                  </a:lnTo>
                  <a:lnTo>
                    <a:pt x="6155" y="1384"/>
                  </a:lnTo>
                  <a:lnTo>
                    <a:pt x="6008" y="1384"/>
                  </a:lnTo>
                  <a:lnTo>
                    <a:pt x="6008" y="1118"/>
                  </a:lnTo>
                  <a:lnTo>
                    <a:pt x="6155" y="1118"/>
                  </a:lnTo>
                  <a:lnTo>
                    <a:pt x="6155" y="782"/>
                  </a:lnTo>
                  <a:lnTo>
                    <a:pt x="6467" y="782"/>
                  </a:lnTo>
                  <a:lnTo>
                    <a:pt x="6467" y="1118"/>
                  </a:lnTo>
                  <a:lnTo>
                    <a:pt x="6742" y="1118"/>
                  </a:lnTo>
                  <a:lnTo>
                    <a:pt x="6742" y="1384"/>
                  </a:lnTo>
                  <a:lnTo>
                    <a:pt x="6467" y="1384"/>
                  </a:lnTo>
                  <a:lnTo>
                    <a:pt x="6467" y="1921"/>
                  </a:lnTo>
                  <a:lnTo>
                    <a:pt x="6468" y="1941"/>
                  </a:lnTo>
                  <a:lnTo>
                    <a:pt x="6469" y="1959"/>
                  </a:lnTo>
                  <a:lnTo>
                    <a:pt x="6471" y="1977"/>
                  </a:lnTo>
                  <a:lnTo>
                    <a:pt x="6475" y="1992"/>
                  </a:lnTo>
                  <a:lnTo>
                    <a:pt x="6479" y="2007"/>
                  </a:lnTo>
                  <a:lnTo>
                    <a:pt x="6484" y="2020"/>
                  </a:lnTo>
                  <a:lnTo>
                    <a:pt x="6491" y="2032"/>
                  </a:lnTo>
                  <a:lnTo>
                    <a:pt x="6499" y="2043"/>
                  </a:lnTo>
                  <a:lnTo>
                    <a:pt x="6508" y="2052"/>
                  </a:lnTo>
                  <a:lnTo>
                    <a:pt x="6519" y="2060"/>
                  </a:lnTo>
                  <a:lnTo>
                    <a:pt x="6532" y="2067"/>
                  </a:lnTo>
                  <a:lnTo>
                    <a:pt x="6547" y="2073"/>
                  </a:lnTo>
                  <a:lnTo>
                    <a:pt x="6562" y="2077"/>
                  </a:lnTo>
                  <a:lnTo>
                    <a:pt x="6580" y="2080"/>
                  </a:lnTo>
                  <a:lnTo>
                    <a:pt x="6600" y="2082"/>
                  </a:lnTo>
                  <a:lnTo>
                    <a:pt x="6621" y="2082"/>
                  </a:lnTo>
                  <a:close/>
                  <a:moveTo>
                    <a:pt x="5544" y="1736"/>
                  </a:moveTo>
                  <a:lnTo>
                    <a:pt x="5544" y="1716"/>
                  </a:lnTo>
                  <a:lnTo>
                    <a:pt x="5543" y="1696"/>
                  </a:lnTo>
                  <a:lnTo>
                    <a:pt x="5541" y="1678"/>
                  </a:lnTo>
                  <a:lnTo>
                    <a:pt x="5539" y="1660"/>
                  </a:lnTo>
                  <a:lnTo>
                    <a:pt x="5536" y="1642"/>
                  </a:lnTo>
                  <a:lnTo>
                    <a:pt x="5531" y="1624"/>
                  </a:lnTo>
                  <a:lnTo>
                    <a:pt x="5527" y="1607"/>
                  </a:lnTo>
                  <a:lnTo>
                    <a:pt x="5522" y="1590"/>
                  </a:lnTo>
                  <a:lnTo>
                    <a:pt x="5516" y="1574"/>
                  </a:lnTo>
                  <a:lnTo>
                    <a:pt x="5509" y="1558"/>
                  </a:lnTo>
                  <a:lnTo>
                    <a:pt x="5502" y="1543"/>
                  </a:lnTo>
                  <a:lnTo>
                    <a:pt x="5494" y="1529"/>
                  </a:lnTo>
                  <a:lnTo>
                    <a:pt x="5485" y="1515"/>
                  </a:lnTo>
                  <a:lnTo>
                    <a:pt x="5476" y="1501"/>
                  </a:lnTo>
                  <a:lnTo>
                    <a:pt x="5467" y="1489"/>
                  </a:lnTo>
                  <a:lnTo>
                    <a:pt x="5456" y="1476"/>
                  </a:lnTo>
                  <a:lnTo>
                    <a:pt x="5446" y="1465"/>
                  </a:lnTo>
                  <a:lnTo>
                    <a:pt x="5434" y="1454"/>
                  </a:lnTo>
                  <a:lnTo>
                    <a:pt x="5422" y="1444"/>
                  </a:lnTo>
                  <a:lnTo>
                    <a:pt x="5409" y="1434"/>
                  </a:lnTo>
                  <a:lnTo>
                    <a:pt x="5396" y="1426"/>
                  </a:lnTo>
                  <a:lnTo>
                    <a:pt x="5383" y="1417"/>
                  </a:lnTo>
                  <a:lnTo>
                    <a:pt x="5368" y="1410"/>
                  </a:lnTo>
                  <a:lnTo>
                    <a:pt x="5354" y="1403"/>
                  </a:lnTo>
                  <a:lnTo>
                    <a:pt x="5339" y="1396"/>
                  </a:lnTo>
                  <a:lnTo>
                    <a:pt x="5323" y="1391"/>
                  </a:lnTo>
                  <a:lnTo>
                    <a:pt x="5307" y="1387"/>
                  </a:lnTo>
                  <a:lnTo>
                    <a:pt x="5290" y="1384"/>
                  </a:lnTo>
                  <a:lnTo>
                    <a:pt x="5273" y="1381"/>
                  </a:lnTo>
                  <a:lnTo>
                    <a:pt x="5255" y="1379"/>
                  </a:lnTo>
                  <a:lnTo>
                    <a:pt x="5238" y="1377"/>
                  </a:lnTo>
                  <a:lnTo>
                    <a:pt x="5219" y="1376"/>
                  </a:lnTo>
                  <a:lnTo>
                    <a:pt x="5200" y="1377"/>
                  </a:lnTo>
                  <a:lnTo>
                    <a:pt x="5182" y="1379"/>
                  </a:lnTo>
                  <a:lnTo>
                    <a:pt x="5164" y="1381"/>
                  </a:lnTo>
                  <a:lnTo>
                    <a:pt x="5148" y="1383"/>
                  </a:lnTo>
                  <a:lnTo>
                    <a:pt x="5131" y="1387"/>
                  </a:lnTo>
                  <a:lnTo>
                    <a:pt x="5115" y="1391"/>
                  </a:lnTo>
                  <a:lnTo>
                    <a:pt x="5100" y="1396"/>
                  </a:lnTo>
                  <a:lnTo>
                    <a:pt x="5085" y="1402"/>
                  </a:lnTo>
                  <a:lnTo>
                    <a:pt x="5070" y="1408"/>
                  </a:lnTo>
                  <a:lnTo>
                    <a:pt x="5056" y="1415"/>
                  </a:lnTo>
                  <a:lnTo>
                    <a:pt x="5042" y="1424"/>
                  </a:lnTo>
                  <a:lnTo>
                    <a:pt x="5029" y="1432"/>
                  </a:lnTo>
                  <a:lnTo>
                    <a:pt x="5017" y="1441"/>
                  </a:lnTo>
                  <a:lnTo>
                    <a:pt x="5004" y="1452"/>
                  </a:lnTo>
                  <a:lnTo>
                    <a:pt x="4994" y="1462"/>
                  </a:lnTo>
                  <a:lnTo>
                    <a:pt x="4982" y="1474"/>
                  </a:lnTo>
                  <a:lnTo>
                    <a:pt x="4973" y="1486"/>
                  </a:lnTo>
                  <a:lnTo>
                    <a:pt x="4963" y="1498"/>
                  </a:lnTo>
                  <a:lnTo>
                    <a:pt x="4954" y="1512"/>
                  </a:lnTo>
                  <a:lnTo>
                    <a:pt x="4946" y="1525"/>
                  </a:lnTo>
                  <a:lnTo>
                    <a:pt x="4937" y="1540"/>
                  </a:lnTo>
                  <a:lnTo>
                    <a:pt x="4931" y="1555"/>
                  </a:lnTo>
                  <a:lnTo>
                    <a:pt x="4924" y="1571"/>
                  </a:lnTo>
                  <a:lnTo>
                    <a:pt x="4919" y="1587"/>
                  </a:lnTo>
                  <a:lnTo>
                    <a:pt x="4913" y="1604"/>
                  </a:lnTo>
                  <a:lnTo>
                    <a:pt x="4909" y="1621"/>
                  </a:lnTo>
                  <a:lnTo>
                    <a:pt x="4905" y="1639"/>
                  </a:lnTo>
                  <a:lnTo>
                    <a:pt x="4902" y="1658"/>
                  </a:lnTo>
                  <a:lnTo>
                    <a:pt x="4899" y="1676"/>
                  </a:lnTo>
                  <a:lnTo>
                    <a:pt x="4898" y="1695"/>
                  </a:lnTo>
                  <a:lnTo>
                    <a:pt x="4897" y="1715"/>
                  </a:lnTo>
                  <a:lnTo>
                    <a:pt x="4896" y="1736"/>
                  </a:lnTo>
                  <a:lnTo>
                    <a:pt x="4897" y="1755"/>
                  </a:lnTo>
                  <a:lnTo>
                    <a:pt x="4898" y="1774"/>
                  </a:lnTo>
                  <a:lnTo>
                    <a:pt x="4899" y="1792"/>
                  </a:lnTo>
                  <a:lnTo>
                    <a:pt x="4901" y="1810"/>
                  </a:lnTo>
                  <a:lnTo>
                    <a:pt x="4904" y="1828"/>
                  </a:lnTo>
                  <a:lnTo>
                    <a:pt x="4907" y="1844"/>
                  </a:lnTo>
                  <a:lnTo>
                    <a:pt x="4911" y="1861"/>
                  </a:lnTo>
                  <a:lnTo>
                    <a:pt x="4917" y="1878"/>
                  </a:lnTo>
                  <a:lnTo>
                    <a:pt x="4922" y="1894"/>
                  </a:lnTo>
                  <a:lnTo>
                    <a:pt x="4928" y="1909"/>
                  </a:lnTo>
                  <a:lnTo>
                    <a:pt x="4935" y="1924"/>
                  </a:lnTo>
                  <a:lnTo>
                    <a:pt x="4943" y="1938"/>
                  </a:lnTo>
                  <a:lnTo>
                    <a:pt x="4950" y="1952"/>
                  </a:lnTo>
                  <a:lnTo>
                    <a:pt x="4958" y="1965"/>
                  </a:lnTo>
                  <a:lnTo>
                    <a:pt x="4968" y="1978"/>
                  </a:lnTo>
                  <a:lnTo>
                    <a:pt x="4978" y="1990"/>
                  </a:lnTo>
                  <a:lnTo>
                    <a:pt x="4989" y="2002"/>
                  </a:lnTo>
                  <a:lnTo>
                    <a:pt x="4999" y="2012"/>
                  </a:lnTo>
                  <a:lnTo>
                    <a:pt x="5012" y="2023"/>
                  </a:lnTo>
                  <a:lnTo>
                    <a:pt x="5023" y="2032"/>
                  </a:lnTo>
                  <a:lnTo>
                    <a:pt x="5037" y="2042"/>
                  </a:lnTo>
                  <a:lnTo>
                    <a:pt x="5050" y="2049"/>
                  </a:lnTo>
                  <a:lnTo>
                    <a:pt x="5064" y="2057"/>
                  </a:lnTo>
                  <a:lnTo>
                    <a:pt x="5079" y="2064"/>
                  </a:lnTo>
                  <a:lnTo>
                    <a:pt x="5094" y="2070"/>
                  </a:lnTo>
                  <a:lnTo>
                    <a:pt x="5110" y="2075"/>
                  </a:lnTo>
                  <a:lnTo>
                    <a:pt x="5127" y="2079"/>
                  </a:lnTo>
                  <a:lnTo>
                    <a:pt x="5144" y="2084"/>
                  </a:lnTo>
                  <a:lnTo>
                    <a:pt x="5162" y="2087"/>
                  </a:lnTo>
                  <a:lnTo>
                    <a:pt x="5180" y="2089"/>
                  </a:lnTo>
                  <a:lnTo>
                    <a:pt x="5199" y="2090"/>
                  </a:lnTo>
                  <a:lnTo>
                    <a:pt x="5219" y="2090"/>
                  </a:lnTo>
                  <a:lnTo>
                    <a:pt x="5236" y="2090"/>
                  </a:lnTo>
                  <a:lnTo>
                    <a:pt x="5254" y="2089"/>
                  </a:lnTo>
                  <a:lnTo>
                    <a:pt x="5271" y="2087"/>
                  </a:lnTo>
                  <a:lnTo>
                    <a:pt x="5288" y="2084"/>
                  </a:lnTo>
                  <a:lnTo>
                    <a:pt x="5304" y="2080"/>
                  </a:lnTo>
                  <a:lnTo>
                    <a:pt x="5320" y="2076"/>
                  </a:lnTo>
                  <a:lnTo>
                    <a:pt x="5336" y="2071"/>
                  </a:lnTo>
                  <a:lnTo>
                    <a:pt x="5350" y="2065"/>
                  </a:lnTo>
                  <a:lnTo>
                    <a:pt x="5365" y="2058"/>
                  </a:lnTo>
                  <a:lnTo>
                    <a:pt x="5380" y="2051"/>
                  </a:lnTo>
                  <a:lnTo>
                    <a:pt x="5393" y="2044"/>
                  </a:lnTo>
                  <a:lnTo>
                    <a:pt x="5406" y="2035"/>
                  </a:lnTo>
                  <a:lnTo>
                    <a:pt x="5418" y="2026"/>
                  </a:lnTo>
                  <a:lnTo>
                    <a:pt x="5431" y="2015"/>
                  </a:lnTo>
                  <a:lnTo>
                    <a:pt x="5442" y="2005"/>
                  </a:lnTo>
                  <a:lnTo>
                    <a:pt x="5453" y="1993"/>
                  </a:lnTo>
                  <a:lnTo>
                    <a:pt x="5463" y="1982"/>
                  </a:lnTo>
                  <a:lnTo>
                    <a:pt x="5474" y="1969"/>
                  </a:lnTo>
                  <a:lnTo>
                    <a:pt x="5483" y="1957"/>
                  </a:lnTo>
                  <a:lnTo>
                    <a:pt x="5492" y="1943"/>
                  </a:lnTo>
                  <a:lnTo>
                    <a:pt x="5500" y="1928"/>
                  </a:lnTo>
                  <a:lnTo>
                    <a:pt x="5507" y="1914"/>
                  </a:lnTo>
                  <a:lnTo>
                    <a:pt x="5515" y="1898"/>
                  </a:lnTo>
                  <a:lnTo>
                    <a:pt x="5520" y="1882"/>
                  </a:lnTo>
                  <a:lnTo>
                    <a:pt x="5526" y="1865"/>
                  </a:lnTo>
                  <a:lnTo>
                    <a:pt x="5530" y="1849"/>
                  </a:lnTo>
                  <a:lnTo>
                    <a:pt x="5534" y="1831"/>
                  </a:lnTo>
                  <a:lnTo>
                    <a:pt x="5538" y="1813"/>
                  </a:lnTo>
                  <a:lnTo>
                    <a:pt x="5541" y="1794"/>
                  </a:lnTo>
                  <a:lnTo>
                    <a:pt x="5543" y="1775"/>
                  </a:lnTo>
                  <a:lnTo>
                    <a:pt x="5544" y="1756"/>
                  </a:lnTo>
                  <a:lnTo>
                    <a:pt x="5544" y="1736"/>
                  </a:lnTo>
                  <a:close/>
                  <a:moveTo>
                    <a:pt x="5544" y="1118"/>
                  </a:moveTo>
                  <a:lnTo>
                    <a:pt x="5857" y="1118"/>
                  </a:lnTo>
                  <a:lnTo>
                    <a:pt x="5857" y="2351"/>
                  </a:lnTo>
                  <a:lnTo>
                    <a:pt x="5544" y="2351"/>
                  </a:lnTo>
                  <a:lnTo>
                    <a:pt x="5544" y="2212"/>
                  </a:lnTo>
                  <a:lnTo>
                    <a:pt x="5528" y="2229"/>
                  </a:lnTo>
                  <a:lnTo>
                    <a:pt x="5510" y="2247"/>
                  </a:lnTo>
                  <a:lnTo>
                    <a:pt x="5493" y="2263"/>
                  </a:lnTo>
                  <a:lnTo>
                    <a:pt x="5473" y="2278"/>
                  </a:lnTo>
                  <a:lnTo>
                    <a:pt x="5452" y="2291"/>
                  </a:lnTo>
                  <a:lnTo>
                    <a:pt x="5430" y="2304"/>
                  </a:lnTo>
                  <a:lnTo>
                    <a:pt x="5407" y="2315"/>
                  </a:lnTo>
                  <a:lnTo>
                    <a:pt x="5383" y="2326"/>
                  </a:lnTo>
                  <a:lnTo>
                    <a:pt x="5358" y="2335"/>
                  </a:lnTo>
                  <a:lnTo>
                    <a:pt x="5331" y="2344"/>
                  </a:lnTo>
                  <a:lnTo>
                    <a:pt x="5303" y="2350"/>
                  </a:lnTo>
                  <a:lnTo>
                    <a:pt x="5274" y="2356"/>
                  </a:lnTo>
                  <a:lnTo>
                    <a:pt x="5244" y="2360"/>
                  </a:lnTo>
                  <a:lnTo>
                    <a:pt x="5212" y="2364"/>
                  </a:lnTo>
                  <a:lnTo>
                    <a:pt x="5180" y="2366"/>
                  </a:lnTo>
                  <a:lnTo>
                    <a:pt x="5146" y="2366"/>
                  </a:lnTo>
                  <a:lnTo>
                    <a:pt x="5115" y="2366"/>
                  </a:lnTo>
                  <a:lnTo>
                    <a:pt x="5085" y="2363"/>
                  </a:lnTo>
                  <a:lnTo>
                    <a:pt x="5055" y="2359"/>
                  </a:lnTo>
                  <a:lnTo>
                    <a:pt x="5025" y="2354"/>
                  </a:lnTo>
                  <a:lnTo>
                    <a:pt x="4997" y="2348"/>
                  </a:lnTo>
                  <a:lnTo>
                    <a:pt x="4970" y="2340"/>
                  </a:lnTo>
                  <a:lnTo>
                    <a:pt x="4943" y="2330"/>
                  </a:lnTo>
                  <a:lnTo>
                    <a:pt x="4917" y="2320"/>
                  </a:lnTo>
                  <a:lnTo>
                    <a:pt x="4891" y="2307"/>
                  </a:lnTo>
                  <a:lnTo>
                    <a:pt x="4866" y="2294"/>
                  </a:lnTo>
                  <a:lnTo>
                    <a:pt x="4842" y="2280"/>
                  </a:lnTo>
                  <a:lnTo>
                    <a:pt x="4819" y="2264"/>
                  </a:lnTo>
                  <a:lnTo>
                    <a:pt x="4797" y="2246"/>
                  </a:lnTo>
                  <a:lnTo>
                    <a:pt x="4776" y="2228"/>
                  </a:lnTo>
                  <a:lnTo>
                    <a:pt x="4757" y="2209"/>
                  </a:lnTo>
                  <a:lnTo>
                    <a:pt x="4737" y="2188"/>
                  </a:lnTo>
                  <a:lnTo>
                    <a:pt x="4719" y="2167"/>
                  </a:lnTo>
                  <a:lnTo>
                    <a:pt x="4701" y="2144"/>
                  </a:lnTo>
                  <a:lnTo>
                    <a:pt x="4685" y="2121"/>
                  </a:lnTo>
                  <a:lnTo>
                    <a:pt x="4670" y="2096"/>
                  </a:lnTo>
                  <a:lnTo>
                    <a:pt x="4656" y="2071"/>
                  </a:lnTo>
                  <a:lnTo>
                    <a:pt x="4643" y="2045"/>
                  </a:lnTo>
                  <a:lnTo>
                    <a:pt x="4631" y="2017"/>
                  </a:lnTo>
                  <a:lnTo>
                    <a:pt x="4620" y="1989"/>
                  </a:lnTo>
                  <a:lnTo>
                    <a:pt x="4610" y="1960"/>
                  </a:lnTo>
                  <a:lnTo>
                    <a:pt x="4602" y="1930"/>
                  </a:lnTo>
                  <a:lnTo>
                    <a:pt x="4594" y="1900"/>
                  </a:lnTo>
                  <a:lnTo>
                    <a:pt x="4589" y="1868"/>
                  </a:lnTo>
                  <a:lnTo>
                    <a:pt x="4584" y="1836"/>
                  </a:lnTo>
                  <a:lnTo>
                    <a:pt x="4581" y="1803"/>
                  </a:lnTo>
                  <a:lnTo>
                    <a:pt x="4579" y="1770"/>
                  </a:lnTo>
                  <a:lnTo>
                    <a:pt x="4578" y="1736"/>
                  </a:lnTo>
                  <a:lnTo>
                    <a:pt x="4579" y="1702"/>
                  </a:lnTo>
                  <a:lnTo>
                    <a:pt x="4581" y="1669"/>
                  </a:lnTo>
                  <a:lnTo>
                    <a:pt x="4584" y="1637"/>
                  </a:lnTo>
                  <a:lnTo>
                    <a:pt x="4588" y="1604"/>
                  </a:lnTo>
                  <a:lnTo>
                    <a:pt x="4594" y="1573"/>
                  </a:lnTo>
                  <a:lnTo>
                    <a:pt x="4602" y="1542"/>
                  </a:lnTo>
                  <a:lnTo>
                    <a:pt x="4610" y="1513"/>
                  </a:lnTo>
                  <a:lnTo>
                    <a:pt x="4620" y="1483"/>
                  </a:lnTo>
                  <a:lnTo>
                    <a:pt x="4630" y="1455"/>
                  </a:lnTo>
                  <a:lnTo>
                    <a:pt x="4642" y="1428"/>
                  </a:lnTo>
                  <a:lnTo>
                    <a:pt x="4655" y="1402"/>
                  </a:lnTo>
                  <a:lnTo>
                    <a:pt x="4669" y="1375"/>
                  </a:lnTo>
                  <a:lnTo>
                    <a:pt x="4683" y="1351"/>
                  </a:lnTo>
                  <a:lnTo>
                    <a:pt x="4700" y="1327"/>
                  </a:lnTo>
                  <a:lnTo>
                    <a:pt x="4717" y="1305"/>
                  </a:lnTo>
                  <a:lnTo>
                    <a:pt x="4736" y="1283"/>
                  </a:lnTo>
                  <a:lnTo>
                    <a:pt x="4754" y="1262"/>
                  </a:lnTo>
                  <a:lnTo>
                    <a:pt x="4774" y="1243"/>
                  </a:lnTo>
                  <a:lnTo>
                    <a:pt x="4795" y="1224"/>
                  </a:lnTo>
                  <a:lnTo>
                    <a:pt x="4817" y="1208"/>
                  </a:lnTo>
                  <a:lnTo>
                    <a:pt x="4840" y="1192"/>
                  </a:lnTo>
                  <a:lnTo>
                    <a:pt x="4864" y="1177"/>
                  </a:lnTo>
                  <a:lnTo>
                    <a:pt x="4889" y="1163"/>
                  </a:lnTo>
                  <a:lnTo>
                    <a:pt x="4914" y="1151"/>
                  </a:lnTo>
                  <a:lnTo>
                    <a:pt x="4941" y="1140"/>
                  </a:lnTo>
                  <a:lnTo>
                    <a:pt x="4968" y="1131"/>
                  </a:lnTo>
                  <a:lnTo>
                    <a:pt x="4996" y="1123"/>
                  </a:lnTo>
                  <a:lnTo>
                    <a:pt x="5024" y="1115"/>
                  </a:lnTo>
                  <a:lnTo>
                    <a:pt x="5054" y="1110"/>
                  </a:lnTo>
                  <a:lnTo>
                    <a:pt x="5084" y="1107"/>
                  </a:lnTo>
                  <a:lnTo>
                    <a:pt x="5114" y="1104"/>
                  </a:lnTo>
                  <a:lnTo>
                    <a:pt x="5146" y="1104"/>
                  </a:lnTo>
                  <a:lnTo>
                    <a:pt x="5179" y="1104"/>
                  </a:lnTo>
                  <a:lnTo>
                    <a:pt x="5210" y="1106"/>
                  </a:lnTo>
                  <a:lnTo>
                    <a:pt x="5242" y="1110"/>
                  </a:lnTo>
                  <a:lnTo>
                    <a:pt x="5272" y="1115"/>
                  </a:lnTo>
                  <a:lnTo>
                    <a:pt x="5300" y="1121"/>
                  </a:lnTo>
                  <a:lnTo>
                    <a:pt x="5329" y="1129"/>
                  </a:lnTo>
                  <a:lnTo>
                    <a:pt x="5356" y="1138"/>
                  </a:lnTo>
                  <a:lnTo>
                    <a:pt x="5381" y="1149"/>
                  </a:lnTo>
                  <a:lnTo>
                    <a:pt x="5406" y="1160"/>
                  </a:lnTo>
                  <a:lnTo>
                    <a:pt x="5429" y="1173"/>
                  </a:lnTo>
                  <a:lnTo>
                    <a:pt x="5451" y="1187"/>
                  </a:lnTo>
                  <a:lnTo>
                    <a:pt x="5472" y="1201"/>
                  </a:lnTo>
                  <a:lnTo>
                    <a:pt x="5492" y="1218"/>
                  </a:lnTo>
                  <a:lnTo>
                    <a:pt x="5510" y="1235"/>
                  </a:lnTo>
                  <a:lnTo>
                    <a:pt x="5528" y="1254"/>
                  </a:lnTo>
                  <a:lnTo>
                    <a:pt x="5544" y="1273"/>
                  </a:lnTo>
                  <a:lnTo>
                    <a:pt x="5544" y="1118"/>
                  </a:lnTo>
                  <a:close/>
                  <a:moveTo>
                    <a:pt x="4174" y="1308"/>
                  </a:moveTo>
                  <a:lnTo>
                    <a:pt x="4174" y="1292"/>
                  </a:lnTo>
                  <a:lnTo>
                    <a:pt x="4173" y="1277"/>
                  </a:lnTo>
                  <a:lnTo>
                    <a:pt x="4172" y="1262"/>
                  </a:lnTo>
                  <a:lnTo>
                    <a:pt x="4170" y="1247"/>
                  </a:lnTo>
                  <a:lnTo>
                    <a:pt x="4168" y="1233"/>
                  </a:lnTo>
                  <a:lnTo>
                    <a:pt x="4165" y="1219"/>
                  </a:lnTo>
                  <a:lnTo>
                    <a:pt x="4161" y="1205"/>
                  </a:lnTo>
                  <a:lnTo>
                    <a:pt x="4156" y="1193"/>
                  </a:lnTo>
                  <a:lnTo>
                    <a:pt x="4151" y="1180"/>
                  </a:lnTo>
                  <a:lnTo>
                    <a:pt x="4146" y="1169"/>
                  </a:lnTo>
                  <a:lnTo>
                    <a:pt x="4141" y="1157"/>
                  </a:lnTo>
                  <a:lnTo>
                    <a:pt x="4134" y="1147"/>
                  </a:lnTo>
                  <a:lnTo>
                    <a:pt x="4127" y="1136"/>
                  </a:lnTo>
                  <a:lnTo>
                    <a:pt x="4120" y="1126"/>
                  </a:lnTo>
                  <a:lnTo>
                    <a:pt x="4111" y="1116"/>
                  </a:lnTo>
                  <a:lnTo>
                    <a:pt x="4103" y="1107"/>
                  </a:lnTo>
                  <a:lnTo>
                    <a:pt x="4094" y="1098"/>
                  </a:lnTo>
                  <a:lnTo>
                    <a:pt x="4084" y="1091"/>
                  </a:lnTo>
                  <a:lnTo>
                    <a:pt x="4074" y="1083"/>
                  </a:lnTo>
                  <a:lnTo>
                    <a:pt x="4063" y="1076"/>
                  </a:lnTo>
                  <a:lnTo>
                    <a:pt x="4053" y="1070"/>
                  </a:lnTo>
                  <a:lnTo>
                    <a:pt x="4040" y="1064"/>
                  </a:lnTo>
                  <a:lnTo>
                    <a:pt x="4029" y="1059"/>
                  </a:lnTo>
                  <a:lnTo>
                    <a:pt x="4016" y="1053"/>
                  </a:lnTo>
                  <a:lnTo>
                    <a:pt x="4003" y="1049"/>
                  </a:lnTo>
                  <a:lnTo>
                    <a:pt x="3989" y="1046"/>
                  </a:lnTo>
                  <a:lnTo>
                    <a:pt x="3975" y="1043"/>
                  </a:lnTo>
                  <a:lnTo>
                    <a:pt x="3961" y="1040"/>
                  </a:lnTo>
                  <a:lnTo>
                    <a:pt x="3945" y="1038"/>
                  </a:lnTo>
                  <a:lnTo>
                    <a:pt x="3929" y="1037"/>
                  </a:lnTo>
                  <a:lnTo>
                    <a:pt x="3914" y="1035"/>
                  </a:lnTo>
                  <a:lnTo>
                    <a:pt x="3897" y="1035"/>
                  </a:lnTo>
                  <a:lnTo>
                    <a:pt x="3647" y="1035"/>
                  </a:lnTo>
                  <a:lnTo>
                    <a:pt x="3647" y="1595"/>
                  </a:lnTo>
                  <a:lnTo>
                    <a:pt x="3897" y="1595"/>
                  </a:lnTo>
                  <a:lnTo>
                    <a:pt x="3914" y="1594"/>
                  </a:lnTo>
                  <a:lnTo>
                    <a:pt x="3929" y="1594"/>
                  </a:lnTo>
                  <a:lnTo>
                    <a:pt x="3945" y="1591"/>
                  </a:lnTo>
                  <a:lnTo>
                    <a:pt x="3961" y="1589"/>
                  </a:lnTo>
                  <a:lnTo>
                    <a:pt x="3975" y="1587"/>
                  </a:lnTo>
                  <a:lnTo>
                    <a:pt x="3989" y="1584"/>
                  </a:lnTo>
                  <a:lnTo>
                    <a:pt x="4003" y="1580"/>
                  </a:lnTo>
                  <a:lnTo>
                    <a:pt x="4016" y="1576"/>
                  </a:lnTo>
                  <a:lnTo>
                    <a:pt x="4029" y="1571"/>
                  </a:lnTo>
                  <a:lnTo>
                    <a:pt x="4040" y="1565"/>
                  </a:lnTo>
                  <a:lnTo>
                    <a:pt x="4053" y="1559"/>
                  </a:lnTo>
                  <a:lnTo>
                    <a:pt x="4063" y="1553"/>
                  </a:lnTo>
                  <a:lnTo>
                    <a:pt x="4074" y="1545"/>
                  </a:lnTo>
                  <a:lnTo>
                    <a:pt x="4084" y="1538"/>
                  </a:lnTo>
                  <a:lnTo>
                    <a:pt x="4094" y="1530"/>
                  </a:lnTo>
                  <a:lnTo>
                    <a:pt x="4103" y="1520"/>
                  </a:lnTo>
                  <a:lnTo>
                    <a:pt x="4111" y="1511"/>
                  </a:lnTo>
                  <a:lnTo>
                    <a:pt x="4120" y="1501"/>
                  </a:lnTo>
                  <a:lnTo>
                    <a:pt x="4127" y="1491"/>
                  </a:lnTo>
                  <a:lnTo>
                    <a:pt x="4134" y="1480"/>
                  </a:lnTo>
                  <a:lnTo>
                    <a:pt x="4141" y="1469"/>
                  </a:lnTo>
                  <a:lnTo>
                    <a:pt x="4146" y="1456"/>
                  </a:lnTo>
                  <a:lnTo>
                    <a:pt x="4151" y="1444"/>
                  </a:lnTo>
                  <a:lnTo>
                    <a:pt x="4156" y="1431"/>
                  </a:lnTo>
                  <a:lnTo>
                    <a:pt x="4161" y="1417"/>
                  </a:lnTo>
                  <a:lnTo>
                    <a:pt x="4165" y="1404"/>
                  </a:lnTo>
                  <a:lnTo>
                    <a:pt x="4168" y="1389"/>
                  </a:lnTo>
                  <a:lnTo>
                    <a:pt x="4170" y="1373"/>
                  </a:lnTo>
                  <a:lnTo>
                    <a:pt x="4172" y="1359"/>
                  </a:lnTo>
                  <a:lnTo>
                    <a:pt x="4173" y="1342"/>
                  </a:lnTo>
                  <a:lnTo>
                    <a:pt x="4174" y="1325"/>
                  </a:lnTo>
                  <a:lnTo>
                    <a:pt x="4174" y="1308"/>
                  </a:lnTo>
                  <a:close/>
                  <a:moveTo>
                    <a:pt x="4492" y="1308"/>
                  </a:moveTo>
                  <a:lnTo>
                    <a:pt x="4492" y="1340"/>
                  </a:lnTo>
                  <a:lnTo>
                    <a:pt x="4490" y="1370"/>
                  </a:lnTo>
                  <a:lnTo>
                    <a:pt x="4487" y="1400"/>
                  </a:lnTo>
                  <a:lnTo>
                    <a:pt x="4483" y="1428"/>
                  </a:lnTo>
                  <a:lnTo>
                    <a:pt x="4476" y="1456"/>
                  </a:lnTo>
                  <a:lnTo>
                    <a:pt x="4470" y="1482"/>
                  </a:lnTo>
                  <a:lnTo>
                    <a:pt x="4462" y="1509"/>
                  </a:lnTo>
                  <a:lnTo>
                    <a:pt x="4452" y="1534"/>
                  </a:lnTo>
                  <a:lnTo>
                    <a:pt x="4442" y="1558"/>
                  </a:lnTo>
                  <a:lnTo>
                    <a:pt x="4430" y="1582"/>
                  </a:lnTo>
                  <a:lnTo>
                    <a:pt x="4418" y="1604"/>
                  </a:lnTo>
                  <a:lnTo>
                    <a:pt x="4404" y="1626"/>
                  </a:lnTo>
                  <a:lnTo>
                    <a:pt x="4390" y="1647"/>
                  </a:lnTo>
                  <a:lnTo>
                    <a:pt x="4374" y="1666"/>
                  </a:lnTo>
                  <a:lnTo>
                    <a:pt x="4357" y="1685"/>
                  </a:lnTo>
                  <a:lnTo>
                    <a:pt x="4339" y="1703"/>
                  </a:lnTo>
                  <a:lnTo>
                    <a:pt x="4319" y="1719"/>
                  </a:lnTo>
                  <a:lnTo>
                    <a:pt x="4300" y="1735"/>
                  </a:lnTo>
                  <a:lnTo>
                    <a:pt x="4280" y="1750"/>
                  </a:lnTo>
                  <a:lnTo>
                    <a:pt x="4258" y="1764"/>
                  </a:lnTo>
                  <a:lnTo>
                    <a:pt x="4235" y="1776"/>
                  </a:lnTo>
                  <a:lnTo>
                    <a:pt x="4212" y="1788"/>
                  </a:lnTo>
                  <a:lnTo>
                    <a:pt x="4187" y="1799"/>
                  </a:lnTo>
                  <a:lnTo>
                    <a:pt x="4162" y="1809"/>
                  </a:lnTo>
                  <a:lnTo>
                    <a:pt x="4135" y="1817"/>
                  </a:lnTo>
                  <a:lnTo>
                    <a:pt x="4108" y="1824"/>
                  </a:lnTo>
                  <a:lnTo>
                    <a:pt x="4080" y="1831"/>
                  </a:lnTo>
                  <a:lnTo>
                    <a:pt x="4052" y="1836"/>
                  </a:lnTo>
                  <a:lnTo>
                    <a:pt x="4023" y="1839"/>
                  </a:lnTo>
                  <a:lnTo>
                    <a:pt x="3992" y="1842"/>
                  </a:lnTo>
                  <a:lnTo>
                    <a:pt x="3962" y="1844"/>
                  </a:lnTo>
                  <a:lnTo>
                    <a:pt x="3929" y="1844"/>
                  </a:lnTo>
                  <a:lnTo>
                    <a:pt x="3647" y="1844"/>
                  </a:lnTo>
                  <a:lnTo>
                    <a:pt x="3647" y="2351"/>
                  </a:lnTo>
                  <a:lnTo>
                    <a:pt x="3334" y="2351"/>
                  </a:lnTo>
                  <a:lnTo>
                    <a:pt x="3334" y="782"/>
                  </a:lnTo>
                  <a:lnTo>
                    <a:pt x="3929" y="782"/>
                  </a:lnTo>
                  <a:lnTo>
                    <a:pt x="3962" y="783"/>
                  </a:lnTo>
                  <a:lnTo>
                    <a:pt x="3993" y="785"/>
                  </a:lnTo>
                  <a:lnTo>
                    <a:pt x="4024" y="787"/>
                  </a:lnTo>
                  <a:lnTo>
                    <a:pt x="4053" y="791"/>
                  </a:lnTo>
                  <a:lnTo>
                    <a:pt x="4082" y="796"/>
                  </a:lnTo>
                  <a:lnTo>
                    <a:pt x="4110" y="803"/>
                  </a:lnTo>
                  <a:lnTo>
                    <a:pt x="4138" y="810"/>
                  </a:lnTo>
                  <a:lnTo>
                    <a:pt x="4164" y="818"/>
                  </a:lnTo>
                  <a:lnTo>
                    <a:pt x="4189" y="828"/>
                  </a:lnTo>
                  <a:lnTo>
                    <a:pt x="4214" y="838"/>
                  </a:lnTo>
                  <a:lnTo>
                    <a:pt x="4237" y="851"/>
                  </a:lnTo>
                  <a:lnTo>
                    <a:pt x="4260" y="863"/>
                  </a:lnTo>
                  <a:lnTo>
                    <a:pt x="4282" y="877"/>
                  </a:lnTo>
                  <a:lnTo>
                    <a:pt x="4302" y="892"/>
                  </a:lnTo>
                  <a:lnTo>
                    <a:pt x="4322" y="907"/>
                  </a:lnTo>
                  <a:lnTo>
                    <a:pt x="4340" y="923"/>
                  </a:lnTo>
                  <a:lnTo>
                    <a:pt x="4358" y="941"/>
                  </a:lnTo>
                  <a:lnTo>
                    <a:pt x="4375" y="960"/>
                  </a:lnTo>
                  <a:lnTo>
                    <a:pt x="4391" y="979"/>
                  </a:lnTo>
                  <a:lnTo>
                    <a:pt x="4405" y="1000"/>
                  </a:lnTo>
                  <a:lnTo>
                    <a:pt x="4419" y="1021"/>
                  </a:lnTo>
                  <a:lnTo>
                    <a:pt x="4431" y="1043"/>
                  </a:lnTo>
                  <a:lnTo>
                    <a:pt x="4443" y="1066"/>
                  </a:lnTo>
                  <a:lnTo>
                    <a:pt x="4453" y="1089"/>
                  </a:lnTo>
                  <a:lnTo>
                    <a:pt x="4462" y="1114"/>
                  </a:lnTo>
                  <a:lnTo>
                    <a:pt x="4470" y="1139"/>
                  </a:lnTo>
                  <a:lnTo>
                    <a:pt x="4476" y="1166"/>
                  </a:lnTo>
                  <a:lnTo>
                    <a:pt x="4483" y="1193"/>
                  </a:lnTo>
                  <a:lnTo>
                    <a:pt x="4487" y="1220"/>
                  </a:lnTo>
                  <a:lnTo>
                    <a:pt x="4490" y="1249"/>
                  </a:lnTo>
                  <a:lnTo>
                    <a:pt x="4492" y="1278"/>
                  </a:lnTo>
                  <a:lnTo>
                    <a:pt x="4492" y="1308"/>
                  </a:lnTo>
                  <a:close/>
                  <a:moveTo>
                    <a:pt x="2081" y="1118"/>
                  </a:moveTo>
                  <a:lnTo>
                    <a:pt x="2393" y="1118"/>
                  </a:lnTo>
                  <a:lnTo>
                    <a:pt x="2393" y="2351"/>
                  </a:lnTo>
                  <a:lnTo>
                    <a:pt x="2081" y="2351"/>
                  </a:lnTo>
                  <a:lnTo>
                    <a:pt x="2081" y="1118"/>
                  </a:lnTo>
                  <a:close/>
                  <a:moveTo>
                    <a:pt x="2429" y="782"/>
                  </a:moveTo>
                  <a:lnTo>
                    <a:pt x="2428" y="803"/>
                  </a:lnTo>
                  <a:lnTo>
                    <a:pt x="2426" y="821"/>
                  </a:lnTo>
                  <a:lnTo>
                    <a:pt x="2421" y="840"/>
                  </a:lnTo>
                  <a:lnTo>
                    <a:pt x="2414" y="858"/>
                  </a:lnTo>
                  <a:lnTo>
                    <a:pt x="2407" y="875"/>
                  </a:lnTo>
                  <a:lnTo>
                    <a:pt x="2398" y="890"/>
                  </a:lnTo>
                  <a:lnTo>
                    <a:pt x="2387" y="904"/>
                  </a:lnTo>
                  <a:lnTo>
                    <a:pt x="2375" y="917"/>
                  </a:lnTo>
                  <a:lnTo>
                    <a:pt x="2361" y="928"/>
                  </a:lnTo>
                  <a:lnTo>
                    <a:pt x="2346" y="939"/>
                  </a:lnTo>
                  <a:lnTo>
                    <a:pt x="2331" y="948"/>
                  </a:lnTo>
                  <a:lnTo>
                    <a:pt x="2314" y="956"/>
                  </a:lnTo>
                  <a:lnTo>
                    <a:pt x="2296" y="961"/>
                  </a:lnTo>
                  <a:lnTo>
                    <a:pt x="2277" y="965"/>
                  </a:lnTo>
                  <a:lnTo>
                    <a:pt x="2258" y="968"/>
                  </a:lnTo>
                  <a:lnTo>
                    <a:pt x="2238" y="969"/>
                  </a:lnTo>
                  <a:lnTo>
                    <a:pt x="2217" y="968"/>
                  </a:lnTo>
                  <a:lnTo>
                    <a:pt x="2197" y="965"/>
                  </a:lnTo>
                  <a:lnTo>
                    <a:pt x="2178" y="961"/>
                  </a:lnTo>
                  <a:lnTo>
                    <a:pt x="2160" y="956"/>
                  </a:lnTo>
                  <a:lnTo>
                    <a:pt x="2144" y="948"/>
                  </a:lnTo>
                  <a:lnTo>
                    <a:pt x="2128" y="939"/>
                  </a:lnTo>
                  <a:lnTo>
                    <a:pt x="2113" y="928"/>
                  </a:lnTo>
                  <a:lnTo>
                    <a:pt x="2100" y="917"/>
                  </a:lnTo>
                  <a:lnTo>
                    <a:pt x="2088" y="904"/>
                  </a:lnTo>
                  <a:lnTo>
                    <a:pt x="2077" y="890"/>
                  </a:lnTo>
                  <a:lnTo>
                    <a:pt x="2068" y="875"/>
                  </a:lnTo>
                  <a:lnTo>
                    <a:pt x="2060" y="858"/>
                  </a:lnTo>
                  <a:lnTo>
                    <a:pt x="2054" y="840"/>
                  </a:lnTo>
                  <a:lnTo>
                    <a:pt x="2049" y="821"/>
                  </a:lnTo>
                  <a:lnTo>
                    <a:pt x="2046" y="803"/>
                  </a:lnTo>
                  <a:lnTo>
                    <a:pt x="2045" y="782"/>
                  </a:lnTo>
                  <a:lnTo>
                    <a:pt x="2046" y="761"/>
                  </a:lnTo>
                  <a:lnTo>
                    <a:pt x="2049" y="741"/>
                  </a:lnTo>
                  <a:lnTo>
                    <a:pt x="2054" y="722"/>
                  </a:lnTo>
                  <a:lnTo>
                    <a:pt x="2060" y="704"/>
                  </a:lnTo>
                  <a:lnTo>
                    <a:pt x="2068" y="687"/>
                  </a:lnTo>
                  <a:lnTo>
                    <a:pt x="2077" y="671"/>
                  </a:lnTo>
                  <a:lnTo>
                    <a:pt x="2088" y="657"/>
                  </a:lnTo>
                  <a:lnTo>
                    <a:pt x="2100" y="643"/>
                  </a:lnTo>
                  <a:lnTo>
                    <a:pt x="2113" y="632"/>
                  </a:lnTo>
                  <a:lnTo>
                    <a:pt x="2128" y="620"/>
                  </a:lnTo>
                  <a:lnTo>
                    <a:pt x="2144" y="612"/>
                  </a:lnTo>
                  <a:lnTo>
                    <a:pt x="2160" y="603"/>
                  </a:lnTo>
                  <a:lnTo>
                    <a:pt x="2178" y="598"/>
                  </a:lnTo>
                  <a:lnTo>
                    <a:pt x="2197" y="593"/>
                  </a:lnTo>
                  <a:lnTo>
                    <a:pt x="2217" y="591"/>
                  </a:lnTo>
                  <a:lnTo>
                    <a:pt x="2238" y="590"/>
                  </a:lnTo>
                  <a:lnTo>
                    <a:pt x="2258" y="591"/>
                  </a:lnTo>
                  <a:lnTo>
                    <a:pt x="2277" y="593"/>
                  </a:lnTo>
                  <a:lnTo>
                    <a:pt x="2296" y="598"/>
                  </a:lnTo>
                  <a:lnTo>
                    <a:pt x="2314" y="603"/>
                  </a:lnTo>
                  <a:lnTo>
                    <a:pt x="2331" y="612"/>
                  </a:lnTo>
                  <a:lnTo>
                    <a:pt x="2346" y="620"/>
                  </a:lnTo>
                  <a:lnTo>
                    <a:pt x="2361" y="632"/>
                  </a:lnTo>
                  <a:lnTo>
                    <a:pt x="2375" y="643"/>
                  </a:lnTo>
                  <a:lnTo>
                    <a:pt x="2387" y="657"/>
                  </a:lnTo>
                  <a:lnTo>
                    <a:pt x="2398" y="671"/>
                  </a:lnTo>
                  <a:lnTo>
                    <a:pt x="2407" y="687"/>
                  </a:lnTo>
                  <a:lnTo>
                    <a:pt x="2414" y="704"/>
                  </a:lnTo>
                  <a:lnTo>
                    <a:pt x="2421" y="722"/>
                  </a:lnTo>
                  <a:lnTo>
                    <a:pt x="2426" y="741"/>
                  </a:lnTo>
                  <a:lnTo>
                    <a:pt x="2428" y="761"/>
                  </a:lnTo>
                  <a:lnTo>
                    <a:pt x="2429" y="782"/>
                  </a:lnTo>
                  <a:close/>
                  <a:moveTo>
                    <a:pt x="1521" y="782"/>
                  </a:moveTo>
                  <a:lnTo>
                    <a:pt x="1834" y="782"/>
                  </a:lnTo>
                  <a:lnTo>
                    <a:pt x="1834" y="1701"/>
                  </a:lnTo>
                  <a:lnTo>
                    <a:pt x="1833" y="1739"/>
                  </a:lnTo>
                  <a:lnTo>
                    <a:pt x="1831" y="1776"/>
                  </a:lnTo>
                  <a:lnTo>
                    <a:pt x="1828" y="1813"/>
                  </a:lnTo>
                  <a:lnTo>
                    <a:pt x="1823" y="1849"/>
                  </a:lnTo>
                  <a:lnTo>
                    <a:pt x="1817" y="1883"/>
                  </a:lnTo>
                  <a:lnTo>
                    <a:pt x="1810" y="1916"/>
                  </a:lnTo>
                  <a:lnTo>
                    <a:pt x="1801" y="1948"/>
                  </a:lnTo>
                  <a:lnTo>
                    <a:pt x="1791" y="1980"/>
                  </a:lnTo>
                  <a:lnTo>
                    <a:pt x="1780" y="2010"/>
                  </a:lnTo>
                  <a:lnTo>
                    <a:pt x="1767" y="2038"/>
                  </a:lnTo>
                  <a:lnTo>
                    <a:pt x="1754" y="2067"/>
                  </a:lnTo>
                  <a:lnTo>
                    <a:pt x="1739" y="2094"/>
                  </a:lnTo>
                  <a:lnTo>
                    <a:pt x="1722" y="2119"/>
                  </a:lnTo>
                  <a:lnTo>
                    <a:pt x="1705" y="2143"/>
                  </a:lnTo>
                  <a:lnTo>
                    <a:pt x="1687" y="2166"/>
                  </a:lnTo>
                  <a:lnTo>
                    <a:pt x="1667" y="2189"/>
                  </a:lnTo>
                  <a:lnTo>
                    <a:pt x="1646" y="2209"/>
                  </a:lnTo>
                  <a:lnTo>
                    <a:pt x="1624" y="2229"/>
                  </a:lnTo>
                  <a:lnTo>
                    <a:pt x="1601" y="2248"/>
                  </a:lnTo>
                  <a:lnTo>
                    <a:pt x="1577" y="2265"/>
                  </a:lnTo>
                  <a:lnTo>
                    <a:pt x="1552" y="2281"/>
                  </a:lnTo>
                  <a:lnTo>
                    <a:pt x="1525" y="2295"/>
                  </a:lnTo>
                  <a:lnTo>
                    <a:pt x="1497" y="2309"/>
                  </a:lnTo>
                  <a:lnTo>
                    <a:pt x="1469" y="2321"/>
                  </a:lnTo>
                  <a:lnTo>
                    <a:pt x="1439" y="2331"/>
                  </a:lnTo>
                  <a:lnTo>
                    <a:pt x="1408" y="2341"/>
                  </a:lnTo>
                  <a:lnTo>
                    <a:pt x="1377" y="2348"/>
                  </a:lnTo>
                  <a:lnTo>
                    <a:pt x="1344" y="2354"/>
                  </a:lnTo>
                  <a:lnTo>
                    <a:pt x="1310" y="2359"/>
                  </a:lnTo>
                  <a:lnTo>
                    <a:pt x="1276" y="2364"/>
                  </a:lnTo>
                  <a:lnTo>
                    <a:pt x="1240" y="2366"/>
                  </a:lnTo>
                  <a:lnTo>
                    <a:pt x="1204" y="2366"/>
                  </a:lnTo>
                  <a:lnTo>
                    <a:pt x="1167" y="2366"/>
                  </a:lnTo>
                  <a:lnTo>
                    <a:pt x="1132" y="2364"/>
                  </a:lnTo>
                  <a:lnTo>
                    <a:pt x="1098" y="2359"/>
                  </a:lnTo>
                  <a:lnTo>
                    <a:pt x="1065" y="2355"/>
                  </a:lnTo>
                  <a:lnTo>
                    <a:pt x="1033" y="2348"/>
                  </a:lnTo>
                  <a:lnTo>
                    <a:pt x="1002" y="2341"/>
                  </a:lnTo>
                  <a:lnTo>
                    <a:pt x="971" y="2331"/>
                  </a:lnTo>
                  <a:lnTo>
                    <a:pt x="943" y="2322"/>
                  </a:lnTo>
                  <a:lnTo>
                    <a:pt x="915" y="2309"/>
                  </a:lnTo>
                  <a:lnTo>
                    <a:pt x="888" y="2296"/>
                  </a:lnTo>
                  <a:lnTo>
                    <a:pt x="862" y="2282"/>
                  </a:lnTo>
                  <a:lnTo>
                    <a:pt x="837" y="2266"/>
                  </a:lnTo>
                  <a:lnTo>
                    <a:pt x="813" y="2249"/>
                  </a:lnTo>
                  <a:lnTo>
                    <a:pt x="790" y="2231"/>
                  </a:lnTo>
                  <a:lnTo>
                    <a:pt x="769" y="2212"/>
                  </a:lnTo>
                  <a:lnTo>
                    <a:pt x="749" y="2191"/>
                  </a:lnTo>
                  <a:lnTo>
                    <a:pt x="729" y="2169"/>
                  </a:lnTo>
                  <a:lnTo>
                    <a:pt x="711" y="2145"/>
                  </a:lnTo>
                  <a:lnTo>
                    <a:pt x="694" y="2121"/>
                  </a:lnTo>
                  <a:lnTo>
                    <a:pt x="679" y="2096"/>
                  </a:lnTo>
                  <a:lnTo>
                    <a:pt x="664" y="2069"/>
                  </a:lnTo>
                  <a:lnTo>
                    <a:pt x="650" y="2042"/>
                  </a:lnTo>
                  <a:lnTo>
                    <a:pt x="638" y="2012"/>
                  </a:lnTo>
                  <a:lnTo>
                    <a:pt x="627" y="1982"/>
                  </a:lnTo>
                  <a:lnTo>
                    <a:pt x="617" y="1950"/>
                  </a:lnTo>
                  <a:lnTo>
                    <a:pt x="609" y="1918"/>
                  </a:lnTo>
                  <a:lnTo>
                    <a:pt x="601" y="1884"/>
                  </a:lnTo>
                  <a:lnTo>
                    <a:pt x="596" y="1850"/>
                  </a:lnTo>
                  <a:lnTo>
                    <a:pt x="591" y="1814"/>
                  </a:lnTo>
                  <a:lnTo>
                    <a:pt x="588" y="1777"/>
                  </a:lnTo>
                  <a:lnTo>
                    <a:pt x="586" y="1739"/>
                  </a:lnTo>
                  <a:lnTo>
                    <a:pt x="586" y="1701"/>
                  </a:lnTo>
                  <a:lnTo>
                    <a:pt x="586" y="782"/>
                  </a:lnTo>
                  <a:lnTo>
                    <a:pt x="898" y="782"/>
                  </a:lnTo>
                  <a:lnTo>
                    <a:pt x="898" y="1701"/>
                  </a:lnTo>
                  <a:lnTo>
                    <a:pt x="898" y="1722"/>
                  </a:lnTo>
                  <a:lnTo>
                    <a:pt x="899" y="1743"/>
                  </a:lnTo>
                  <a:lnTo>
                    <a:pt x="900" y="1762"/>
                  </a:lnTo>
                  <a:lnTo>
                    <a:pt x="902" y="1782"/>
                  </a:lnTo>
                  <a:lnTo>
                    <a:pt x="906" y="1801"/>
                  </a:lnTo>
                  <a:lnTo>
                    <a:pt x="909" y="1820"/>
                  </a:lnTo>
                  <a:lnTo>
                    <a:pt x="912" y="1838"/>
                  </a:lnTo>
                  <a:lnTo>
                    <a:pt x="916" y="1856"/>
                  </a:lnTo>
                  <a:lnTo>
                    <a:pt x="921" y="1873"/>
                  </a:lnTo>
                  <a:lnTo>
                    <a:pt x="926" y="1888"/>
                  </a:lnTo>
                  <a:lnTo>
                    <a:pt x="933" y="1904"/>
                  </a:lnTo>
                  <a:lnTo>
                    <a:pt x="940" y="1919"/>
                  </a:lnTo>
                  <a:lnTo>
                    <a:pt x="947" y="1932"/>
                  </a:lnTo>
                  <a:lnTo>
                    <a:pt x="955" y="1946"/>
                  </a:lnTo>
                  <a:lnTo>
                    <a:pt x="964" y="1960"/>
                  </a:lnTo>
                  <a:lnTo>
                    <a:pt x="973" y="1971"/>
                  </a:lnTo>
                  <a:lnTo>
                    <a:pt x="983" y="1983"/>
                  </a:lnTo>
                  <a:lnTo>
                    <a:pt x="993" y="1994"/>
                  </a:lnTo>
                  <a:lnTo>
                    <a:pt x="1005" y="2004"/>
                  </a:lnTo>
                  <a:lnTo>
                    <a:pt x="1016" y="2014"/>
                  </a:lnTo>
                  <a:lnTo>
                    <a:pt x="1029" y="2023"/>
                  </a:lnTo>
                  <a:lnTo>
                    <a:pt x="1042" y="2031"/>
                  </a:lnTo>
                  <a:lnTo>
                    <a:pt x="1056" y="2038"/>
                  </a:lnTo>
                  <a:lnTo>
                    <a:pt x="1071" y="2045"/>
                  </a:lnTo>
                  <a:lnTo>
                    <a:pt x="1085" y="2051"/>
                  </a:lnTo>
                  <a:lnTo>
                    <a:pt x="1101" y="2055"/>
                  </a:lnTo>
                  <a:lnTo>
                    <a:pt x="1118" y="2060"/>
                  </a:lnTo>
                  <a:lnTo>
                    <a:pt x="1136" y="2064"/>
                  </a:lnTo>
                  <a:lnTo>
                    <a:pt x="1153" y="2067"/>
                  </a:lnTo>
                  <a:lnTo>
                    <a:pt x="1171" y="2069"/>
                  </a:lnTo>
                  <a:lnTo>
                    <a:pt x="1191" y="2070"/>
                  </a:lnTo>
                  <a:lnTo>
                    <a:pt x="1211" y="2070"/>
                  </a:lnTo>
                  <a:lnTo>
                    <a:pt x="1230" y="2070"/>
                  </a:lnTo>
                  <a:lnTo>
                    <a:pt x="1248" y="2069"/>
                  </a:lnTo>
                  <a:lnTo>
                    <a:pt x="1266" y="2067"/>
                  </a:lnTo>
                  <a:lnTo>
                    <a:pt x="1284" y="2064"/>
                  </a:lnTo>
                  <a:lnTo>
                    <a:pt x="1301" y="2060"/>
                  </a:lnTo>
                  <a:lnTo>
                    <a:pt x="1317" y="2056"/>
                  </a:lnTo>
                  <a:lnTo>
                    <a:pt x="1332" y="2051"/>
                  </a:lnTo>
                  <a:lnTo>
                    <a:pt x="1348" y="2046"/>
                  </a:lnTo>
                  <a:lnTo>
                    <a:pt x="1361" y="2039"/>
                  </a:lnTo>
                  <a:lnTo>
                    <a:pt x="1375" y="2032"/>
                  </a:lnTo>
                  <a:lnTo>
                    <a:pt x="1389" y="2025"/>
                  </a:lnTo>
                  <a:lnTo>
                    <a:pt x="1401" y="2015"/>
                  </a:lnTo>
                  <a:lnTo>
                    <a:pt x="1413" y="2007"/>
                  </a:lnTo>
                  <a:lnTo>
                    <a:pt x="1424" y="1996"/>
                  </a:lnTo>
                  <a:lnTo>
                    <a:pt x="1435" y="1986"/>
                  </a:lnTo>
                  <a:lnTo>
                    <a:pt x="1444" y="1974"/>
                  </a:lnTo>
                  <a:lnTo>
                    <a:pt x="1453" y="1963"/>
                  </a:lnTo>
                  <a:lnTo>
                    <a:pt x="1463" y="1949"/>
                  </a:lnTo>
                  <a:lnTo>
                    <a:pt x="1470" y="1936"/>
                  </a:lnTo>
                  <a:lnTo>
                    <a:pt x="1479" y="1922"/>
                  </a:lnTo>
                  <a:lnTo>
                    <a:pt x="1485" y="1907"/>
                  </a:lnTo>
                  <a:lnTo>
                    <a:pt x="1491" y="1892"/>
                  </a:lnTo>
                  <a:lnTo>
                    <a:pt x="1497" y="1876"/>
                  </a:lnTo>
                  <a:lnTo>
                    <a:pt x="1502" y="1859"/>
                  </a:lnTo>
                  <a:lnTo>
                    <a:pt x="1507" y="1841"/>
                  </a:lnTo>
                  <a:lnTo>
                    <a:pt x="1510" y="1823"/>
                  </a:lnTo>
                  <a:lnTo>
                    <a:pt x="1514" y="1804"/>
                  </a:lnTo>
                  <a:lnTo>
                    <a:pt x="1516" y="1785"/>
                  </a:lnTo>
                  <a:lnTo>
                    <a:pt x="1518" y="1765"/>
                  </a:lnTo>
                  <a:lnTo>
                    <a:pt x="1520" y="1744"/>
                  </a:lnTo>
                  <a:lnTo>
                    <a:pt x="1520" y="1723"/>
                  </a:lnTo>
                  <a:lnTo>
                    <a:pt x="1521" y="1701"/>
                  </a:lnTo>
                  <a:lnTo>
                    <a:pt x="1521" y="782"/>
                  </a:lnTo>
                  <a:close/>
                  <a:moveTo>
                    <a:pt x="313" y="2718"/>
                  </a:moveTo>
                  <a:lnTo>
                    <a:pt x="2709" y="2718"/>
                  </a:lnTo>
                  <a:lnTo>
                    <a:pt x="2709" y="314"/>
                  </a:lnTo>
                  <a:lnTo>
                    <a:pt x="313" y="314"/>
                  </a:lnTo>
                  <a:lnTo>
                    <a:pt x="313" y="2718"/>
                  </a:lnTo>
                  <a:close/>
                  <a:moveTo>
                    <a:pt x="0" y="0"/>
                  </a:moveTo>
                  <a:lnTo>
                    <a:pt x="3022" y="0"/>
                  </a:lnTo>
                  <a:lnTo>
                    <a:pt x="3022" y="3032"/>
                  </a:lnTo>
                  <a:lnTo>
                    <a:pt x="0" y="3032"/>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37" name="Freeform 16"/>
            <p:cNvSpPr>
              <a:spLocks noEditPoints="1"/>
            </p:cNvSpPr>
            <p:nvPr/>
          </p:nvSpPr>
          <p:spPr bwMode="auto">
            <a:xfrm>
              <a:off x="4262" y="3890"/>
              <a:ext cx="48" cy="48"/>
            </a:xfrm>
            <a:custGeom>
              <a:avLst/>
              <a:gdLst>
                <a:gd name="T0" fmla="*/ 385 w 669"/>
                <a:gd name="T1" fmla="*/ 5 h 674"/>
                <a:gd name="T2" fmla="*/ 449 w 669"/>
                <a:gd name="T3" fmla="*/ 21 h 674"/>
                <a:gd name="T4" fmla="*/ 508 w 669"/>
                <a:gd name="T5" fmla="*/ 50 h 674"/>
                <a:gd name="T6" fmla="*/ 559 w 669"/>
                <a:gd name="T7" fmla="*/ 88 h 674"/>
                <a:gd name="T8" fmla="*/ 602 w 669"/>
                <a:gd name="T9" fmla="*/ 136 h 674"/>
                <a:gd name="T10" fmla="*/ 636 w 669"/>
                <a:gd name="T11" fmla="*/ 191 h 674"/>
                <a:gd name="T12" fmla="*/ 659 w 669"/>
                <a:gd name="T13" fmla="*/ 253 h 674"/>
                <a:gd name="T14" fmla="*/ 668 w 669"/>
                <a:gd name="T15" fmla="*/ 320 h 674"/>
                <a:gd name="T16" fmla="*/ 665 w 669"/>
                <a:gd name="T17" fmla="*/ 389 h 674"/>
                <a:gd name="T18" fmla="*/ 648 w 669"/>
                <a:gd name="T19" fmla="*/ 453 h 674"/>
                <a:gd name="T20" fmla="*/ 620 w 669"/>
                <a:gd name="T21" fmla="*/ 511 h 674"/>
                <a:gd name="T22" fmla="*/ 582 w 669"/>
                <a:gd name="T23" fmla="*/ 564 h 674"/>
                <a:gd name="T24" fmla="*/ 534 w 669"/>
                <a:gd name="T25" fmla="*/ 607 h 674"/>
                <a:gd name="T26" fmla="*/ 479 w 669"/>
                <a:gd name="T27" fmla="*/ 640 h 674"/>
                <a:gd name="T28" fmla="*/ 418 w 669"/>
                <a:gd name="T29" fmla="*/ 664 h 674"/>
                <a:gd name="T30" fmla="*/ 351 w 669"/>
                <a:gd name="T31" fmla="*/ 674 h 674"/>
                <a:gd name="T32" fmla="*/ 283 w 669"/>
                <a:gd name="T33" fmla="*/ 670 h 674"/>
                <a:gd name="T34" fmla="*/ 219 w 669"/>
                <a:gd name="T35" fmla="*/ 654 h 674"/>
                <a:gd name="T36" fmla="*/ 161 w 669"/>
                <a:gd name="T37" fmla="*/ 626 h 674"/>
                <a:gd name="T38" fmla="*/ 110 w 669"/>
                <a:gd name="T39" fmla="*/ 587 h 674"/>
                <a:gd name="T40" fmla="*/ 66 w 669"/>
                <a:gd name="T41" fmla="*/ 539 h 674"/>
                <a:gd name="T42" fmla="*/ 32 w 669"/>
                <a:gd name="T43" fmla="*/ 483 h 674"/>
                <a:gd name="T44" fmla="*/ 10 w 669"/>
                <a:gd name="T45" fmla="*/ 421 h 674"/>
                <a:gd name="T46" fmla="*/ 0 w 669"/>
                <a:gd name="T47" fmla="*/ 355 h 674"/>
                <a:gd name="T48" fmla="*/ 3 w 669"/>
                <a:gd name="T49" fmla="*/ 286 h 674"/>
                <a:gd name="T50" fmla="*/ 20 w 669"/>
                <a:gd name="T51" fmla="*/ 222 h 674"/>
                <a:gd name="T52" fmla="*/ 48 w 669"/>
                <a:gd name="T53" fmla="*/ 163 h 674"/>
                <a:gd name="T54" fmla="*/ 87 w 669"/>
                <a:gd name="T55" fmla="*/ 111 h 674"/>
                <a:gd name="T56" fmla="*/ 134 w 669"/>
                <a:gd name="T57" fmla="*/ 68 h 674"/>
                <a:gd name="T58" fmla="*/ 189 w 669"/>
                <a:gd name="T59" fmla="*/ 34 h 674"/>
                <a:gd name="T60" fmla="*/ 251 w 669"/>
                <a:gd name="T61" fmla="*/ 11 h 674"/>
                <a:gd name="T62" fmla="*/ 317 w 669"/>
                <a:gd name="T63" fmla="*/ 2 h 674"/>
                <a:gd name="T64" fmla="*/ 359 w 669"/>
                <a:gd name="T65" fmla="*/ 102 h 674"/>
                <a:gd name="T66" fmla="*/ 402 w 669"/>
                <a:gd name="T67" fmla="*/ 112 h 674"/>
                <a:gd name="T68" fmla="*/ 441 w 669"/>
                <a:gd name="T69" fmla="*/ 130 h 674"/>
                <a:gd name="T70" fmla="*/ 477 w 669"/>
                <a:gd name="T71" fmla="*/ 156 h 674"/>
                <a:gd name="T72" fmla="*/ 518 w 669"/>
                <a:gd name="T73" fmla="*/ 207 h 674"/>
                <a:gd name="T74" fmla="*/ 546 w 669"/>
                <a:gd name="T75" fmla="*/ 270 h 674"/>
                <a:gd name="T76" fmla="*/ 554 w 669"/>
                <a:gd name="T77" fmla="*/ 317 h 674"/>
                <a:gd name="T78" fmla="*/ 554 w 669"/>
                <a:gd name="T79" fmla="*/ 367 h 674"/>
                <a:gd name="T80" fmla="*/ 546 w 669"/>
                <a:gd name="T81" fmla="*/ 414 h 674"/>
                <a:gd name="T82" fmla="*/ 518 w 669"/>
                <a:gd name="T83" fmla="*/ 477 h 674"/>
                <a:gd name="T84" fmla="*/ 477 w 669"/>
                <a:gd name="T85" fmla="*/ 528 h 674"/>
                <a:gd name="T86" fmla="*/ 441 w 669"/>
                <a:gd name="T87" fmla="*/ 554 h 674"/>
                <a:gd name="T88" fmla="*/ 402 w 669"/>
                <a:gd name="T89" fmla="*/ 572 h 674"/>
                <a:gd name="T90" fmla="*/ 359 w 669"/>
                <a:gd name="T91" fmla="*/ 582 h 674"/>
                <a:gd name="T92" fmla="*/ 315 w 669"/>
                <a:gd name="T93" fmla="*/ 582 h 674"/>
                <a:gd name="T94" fmla="*/ 273 w 669"/>
                <a:gd name="T95" fmla="*/ 572 h 674"/>
                <a:gd name="T96" fmla="*/ 233 w 669"/>
                <a:gd name="T97" fmla="*/ 554 h 674"/>
                <a:gd name="T98" fmla="*/ 198 w 669"/>
                <a:gd name="T99" fmla="*/ 528 h 674"/>
                <a:gd name="T100" fmla="*/ 157 w 669"/>
                <a:gd name="T101" fmla="*/ 477 h 674"/>
                <a:gd name="T102" fmla="*/ 128 w 669"/>
                <a:gd name="T103" fmla="*/ 414 h 674"/>
                <a:gd name="T104" fmla="*/ 120 w 669"/>
                <a:gd name="T105" fmla="*/ 367 h 674"/>
                <a:gd name="T106" fmla="*/ 120 w 669"/>
                <a:gd name="T107" fmla="*/ 317 h 674"/>
                <a:gd name="T108" fmla="*/ 128 w 669"/>
                <a:gd name="T109" fmla="*/ 270 h 674"/>
                <a:gd name="T110" fmla="*/ 157 w 669"/>
                <a:gd name="T111" fmla="*/ 207 h 674"/>
                <a:gd name="T112" fmla="*/ 198 w 669"/>
                <a:gd name="T113" fmla="*/ 156 h 674"/>
                <a:gd name="T114" fmla="*/ 233 w 669"/>
                <a:gd name="T115" fmla="*/ 130 h 674"/>
                <a:gd name="T116" fmla="*/ 273 w 669"/>
                <a:gd name="T117" fmla="*/ 112 h 674"/>
                <a:gd name="T118" fmla="*/ 315 w 669"/>
                <a:gd name="T119" fmla="*/ 10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9" h="674">
                  <a:moveTo>
                    <a:pt x="334" y="0"/>
                  </a:moveTo>
                  <a:lnTo>
                    <a:pt x="351" y="2"/>
                  </a:lnTo>
                  <a:lnTo>
                    <a:pt x="368" y="3"/>
                  </a:lnTo>
                  <a:lnTo>
                    <a:pt x="385" y="5"/>
                  </a:lnTo>
                  <a:lnTo>
                    <a:pt x="401" y="8"/>
                  </a:lnTo>
                  <a:lnTo>
                    <a:pt x="418" y="11"/>
                  </a:lnTo>
                  <a:lnTo>
                    <a:pt x="434" y="16"/>
                  </a:lnTo>
                  <a:lnTo>
                    <a:pt x="449" y="21"/>
                  </a:lnTo>
                  <a:lnTo>
                    <a:pt x="464" y="27"/>
                  </a:lnTo>
                  <a:lnTo>
                    <a:pt x="479" y="34"/>
                  </a:lnTo>
                  <a:lnTo>
                    <a:pt x="493" y="41"/>
                  </a:lnTo>
                  <a:lnTo>
                    <a:pt x="508" y="50"/>
                  </a:lnTo>
                  <a:lnTo>
                    <a:pt x="522" y="58"/>
                  </a:lnTo>
                  <a:lnTo>
                    <a:pt x="534" y="68"/>
                  </a:lnTo>
                  <a:lnTo>
                    <a:pt x="547" y="77"/>
                  </a:lnTo>
                  <a:lnTo>
                    <a:pt x="559" y="88"/>
                  </a:lnTo>
                  <a:lnTo>
                    <a:pt x="571" y="99"/>
                  </a:lnTo>
                  <a:lnTo>
                    <a:pt x="582" y="111"/>
                  </a:lnTo>
                  <a:lnTo>
                    <a:pt x="593" y="123"/>
                  </a:lnTo>
                  <a:lnTo>
                    <a:pt x="602" y="136"/>
                  </a:lnTo>
                  <a:lnTo>
                    <a:pt x="611" y="149"/>
                  </a:lnTo>
                  <a:lnTo>
                    <a:pt x="620" y="163"/>
                  </a:lnTo>
                  <a:lnTo>
                    <a:pt x="628" y="177"/>
                  </a:lnTo>
                  <a:lnTo>
                    <a:pt x="636" y="191"/>
                  </a:lnTo>
                  <a:lnTo>
                    <a:pt x="643" y="206"/>
                  </a:lnTo>
                  <a:lnTo>
                    <a:pt x="648" y="222"/>
                  </a:lnTo>
                  <a:lnTo>
                    <a:pt x="653" y="238"/>
                  </a:lnTo>
                  <a:lnTo>
                    <a:pt x="659" y="253"/>
                  </a:lnTo>
                  <a:lnTo>
                    <a:pt x="662" y="269"/>
                  </a:lnTo>
                  <a:lnTo>
                    <a:pt x="665" y="286"/>
                  </a:lnTo>
                  <a:lnTo>
                    <a:pt x="667" y="303"/>
                  </a:lnTo>
                  <a:lnTo>
                    <a:pt x="668" y="320"/>
                  </a:lnTo>
                  <a:lnTo>
                    <a:pt x="669" y="337"/>
                  </a:lnTo>
                  <a:lnTo>
                    <a:pt x="668" y="355"/>
                  </a:lnTo>
                  <a:lnTo>
                    <a:pt x="667" y="372"/>
                  </a:lnTo>
                  <a:lnTo>
                    <a:pt x="665" y="389"/>
                  </a:lnTo>
                  <a:lnTo>
                    <a:pt x="662" y="405"/>
                  </a:lnTo>
                  <a:lnTo>
                    <a:pt x="659" y="421"/>
                  </a:lnTo>
                  <a:lnTo>
                    <a:pt x="653" y="437"/>
                  </a:lnTo>
                  <a:lnTo>
                    <a:pt x="648" y="453"/>
                  </a:lnTo>
                  <a:lnTo>
                    <a:pt x="643" y="468"/>
                  </a:lnTo>
                  <a:lnTo>
                    <a:pt x="636" y="483"/>
                  </a:lnTo>
                  <a:lnTo>
                    <a:pt x="628" y="498"/>
                  </a:lnTo>
                  <a:lnTo>
                    <a:pt x="620" y="511"/>
                  </a:lnTo>
                  <a:lnTo>
                    <a:pt x="611" y="525"/>
                  </a:lnTo>
                  <a:lnTo>
                    <a:pt x="602" y="539"/>
                  </a:lnTo>
                  <a:lnTo>
                    <a:pt x="593" y="551"/>
                  </a:lnTo>
                  <a:lnTo>
                    <a:pt x="582" y="564"/>
                  </a:lnTo>
                  <a:lnTo>
                    <a:pt x="571" y="575"/>
                  </a:lnTo>
                  <a:lnTo>
                    <a:pt x="559" y="587"/>
                  </a:lnTo>
                  <a:lnTo>
                    <a:pt x="547" y="597"/>
                  </a:lnTo>
                  <a:lnTo>
                    <a:pt x="534" y="607"/>
                  </a:lnTo>
                  <a:lnTo>
                    <a:pt x="522" y="616"/>
                  </a:lnTo>
                  <a:lnTo>
                    <a:pt x="508" y="626"/>
                  </a:lnTo>
                  <a:lnTo>
                    <a:pt x="493" y="633"/>
                  </a:lnTo>
                  <a:lnTo>
                    <a:pt x="479" y="640"/>
                  </a:lnTo>
                  <a:lnTo>
                    <a:pt x="464" y="648"/>
                  </a:lnTo>
                  <a:lnTo>
                    <a:pt x="449" y="654"/>
                  </a:lnTo>
                  <a:lnTo>
                    <a:pt x="434" y="659"/>
                  </a:lnTo>
                  <a:lnTo>
                    <a:pt x="418" y="664"/>
                  </a:lnTo>
                  <a:lnTo>
                    <a:pt x="401" y="667"/>
                  </a:lnTo>
                  <a:lnTo>
                    <a:pt x="385" y="670"/>
                  </a:lnTo>
                  <a:lnTo>
                    <a:pt x="368" y="672"/>
                  </a:lnTo>
                  <a:lnTo>
                    <a:pt x="351" y="674"/>
                  </a:lnTo>
                  <a:lnTo>
                    <a:pt x="334" y="674"/>
                  </a:lnTo>
                  <a:lnTo>
                    <a:pt x="317" y="674"/>
                  </a:lnTo>
                  <a:lnTo>
                    <a:pt x="300" y="672"/>
                  </a:lnTo>
                  <a:lnTo>
                    <a:pt x="283" y="670"/>
                  </a:lnTo>
                  <a:lnTo>
                    <a:pt x="266" y="667"/>
                  </a:lnTo>
                  <a:lnTo>
                    <a:pt x="251" y="664"/>
                  </a:lnTo>
                  <a:lnTo>
                    <a:pt x="235" y="659"/>
                  </a:lnTo>
                  <a:lnTo>
                    <a:pt x="219" y="654"/>
                  </a:lnTo>
                  <a:lnTo>
                    <a:pt x="204" y="648"/>
                  </a:lnTo>
                  <a:lnTo>
                    <a:pt x="189" y="640"/>
                  </a:lnTo>
                  <a:lnTo>
                    <a:pt x="174" y="633"/>
                  </a:lnTo>
                  <a:lnTo>
                    <a:pt x="161" y="626"/>
                  </a:lnTo>
                  <a:lnTo>
                    <a:pt x="147" y="616"/>
                  </a:lnTo>
                  <a:lnTo>
                    <a:pt x="134" y="607"/>
                  </a:lnTo>
                  <a:lnTo>
                    <a:pt x="121" y="597"/>
                  </a:lnTo>
                  <a:lnTo>
                    <a:pt x="110" y="587"/>
                  </a:lnTo>
                  <a:lnTo>
                    <a:pt x="98" y="575"/>
                  </a:lnTo>
                  <a:lnTo>
                    <a:pt x="87" y="564"/>
                  </a:lnTo>
                  <a:lnTo>
                    <a:pt x="76" y="551"/>
                  </a:lnTo>
                  <a:lnTo>
                    <a:pt x="66" y="539"/>
                  </a:lnTo>
                  <a:lnTo>
                    <a:pt x="56" y="525"/>
                  </a:lnTo>
                  <a:lnTo>
                    <a:pt x="48" y="511"/>
                  </a:lnTo>
                  <a:lnTo>
                    <a:pt x="40" y="498"/>
                  </a:lnTo>
                  <a:lnTo>
                    <a:pt x="32" y="483"/>
                  </a:lnTo>
                  <a:lnTo>
                    <a:pt x="26" y="468"/>
                  </a:lnTo>
                  <a:lnTo>
                    <a:pt x="20" y="453"/>
                  </a:lnTo>
                  <a:lnTo>
                    <a:pt x="14" y="437"/>
                  </a:lnTo>
                  <a:lnTo>
                    <a:pt x="10" y="421"/>
                  </a:lnTo>
                  <a:lnTo>
                    <a:pt x="6" y="405"/>
                  </a:lnTo>
                  <a:lnTo>
                    <a:pt x="3" y="389"/>
                  </a:lnTo>
                  <a:lnTo>
                    <a:pt x="1" y="372"/>
                  </a:lnTo>
                  <a:lnTo>
                    <a:pt x="0" y="355"/>
                  </a:lnTo>
                  <a:lnTo>
                    <a:pt x="0" y="337"/>
                  </a:lnTo>
                  <a:lnTo>
                    <a:pt x="0" y="320"/>
                  </a:lnTo>
                  <a:lnTo>
                    <a:pt x="1" y="303"/>
                  </a:lnTo>
                  <a:lnTo>
                    <a:pt x="3" y="286"/>
                  </a:lnTo>
                  <a:lnTo>
                    <a:pt x="6" y="269"/>
                  </a:lnTo>
                  <a:lnTo>
                    <a:pt x="10" y="253"/>
                  </a:lnTo>
                  <a:lnTo>
                    <a:pt x="14" y="238"/>
                  </a:lnTo>
                  <a:lnTo>
                    <a:pt x="20" y="222"/>
                  </a:lnTo>
                  <a:lnTo>
                    <a:pt x="26" y="206"/>
                  </a:lnTo>
                  <a:lnTo>
                    <a:pt x="32" y="191"/>
                  </a:lnTo>
                  <a:lnTo>
                    <a:pt x="40" y="177"/>
                  </a:lnTo>
                  <a:lnTo>
                    <a:pt x="48" y="163"/>
                  </a:lnTo>
                  <a:lnTo>
                    <a:pt x="56" y="149"/>
                  </a:lnTo>
                  <a:lnTo>
                    <a:pt x="66" y="136"/>
                  </a:lnTo>
                  <a:lnTo>
                    <a:pt x="76" y="123"/>
                  </a:lnTo>
                  <a:lnTo>
                    <a:pt x="87" y="111"/>
                  </a:lnTo>
                  <a:lnTo>
                    <a:pt x="98" y="99"/>
                  </a:lnTo>
                  <a:lnTo>
                    <a:pt x="110" y="88"/>
                  </a:lnTo>
                  <a:lnTo>
                    <a:pt x="121" y="77"/>
                  </a:lnTo>
                  <a:lnTo>
                    <a:pt x="134" y="68"/>
                  </a:lnTo>
                  <a:lnTo>
                    <a:pt x="147" y="58"/>
                  </a:lnTo>
                  <a:lnTo>
                    <a:pt x="161" y="50"/>
                  </a:lnTo>
                  <a:lnTo>
                    <a:pt x="174" y="41"/>
                  </a:lnTo>
                  <a:lnTo>
                    <a:pt x="189" y="34"/>
                  </a:lnTo>
                  <a:lnTo>
                    <a:pt x="204" y="27"/>
                  </a:lnTo>
                  <a:lnTo>
                    <a:pt x="219" y="21"/>
                  </a:lnTo>
                  <a:lnTo>
                    <a:pt x="235" y="16"/>
                  </a:lnTo>
                  <a:lnTo>
                    <a:pt x="251" y="11"/>
                  </a:lnTo>
                  <a:lnTo>
                    <a:pt x="266" y="8"/>
                  </a:lnTo>
                  <a:lnTo>
                    <a:pt x="283" y="5"/>
                  </a:lnTo>
                  <a:lnTo>
                    <a:pt x="300" y="3"/>
                  </a:lnTo>
                  <a:lnTo>
                    <a:pt x="317" y="2"/>
                  </a:lnTo>
                  <a:lnTo>
                    <a:pt x="334" y="0"/>
                  </a:lnTo>
                  <a:close/>
                  <a:moveTo>
                    <a:pt x="338" y="100"/>
                  </a:moveTo>
                  <a:lnTo>
                    <a:pt x="348" y="101"/>
                  </a:lnTo>
                  <a:lnTo>
                    <a:pt x="359" y="102"/>
                  </a:lnTo>
                  <a:lnTo>
                    <a:pt x="371" y="103"/>
                  </a:lnTo>
                  <a:lnTo>
                    <a:pt x="381" y="105"/>
                  </a:lnTo>
                  <a:lnTo>
                    <a:pt x="392" y="109"/>
                  </a:lnTo>
                  <a:lnTo>
                    <a:pt x="402" y="112"/>
                  </a:lnTo>
                  <a:lnTo>
                    <a:pt x="413" y="115"/>
                  </a:lnTo>
                  <a:lnTo>
                    <a:pt x="422" y="119"/>
                  </a:lnTo>
                  <a:lnTo>
                    <a:pt x="432" y="124"/>
                  </a:lnTo>
                  <a:lnTo>
                    <a:pt x="441" y="130"/>
                  </a:lnTo>
                  <a:lnTo>
                    <a:pt x="450" y="136"/>
                  </a:lnTo>
                  <a:lnTo>
                    <a:pt x="459" y="142"/>
                  </a:lnTo>
                  <a:lnTo>
                    <a:pt x="468" y="148"/>
                  </a:lnTo>
                  <a:lnTo>
                    <a:pt x="477" y="156"/>
                  </a:lnTo>
                  <a:lnTo>
                    <a:pt x="484" y="163"/>
                  </a:lnTo>
                  <a:lnTo>
                    <a:pt x="491" y="171"/>
                  </a:lnTo>
                  <a:lnTo>
                    <a:pt x="506" y="188"/>
                  </a:lnTo>
                  <a:lnTo>
                    <a:pt x="518" y="207"/>
                  </a:lnTo>
                  <a:lnTo>
                    <a:pt x="529" y="227"/>
                  </a:lnTo>
                  <a:lnTo>
                    <a:pt x="538" y="248"/>
                  </a:lnTo>
                  <a:lnTo>
                    <a:pt x="542" y="259"/>
                  </a:lnTo>
                  <a:lnTo>
                    <a:pt x="546" y="270"/>
                  </a:lnTo>
                  <a:lnTo>
                    <a:pt x="549" y="282"/>
                  </a:lnTo>
                  <a:lnTo>
                    <a:pt x="551" y="293"/>
                  </a:lnTo>
                  <a:lnTo>
                    <a:pt x="553" y="305"/>
                  </a:lnTo>
                  <a:lnTo>
                    <a:pt x="554" y="317"/>
                  </a:lnTo>
                  <a:lnTo>
                    <a:pt x="555" y="330"/>
                  </a:lnTo>
                  <a:lnTo>
                    <a:pt x="555" y="341"/>
                  </a:lnTo>
                  <a:lnTo>
                    <a:pt x="555" y="354"/>
                  </a:lnTo>
                  <a:lnTo>
                    <a:pt x="554" y="367"/>
                  </a:lnTo>
                  <a:lnTo>
                    <a:pt x="553" y="378"/>
                  </a:lnTo>
                  <a:lnTo>
                    <a:pt x="551" y="391"/>
                  </a:lnTo>
                  <a:lnTo>
                    <a:pt x="549" y="402"/>
                  </a:lnTo>
                  <a:lnTo>
                    <a:pt x="546" y="414"/>
                  </a:lnTo>
                  <a:lnTo>
                    <a:pt x="542" y="424"/>
                  </a:lnTo>
                  <a:lnTo>
                    <a:pt x="538" y="436"/>
                  </a:lnTo>
                  <a:lnTo>
                    <a:pt x="529" y="457"/>
                  </a:lnTo>
                  <a:lnTo>
                    <a:pt x="518" y="477"/>
                  </a:lnTo>
                  <a:lnTo>
                    <a:pt x="506" y="496"/>
                  </a:lnTo>
                  <a:lnTo>
                    <a:pt x="491" y="512"/>
                  </a:lnTo>
                  <a:lnTo>
                    <a:pt x="484" y="521"/>
                  </a:lnTo>
                  <a:lnTo>
                    <a:pt x="477" y="528"/>
                  </a:lnTo>
                  <a:lnTo>
                    <a:pt x="468" y="536"/>
                  </a:lnTo>
                  <a:lnTo>
                    <a:pt x="459" y="542"/>
                  </a:lnTo>
                  <a:lnTo>
                    <a:pt x="450" y="548"/>
                  </a:lnTo>
                  <a:lnTo>
                    <a:pt x="441" y="554"/>
                  </a:lnTo>
                  <a:lnTo>
                    <a:pt x="432" y="560"/>
                  </a:lnTo>
                  <a:lnTo>
                    <a:pt x="422" y="564"/>
                  </a:lnTo>
                  <a:lnTo>
                    <a:pt x="413" y="568"/>
                  </a:lnTo>
                  <a:lnTo>
                    <a:pt x="402" y="572"/>
                  </a:lnTo>
                  <a:lnTo>
                    <a:pt x="392" y="575"/>
                  </a:lnTo>
                  <a:lnTo>
                    <a:pt x="381" y="579"/>
                  </a:lnTo>
                  <a:lnTo>
                    <a:pt x="371" y="581"/>
                  </a:lnTo>
                  <a:lnTo>
                    <a:pt x="359" y="582"/>
                  </a:lnTo>
                  <a:lnTo>
                    <a:pt x="348" y="583"/>
                  </a:lnTo>
                  <a:lnTo>
                    <a:pt x="338" y="583"/>
                  </a:lnTo>
                  <a:lnTo>
                    <a:pt x="326" y="583"/>
                  </a:lnTo>
                  <a:lnTo>
                    <a:pt x="315" y="582"/>
                  </a:lnTo>
                  <a:lnTo>
                    <a:pt x="304" y="581"/>
                  </a:lnTo>
                  <a:lnTo>
                    <a:pt x="294" y="579"/>
                  </a:lnTo>
                  <a:lnTo>
                    <a:pt x="283" y="575"/>
                  </a:lnTo>
                  <a:lnTo>
                    <a:pt x="273" y="572"/>
                  </a:lnTo>
                  <a:lnTo>
                    <a:pt x="262" y="568"/>
                  </a:lnTo>
                  <a:lnTo>
                    <a:pt x="253" y="564"/>
                  </a:lnTo>
                  <a:lnTo>
                    <a:pt x="242" y="560"/>
                  </a:lnTo>
                  <a:lnTo>
                    <a:pt x="233" y="554"/>
                  </a:lnTo>
                  <a:lnTo>
                    <a:pt x="225" y="548"/>
                  </a:lnTo>
                  <a:lnTo>
                    <a:pt x="215" y="542"/>
                  </a:lnTo>
                  <a:lnTo>
                    <a:pt x="207" y="536"/>
                  </a:lnTo>
                  <a:lnTo>
                    <a:pt x="198" y="528"/>
                  </a:lnTo>
                  <a:lnTo>
                    <a:pt x="190" y="521"/>
                  </a:lnTo>
                  <a:lnTo>
                    <a:pt x="183" y="512"/>
                  </a:lnTo>
                  <a:lnTo>
                    <a:pt x="169" y="496"/>
                  </a:lnTo>
                  <a:lnTo>
                    <a:pt x="157" y="477"/>
                  </a:lnTo>
                  <a:lnTo>
                    <a:pt x="145" y="457"/>
                  </a:lnTo>
                  <a:lnTo>
                    <a:pt x="136" y="436"/>
                  </a:lnTo>
                  <a:lnTo>
                    <a:pt x="133" y="424"/>
                  </a:lnTo>
                  <a:lnTo>
                    <a:pt x="128" y="414"/>
                  </a:lnTo>
                  <a:lnTo>
                    <a:pt x="126" y="402"/>
                  </a:lnTo>
                  <a:lnTo>
                    <a:pt x="123" y="391"/>
                  </a:lnTo>
                  <a:lnTo>
                    <a:pt x="121" y="378"/>
                  </a:lnTo>
                  <a:lnTo>
                    <a:pt x="120" y="367"/>
                  </a:lnTo>
                  <a:lnTo>
                    <a:pt x="119" y="354"/>
                  </a:lnTo>
                  <a:lnTo>
                    <a:pt x="119" y="341"/>
                  </a:lnTo>
                  <a:lnTo>
                    <a:pt x="119" y="330"/>
                  </a:lnTo>
                  <a:lnTo>
                    <a:pt x="120" y="317"/>
                  </a:lnTo>
                  <a:lnTo>
                    <a:pt x="121" y="305"/>
                  </a:lnTo>
                  <a:lnTo>
                    <a:pt x="123" y="293"/>
                  </a:lnTo>
                  <a:lnTo>
                    <a:pt x="126" y="282"/>
                  </a:lnTo>
                  <a:lnTo>
                    <a:pt x="128" y="270"/>
                  </a:lnTo>
                  <a:lnTo>
                    <a:pt x="133" y="259"/>
                  </a:lnTo>
                  <a:lnTo>
                    <a:pt x="136" y="248"/>
                  </a:lnTo>
                  <a:lnTo>
                    <a:pt x="145" y="227"/>
                  </a:lnTo>
                  <a:lnTo>
                    <a:pt x="157" y="207"/>
                  </a:lnTo>
                  <a:lnTo>
                    <a:pt x="169" y="188"/>
                  </a:lnTo>
                  <a:lnTo>
                    <a:pt x="183" y="171"/>
                  </a:lnTo>
                  <a:lnTo>
                    <a:pt x="190" y="163"/>
                  </a:lnTo>
                  <a:lnTo>
                    <a:pt x="198" y="156"/>
                  </a:lnTo>
                  <a:lnTo>
                    <a:pt x="207" y="148"/>
                  </a:lnTo>
                  <a:lnTo>
                    <a:pt x="215" y="142"/>
                  </a:lnTo>
                  <a:lnTo>
                    <a:pt x="225" y="136"/>
                  </a:lnTo>
                  <a:lnTo>
                    <a:pt x="233" y="130"/>
                  </a:lnTo>
                  <a:lnTo>
                    <a:pt x="242" y="124"/>
                  </a:lnTo>
                  <a:lnTo>
                    <a:pt x="253" y="119"/>
                  </a:lnTo>
                  <a:lnTo>
                    <a:pt x="262" y="115"/>
                  </a:lnTo>
                  <a:lnTo>
                    <a:pt x="273" y="112"/>
                  </a:lnTo>
                  <a:lnTo>
                    <a:pt x="283" y="109"/>
                  </a:lnTo>
                  <a:lnTo>
                    <a:pt x="294" y="105"/>
                  </a:lnTo>
                  <a:lnTo>
                    <a:pt x="304" y="103"/>
                  </a:lnTo>
                  <a:lnTo>
                    <a:pt x="315" y="102"/>
                  </a:lnTo>
                  <a:lnTo>
                    <a:pt x="326" y="101"/>
                  </a:lnTo>
                  <a:lnTo>
                    <a:pt x="338" y="100"/>
                  </a:lnTo>
                  <a:close/>
                </a:path>
              </a:pathLst>
            </a:custGeom>
            <a:solidFill>
              <a:srgbClr val="FFB4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grpSp>
      <p:grpSp>
        <p:nvGrpSpPr>
          <p:cNvPr id="23" name="Group 22"/>
          <p:cNvGrpSpPr/>
          <p:nvPr/>
        </p:nvGrpSpPr>
        <p:grpSpPr>
          <a:xfrm>
            <a:off x="431264" y="5497766"/>
            <a:ext cx="1845750" cy="267375"/>
            <a:chOff x="1029925" y="11829600"/>
            <a:chExt cx="3306894" cy="479036"/>
          </a:xfrm>
        </p:grpSpPr>
        <p:sp>
          <p:nvSpPr>
            <p:cNvPr id="207" name="Rectangle 20"/>
            <p:cNvSpPr>
              <a:spLocks noChangeArrowheads="1"/>
            </p:cNvSpPr>
            <p:nvPr/>
          </p:nvSpPr>
          <p:spPr bwMode="auto">
            <a:xfrm>
              <a:off x="1029925" y="11829600"/>
              <a:ext cx="2101577" cy="473885"/>
            </a:xfrm>
            <a:prstGeom prst="rect">
              <a:avLst/>
            </a:prstGeom>
            <a:solidFill>
              <a:srgbClr val="EB45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08" name="Freeform 21"/>
            <p:cNvSpPr>
              <a:spLocks noEditPoints="1"/>
            </p:cNvSpPr>
            <p:nvPr/>
          </p:nvSpPr>
          <p:spPr bwMode="auto">
            <a:xfrm>
              <a:off x="1148396" y="11945496"/>
              <a:ext cx="1836305" cy="239518"/>
            </a:xfrm>
            <a:custGeom>
              <a:avLst/>
              <a:gdLst>
                <a:gd name="T0" fmla="*/ 8270 w 9265"/>
                <a:gd name="T1" fmla="*/ 957 h 1208"/>
                <a:gd name="T2" fmla="*/ 8129 w 9265"/>
                <a:gd name="T3" fmla="*/ 840 h 1208"/>
                <a:gd name="T4" fmla="*/ 8066 w 9265"/>
                <a:gd name="T5" fmla="*/ 505 h 1208"/>
                <a:gd name="T6" fmla="*/ 8158 w 9265"/>
                <a:gd name="T7" fmla="*/ 345 h 1208"/>
                <a:gd name="T8" fmla="*/ 8311 w 9265"/>
                <a:gd name="T9" fmla="*/ 246 h 1208"/>
                <a:gd name="T10" fmla="*/ 8392 w 9265"/>
                <a:gd name="T11" fmla="*/ 14 h 1208"/>
                <a:gd name="T12" fmla="*/ 8066 w 9265"/>
                <a:gd name="T13" fmla="*/ 131 h 1208"/>
                <a:gd name="T14" fmla="*/ 7863 w 9265"/>
                <a:gd name="T15" fmla="*/ 404 h 1208"/>
                <a:gd name="T16" fmla="*/ 7845 w 9265"/>
                <a:gd name="T17" fmla="*/ 759 h 1208"/>
                <a:gd name="T18" fmla="*/ 8021 w 9265"/>
                <a:gd name="T19" fmla="*/ 1051 h 1208"/>
                <a:gd name="T20" fmla="*/ 8331 w 9265"/>
                <a:gd name="T21" fmla="*/ 1199 h 1208"/>
                <a:gd name="T22" fmla="*/ 5511 w 9265"/>
                <a:gd name="T23" fmla="*/ 1194 h 1208"/>
                <a:gd name="T24" fmla="*/ 5210 w 9265"/>
                <a:gd name="T25" fmla="*/ 1031 h 1208"/>
                <a:gd name="T26" fmla="*/ 5048 w 9265"/>
                <a:gd name="T27" fmla="*/ 730 h 1208"/>
                <a:gd name="T28" fmla="*/ 5082 w 9265"/>
                <a:gd name="T29" fmla="*/ 377 h 1208"/>
                <a:gd name="T30" fmla="*/ 5298 w 9265"/>
                <a:gd name="T31" fmla="*/ 114 h 1208"/>
                <a:gd name="T32" fmla="*/ 5631 w 9265"/>
                <a:gd name="T33" fmla="*/ 13 h 1208"/>
                <a:gd name="T34" fmla="*/ 5480 w 9265"/>
                <a:gd name="T35" fmla="*/ 262 h 1208"/>
                <a:gd name="T36" fmla="*/ 5317 w 9265"/>
                <a:gd name="T37" fmla="*/ 409 h 1208"/>
                <a:gd name="T38" fmla="*/ 5261 w 9265"/>
                <a:gd name="T39" fmla="*/ 630 h 1208"/>
                <a:gd name="T40" fmla="*/ 5337 w 9265"/>
                <a:gd name="T41" fmla="*/ 842 h 1208"/>
                <a:gd name="T42" fmla="*/ 5514 w 9265"/>
                <a:gd name="T43" fmla="*/ 973 h 1208"/>
                <a:gd name="T44" fmla="*/ 1274 w 9265"/>
                <a:gd name="T45" fmla="*/ 997 h 1208"/>
                <a:gd name="T46" fmla="*/ 1490 w 9265"/>
                <a:gd name="T47" fmla="*/ 930 h 1208"/>
                <a:gd name="T48" fmla="*/ 1630 w 9265"/>
                <a:gd name="T49" fmla="*/ 760 h 1208"/>
                <a:gd name="T50" fmla="*/ 1652 w 9265"/>
                <a:gd name="T51" fmla="*/ 532 h 1208"/>
                <a:gd name="T52" fmla="*/ 1547 w 9265"/>
                <a:gd name="T53" fmla="*/ 337 h 1208"/>
                <a:gd name="T54" fmla="*/ 1352 w 9265"/>
                <a:gd name="T55" fmla="*/ 232 h 1208"/>
                <a:gd name="T56" fmla="*/ 479 w 9265"/>
                <a:gd name="T57" fmla="*/ 248 h 1208"/>
                <a:gd name="T58" fmla="*/ 302 w 9265"/>
                <a:gd name="T59" fmla="*/ 379 h 1208"/>
                <a:gd name="T60" fmla="*/ 226 w 9265"/>
                <a:gd name="T61" fmla="*/ 589 h 1208"/>
                <a:gd name="T62" fmla="*/ 281 w 9265"/>
                <a:gd name="T63" fmla="*/ 810 h 1208"/>
                <a:gd name="T64" fmla="*/ 444 w 9265"/>
                <a:gd name="T65" fmla="*/ 958 h 1208"/>
                <a:gd name="T66" fmla="*/ 597 w 9265"/>
                <a:gd name="T67" fmla="*/ 1207 h 1208"/>
                <a:gd name="T68" fmla="*/ 263 w 9265"/>
                <a:gd name="T69" fmla="*/ 1104 h 1208"/>
                <a:gd name="T70" fmla="*/ 47 w 9265"/>
                <a:gd name="T71" fmla="*/ 842 h 1208"/>
                <a:gd name="T72" fmla="*/ 11 w 9265"/>
                <a:gd name="T73" fmla="*/ 489 h 1208"/>
                <a:gd name="T74" fmla="*/ 174 w 9265"/>
                <a:gd name="T75" fmla="*/ 187 h 1208"/>
                <a:gd name="T76" fmla="*/ 476 w 9265"/>
                <a:gd name="T77" fmla="*/ 24 h 1208"/>
                <a:gd name="T78" fmla="*/ 1495 w 9265"/>
                <a:gd name="T79" fmla="*/ 48 h 1208"/>
                <a:gd name="T80" fmla="*/ 1768 w 9265"/>
                <a:gd name="T81" fmla="*/ 252 h 1208"/>
                <a:gd name="T82" fmla="*/ 1885 w 9265"/>
                <a:gd name="T83" fmla="*/ 579 h 1208"/>
                <a:gd name="T84" fmla="*/ 1799 w 9265"/>
                <a:gd name="T85" fmla="*/ 920 h 1208"/>
                <a:gd name="T86" fmla="*/ 1549 w 9265"/>
                <a:gd name="T87" fmla="*/ 1148 h 1208"/>
                <a:gd name="T88" fmla="*/ 3013 w 9265"/>
                <a:gd name="T89" fmla="*/ 821 h 1208"/>
                <a:gd name="T90" fmla="*/ 3238 w 9265"/>
                <a:gd name="T91" fmla="*/ 752 h 1208"/>
                <a:gd name="T92" fmla="*/ 3384 w 9265"/>
                <a:gd name="T93" fmla="*/ 573 h 1208"/>
                <a:gd name="T94" fmla="*/ 3408 w 9265"/>
                <a:gd name="T95" fmla="*/ 335 h 1208"/>
                <a:gd name="T96" fmla="*/ 3299 w 9265"/>
                <a:gd name="T97" fmla="*/ 131 h 1208"/>
                <a:gd name="T98" fmla="*/ 3094 w 9265"/>
                <a:gd name="T99" fmla="*/ 21 h 1208"/>
                <a:gd name="T100" fmla="*/ 3054 w 9265"/>
                <a:gd name="T101" fmla="*/ 233 h 1208"/>
                <a:gd name="T102" fmla="*/ 3189 w 9265"/>
                <a:gd name="T103" fmla="*/ 397 h 1208"/>
                <a:gd name="T104" fmla="*/ 3089 w 9265"/>
                <a:gd name="T105" fmla="*/ 586 h 1208"/>
                <a:gd name="T106" fmla="*/ 6809 w 9265"/>
                <a:gd name="T107" fmla="*/ 997 h 1208"/>
                <a:gd name="T108" fmla="*/ 6621 w 9265"/>
                <a:gd name="T109" fmla="*/ 1181 h 1208"/>
                <a:gd name="T110" fmla="*/ 4000 w 9265"/>
                <a:gd name="T111" fmla="*/ 785 h 1208"/>
                <a:gd name="T112" fmla="*/ 4199 w 9265"/>
                <a:gd name="T113" fmla="*/ 25 h 1208"/>
                <a:gd name="T114" fmla="*/ 4320 w 9265"/>
                <a:gd name="T115" fmla="*/ 3 h 1208"/>
                <a:gd name="T116" fmla="*/ 4421 w 9265"/>
                <a:gd name="T117" fmla="*/ 65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65" h="1208">
                  <a:moveTo>
                    <a:pt x="8439" y="997"/>
                  </a:moveTo>
                  <a:lnTo>
                    <a:pt x="8422" y="996"/>
                  </a:lnTo>
                  <a:lnTo>
                    <a:pt x="8405" y="995"/>
                  </a:lnTo>
                  <a:lnTo>
                    <a:pt x="8390" y="994"/>
                  </a:lnTo>
                  <a:lnTo>
                    <a:pt x="8374" y="991"/>
                  </a:lnTo>
                  <a:lnTo>
                    <a:pt x="8358" y="989"/>
                  </a:lnTo>
                  <a:lnTo>
                    <a:pt x="8343" y="984"/>
                  </a:lnTo>
                  <a:lnTo>
                    <a:pt x="8327" y="980"/>
                  </a:lnTo>
                  <a:lnTo>
                    <a:pt x="8312" y="975"/>
                  </a:lnTo>
                  <a:lnTo>
                    <a:pt x="8298" y="970"/>
                  </a:lnTo>
                  <a:lnTo>
                    <a:pt x="8283" y="964"/>
                  </a:lnTo>
                  <a:lnTo>
                    <a:pt x="8270" y="957"/>
                  </a:lnTo>
                  <a:lnTo>
                    <a:pt x="8255" y="950"/>
                  </a:lnTo>
                  <a:lnTo>
                    <a:pt x="8243" y="943"/>
                  </a:lnTo>
                  <a:lnTo>
                    <a:pt x="8229" y="934"/>
                  </a:lnTo>
                  <a:lnTo>
                    <a:pt x="8216" y="926"/>
                  </a:lnTo>
                  <a:lnTo>
                    <a:pt x="8204" y="917"/>
                  </a:lnTo>
                  <a:lnTo>
                    <a:pt x="8191" y="907"/>
                  </a:lnTo>
                  <a:lnTo>
                    <a:pt x="8180" y="897"/>
                  </a:lnTo>
                  <a:lnTo>
                    <a:pt x="8169" y="886"/>
                  </a:lnTo>
                  <a:lnTo>
                    <a:pt x="8158" y="876"/>
                  </a:lnTo>
                  <a:lnTo>
                    <a:pt x="8148" y="864"/>
                  </a:lnTo>
                  <a:lnTo>
                    <a:pt x="8138" y="853"/>
                  </a:lnTo>
                  <a:lnTo>
                    <a:pt x="8129" y="840"/>
                  </a:lnTo>
                  <a:lnTo>
                    <a:pt x="8119" y="828"/>
                  </a:lnTo>
                  <a:lnTo>
                    <a:pt x="8111" y="814"/>
                  </a:lnTo>
                  <a:lnTo>
                    <a:pt x="8104" y="802"/>
                  </a:lnTo>
                  <a:lnTo>
                    <a:pt x="8096" y="788"/>
                  </a:lnTo>
                  <a:lnTo>
                    <a:pt x="8089" y="774"/>
                  </a:lnTo>
                  <a:lnTo>
                    <a:pt x="8083" y="760"/>
                  </a:lnTo>
                  <a:lnTo>
                    <a:pt x="8077" y="745"/>
                  </a:lnTo>
                  <a:lnTo>
                    <a:pt x="8071" y="731"/>
                  </a:lnTo>
                  <a:lnTo>
                    <a:pt x="8067" y="715"/>
                  </a:lnTo>
                  <a:lnTo>
                    <a:pt x="9048" y="715"/>
                  </a:lnTo>
                  <a:lnTo>
                    <a:pt x="9182" y="505"/>
                  </a:lnTo>
                  <a:lnTo>
                    <a:pt x="8066" y="505"/>
                  </a:lnTo>
                  <a:lnTo>
                    <a:pt x="8070" y="490"/>
                  </a:lnTo>
                  <a:lnTo>
                    <a:pt x="8076" y="475"/>
                  </a:lnTo>
                  <a:lnTo>
                    <a:pt x="8082" y="461"/>
                  </a:lnTo>
                  <a:lnTo>
                    <a:pt x="8088" y="447"/>
                  </a:lnTo>
                  <a:lnTo>
                    <a:pt x="8095" y="432"/>
                  </a:lnTo>
                  <a:lnTo>
                    <a:pt x="8103" y="419"/>
                  </a:lnTo>
                  <a:lnTo>
                    <a:pt x="8110" y="405"/>
                  </a:lnTo>
                  <a:lnTo>
                    <a:pt x="8119" y="393"/>
                  </a:lnTo>
                  <a:lnTo>
                    <a:pt x="8128" y="380"/>
                  </a:lnTo>
                  <a:lnTo>
                    <a:pt x="8137" y="368"/>
                  </a:lnTo>
                  <a:lnTo>
                    <a:pt x="8148" y="356"/>
                  </a:lnTo>
                  <a:lnTo>
                    <a:pt x="8158" y="345"/>
                  </a:lnTo>
                  <a:lnTo>
                    <a:pt x="8168" y="334"/>
                  </a:lnTo>
                  <a:lnTo>
                    <a:pt x="8180" y="324"/>
                  </a:lnTo>
                  <a:lnTo>
                    <a:pt x="8191" y="313"/>
                  </a:lnTo>
                  <a:lnTo>
                    <a:pt x="8203" y="304"/>
                  </a:lnTo>
                  <a:lnTo>
                    <a:pt x="8215" y="295"/>
                  </a:lnTo>
                  <a:lnTo>
                    <a:pt x="8228" y="286"/>
                  </a:lnTo>
                  <a:lnTo>
                    <a:pt x="8241" y="278"/>
                  </a:lnTo>
                  <a:lnTo>
                    <a:pt x="8255" y="271"/>
                  </a:lnTo>
                  <a:lnTo>
                    <a:pt x="8269" y="263"/>
                  </a:lnTo>
                  <a:lnTo>
                    <a:pt x="8283" y="257"/>
                  </a:lnTo>
                  <a:lnTo>
                    <a:pt x="8297" y="251"/>
                  </a:lnTo>
                  <a:lnTo>
                    <a:pt x="8311" y="246"/>
                  </a:lnTo>
                  <a:lnTo>
                    <a:pt x="8327" y="240"/>
                  </a:lnTo>
                  <a:lnTo>
                    <a:pt x="8342" y="236"/>
                  </a:lnTo>
                  <a:lnTo>
                    <a:pt x="8357" y="233"/>
                  </a:lnTo>
                  <a:lnTo>
                    <a:pt x="8373" y="230"/>
                  </a:lnTo>
                  <a:lnTo>
                    <a:pt x="8390" y="228"/>
                  </a:lnTo>
                  <a:lnTo>
                    <a:pt x="8405" y="226"/>
                  </a:lnTo>
                  <a:lnTo>
                    <a:pt x="8422" y="225"/>
                  </a:lnTo>
                  <a:lnTo>
                    <a:pt x="8439" y="225"/>
                  </a:lnTo>
                  <a:lnTo>
                    <a:pt x="9113" y="225"/>
                  </a:lnTo>
                  <a:lnTo>
                    <a:pt x="9247" y="13"/>
                  </a:lnTo>
                  <a:lnTo>
                    <a:pt x="8423" y="13"/>
                  </a:lnTo>
                  <a:lnTo>
                    <a:pt x="8392" y="14"/>
                  </a:lnTo>
                  <a:lnTo>
                    <a:pt x="8361" y="16"/>
                  </a:lnTo>
                  <a:lnTo>
                    <a:pt x="8331" y="19"/>
                  </a:lnTo>
                  <a:lnTo>
                    <a:pt x="8302" y="24"/>
                  </a:lnTo>
                  <a:lnTo>
                    <a:pt x="8274" y="32"/>
                  </a:lnTo>
                  <a:lnTo>
                    <a:pt x="8246" y="39"/>
                  </a:lnTo>
                  <a:lnTo>
                    <a:pt x="8217" y="48"/>
                  </a:lnTo>
                  <a:lnTo>
                    <a:pt x="8190" y="60"/>
                  </a:lnTo>
                  <a:lnTo>
                    <a:pt x="8164" y="71"/>
                  </a:lnTo>
                  <a:lnTo>
                    <a:pt x="8138" y="85"/>
                  </a:lnTo>
                  <a:lnTo>
                    <a:pt x="8113" y="100"/>
                  </a:lnTo>
                  <a:lnTo>
                    <a:pt x="8089" y="114"/>
                  </a:lnTo>
                  <a:lnTo>
                    <a:pt x="8066" y="131"/>
                  </a:lnTo>
                  <a:lnTo>
                    <a:pt x="8043" y="149"/>
                  </a:lnTo>
                  <a:lnTo>
                    <a:pt x="8021" y="167"/>
                  </a:lnTo>
                  <a:lnTo>
                    <a:pt x="8000" y="187"/>
                  </a:lnTo>
                  <a:lnTo>
                    <a:pt x="7982" y="208"/>
                  </a:lnTo>
                  <a:lnTo>
                    <a:pt x="7963" y="230"/>
                  </a:lnTo>
                  <a:lnTo>
                    <a:pt x="7945" y="252"/>
                  </a:lnTo>
                  <a:lnTo>
                    <a:pt x="7928" y="276"/>
                  </a:lnTo>
                  <a:lnTo>
                    <a:pt x="7913" y="300"/>
                  </a:lnTo>
                  <a:lnTo>
                    <a:pt x="7898" y="325"/>
                  </a:lnTo>
                  <a:lnTo>
                    <a:pt x="7885" y="351"/>
                  </a:lnTo>
                  <a:lnTo>
                    <a:pt x="7873" y="377"/>
                  </a:lnTo>
                  <a:lnTo>
                    <a:pt x="7863" y="404"/>
                  </a:lnTo>
                  <a:lnTo>
                    <a:pt x="7853" y="432"/>
                  </a:lnTo>
                  <a:lnTo>
                    <a:pt x="7845" y="461"/>
                  </a:lnTo>
                  <a:lnTo>
                    <a:pt x="7839" y="489"/>
                  </a:lnTo>
                  <a:lnTo>
                    <a:pt x="7834" y="518"/>
                  </a:lnTo>
                  <a:lnTo>
                    <a:pt x="7829" y="548"/>
                  </a:lnTo>
                  <a:lnTo>
                    <a:pt x="7827" y="579"/>
                  </a:lnTo>
                  <a:lnTo>
                    <a:pt x="7826" y="609"/>
                  </a:lnTo>
                  <a:lnTo>
                    <a:pt x="7827" y="640"/>
                  </a:lnTo>
                  <a:lnTo>
                    <a:pt x="7829" y="670"/>
                  </a:lnTo>
                  <a:lnTo>
                    <a:pt x="7834" y="701"/>
                  </a:lnTo>
                  <a:lnTo>
                    <a:pt x="7839" y="730"/>
                  </a:lnTo>
                  <a:lnTo>
                    <a:pt x="7845" y="759"/>
                  </a:lnTo>
                  <a:lnTo>
                    <a:pt x="7853" y="787"/>
                  </a:lnTo>
                  <a:lnTo>
                    <a:pt x="7863" y="814"/>
                  </a:lnTo>
                  <a:lnTo>
                    <a:pt x="7873" y="842"/>
                  </a:lnTo>
                  <a:lnTo>
                    <a:pt x="7885" y="869"/>
                  </a:lnTo>
                  <a:lnTo>
                    <a:pt x="7898" y="894"/>
                  </a:lnTo>
                  <a:lnTo>
                    <a:pt x="7913" y="919"/>
                  </a:lnTo>
                  <a:lnTo>
                    <a:pt x="7928" y="944"/>
                  </a:lnTo>
                  <a:lnTo>
                    <a:pt x="7945" y="967"/>
                  </a:lnTo>
                  <a:lnTo>
                    <a:pt x="7963" y="990"/>
                  </a:lnTo>
                  <a:lnTo>
                    <a:pt x="7982" y="1011"/>
                  </a:lnTo>
                  <a:lnTo>
                    <a:pt x="8000" y="1031"/>
                  </a:lnTo>
                  <a:lnTo>
                    <a:pt x="8021" y="1051"/>
                  </a:lnTo>
                  <a:lnTo>
                    <a:pt x="8043" y="1070"/>
                  </a:lnTo>
                  <a:lnTo>
                    <a:pt x="8066" y="1088"/>
                  </a:lnTo>
                  <a:lnTo>
                    <a:pt x="8089" y="1104"/>
                  </a:lnTo>
                  <a:lnTo>
                    <a:pt x="8113" y="1120"/>
                  </a:lnTo>
                  <a:lnTo>
                    <a:pt x="8138" y="1135"/>
                  </a:lnTo>
                  <a:lnTo>
                    <a:pt x="8164" y="1147"/>
                  </a:lnTo>
                  <a:lnTo>
                    <a:pt x="8190" y="1160"/>
                  </a:lnTo>
                  <a:lnTo>
                    <a:pt x="8217" y="1170"/>
                  </a:lnTo>
                  <a:lnTo>
                    <a:pt x="8246" y="1180"/>
                  </a:lnTo>
                  <a:lnTo>
                    <a:pt x="8274" y="1188"/>
                  </a:lnTo>
                  <a:lnTo>
                    <a:pt x="8302" y="1194"/>
                  </a:lnTo>
                  <a:lnTo>
                    <a:pt x="8331" y="1199"/>
                  </a:lnTo>
                  <a:lnTo>
                    <a:pt x="8361" y="1204"/>
                  </a:lnTo>
                  <a:lnTo>
                    <a:pt x="8392" y="1206"/>
                  </a:lnTo>
                  <a:lnTo>
                    <a:pt x="8423" y="1207"/>
                  </a:lnTo>
                  <a:lnTo>
                    <a:pt x="9130" y="1207"/>
                  </a:lnTo>
                  <a:lnTo>
                    <a:pt x="9265" y="997"/>
                  </a:lnTo>
                  <a:lnTo>
                    <a:pt x="8439" y="997"/>
                  </a:lnTo>
                  <a:lnTo>
                    <a:pt x="8439" y="997"/>
                  </a:lnTo>
                  <a:close/>
                  <a:moveTo>
                    <a:pt x="5631" y="1207"/>
                  </a:moveTo>
                  <a:lnTo>
                    <a:pt x="5601" y="1206"/>
                  </a:lnTo>
                  <a:lnTo>
                    <a:pt x="5571" y="1204"/>
                  </a:lnTo>
                  <a:lnTo>
                    <a:pt x="5540" y="1199"/>
                  </a:lnTo>
                  <a:lnTo>
                    <a:pt x="5511" y="1194"/>
                  </a:lnTo>
                  <a:lnTo>
                    <a:pt x="5482" y="1188"/>
                  </a:lnTo>
                  <a:lnTo>
                    <a:pt x="5454" y="1180"/>
                  </a:lnTo>
                  <a:lnTo>
                    <a:pt x="5427" y="1170"/>
                  </a:lnTo>
                  <a:lnTo>
                    <a:pt x="5400" y="1160"/>
                  </a:lnTo>
                  <a:lnTo>
                    <a:pt x="5373" y="1147"/>
                  </a:lnTo>
                  <a:lnTo>
                    <a:pt x="5347" y="1135"/>
                  </a:lnTo>
                  <a:lnTo>
                    <a:pt x="5322" y="1120"/>
                  </a:lnTo>
                  <a:lnTo>
                    <a:pt x="5298" y="1104"/>
                  </a:lnTo>
                  <a:lnTo>
                    <a:pt x="5274" y="1088"/>
                  </a:lnTo>
                  <a:lnTo>
                    <a:pt x="5253" y="1070"/>
                  </a:lnTo>
                  <a:lnTo>
                    <a:pt x="5231" y="1051"/>
                  </a:lnTo>
                  <a:lnTo>
                    <a:pt x="5210" y="1031"/>
                  </a:lnTo>
                  <a:lnTo>
                    <a:pt x="5190" y="1011"/>
                  </a:lnTo>
                  <a:lnTo>
                    <a:pt x="5171" y="990"/>
                  </a:lnTo>
                  <a:lnTo>
                    <a:pt x="5153" y="967"/>
                  </a:lnTo>
                  <a:lnTo>
                    <a:pt x="5137" y="944"/>
                  </a:lnTo>
                  <a:lnTo>
                    <a:pt x="5122" y="919"/>
                  </a:lnTo>
                  <a:lnTo>
                    <a:pt x="5108" y="894"/>
                  </a:lnTo>
                  <a:lnTo>
                    <a:pt x="5094" y="869"/>
                  </a:lnTo>
                  <a:lnTo>
                    <a:pt x="5082" y="842"/>
                  </a:lnTo>
                  <a:lnTo>
                    <a:pt x="5072" y="814"/>
                  </a:lnTo>
                  <a:lnTo>
                    <a:pt x="5063" y="787"/>
                  </a:lnTo>
                  <a:lnTo>
                    <a:pt x="5054" y="759"/>
                  </a:lnTo>
                  <a:lnTo>
                    <a:pt x="5048" y="730"/>
                  </a:lnTo>
                  <a:lnTo>
                    <a:pt x="5043" y="701"/>
                  </a:lnTo>
                  <a:lnTo>
                    <a:pt x="5039" y="670"/>
                  </a:lnTo>
                  <a:lnTo>
                    <a:pt x="5037" y="640"/>
                  </a:lnTo>
                  <a:lnTo>
                    <a:pt x="5036" y="609"/>
                  </a:lnTo>
                  <a:lnTo>
                    <a:pt x="5037" y="579"/>
                  </a:lnTo>
                  <a:lnTo>
                    <a:pt x="5039" y="548"/>
                  </a:lnTo>
                  <a:lnTo>
                    <a:pt x="5043" y="518"/>
                  </a:lnTo>
                  <a:lnTo>
                    <a:pt x="5048" y="489"/>
                  </a:lnTo>
                  <a:lnTo>
                    <a:pt x="5054" y="461"/>
                  </a:lnTo>
                  <a:lnTo>
                    <a:pt x="5063" y="432"/>
                  </a:lnTo>
                  <a:lnTo>
                    <a:pt x="5072" y="404"/>
                  </a:lnTo>
                  <a:lnTo>
                    <a:pt x="5082" y="377"/>
                  </a:lnTo>
                  <a:lnTo>
                    <a:pt x="5094" y="351"/>
                  </a:lnTo>
                  <a:lnTo>
                    <a:pt x="5108" y="325"/>
                  </a:lnTo>
                  <a:lnTo>
                    <a:pt x="5122" y="300"/>
                  </a:lnTo>
                  <a:lnTo>
                    <a:pt x="5137" y="276"/>
                  </a:lnTo>
                  <a:lnTo>
                    <a:pt x="5153" y="252"/>
                  </a:lnTo>
                  <a:lnTo>
                    <a:pt x="5171" y="230"/>
                  </a:lnTo>
                  <a:lnTo>
                    <a:pt x="5190" y="208"/>
                  </a:lnTo>
                  <a:lnTo>
                    <a:pt x="5210" y="187"/>
                  </a:lnTo>
                  <a:lnTo>
                    <a:pt x="5231" y="167"/>
                  </a:lnTo>
                  <a:lnTo>
                    <a:pt x="5253" y="149"/>
                  </a:lnTo>
                  <a:lnTo>
                    <a:pt x="5274" y="131"/>
                  </a:lnTo>
                  <a:lnTo>
                    <a:pt x="5298" y="114"/>
                  </a:lnTo>
                  <a:lnTo>
                    <a:pt x="5322" y="100"/>
                  </a:lnTo>
                  <a:lnTo>
                    <a:pt x="5347" y="85"/>
                  </a:lnTo>
                  <a:lnTo>
                    <a:pt x="5373" y="71"/>
                  </a:lnTo>
                  <a:lnTo>
                    <a:pt x="5400" y="60"/>
                  </a:lnTo>
                  <a:lnTo>
                    <a:pt x="5427" y="48"/>
                  </a:lnTo>
                  <a:lnTo>
                    <a:pt x="5454" y="39"/>
                  </a:lnTo>
                  <a:lnTo>
                    <a:pt x="5482" y="32"/>
                  </a:lnTo>
                  <a:lnTo>
                    <a:pt x="5511" y="24"/>
                  </a:lnTo>
                  <a:lnTo>
                    <a:pt x="5540" y="19"/>
                  </a:lnTo>
                  <a:lnTo>
                    <a:pt x="5571" y="16"/>
                  </a:lnTo>
                  <a:lnTo>
                    <a:pt x="5601" y="14"/>
                  </a:lnTo>
                  <a:lnTo>
                    <a:pt x="5631" y="13"/>
                  </a:lnTo>
                  <a:lnTo>
                    <a:pt x="6455" y="13"/>
                  </a:lnTo>
                  <a:lnTo>
                    <a:pt x="6321" y="225"/>
                  </a:lnTo>
                  <a:lnTo>
                    <a:pt x="5647" y="225"/>
                  </a:lnTo>
                  <a:lnTo>
                    <a:pt x="5627" y="225"/>
                  </a:lnTo>
                  <a:lnTo>
                    <a:pt x="5607" y="226"/>
                  </a:lnTo>
                  <a:lnTo>
                    <a:pt x="5588" y="229"/>
                  </a:lnTo>
                  <a:lnTo>
                    <a:pt x="5569" y="232"/>
                  </a:lnTo>
                  <a:lnTo>
                    <a:pt x="5551" y="236"/>
                  </a:lnTo>
                  <a:lnTo>
                    <a:pt x="5532" y="241"/>
                  </a:lnTo>
                  <a:lnTo>
                    <a:pt x="5514" y="248"/>
                  </a:lnTo>
                  <a:lnTo>
                    <a:pt x="5497" y="255"/>
                  </a:lnTo>
                  <a:lnTo>
                    <a:pt x="5480" y="262"/>
                  </a:lnTo>
                  <a:lnTo>
                    <a:pt x="5463" y="271"/>
                  </a:lnTo>
                  <a:lnTo>
                    <a:pt x="5447" y="280"/>
                  </a:lnTo>
                  <a:lnTo>
                    <a:pt x="5431" y="290"/>
                  </a:lnTo>
                  <a:lnTo>
                    <a:pt x="5416" y="301"/>
                  </a:lnTo>
                  <a:lnTo>
                    <a:pt x="5402" y="312"/>
                  </a:lnTo>
                  <a:lnTo>
                    <a:pt x="5387" y="324"/>
                  </a:lnTo>
                  <a:lnTo>
                    <a:pt x="5374" y="337"/>
                  </a:lnTo>
                  <a:lnTo>
                    <a:pt x="5361" y="351"/>
                  </a:lnTo>
                  <a:lnTo>
                    <a:pt x="5349" y="365"/>
                  </a:lnTo>
                  <a:lnTo>
                    <a:pt x="5337" y="379"/>
                  </a:lnTo>
                  <a:lnTo>
                    <a:pt x="5327" y="394"/>
                  </a:lnTo>
                  <a:lnTo>
                    <a:pt x="5317" y="409"/>
                  </a:lnTo>
                  <a:lnTo>
                    <a:pt x="5308" y="426"/>
                  </a:lnTo>
                  <a:lnTo>
                    <a:pt x="5298" y="443"/>
                  </a:lnTo>
                  <a:lnTo>
                    <a:pt x="5291" y="460"/>
                  </a:lnTo>
                  <a:lnTo>
                    <a:pt x="5284" y="477"/>
                  </a:lnTo>
                  <a:lnTo>
                    <a:pt x="5279" y="495"/>
                  </a:lnTo>
                  <a:lnTo>
                    <a:pt x="5273" y="513"/>
                  </a:lnTo>
                  <a:lnTo>
                    <a:pt x="5268" y="532"/>
                  </a:lnTo>
                  <a:lnTo>
                    <a:pt x="5265" y="550"/>
                  </a:lnTo>
                  <a:lnTo>
                    <a:pt x="5263" y="570"/>
                  </a:lnTo>
                  <a:lnTo>
                    <a:pt x="5261" y="589"/>
                  </a:lnTo>
                  <a:lnTo>
                    <a:pt x="5261" y="609"/>
                  </a:lnTo>
                  <a:lnTo>
                    <a:pt x="5261" y="630"/>
                  </a:lnTo>
                  <a:lnTo>
                    <a:pt x="5263" y="648"/>
                  </a:lnTo>
                  <a:lnTo>
                    <a:pt x="5265" y="668"/>
                  </a:lnTo>
                  <a:lnTo>
                    <a:pt x="5268" y="687"/>
                  </a:lnTo>
                  <a:lnTo>
                    <a:pt x="5273" y="706"/>
                  </a:lnTo>
                  <a:lnTo>
                    <a:pt x="5279" y="725"/>
                  </a:lnTo>
                  <a:lnTo>
                    <a:pt x="5284" y="742"/>
                  </a:lnTo>
                  <a:lnTo>
                    <a:pt x="5291" y="760"/>
                  </a:lnTo>
                  <a:lnTo>
                    <a:pt x="5298" y="777"/>
                  </a:lnTo>
                  <a:lnTo>
                    <a:pt x="5308" y="793"/>
                  </a:lnTo>
                  <a:lnTo>
                    <a:pt x="5317" y="810"/>
                  </a:lnTo>
                  <a:lnTo>
                    <a:pt x="5327" y="826"/>
                  </a:lnTo>
                  <a:lnTo>
                    <a:pt x="5337" y="842"/>
                  </a:lnTo>
                  <a:lnTo>
                    <a:pt x="5349" y="856"/>
                  </a:lnTo>
                  <a:lnTo>
                    <a:pt x="5361" y="870"/>
                  </a:lnTo>
                  <a:lnTo>
                    <a:pt x="5374" y="883"/>
                  </a:lnTo>
                  <a:lnTo>
                    <a:pt x="5387" y="896"/>
                  </a:lnTo>
                  <a:lnTo>
                    <a:pt x="5402" y="908"/>
                  </a:lnTo>
                  <a:lnTo>
                    <a:pt x="5416" y="920"/>
                  </a:lnTo>
                  <a:lnTo>
                    <a:pt x="5431" y="930"/>
                  </a:lnTo>
                  <a:lnTo>
                    <a:pt x="5447" y="941"/>
                  </a:lnTo>
                  <a:lnTo>
                    <a:pt x="5463" y="950"/>
                  </a:lnTo>
                  <a:lnTo>
                    <a:pt x="5480" y="958"/>
                  </a:lnTo>
                  <a:lnTo>
                    <a:pt x="5497" y="967"/>
                  </a:lnTo>
                  <a:lnTo>
                    <a:pt x="5514" y="973"/>
                  </a:lnTo>
                  <a:lnTo>
                    <a:pt x="5532" y="979"/>
                  </a:lnTo>
                  <a:lnTo>
                    <a:pt x="5551" y="984"/>
                  </a:lnTo>
                  <a:lnTo>
                    <a:pt x="5569" y="989"/>
                  </a:lnTo>
                  <a:lnTo>
                    <a:pt x="5588" y="992"/>
                  </a:lnTo>
                  <a:lnTo>
                    <a:pt x="5607" y="995"/>
                  </a:lnTo>
                  <a:lnTo>
                    <a:pt x="5627" y="996"/>
                  </a:lnTo>
                  <a:lnTo>
                    <a:pt x="5647" y="997"/>
                  </a:lnTo>
                  <a:lnTo>
                    <a:pt x="6475" y="997"/>
                  </a:lnTo>
                  <a:lnTo>
                    <a:pt x="6340" y="1207"/>
                  </a:lnTo>
                  <a:lnTo>
                    <a:pt x="5631" y="1207"/>
                  </a:lnTo>
                  <a:lnTo>
                    <a:pt x="5631" y="1207"/>
                  </a:lnTo>
                  <a:close/>
                  <a:moveTo>
                    <a:pt x="1274" y="997"/>
                  </a:moveTo>
                  <a:lnTo>
                    <a:pt x="1293" y="996"/>
                  </a:lnTo>
                  <a:lnTo>
                    <a:pt x="1313" y="995"/>
                  </a:lnTo>
                  <a:lnTo>
                    <a:pt x="1332" y="992"/>
                  </a:lnTo>
                  <a:lnTo>
                    <a:pt x="1352" y="989"/>
                  </a:lnTo>
                  <a:lnTo>
                    <a:pt x="1371" y="984"/>
                  </a:lnTo>
                  <a:lnTo>
                    <a:pt x="1388" y="979"/>
                  </a:lnTo>
                  <a:lnTo>
                    <a:pt x="1406" y="973"/>
                  </a:lnTo>
                  <a:lnTo>
                    <a:pt x="1424" y="967"/>
                  </a:lnTo>
                  <a:lnTo>
                    <a:pt x="1442" y="958"/>
                  </a:lnTo>
                  <a:lnTo>
                    <a:pt x="1458" y="950"/>
                  </a:lnTo>
                  <a:lnTo>
                    <a:pt x="1474" y="941"/>
                  </a:lnTo>
                  <a:lnTo>
                    <a:pt x="1490" y="930"/>
                  </a:lnTo>
                  <a:lnTo>
                    <a:pt x="1505" y="920"/>
                  </a:lnTo>
                  <a:lnTo>
                    <a:pt x="1520" y="908"/>
                  </a:lnTo>
                  <a:lnTo>
                    <a:pt x="1533" y="896"/>
                  </a:lnTo>
                  <a:lnTo>
                    <a:pt x="1547" y="883"/>
                  </a:lnTo>
                  <a:lnTo>
                    <a:pt x="1559" y="870"/>
                  </a:lnTo>
                  <a:lnTo>
                    <a:pt x="1572" y="856"/>
                  </a:lnTo>
                  <a:lnTo>
                    <a:pt x="1583" y="842"/>
                  </a:lnTo>
                  <a:lnTo>
                    <a:pt x="1595" y="826"/>
                  </a:lnTo>
                  <a:lnTo>
                    <a:pt x="1604" y="810"/>
                  </a:lnTo>
                  <a:lnTo>
                    <a:pt x="1614" y="793"/>
                  </a:lnTo>
                  <a:lnTo>
                    <a:pt x="1622" y="777"/>
                  </a:lnTo>
                  <a:lnTo>
                    <a:pt x="1630" y="760"/>
                  </a:lnTo>
                  <a:lnTo>
                    <a:pt x="1637" y="742"/>
                  </a:lnTo>
                  <a:lnTo>
                    <a:pt x="1643" y="725"/>
                  </a:lnTo>
                  <a:lnTo>
                    <a:pt x="1648" y="706"/>
                  </a:lnTo>
                  <a:lnTo>
                    <a:pt x="1652" y="687"/>
                  </a:lnTo>
                  <a:lnTo>
                    <a:pt x="1656" y="668"/>
                  </a:lnTo>
                  <a:lnTo>
                    <a:pt x="1659" y="648"/>
                  </a:lnTo>
                  <a:lnTo>
                    <a:pt x="1660" y="630"/>
                  </a:lnTo>
                  <a:lnTo>
                    <a:pt x="1661" y="609"/>
                  </a:lnTo>
                  <a:lnTo>
                    <a:pt x="1660" y="589"/>
                  </a:lnTo>
                  <a:lnTo>
                    <a:pt x="1659" y="570"/>
                  </a:lnTo>
                  <a:lnTo>
                    <a:pt x="1656" y="550"/>
                  </a:lnTo>
                  <a:lnTo>
                    <a:pt x="1652" y="532"/>
                  </a:lnTo>
                  <a:lnTo>
                    <a:pt x="1648" y="513"/>
                  </a:lnTo>
                  <a:lnTo>
                    <a:pt x="1643" y="495"/>
                  </a:lnTo>
                  <a:lnTo>
                    <a:pt x="1637" y="477"/>
                  </a:lnTo>
                  <a:lnTo>
                    <a:pt x="1630" y="460"/>
                  </a:lnTo>
                  <a:lnTo>
                    <a:pt x="1622" y="443"/>
                  </a:lnTo>
                  <a:lnTo>
                    <a:pt x="1614" y="426"/>
                  </a:lnTo>
                  <a:lnTo>
                    <a:pt x="1604" y="409"/>
                  </a:lnTo>
                  <a:lnTo>
                    <a:pt x="1595" y="394"/>
                  </a:lnTo>
                  <a:lnTo>
                    <a:pt x="1583" y="379"/>
                  </a:lnTo>
                  <a:lnTo>
                    <a:pt x="1572" y="365"/>
                  </a:lnTo>
                  <a:lnTo>
                    <a:pt x="1559" y="351"/>
                  </a:lnTo>
                  <a:lnTo>
                    <a:pt x="1547" y="337"/>
                  </a:lnTo>
                  <a:lnTo>
                    <a:pt x="1533" y="324"/>
                  </a:lnTo>
                  <a:lnTo>
                    <a:pt x="1520" y="312"/>
                  </a:lnTo>
                  <a:lnTo>
                    <a:pt x="1505" y="301"/>
                  </a:lnTo>
                  <a:lnTo>
                    <a:pt x="1490" y="290"/>
                  </a:lnTo>
                  <a:lnTo>
                    <a:pt x="1474" y="280"/>
                  </a:lnTo>
                  <a:lnTo>
                    <a:pt x="1458" y="271"/>
                  </a:lnTo>
                  <a:lnTo>
                    <a:pt x="1442" y="262"/>
                  </a:lnTo>
                  <a:lnTo>
                    <a:pt x="1424" y="255"/>
                  </a:lnTo>
                  <a:lnTo>
                    <a:pt x="1406" y="248"/>
                  </a:lnTo>
                  <a:lnTo>
                    <a:pt x="1388" y="241"/>
                  </a:lnTo>
                  <a:lnTo>
                    <a:pt x="1371" y="236"/>
                  </a:lnTo>
                  <a:lnTo>
                    <a:pt x="1352" y="232"/>
                  </a:lnTo>
                  <a:lnTo>
                    <a:pt x="1332" y="229"/>
                  </a:lnTo>
                  <a:lnTo>
                    <a:pt x="1313" y="226"/>
                  </a:lnTo>
                  <a:lnTo>
                    <a:pt x="1293" y="225"/>
                  </a:lnTo>
                  <a:lnTo>
                    <a:pt x="1274" y="225"/>
                  </a:lnTo>
                  <a:lnTo>
                    <a:pt x="611" y="225"/>
                  </a:lnTo>
                  <a:lnTo>
                    <a:pt x="591" y="225"/>
                  </a:lnTo>
                  <a:lnTo>
                    <a:pt x="573" y="226"/>
                  </a:lnTo>
                  <a:lnTo>
                    <a:pt x="553" y="229"/>
                  </a:lnTo>
                  <a:lnTo>
                    <a:pt x="534" y="232"/>
                  </a:lnTo>
                  <a:lnTo>
                    <a:pt x="515" y="236"/>
                  </a:lnTo>
                  <a:lnTo>
                    <a:pt x="496" y="241"/>
                  </a:lnTo>
                  <a:lnTo>
                    <a:pt x="479" y="248"/>
                  </a:lnTo>
                  <a:lnTo>
                    <a:pt x="461" y="255"/>
                  </a:lnTo>
                  <a:lnTo>
                    <a:pt x="444" y="262"/>
                  </a:lnTo>
                  <a:lnTo>
                    <a:pt x="428" y="271"/>
                  </a:lnTo>
                  <a:lnTo>
                    <a:pt x="412" y="280"/>
                  </a:lnTo>
                  <a:lnTo>
                    <a:pt x="396" y="290"/>
                  </a:lnTo>
                  <a:lnTo>
                    <a:pt x="381" y="301"/>
                  </a:lnTo>
                  <a:lnTo>
                    <a:pt x="366" y="312"/>
                  </a:lnTo>
                  <a:lnTo>
                    <a:pt x="352" y="324"/>
                  </a:lnTo>
                  <a:lnTo>
                    <a:pt x="339" y="337"/>
                  </a:lnTo>
                  <a:lnTo>
                    <a:pt x="326" y="351"/>
                  </a:lnTo>
                  <a:lnTo>
                    <a:pt x="314" y="365"/>
                  </a:lnTo>
                  <a:lnTo>
                    <a:pt x="302" y="379"/>
                  </a:lnTo>
                  <a:lnTo>
                    <a:pt x="292" y="394"/>
                  </a:lnTo>
                  <a:lnTo>
                    <a:pt x="281" y="409"/>
                  </a:lnTo>
                  <a:lnTo>
                    <a:pt x="272" y="426"/>
                  </a:lnTo>
                  <a:lnTo>
                    <a:pt x="264" y="443"/>
                  </a:lnTo>
                  <a:lnTo>
                    <a:pt x="255" y="460"/>
                  </a:lnTo>
                  <a:lnTo>
                    <a:pt x="249" y="477"/>
                  </a:lnTo>
                  <a:lnTo>
                    <a:pt x="243" y="495"/>
                  </a:lnTo>
                  <a:lnTo>
                    <a:pt x="238" y="513"/>
                  </a:lnTo>
                  <a:lnTo>
                    <a:pt x="233" y="532"/>
                  </a:lnTo>
                  <a:lnTo>
                    <a:pt x="229" y="550"/>
                  </a:lnTo>
                  <a:lnTo>
                    <a:pt x="227" y="570"/>
                  </a:lnTo>
                  <a:lnTo>
                    <a:pt x="226" y="589"/>
                  </a:lnTo>
                  <a:lnTo>
                    <a:pt x="225" y="609"/>
                  </a:lnTo>
                  <a:lnTo>
                    <a:pt x="226" y="630"/>
                  </a:lnTo>
                  <a:lnTo>
                    <a:pt x="227" y="648"/>
                  </a:lnTo>
                  <a:lnTo>
                    <a:pt x="229" y="668"/>
                  </a:lnTo>
                  <a:lnTo>
                    <a:pt x="233" y="687"/>
                  </a:lnTo>
                  <a:lnTo>
                    <a:pt x="238" y="706"/>
                  </a:lnTo>
                  <a:lnTo>
                    <a:pt x="243" y="725"/>
                  </a:lnTo>
                  <a:lnTo>
                    <a:pt x="249" y="742"/>
                  </a:lnTo>
                  <a:lnTo>
                    <a:pt x="255" y="760"/>
                  </a:lnTo>
                  <a:lnTo>
                    <a:pt x="264" y="777"/>
                  </a:lnTo>
                  <a:lnTo>
                    <a:pt x="272" y="793"/>
                  </a:lnTo>
                  <a:lnTo>
                    <a:pt x="281" y="810"/>
                  </a:lnTo>
                  <a:lnTo>
                    <a:pt x="292" y="826"/>
                  </a:lnTo>
                  <a:lnTo>
                    <a:pt x="302" y="842"/>
                  </a:lnTo>
                  <a:lnTo>
                    <a:pt x="314" y="856"/>
                  </a:lnTo>
                  <a:lnTo>
                    <a:pt x="326" y="870"/>
                  </a:lnTo>
                  <a:lnTo>
                    <a:pt x="339" y="883"/>
                  </a:lnTo>
                  <a:lnTo>
                    <a:pt x="352" y="896"/>
                  </a:lnTo>
                  <a:lnTo>
                    <a:pt x="366" y="908"/>
                  </a:lnTo>
                  <a:lnTo>
                    <a:pt x="381" y="920"/>
                  </a:lnTo>
                  <a:lnTo>
                    <a:pt x="396" y="930"/>
                  </a:lnTo>
                  <a:lnTo>
                    <a:pt x="412" y="941"/>
                  </a:lnTo>
                  <a:lnTo>
                    <a:pt x="428" y="950"/>
                  </a:lnTo>
                  <a:lnTo>
                    <a:pt x="444" y="958"/>
                  </a:lnTo>
                  <a:lnTo>
                    <a:pt x="461" y="967"/>
                  </a:lnTo>
                  <a:lnTo>
                    <a:pt x="479" y="973"/>
                  </a:lnTo>
                  <a:lnTo>
                    <a:pt x="496" y="979"/>
                  </a:lnTo>
                  <a:lnTo>
                    <a:pt x="515" y="984"/>
                  </a:lnTo>
                  <a:lnTo>
                    <a:pt x="534" y="989"/>
                  </a:lnTo>
                  <a:lnTo>
                    <a:pt x="553" y="992"/>
                  </a:lnTo>
                  <a:lnTo>
                    <a:pt x="573" y="995"/>
                  </a:lnTo>
                  <a:lnTo>
                    <a:pt x="591" y="996"/>
                  </a:lnTo>
                  <a:lnTo>
                    <a:pt x="611" y="997"/>
                  </a:lnTo>
                  <a:lnTo>
                    <a:pt x="1274" y="997"/>
                  </a:lnTo>
                  <a:lnTo>
                    <a:pt x="1274" y="997"/>
                  </a:lnTo>
                  <a:close/>
                  <a:moveTo>
                    <a:pt x="597" y="1207"/>
                  </a:moveTo>
                  <a:lnTo>
                    <a:pt x="565" y="1206"/>
                  </a:lnTo>
                  <a:lnTo>
                    <a:pt x="535" y="1204"/>
                  </a:lnTo>
                  <a:lnTo>
                    <a:pt x="506" y="1199"/>
                  </a:lnTo>
                  <a:lnTo>
                    <a:pt x="476" y="1194"/>
                  </a:lnTo>
                  <a:lnTo>
                    <a:pt x="447" y="1188"/>
                  </a:lnTo>
                  <a:lnTo>
                    <a:pt x="419" y="1180"/>
                  </a:lnTo>
                  <a:lnTo>
                    <a:pt x="391" y="1170"/>
                  </a:lnTo>
                  <a:lnTo>
                    <a:pt x="364" y="1160"/>
                  </a:lnTo>
                  <a:lnTo>
                    <a:pt x="338" y="1147"/>
                  </a:lnTo>
                  <a:lnTo>
                    <a:pt x="312" y="1135"/>
                  </a:lnTo>
                  <a:lnTo>
                    <a:pt x="287" y="1120"/>
                  </a:lnTo>
                  <a:lnTo>
                    <a:pt x="263" y="1104"/>
                  </a:lnTo>
                  <a:lnTo>
                    <a:pt x="239" y="1088"/>
                  </a:lnTo>
                  <a:lnTo>
                    <a:pt x="217" y="1070"/>
                  </a:lnTo>
                  <a:lnTo>
                    <a:pt x="195" y="1051"/>
                  </a:lnTo>
                  <a:lnTo>
                    <a:pt x="174" y="1031"/>
                  </a:lnTo>
                  <a:lnTo>
                    <a:pt x="154" y="1011"/>
                  </a:lnTo>
                  <a:lnTo>
                    <a:pt x="135" y="990"/>
                  </a:lnTo>
                  <a:lnTo>
                    <a:pt x="118" y="967"/>
                  </a:lnTo>
                  <a:lnTo>
                    <a:pt x="101" y="944"/>
                  </a:lnTo>
                  <a:lnTo>
                    <a:pt x="85" y="919"/>
                  </a:lnTo>
                  <a:lnTo>
                    <a:pt x="72" y="894"/>
                  </a:lnTo>
                  <a:lnTo>
                    <a:pt x="58" y="869"/>
                  </a:lnTo>
                  <a:lnTo>
                    <a:pt x="47" y="842"/>
                  </a:lnTo>
                  <a:lnTo>
                    <a:pt x="35" y="814"/>
                  </a:lnTo>
                  <a:lnTo>
                    <a:pt x="26" y="787"/>
                  </a:lnTo>
                  <a:lnTo>
                    <a:pt x="19" y="759"/>
                  </a:lnTo>
                  <a:lnTo>
                    <a:pt x="11" y="730"/>
                  </a:lnTo>
                  <a:lnTo>
                    <a:pt x="6" y="701"/>
                  </a:lnTo>
                  <a:lnTo>
                    <a:pt x="3" y="670"/>
                  </a:lnTo>
                  <a:lnTo>
                    <a:pt x="0" y="640"/>
                  </a:lnTo>
                  <a:lnTo>
                    <a:pt x="0" y="609"/>
                  </a:lnTo>
                  <a:lnTo>
                    <a:pt x="0" y="579"/>
                  </a:lnTo>
                  <a:lnTo>
                    <a:pt x="3" y="548"/>
                  </a:lnTo>
                  <a:lnTo>
                    <a:pt x="6" y="518"/>
                  </a:lnTo>
                  <a:lnTo>
                    <a:pt x="11" y="489"/>
                  </a:lnTo>
                  <a:lnTo>
                    <a:pt x="19" y="461"/>
                  </a:lnTo>
                  <a:lnTo>
                    <a:pt x="26" y="432"/>
                  </a:lnTo>
                  <a:lnTo>
                    <a:pt x="35" y="404"/>
                  </a:lnTo>
                  <a:lnTo>
                    <a:pt x="47" y="377"/>
                  </a:lnTo>
                  <a:lnTo>
                    <a:pt x="58" y="351"/>
                  </a:lnTo>
                  <a:lnTo>
                    <a:pt x="72" y="325"/>
                  </a:lnTo>
                  <a:lnTo>
                    <a:pt x="85" y="300"/>
                  </a:lnTo>
                  <a:lnTo>
                    <a:pt x="101" y="276"/>
                  </a:lnTo>
                  <a:lnTo>
                    <a:pt x="118" y="252"/>
                  </a:lnTo>
                  <a:lnTo>
                    <a:pt x="135" y="230"/>
                  </a:lnTo>
                  <a:lnTo>
                    <a:pt x="154" y="208"/>
                  </a:lnTo>
                  <a:lnTo>
                    <a:pt x="174" y="187"/>
                  </a:lnTo>
                  <a:lnTo>
                    <a:pt x="195" y="167"/>
                  </a:lnTo>
                  <a:lnTo>
                    <a:pt x="217" y="149"/>
                  </a:lnTo>
                  <a:lnTo>
                    <a:pt x="239" y="131"/>
                  </a:lnTo>
                  <a:lnTo>
                    <a:pt x="263" y="114"/>
                  </a:lnTo>
                  <a:lnTo>
                    <a:pt x="287" y="100"/>
                  </a:lnTo>
                  <a:lnTo>
                    <a:pt x="312" y="85"/>
                  </a:lnTo>
                  <a:lnTo>
                    <a:pt x="338" y="71"/>
                  </a:lnTo>
                  <a:lnTo>
                    <a:pt x="364" y="60"/>
                  </a:lnTo>
                  <a:lnTo>
                    <a:pt x="391" y="48"/>
                  </a:lnTo>
                  <a:lnTo>
                    <a:pt x="419" y="39"/>
                  </a:lnTo>
                  <a:lnTo>
                    <a:pt x="447" y="32"/>
                  </a:lnTo>
                  <a:lnTo>
                    <a:pt x="476" y="24"/>
                  </a:lnTo>
                  <a:lnTo>
                    <a:pt x="506" y="19"/>
                  </a:lnTo>
                  <a:lnTo>
                    <a:pt x="535" y="16"/>
                  </a:lnTo>
                  <a:lnTo>
                    <a:pt x="565" y="14"/>
                  </a:lnTo>
                  <a:lnTo>
                    <a:pt x="597" y="13"/>
                  </a:lnTo>
                  <a:lnTo>
                    <a:pt x="1290" y="13"/>
                  </a:lnTo>
                  <a:lnTo>
                    <a:pt x="1321" y="14"/>
                  </a:lnTo>
                  <a:lnTo>
                    <a:pt x="1351" y="16"/>
                  </a:lnTo>
                  <a:lnTo>
                    <a:pt x="1381" y="19"/>
                  </a:lnTo>
                  <a:lnTo>
                    <a:pt x="1410" y="24"/>
                  </a:lnTo>
                  <a:lnTo>
                    <a:pt x="1439" y="32"/>
                  </a:lnTo>
                  <a:lnTo>
                    <a:pt x="1468" y="39"/>
                  </a:lnTo>
                  <a:lnTo>
                    <a:pt x="1495" y="48"/>
                  </a:lnTo>
                  <a:lnTo>
                    <a:pt x="1522" y="60"/>
                  </a:lnTo>
                  <a:lnTo>
                    <a:pt x="1549" y="71"/>
                  </a:lnTo>
                  <a:lnTo>
                    <a:pt x="1574" y="85"/>
                  </a:lnTo>
                  <a:lnTo>
                    <a:pt x="1599" y="100"/>
                  </a:lnTo>
                  <a:lnTo>
                    <a:pt x="1623" y="114"/>
                  </a:lnTo>
                  <a:lnTo>
                    <a:pt x="1647" y="131"/>
                  </a:lnTo>
                  <a:lnTo>
                    <a:pt x="1669" y="149"/>
                  </a:lnTo>
                  <a:lnTo>
                    <a:pt x="1691" y="167"/>
                  </a:lnTo>
                  <a:lnTo>
                    <a:pt x="1712" y="187"/>
                  </a:lnTo>
                  <a:lnTo>
                    <a:pt x="1732" y="208"/>
                  </a:lnTo>
                  <a:lnTo>
                    <a:pt x="1750" y="230"/>
                  </a:lnTo>
                  <a:lnTo>
                    <a:pt x="1768" y="252"/>
                  </a:lnTo>
                  <a:lnTo>
                    <a:pt x="1785" y="276"/>
                  </a:lnTo>
                  <a:lnTo>
                    <a:pt x="1799" y="300"/>
                  </a:lnTo>
                  <a:lnTo>
                    <a:pt x="1814" y="325"/>
                  </a:lnTo>
                  <a:lnTo>
                    <a:pt x="1828" y="351"/>
                  </a:lnTo>
                  <a:lnTo>
                    <a:pt x="1839" y="377"/>
                  </a:lnTo>
                  <a:lnTo>
                    <a:pt x="1849" y="404"/>
                  </a:lnTo>
                  <a:lnTo>
                    <a:pt x="1859" y="432"/>
                  </a:lnTo>
                  <a:lnTo>
                    <a:pt x="1867" y="461"/>
                  </a:lnTo>
                  <a:lnTo>
                    <a:pt x="1873" y="489"/>
                  </a:lnTo>
                  <a:lnTo>
                    <a:pt x="1879" y="518"/>
                  </a:lnTo>
                  <a:lnTo>
                    <a:pt x="1883" y="548"/>
                  </a:lnTo>
                  <a:lnTo>
                    <a:pt x="1885" y="579"/>
                  </a:lnTo>
                  <a:lnTo>
                    <a:pt x="1886" y="609"/>
                  </a:lnTo>
                  <a:lnTo>
                    <a:pt x="1885" y="640"/>
                  </a:lnTo>
                  <a:lnTo>
                    <a:pt x="1883" y="670"/>
                  </a:lnTo>
                  <a:lnTo>
                    <a:pt x="1879" y="701"/>
                  </a:lnTo>
                  <a:lnTo>
                    <a:pt x="1873" y="730"/>
                  </a:lnTo>
                  <a:lnTo>
                    <a:pt x="1867" y="759"/>
                  </a:lnTo>
                  <a:lnTo>
                    <a:pt x="1859" y="787"/>
                  </a:lnTo>
                  <a:lnTo>
                    <a:pt x="1849" y="814"/>
                  </a:lnTo>
                  <a:lnTo>
                    <a:pt x="1839" y="842"/>
                  </a:lnTo>
                  <a:lnTo>
                    <a:pt x="1828" y="869"/>
                  </a:lnTo>
                  <a:lnTo>
                    <a:pt x="1814" y="895"/>
                  </a:lnTo>
                  <a:lnTo>
                    <a:pt x="1799" y="920"/>
                  </a:lnTo>
                  <a:lnTo>
                    <a:pt x="1785" y="944"/>
                  </a:lnTo>
                  <a:lnTo>
                    <a:pt x="1768" y="967"/>
                  </a:lnTo>
                  <a:lnTo>
                    <a:pt x="1750" y="990"/>
                  </a:lnTo>
                  <a:lnTo>
                    <a:pt x="1732" y="1012"/>
                  </a:lnTo>
                  <a:lnTo>
                    <a:pt x="1712" y="1032"/>
                  </a:lnTo>
                  <a:lnTo>
                    <a:pt x="1691" y="1052"/>
                  </a:lnTo>
                  <a:lnTo>
                    <a:pt x="1669" y="1071"/>
                  </a:lnTo>
                  <a:lnTo>
                    <a:pt x="1647" y="1089"/>
                  </a:lnTo>
                  <a:lnTo>
                    <a:pt x="1623" y="1106"/>
                  </a:lnTo>
                  <a:lnTo>
                    <a:pt x="1599" y="1121"/>
                  </a:lnTo>
                  <a:lnTo>
                    <a:pt x="1574" y="1135"/>
                  </a:lnTo>
                  <a:lnTo>
                    <a:pt x="1549" y="1148"/>
                  </a:lnTo>
                  <a:lnTo>
                    <a:pt x="1522" y="1161"/>
                  </a:lnTo>
                  <a:lnTo>
                    <a:pt x="1495" y="1171"/>
                  </a:lnTo>
                  <a:lnTo>
                    <a:pt x="1468" y="1181"/>
                  </a:lnTo>
                  <a:lnTo>
                    <a:pt x="1439" y="1188"/>
                  </a:lnTo>
                  <a:lnTo>
                    <a:pt x="1410" y="1195"/>
                  </a:lnTo>
                  <a:lnTo>
                    <a:pt x="1381" y="1200"/>
                  </a:lnTo>
                  <a:lnTo>
                    <a:pt x="1351" y="1205"/>
                  </a:lnTo>
                  <a:lnTo>
                    <a:pt x="1321" y="1207"/>
                  </a:lnTo>
                  <a:lnTo>
                    <a:pt x="1290" y="1208"/>
                  </a:lnTo>
                  <a:lnTo>
                    <a:pt x="597" y="1207"/>
                  </a:lnTo>
                  <a:lnTo>
                    <a:pt x="597" y="1207"/>
                  </a:lnTo>
                  <a:close/>
                  <a:moveTo>
                    <a:pt x="3013" y="821"/>
                  </a:moveTo>
                  <a:lnTo>
                    <a:pt x="3034" y="820"/>
                  </a:lnTo>
                  <a:lnTo>
                    <a:pt x="3054" y="819"/>
                  </a:lnTo>
                  <a:lnTo>
                    <a:pt x="3074" y="816"/>
                  </a:lnTo>
                  <a:lnTo>
                    <a:pt x="3094" y="812"/>
                  </a:lnTo>
                  <a:lnTo>
                    <a:pt x="3114" y="808"/>
                  </a:lnTo>
                  <a:lnTo>
                    <a:pt x="3133" y="803"/>
                  </a:lnTo>
                  <a:lnTo>
                    <a:pt x="3151" y="796"/>
                  </a:lnTo>
                  <a:lnTo>
                    <a:pt x="3170" y="788"/>
                  </a:lnTo>
                  <a:lnTo>
                    <a:pt x="3188" y="781"/>
                  </a:lnTo>
                  <a:lnTo>
                    <a:pt x="3206" y="772"/>
                  </a:lnTo>
                  <a:lnTo>
                    <a:pt x="3222" y="762"/>
                  </a:lnTo>
                  <a:lnTo>
                    <a:pt x="3238" y="752"/>
                  </a:lnTo>
                  <a:lnTo>
                    <a:pt x="3255" y="740"/>
                  </a:lnTo>
                  <a:lnTo>
                    <a:pt x="3269" y="728"/>
                  </a:lnTo>
                  <a:lnTo>
                    <a:pt x="3284" y="715"/>
                  </a:lnTo>
                  <a:lnTo>
                    <a:pt x="3299" y="702"/>
                  </a:lnTo>
                  <a:lnTo>
                    <a:pt x="3311" y="688"/>
                  </a:lnTo>
                  <a:lnTo>
                    <a:pt x="3325" y="673"/>
                  </a:lnTo>
                  <a:lnTo>
                    <a:pt x="3336" y="658"/>
                  </a:lnTo>
                  <a:lnTo>
                    <a:pt x="3348" y="642"/>
                  </a:lnTo>
                  <a:lnTo>
                    <a:pt x="3358" y="625"/>
                  </a:lnTo>
                  <a:lnTo>
                    <a:pt x="3367" y="609"/>
                  </a:lnTo>
                  <a:lnTo>
                    <a:pt x="3377" y="592"/>
                  </a:lnTo>
                  <a:lnTo>
                    <a:pt x="3384" y="573"/>
                  </a:lnTo>
                  <a:lnTo>
                    <a:pt x="3391" y="556"/>
                  </a:lnTo>
                  <a:lnTo>
                    <a:pt x="3398" y="537"/>
                  </a:lnTo>
                  <a:lnTo>
                    <a:pt x="3403" y="518"/>
                  </a:lnTo>
                  <a:lnTo>
                    <a:pt x="3408" y="498"/>
                  </a:lnTo>
                  <a:lnTo>
                    <a:pt x="3411" y="478"/>
                  </a:lnTo>
                  <a:lnTo>
                    <a:pt x="3414" y="459"/>
                  </a:lnTo>
                  <a:lnTo>
                    <a:pt x="3415" y="438"/>
                  </a:lnTo>
                  <a:lnTo>
                    <a:pt x="3416" y="417"/>
                  </a:lnTo>
                  <a:lnTo>
                    <a:pt x="3415" y="396"/>
                  </a:lnTo>
                  <a:lnTo>
                    <a:pt x="3414" y="376"/>
                  </a:lnTo>
                  <a:lnTo>
                    <a:pt x="3411" y="355"/>
                  </a:lnTo>
                  <a:lnTo>
                    <a:pt x="3408" y="335"/>
                  </a:lnTo>
                  <a:lnTo>
                    <a:pt x="3403" y="316"/>
                  </a:lnTo>
                  <a:lnTo>
                    <a:pt x="3398" y="297"/>
                  </a:lnTo>
                  <a:lnTo>
                    <a:pt x="3391" y="278"/>
                  </a:lnTo>
                  <a:lnTo>
                    <a:pt x="3384" y="260"/>
                  </a:lnTo>
                  <a:lnTo>
                    <a:pt x="3377" y="241"/>
                  </a:lnTo>
                  <a:lnTo>
                    <a:pt x="3367" y="225"/>
                  </a:lnTo>
                  <a:lnTo>
                    <a:pt x="3358" y="207"/>
                  </a:lnTo>
                  <a:lnTo>
                    <a:pt x="3348" y="191"/>
                  </a:lnTo>
                  <a:lnTo>
                    <a:pt x="3336" y="176"/>
                  </a:lnTo>
                  <a:lnTo>
                    <a:pt x="3325" y="160"/>
                  </a:lnTo>
                  <a:lnTo>
                    <a:pt x="3311" y="145"/>
                  </a:lnTo>
                  <a:lnTo>
                    <a:pt x="3299" y="131"/>
                  </a:lnTo>
                  <a:lnTo>
                    <a:pt x="3284" y="118"/>
                  </a:lnTo>
                  <a:lnTo>
                    <a:pt x="3269" y="105"/>
                  </a:lnTo>
                  <a:lnTo>
                    <a:pt x="3255" y="93"/>
                  </a:lnTo>
                  <a:lnTo>
                    <a:pt x="3238" y="82"/>
                  </a:lnTo>
                  <a:lnTo>
                    <a:pt x="3222" y="71"/>
                  </a:lnTo>
                  <a:lnTo>
                    <a:pt x="3206" y="62"/>
                  </a:lnTo>
                  <a:lnTo>
                    <a:pt x="3188" y="53"/>
                  </a:lnTo>
                  <a:lnTo>
                    <a:pt x="3170" y="44"/>
                  </a:lnTo>
                  <a:lnTo>
                    <a:pt x="3151" y="37"/>
                  </a:lnTo>
                  <a:lnTo>
                    <a:pt x="3133" y="31"/>
                  </a:lnTo>
                  <a:lnTo>
                    <a:pt x="3114" y="25"/>
                  </a:lnTo>
                  <a:lnTo>
                    <a:pt x="3094" y="21"/>
                  </a:lnTo>
                  <a:lnTo>
                    <a:pt x="3074" y="17"/>
                  </a:lnTo>
                  <a:lnTo>
                    <a:pt x="3054" y="15"/>
                  </a:lnTo>
                  <a:lnTo>
                    <a:pt x="3034" y="13"/>
                  </a:lnTo>
                  <a:lnTo>
                    <a:pt x="3013" y="13"/>
                  </a:lnTo>
                  <a:lnTo>
                    <a:pt x="2008" y="13"/>
                  </a:lnTo>
                  <a:lnTo>
                    <a:pt x="2008" y="1207"/>
                  </a:lnTo>
                  <a:lnTo>
                    <a:pt x="2238" y="1207"/>
                  </a:lnTo>
                  <a:lnTo>
                    <a:pt x="2238" y="225"/>
                  </a:lnTo>
                  <a:lnTo>
                    <a:pt x="2997" y="225"/>
                  </a:lnTo>
                  <a:lnTo>
                    <a:pt x="3017" y="226"/>
                  </a:lnTo>
                  <a:lnTo>
                    <a:pt x="3036" y="228"/>
                  </a:lnTo>
                  <a:lnTo>
                    <a:pt x="3054" y="233"/>
                  </a:lnTo>
                  <a:lnTo>
                    <a:pt x="3072" y="239"/>
                  </a:lnTo>
                  <a:lnTo>
                    <a:pt x="3089" y="248"/>
                  </a:lnTo>
                  <a:lnTo>
                    <a:pt x="3104" y="257"/>
                  </a:lnTo>
                  <a:lnTo>
                    <a:pt x="3119" y="269"/>
                  </a:lnTo>
                  <a:lnTo>
                    <a:pt x="3134" y="280"/>
                  </a:lnTo>
                  <a:lnTo>
                    <a:pt x="3145" y="295"/>
                  </a:lnTo>
                  <a:lnTo>
                    <a:pt x="3157" y="309"/>
                  </a:lnTo>
                  <a:lnTo>
                    <a:pt x="3167" y="325"/>
                  </a:lnTo>
                  <a:lnTo>
                    <a:pt x="3174" y="342"/>
                  </a:lnTo>
                  <a:lnTo>
                    <a:pt x="3182" y="359"/>
                  </a:lnTo>
                  <a:lnTo>
                    <a:pt x="3186" y="378"/>
                  </a:lnTo>
                  <a:lnTo>
                    <a:pt x="3189" y="397"/>
                  </a:lnTo>
                  <a:lnTo>
                    <a:pt x="3190" y="417"/>
                  </a:lnTo>
                  <a:lnTo>
                    <a:pt x="3189" y="437"/>
                  </a:lnTo>
                  <a:lnTo>
                    <a:pt x="3186" y="455"/>
                  </a:lnTo>
                  <a:lnTo>
                    <a:pt x="3182" y="474"/>
                  </a:lnTo>
                  <a:lnTo>
                    <a:pt x="3174" y="492"/>
                  </a:lnTo>
                  <a:lnTo>
                    <a:pt x="3167" y="509"/>
                  </a:lnTo>
                  <a:lnTo>
                    <a:pt x="3157" y="524"/>
                  </a:lnTo>
                  <a:lnTo>
                    <a:pt x="3145" y="540"/>
                  </a:lnTo>
                  <a:lnTo>
                    <a:pt x="3134" y="553"/>
                  </a:lnTo>
                  <a:lnTo>
                    <a:pt x="3119" y="565"/>
                  </a:lnTo>
                  <a:lnTo>
                    <a:pt x="3104" y="576"/>
                  </a:lnTo>
                  <a:lnTo>
                    <a:pt x="3089" y="586"/>
                  </a:lnTo>
                  <a:lnTo>
                    <a:pt x="3072" y="594"/>
                  </a:lnTo>
                  <a:lnTo>
                    <a:pt x="3054" y="600"/>
                  </a:lnTo>
                  <a:lnTo>
                    <a:pt x="3036" y="606"/>
                  </a:lnTo>
                  <a:lnTo>
                    <a:pt x="3017" y="608"/>
                  </a:lnTo>
                  <a:lnTo>
                    <a:pt x="2997" y="609"/>
                  </a:lnTo>
                  <a:lnTo>
                    <a:pt x="2350" y="609"/>
                  </a:lnTo>
                  <a:lnTo>
                    <a:pt x="3036" y="1207"/>
                  </a:lnTo>
                  <a:lnTo>
                    <a:pt x="3369" y="1207"/>
                  </a:lnTo>
                  <a:lnTo>
                    <a:pt x="2908" y="821"/>
                  </a:lnTo>
                  <a:lnTo>
                    <a:pt x="3013" y="821"/>
                  </a:lnTo>
                  <a:lnTo>
                    <a:pt x="3013" y="821"/>
                  </a:lnTo>
                  <a:close/>
                  <a:moveTo>
                    <a:pt x="6809" y="997"/>
                  </a:moveTo>
                  <a:lnTo>
                    <a:pt x="6809" y="13"/>
                  </a:lnTo>
                  <a:lnTo>
                    <a:pt x="6580" y="13"/>
                  </a:lnTo>
                  <a:lnTo>
                    <a:pt x="6580" y="1093"/>
                  </a:lnTo>
                  <a:lnTo>
                    <a:pt x="6581" y="1104"/>
                  </a:lnTo>
                  <a:lnTo>
                    <a:pt x="6582" y="1115"/>
                  </a:lnTo>
                  <a:lnTo>
                    <a:pt x="6584" y="1125"/>
                  </a:lnTo>
                  <a:lnTo>
                    <a:pt x="6588" y="1136"/>
                  </a:lnTo>
                  <a:lnTo>
                    <a:pt x="6592" y="1145"/>
                  </a:lnTo>
                  <a:lnTo>
                    <a:pt x="6598" y="1155"/>
                  </a:lnTo>
                  <a:lnTo>
                    <a:pt x="6605" y="1164"/>
                  </a:lnTo>
                  <a:lnTo>
                    <a:pt x="6613" y="1172"/>
                  </a:lnTo>
                  <a:lnTo>
                    <a:pt x="6621" y="1181"/>
                  </a:lnTo>
                  <a:lnTo>
                    <a:pt x="6631" y="1187"/>
                  </a:lnTo>
                  <a:lnTo>
                    <a:pt x="6641" y="1193"/>
                  </a:lnTo>
                  <a:lnTo>
                    <a:pt x="6652" y="1197"/>
                  </a:lnTo>
                  <a:lnTo>
                    <a:pt x="6662" y="1202"/>
                  </a:lnTo>
                  <a:lnTo>
                    <a:pt x="6673" y="1205"/>
                  </a:lnTo>
                  <a:lnTo>
                    <a:pt x="6685" y="1206"/>
                  </a:lnTo>
                  <a:lnTo>
                    <a:pt x="6696" y="1207"/>
                  </a:lnTo>
                  <a:lnTo>
                    <a:pt x="7743" y="1207"/>
                  </a:lnTo>
                  <a:lnTo>
                    <a:pt x="7878" y="997"/>
                  </a:lnTo>
                  <a:lnTo>
                    <a:pt x="6809" y="997"/>
                  </a:lnTo>
                  <a:lnTo>
                    <a:pt x="6809" y="997"/>
                  </a:lnTo>
                  <a:close/>
                  <a:moveTo>
                    <a:pt x="4000" y="785"/>
                  </a:moveTo>
                  <a:lnTo>
                    <a:pt x="4612" y="785"/>
                  </a:lnTo>
                  <a:lnTo>
                    <a:pt x="4289" y="264"/>
                  </a:lnTo>
                  <a:lnTo>
                    <a:pt x="3695" y="1207"/>
                  </a:lnTo>
                  <a:lnTo>
                    <a:pt x="3424" y="1208"/>
                  </a:lnTo>
                  <a:lnTo>
                    <a:pt x="4147" y="74"/>
                  </a:lnTo>
                  <a:lnTo>
                    <a:pt x="4153" y="66"/>
                  </a:lnTo>
                  <a:lnTo>
                    <a:pt x="4159" y="59"/>
                  </a:lnTo>
                  <a:lnTo>
                    <a:pt x="4167" y="50"/>
                  </a:lnTo>
                  <a:lnTo>
                    <a:pt x="4174" y="44"/>
                  </a:lnTo>
                  <a:lnTo>
                    <a:pt x="4182" y="37"/>
                  </a:lnTo>
                  <a:lnTo>
                    <a:pt x="4191" y="31"/>
                  </a:lnTo>
                  <a:lnTo>
                    <a:pt x="4199" y="25"/>
                  </a:lnTo>
                  <a:lnTo>
                    <a:pt x="4208" y="20"/>
                  </a:lnTo>
                  <a:lnTo>
                    <a:pt x="4217" y="16"/>
                  </a:lnTo>
                  <a:lnTo>
                    <a:pt x="4227" y="12"/>
                  </a:lnTo>
                  <a:lnTo>
                    <a:pt x="4236" y="9"/>
                  </a:lnTo>
                  <a:lnTo>
                    <a:pt x="4247" y="6"/>
                  </a:lnTo>
                  <a:lnTo>
                    <a:pt x="4256" y="3"/>
                  </a:lnTo>
                  <a:lnTo>
                    <a:pt x="4267" y="1"/>
                  </a:lnTo>
                  <a:lnTo>
                    <a:pt x="4278" y="0"/>
                  </a:lnTo>
                  <a:lnTo>
                    <a:pt x="4289" y="0"/>
                  </a:lnTo>
                  <a:lnTo>
                    <a:pt x="4299" y="0"/>
                  </a:lnTo>
                  <a:lnTo>
                    <a:pt x="4309" y="1"/>
                  </a:lnTo>
                  <a:lnTo>
                    <a:pt x="4320" y="3"/>
                  </a:lnTo>
                  <a:lnTo>
                    <a:pt x="4330" y="6"/>
                  </a:lnTo>
                  <a:lnTo>
                    <a:pt x="4340" y="8"/>
                  </a:lnTo>
                  <a:lnTo>
                    <a:pt x="4349" y="12"/>
                  </a:lnTo>
                  <a:lnTo>
                    <a:pt x="4358" y="15"/>
                  </a:lnTo>
                  <a:lnTo>
                    <a:pt x="4368" y="20"/>
                  </a:lnTo>
                  <a:lnTo>
                    <a:pt x="4376" y="24"/>
                  </a:lnTo>
                  <a:lnTo>
                    <a:pt x="4385" y="31"/>
                  </a:lnTo>
                  <a:lnTo>
                    <a:pt x="4393" y="36"/>
                  </a:lnTo>
                  <a:lnTo>
                    <a:pt x="4401" y="43"/>
                  </a:lnTo>
                  <a:lnTo>
                    <a:pt x="4409" y="49"/>
                  </a:lnTo>
                  <a:lnTo>
                    <a:pt x="4415" y="57"/>
                  </a:lnTo>
                  <a:lnTo>
                    <a:pt x="4421" y="65"/>
                  </a:lnTo>
                  <a:lnTo>
                    <a:pt x="4427" y="73"/>
                  </a:lnTo>
                  <a:lnTo>
                    <a:pt x="5153" y="1208"/>
                  </a:lnTo>
                  <a:lnTo>
                    <a:pt x="4881" y="1207"/>
                  </a:lnTo>
                  <a:lnTo>
                    <a:pt x="4755" y="996"/>
                  </a:lnTo>
                  <a:lnTo>
                    <a:pt x="4134" y="996"/>
                  </a:lnTo>
                  <a:lnTo>
                    <a:pt x="4000" y="785"/>
                  </a:lnTo>
                  <a:lnTo>
                    <a:pt x="4000" y="78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09" name="Freeform 22"/>
            <p:cNvSpPr>
              <a:spLocks noEditPoints="1"/>
            </p:cNvSpPr>
            <p:nvPr/>
          </p:nvSpPr>
          <p:spPr bwMode="auto">
            <a:xfrm>
              <a:off x="3000154" y="11945496"/>
              <a:ext cx="51509" cy="54085"/>
            </a:xfrm>
            <a:custGeom>
              <a:avLst/>
              <a:gdLst>
                <a:gd name="T0" fmla="*/ 146 w 269"/>
                <a:gd name="T1" fmla="*/ 121 h 268"/>
                <a:gd name="T2" fmla="*/ 154 w 269"/>
                <a:gd name="T3" fmla="*/ 115 h 268"/>
                <a:gd name="T4" fmla="*/ 160 w 269"/>
                <a:gd name="T5" fmla="*/ 106 h 268"/>
                <a:gd name="T6" fmla="*/ 160 w 269"/>
                <a:gd name="T7" fmla="*/ 94 h 268"/>
                <a:gd name="T8" fmla="*/ 150 w 269"/>
                <a:gd name="T9" fmla="*/ 82 h 268"/>
                <a:gd name="T10" fmla="*/ 131 w 269"/>
                <a:gd name="T11" fmla="*/ 79 h 268"/>
                <a:gd name="T12" fmla="*/ 113 w 269"/>
                <a:gd name="T13" fmla="*/ 123 h 268"/>
                <a:gd name="T14" fmla="*/ 122 w 269"/>
                <a:gd name="T15" fmla="*/ 54 h 268"/>
                <a:gd name="T16" fmla="*/ 153 w 269"/>
                <a:gd name="T17" fmla="*/ 56 h 268"/>
                <a:gd name="T18" fmla="*/ 176 w 269"/>
                <a:gd name="T19" fmla="*/ 67 h 268"/>
                <a:gd name="T20" fmla="*/ 189 w 269"/>
                <a:gd name="T21" fmla="*/ 85 h 268"/>
                <a:gd name="T22" fmla="*/ 191 w 269"/>
                <a:gd name="T23" fmla="*/ 100 h 268"/>
                <a:gd name="T24" fmla="*/ 188 w 269"/>
                <a:gd name="T25" fmla="*/ 118 h 268"/>
                <a:gd name="T26" fmla="*/ 178 w 269"/>
                <a:gd name="T27" fmla="*/ 131 h 268"/>
                <a:gd name="T28" fmla="*/ 168 w 269"/>
                <a:gd name="T29" fmla="*/ 139 h 268"/>
                <a:gd name="T30" fmla="*/ 165 w 269"/>
                <a:gd name="T31" fmla="*/ 204 h 268"/>
                <a:gd name="T32" fmla="*/ 113 w 269"/>
                <a:gd name="T33" fmla="*/ 204 h 268"/>
                <a:gd name="T34" fmla="*/ 122 w 269"/>
                <a:gd name="T35" fmla="*/ 54 h 268"/>
                <a:gd name="T36" fmla="*/ 148 w 269"/>
                <a:gd name="T37" fmla="*/ 267 h 268"/>
                <a:gd name="T38" fmla="*/ 187 w 269"/>
                <a:gd name="T39" fmla="*/ 257 h 268"/>
                <a:gd name="T40" fmla="*/ 220 w 269"/>
                <a:gd name="T41" fmla="*/ 238 h 268"/>
                <a:gd name="T42" fmla="*/ 246 w 269"/>
                <a:gd name="T43" fmla="*/ 208 h 268"/>
                <a:gd name="T44" fmla="*/ 263 w 269"/>
                <a:gd name="T45" fmla="*/ 174 h 268"/>
                <a:gd name="T46" fmla="*/ 269 w 269"/>
                <a:gd name="T47" fmla="*/ 134 h 268"/>
                <a:gd name="T48" fmla="*/ 263 w 269"/>
                <a:gd name="T49" fmla="*/ 94 h 268"/>
                <a:gd name="T50" fmla="*/ 246 w 269"/>
                <a:gd name="T51" fmla="*/ 59 h 268"/>
                <a:gd name="T52" fmla="*/ 220 w 269"/>
                <a:gd name="T53" fmla="*/ 30 h 268"/>
                <a:gd name="T54" fmla="*/ 187 w 269"/>
                <a:gd name="T55" fmla="*/ 10 h 268"/>
                <a:gd name="T56" fmla="*/ 148 w 269"/>
                <a:gd name="T57" fmla="*/ 1 h 268"/>
                <a:gd name="T58" fmla="*/ 107 w 269"/>
                <a:gd name="T59" fmla="*/ 3 h 268"/>
                <a:gd name="T60" fmla="*/ 70 w 269"/>
                <a:gd name="T61" fmla="*/ 16 h 268"/>
                <a:gd name="T62" fmla="*/ 40 w 269"/>
                <a:gd name="T63" fmla="*/ 39 h 268"/>
                <a:gd name="T64" fmla="*/ 17 w 269"/>
                <a:gd name="T65" fmla="*/ 70 h 268"/>
                <a:gd name="T66" fmla="*/ 3 w 269"/>
                <a:gd name="T67" fmla="*/ 107 h 268"/>
                <a:gd name="T68" fmla="*/ 1 w 269"/>
                <a:gd name="T69" fmla="*/ 148 h 268"/>
                <a:gd name="T70" fmla="*/ 10 w 269"/>
                <a:gd name="T71" fmla="*/ 185 h 268"/>
                <a:gd name="T72" fmla="*/ 30 w 269"/>
                <a:gd name="T73" fmla="*/ 219 h 268"/>
                <a:gd name="T74" fmla="*/ 60 w 269"/>
                <a:gd name="T75" fmla="*/ 245 h 268"/>
                <a:gd name="T76" fmla="*/ 94 w 269"/>
                <a:gd name="T77" fmla="*/ 262 h 268"/>
                <a:gd name="T78" fmla="*/ 135 w 269"/>
                <a:gd name="T79" fmla="*/ 268 h 268"/>
                <a:gd name="T80" fmla="*/ 29 w 269"/>
                <a:gd name="T81" fmla="*/ 122 h 268"/>
                <a:gd name="T82" fmla="*/ 38 w 269"/>
                <a:gd name="T83" fmla="*/ 93 h 268"/>
                <a:gd name="T84" fmla="*/ 53 w 269"/>
                <a:gd name="T85" fmla="*/ 66 h 268"/>
                <a:gd name="T86" fmla="*/ 75 w 269"/>
                <a:gd name="T87" fmla="*/ 46 h 268"/>
                <a:gd name="T88" fmla="*/ 103 w 269"/>
                <a:gd name="T89" fmla="*/ 32 h 268"/>
                <a:gd name="T90" fmla="*/ 135 w 269"/>
                <a:gd name="T91" fmla="*/ 28 h 268"/>
                <a:gd name="T92" fmla="*/ 166 w 269"/>
                <a:gd name="T93" fmla="*/ 32 h 268"/>
                <a:gd name="T94" fmla="*/ 193 w 269"/>
                <a:gd name="T95" fmla="*/ 46 h 268"/>
                <a:gd name="T96" fmla="*/ 216 w 269"/>
                <a:gd name="T97" fmla="*/ 66 h 268"/>
                <a:gd name="T98" fmla="*/ 232 w 269"/>
                <a:gd name="T99" fmla="*/ 93 h 268"/>
                <a:gd name="T100" fmla="*/ 240 w 269"/>
                <a:gd name="T101" fmla="*/ 122 h 268"/>
                <a:gd name="T102" fmla="*/ 238 w 269"/>
                <a:gd name="T103" fmla="*/ 154 h 268"/>
                <a:gd name="T104" fmla="*/ 227 w 269"/>
                <a:gd name="T105" fmla="*/ 183 h 268"/>
                <a:gd name="T106" fmla="*/ 209 w 269"/>
                <a:gd name="T107" fmla="*/ 208 h 268"/>
                <a:gd name="T108" fmla="*/ 185 w 269"/>
                <a:gd name="T109" fmla="*/ 227 h 268"/>
                <a:gd name="T110" fmla="*/ 155 w 269"/>
                <a:gd name="T111" fmla="*/ 238 h 268"/>
                <a:gd name="T112" fmla="*/ 124 w 269"/>
                <a:gd name="T113" fmla="*/ 239 h 268"/>
                <a:gd name="T114" fmla="*/ 93 w 269"/>
                <a:gd name="T115" fmla="*/ 231 h 268"/>
                <a:gd name="T116" fmla="*/ 67 w 269"/>
                <a:gd name="T117" fmla="*/ 216 h 268"/>
                <a:gd name="T118" fmla="*/ 47 w 269"/>
                <a:gd name="T119" fmla="*/ 193 h 268"/>
                <a:gd name="T120" fmla="*/ 33 w 269"/>
                <a:gd name="T121" fmla="*/ 165 h 268"/>
                <a:gd name="T122" fmla="*/ 29 w 269"/>
                <a:gd name="T123" fmla="*/ 13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9" h="268">
                  <a:moveTo>
                    <a:pt x="133" y="123"/>
                  </a:moveTo>
                  <a:lnTo>
                    <a:pt x="140" y="122"/>
                  </a:lnTo>
                  <a:lnTo>
                    <a:pt x="146" y="121"/>
                  </a:lnTo>
                  <a:lnTo>
                    <a:pt x="149" y="120"/>
                  </a:lnTo>
                  <a:lnTo>
                    <a:pt x="152" y="118"/>
                  </a:lnTo>
                  <a:lnTo>
                    <a:pt x="154" y="115"/>
                  </a:lnTo>
                  <a:lnTo>
                    <a:pt x="158" y="112"/>
                  </a:lnTo>
                  <a:lnTo>
                    <a:pt x="159" y="109"/>
                  </a:lnTo>
                  <a:lnTo>
                    <a:pt x="160" y="106"/>
                  </a:lnTo>
                  <a:lnTo>
                    <a:pt x="161" y="103"/>
                  </a:lnTo>
                  <a:lnTo>
                    <a:pt x="161" y="99"/>
                  </a:lnTo>
                  <a:lnTo>
                    <a:pt x="160" y="94"/>
                  </a:lnTo>
                  <a:lnTo>
                    <a:pt x="158" y="88"/>
                  </a:lnTo>
                  <a:lnTo>
                    <a:pt x="154" y="84"/>
                  </a:lnTo>
                  <a:lnTo>
                    <a:pt x="150" y="82"/>
                  </a:lnTo>
                  <a:lnTo>
                    <a:pt x="145" y="80"/>
                  </a:lnTo>
                  <a:lnTo>
                    <a:pt x="139" y="79"/>
                  </a:lnTo>
                  <a:lnTo>
                    <a:pt x="131" y="79"/>
                  </a:lnTo>
                  <a:lnTo>
                    <a:pt x="122" y="79"/>
                  </a:lnTo>
                  <a:lnTo>
                    <a:pt x="113" y="79"/>
                  </a:lnTo>
                  <a:lnTo>
                    <a:pt x="113" y="123"/>
                  </a:lnTo>
                  <a:lnTo>
                    <a:pt x="133" y="123"/>
                  </a:lnTo>
                  <a:lnTo>
                    <a:pt x="133" y="123"/>
                  </a:lnTo>
                  <a:close/>
                  <a:moveTo>
                    <a:pt x="122" y="54"/>
                  </a:moveTo>
                  <a:lnTo>
                    <a:pt x="136" y="54"/>
                  </a:lnTo>
                  <a:lnTo>
                    <a:pt x="146" y="55"/>
                  </a:lnTo>
                  <a:lnTo>
                    <a:pt x="153" y="56"/>
                  </a:lnTo>
                  <a:lnTo>
                    <a:pt x="161" y="58"/>
                  </a:lnTo>
                  <a:lnTo>
                    <a:pt x="170" y="62"/>
                  </a:lnTo>
                  <a:lnTo>
                    <a:pt x="176" y="67"/>
                  </a:lnTo>
                  <a:lnTo>
                    <a:pt x="183" y="73"/>
                  </a:lnTo>
                  <a:lnTo>
                    <a:pt x="186" y="79"/>
                  </a:lnTo>
                  <a:lnTo>
                    <a:pt x="189" y="85"/>
                  </a:lnTo>
                  <a:lnTo>
                    <a:pt x="190" y="91"/>
                  </a:lnTo>
                  <a:lnTo>
                    <a:pt x="191" y="96"/>
                  </a:lnTo>
                  <a:lnTo>
                    <a:pt x="191" y="100"/>
                  </a:lnTo>
                  <a:lnTo>
                    <a:pt x="190" y="105"/>
                  </a:lnTo>
                  <a:lnTo>
                    <a:pt x="189" y="112"/>
                  </a:lnTo>
                  <a:lnTo>
                    <a:pt x="188" y="118"/>
                  </a:lnTo>
                  <a:lnTo>
                    <a:pt x="185" y="125"/>
                  </a:lnTo>
                  <a:lnTo>
                    <a:pt x="182" y="128"/>
                  </a:lnTo>
                  <a:lnTo>
                    <a:pt x="178" y="131"/>
                  </a:lnTo>
                  <a:lnTo>
                    <a:pt x="175" y="135"/>
                  </a:lnTo>
                  <a:lnTo>
                    <a:pt x="171" y="138"/>
                  </a:lnTo>
                  <a:lnTo>
                    <a:pt x="168" y="139"/>
                  </a:lnTo>
                  <a:lnTo>
                    <a:pt x="164" y="142"/>
                  </a:lnTo>
                  <a:lnTo>
                    <a:pt x="198" y="204"/>
                  </a:lnTo>
                  <a:lnTo>
                    <a:pt x="165" y="204"/>
                  </a:lnTo>
                  <a:lnTo>
                    <a:pt x="135" y="146"/>
                  </a:lnTo>
                  <a:lnTo>
                    <a:pt x="113" y="146"/>
                  </a:lnTo>
                  <a:lnTo>
                    <a:pt x="113" y="204"/>
                  </a:lnTo>
                  <a:lnTo>
                    <a:pt x="85" y="204"/>
                  </a:lnTo>
                  <a:lnTo>
                    <a:pt x="85" y="54"/>
                  </a:lnTo>
                  <a:lnTo>
                    <a:pt x="122" y="54"/>
                  </a:lnTo>
                  <a:lnTo>
                    <a:pt x="122" y="54"/>
                  </a:lnTo>
                  <a:close/>
                  <a:moveTo>
                    <a:pt x="135" y="268"/>
                  </a:moveTo>
                  <a:lnTo>
                    <a:pt x="148" y="267"/>
                  </a:lnTo>
                  <a:lnTo>
                    <a:pt x="162" y="265"/>
                  </a:lnTo>
                  <a:lnTo>
                    <a:pt x="174" y="262"/>
                  </a:lnTo>
                  <a:lnTo>
                    <a:pt x="187" y="257"/>
                  </a:lnTo>
                  <a:lnTo>
                    <a:pt x="198" y="251"/>
                  </a:lnTo>
                  <a:lnTo>
                    <a:pt x="210" y="245"/>
                  </a:lnTo>
                  <a:lnTo>
                    <a:pt x="220" y="238"/>
                  </a:lnTo>
                  <a:lnTo>
                    <a:pt x="230" y="228"/>
                  </a:lnTo>
                  <a:lnTo>
                    <a:pt x="238" y="219"/>
                  </a:lnTo>
                  <a:lnTo>
                    <a:pt x="246" y="208"/>
                  </a:lnTo>
                  <a:lnTo>
                    <a:pt x="253" y="198"/>
                  </a:lnTo>
                  <a:lnTo>
                    <a:pt x="259" y="185"/>
                  </a:lnTo>
                  <a:lnTo>
                    <a:pt x="263" y="174"/>
                  </a:lnTo>
                  <a:lnTo>
                    <a:pt x="266" y="160"/>
                  </a:lnTo>
                  <a:lnTo>
                    <a:pt x="268" y="148"/>
                  </a:lnTo>
                  <a:lnTo>
                    <a:pt x="269" y="134"/>
                  </a:lnTo>
                  <a:lnTo>
                    <a:pt x="268" y="121"/>
                  </a:lnTo>
                  <a:lnTo>
                    <a:pt x="266" y="107"/>
                  </a:lnTo>
                  <a:lnTo>
                    <a:pt x="263" y="94"/>
                  </a:lnTo>
                  <a:lnTo>
                    <a:pt x="259" y="82"/>
                  </a:lnTo>
                  <a:lnTo>
                    <a:pt x="253" y="70"/>
                  </a:lnTo>
                  <a:lnTo>
                    <a:pt x="246" y="59"/>
                  </a:lnTo>
                  <a:lnTo>
                    <a:pt x="238" y="49"/>
                  </a:lnTo>
                  <a:lnTo>
                    <a:pt x="230" y="39"/>
                  </a:lnTo>
                  <a:lnTo>
                    <a:pt x="220" y="30"/>
                  </a:lnTo>
                  <a:lnTo>
                    <a:pt x="210" y="23"/>
                  </a:lnTo>
                  <a:lnTo>
                    <a:pt x="198" y="16"/>
                  </a:lnTo>
                  <a:lnTo>
                    <a:pt x="187" y="10"/>
                  </a:lnTo>
                  <a:lnTo>
                    <a:pt x="174" y="6"/>
                  </a:lnTo>
                  <a:lnTo>
                    <a:pt x="162" y="3"/>
                  </a:lnTo>
                  <a:lnTo>
                    <a:pt x="148" y="1"/>
                  </a:lnTo>
                  <a:lnTo>
                    <a:pt x="135" y="0"/>
                  </a:lnTo>
                  <a:lnTo>
                    <a:pt x="121" y="1"/>
                  </a:lnTo>
                  <a:lnTo>
                    <a:pt x="107" y="3"/>
                  </a:lnTo>
                  <a:lnTo>
                    <a:pt x="94" y="6"/>
                  </a:lnTo>
                  <a:lnTo>
                    <a:pt x="81" y="10"/>
                  </a:lnTo>
                  <a:lnTo>
                    <a:pt x="70" y="16"/>
                  </a:lnTo>
                  <a:lnTo>
                    <a:pt x="60" y="23"/>
                  </a:lnTo>
                  <a:lnTo>
                    <a:pt x="49" y="30"/>
                  </a:lnTo>
                  <a:lnTo>
                    <a:pt x="40" y="39"/>
                  </a:lnTo>
                  <a:lnTo>
                    <a:pt x="30" y="49"/>
                  </a:lnTo>
                  <a:lnTo>
                    <a:pt x="23" y="59"/>
                  </a:lnTo>
                  <a:lnTo>
                    <a:pt x="17" y="70"/>
                  </a:lnTo>
                  <a:lnTo>
                    <a:pt x="10" y="82"/>
                  </a:lnTo>
                  <a:lnTo>
                    <a:pt x="6" y="94"/>
                  </a:lnTo>
                  <a:lnTo>
                    <a:pt x="3" y="107"/>
                  </a:lnTo>
                  <a:lnTo>
                    <a:pt x="1" y="121"/>
                  </a:lnTo>
                  <a:lnTo>
                    <a:pt x="0" y="134"/>
                  </a:lnTo>
                  <a:lnTo>
                    <a:pt x="1" y="148"/>
                  </a:lnTo>
                  <a:lnTo>
                    <a:pt x="3" y="160"/>
                  </a:lnTo>
                  <a:lnTo>
                    <a:pt x="6" y="174"/>
                  </a:lnTo>
                  <a:lnTo>
                    <a:pt x="10" y="185"/>
                  </a:lnTo>
                  <a:lnTo>
                    <a:pt x="17" y="198"/>
                  </a:lnTo>
                  <a:lnTo>
                    <a:pt x="23" y="208"/>
                  </a:lnTo>
                  <a:lnTo>
                    <a:pt x="30" y="219"/>
                  </a:lnTo>
                  <a:lnTo>
                    <a:pt x="40" y="228"/>
                  </a:lnTo>
                  <a:lnTo>
                    <a:pt x="49" y="238"/>
                  </a:lnTo>
                  <a:lnTo>
                    <a:pt x="60" y="245"/>
                  </a:lnTo>
                  <a:lnTo>
                    <a:pt x="70" y="251"/>
                  </a:lnTo>
                  <a:lnTo>
                    <a:pt x="81" y="257"/>
                  </a:lnTo>
                  <a:lnTo>
                    <a:pt x="94" y="262"/>
                  </a:lnTo>
                  <a:lnTo>
                    <a:pt x="107" y="265"/>
                  </a:lnTo>
                  <a:lnTo>
                    <a:pt x="121" y="267"/>
                  </a:lnTo>
                  <a:lnTo>
                    <a:pt x="135" y="268"/>
                  </a:lnTo>
                  <a:lnTo>
                    <a:pt x="135" y="268"/>
                  </a:lnTo>
                  <a:close/>
                  <a:moveTo>
                    <a:pt x="29" y="132"/>
                  </a:moveTo>
                  <a:lnTo>
                    <a:pt x="29" y="122"/>
                  </a:lnTo>
                  <a:lnTo>
                    <a:pt x="31" y="111"/>
                  </a:lnTo>
                  <a:lnTo>
                    <a:pt x="33" y="102"/>
                  </a:lnTo>
                  <a:lnTo>
                    <a:pt x="38" y="93"/>
                  </a:lnTo>
                  <a:lnTo>
                    <a:pt x="42" y="83"/>
                  </a:lnTo>
                  <a:lnTo>
                    <a:pt x="47" y="75"/>
                  </a:lnTo>
                  <a:lnTo>
                    <a:pt x="53" y="66"/>
                  </a:lnTo>
                  <a:lnTo>
                    <a:pt x="60" y="59"/>
                  </a:lnTo>
                  <a:lnTo>
                    <a:pt x="67" y="52"/>
                  </a:lnTo>
                  <a:lnTo>
                    <a:pt x="75" y="46"/>
                  </a:lnTo>
                  <a:lnTo>
                    <a:pt x="85" y="40"/>
                  </a:lnTo>
                  <a:lnTo>
                    <a:pt x="93" y="36"/>
                  </a:lnTo>
                  <a:lnTo>
                    <a:pt x="103" y="32"/>
                  </a:lnTo>
                  <a:lnTo>
                    <a:pt x="113" y="30"/>
                  </a:lnTo>
                  <a:lnTo>
                    <a:pt x="124" y="28"/>
                  </a:lnTo>
                  <a:lnTo>
                    <a:pt x="135" y="28"/>
                  </a:lnTo>
                  <a:lnTo>
                    <a:pt x="145" y="28"/>
                  </a:lnTo>
                  <a:lnTo>
                    <a:pt x="155" y="30"/>
                  </a:lnTo>
                  <a:lnTo>
                    <a:pt x="166" y="32"/>
                  </a:lnTo>
                  <a:lnTo>
                    <a:pt x="175" y="36"/>
                  </a:lnTo>
                  <a:lnTo>
                    <a:pt x="185" y="40"/>
                  </a:lnTo>
                  <a:lnTo>
                    <a:pt x="193" y="46"/>
                  </a:lnTo>
                  <a:lnTo>
                    <a:pt x="201" y="52"/>
                  </a:lnTo>
                  <a:lnTo>
                    <a:pt x="209" y="59"/>
                  </a:lnTo>
                  <a:lnTo>
                    <a:pt x="216" y="66"/>
                  </a:lnTo>
                  <a:lnTo>
                    <a:pt x="222" y="75"/>
                  </a:lnTo>
                  <a:lnTo>
                    <a:pt x="227" y="83"/>
                  </a:lnTo>
                  <a:lnTo>
                    <a:pt x="232" y="93"/>
                  </a:lnTo>
                  <a:lnTo>
                    <a:pt x="236" y="102"/>
                  </a:lnTo>
                  <a:lnTo>
                    <a:pt x="238" y="111"/>
                  </a:lnTo>
                  <a:lnTo>
                    <a:pt x="240" y="122"/>
                  </a:lnTo>
                  <a:lnTo>
                    <a:pt x="240" y="132"/>
                  </a:lnTo>
                  <a:lnTo>
                    <a:pt x="240" y="144"/>
                  </a:lnTo>
                  <a:lnTo>
                    <a:pt x="238" y="154"/>
                  </a:lnTo>
                  <a:lnTo>
                    <a:pt x="236" y="165"/>
                  </a:lnTo>
                  <a:lnTo>
                    <a:pt x="232" y="175"/>
                  </a:lnTo>
                  <a:lnTo>
                    <a:pt x="227" y="183"/>
                  </a:lnTo>
                  <a:lnTo>
                    <a:pt x="222" y="193"/>
                  </a:lnTo>
                  <a:lnTo>
                    <a:pt x="216" y="201"/>
                  </a:lnTo>
                  <a:lnTo>
                    <a:pt x="209" y="208"/>
                  </a:lnTo>
                  <a:lnTo>
                    <a:pt x="201" y="216"/>
                  </a:lnTo>
                  <a:lnTo>
                    <a:pt x="193" y="222"/>
                  </a:lnTo>
                  <a:lnTo>
                    <a:pt x="185" y="227"/>
                  </a:lnTo>
                  <a:lnTo>
                    <a:pt x="175" y="231"/>
                  </a:lnTo>
                  <a:lnTo>
                    <a:pt x="166" y="234"/>
                  </a:lnTo>
                  <a:lnTo>
                    <a:pt x="155" y="238"/>
                  </a:lnTo>
                  <a:lnTo>
                    <a:pt x="145" y="239"/>
                  </a:lnTo>
                  <a:lnTo>
                    <a:pt x="135" y="240"/>
                  </a:lnTo>
                  <a:lnTo>
                    <a:pt x="124" y="239"/>
                  </a:lnTo>
                  <a:lnTo>
                    <a:pt x="113" y="238"/>
                  </a:lnTo>
                  <a:lnTo>
                    <a:pt x="103" y="234"/>
                  </a:lnTo>
                  <a:lnTo>
                    <a:pt x="93" y="231"/>
                  </a:lnTo>
                  <a:lnTo>
                    <a:pt x="85" y="227"/>
                  </a:lnTo>
                  <a:lnTo>
                    <a:pt x="75" y="222"/>
                  </a:lnTo>
                  <a:lnTo>
                    <a:pt x="67" y="216"/>
                  </a:lnTo>
                  <a:lnTo>
                    <a:pt x="60" y="208"/>
                  </a:lnTo>
                  <a:lnTo>
                    <a:pt x="53" y="201"/>
                  </a:lnTo>
                  <a:lnTo>
                    <a:pt x="47" y="193"/>
                  </a:lnTo>
                  <a:lnTo>
                    <a:pt x="42" y="183"/>
                  </a:lnTo>
                  <a:lnTo>
                    <a:pt x="38" y="175"/>
                  </a:lnTo>
                  <a:lnTo>
                    <a:pt x="33" y="165"/>
                  </a:lnTo>
                  <a:lnTo>
                    <a:pt x="31" y="154"/>
                  </a:lnTo>
                  <a:lnTo>
                    <a:pt x="29" y="144"/>
                  </a:lnTo>
                  <a:lnTo>
                    <a:pt x="29" y="132"/>
                  </a:lnTo>
                  <a:lnTo>
                    <a:pt x="29" y="13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0" name="Rectangle 23"/>
            <p:cNvSpPr>
              <a:spLocks noChangeArrowheads="1"/>
            </p:cNvSpPr>
            <p:nvPr/>
          </p:nvSpPr>
          <p:spPr bwMode="auto">
            <a:xfrm>
              <a:off x="3412228" y="11829600"/>
              <a:ext cx="36056" cy="177707"/>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1" name="Freeform 24"/>
            <p:cNvSpPr>
              <a:spLocks noEditPoints="1"/>
            </p:cNvSpPr>
            <p:nvPr/>
          </p:nvSpPr>
          <p:spPr bwMode="auto">
            <a:xfrm>
              <a:off x="3484341" y="11878534"/>
              <a:ext cx="113320" cy="131349"/>
            </a:xfrm>
            <a:custGeom>
              <a:avLst/>
              <a:gdLst>
                <a:gd name="T0" fmla="*/ 181 w 570"/>
                <a:gd name="T1" fmla="*/ 475 h 660"/>
                <a:gd name="T2" fmla="*/ 195 w 570"/>
                <a:gd name="T3" fmla="*/ 506 h 660"/>
                <a:gd name="T4" fmla="*/ 220 w 570"/>
                <a:gd name="T5" fmla="*/ 528 h 660"/>
                <a:gd name="T6" fmla="*/ 256 w 570"/>
                <a:gd name="T7" fmla="*/ 540 h 660"/>
                <a:gd name="T8" fmla="*/ 303 w 570"/>
                <a:gd name="T9" fmla="*/ 535 h 660"/>
                <a:gd name="T10" fmla="*/ 339 w 570"/>
                <a:gd name="T11" fmla="*/ 512 h 660"/>
                <a:gd name="T12" fmla="*/ 362 w 570"/>
                <a:gd name="T13" fmla="*/ 482 h 660"/>
                <a:gd name="T14" fmla="*/ 378 w 570"/>
                <a:gd name="T15" fmla="*/ 418 h 660"/>
                <a:gd name="T16" fmla="*/ 359 w 570"/>
                <a:gd name="T17" fmla="*/ 348 h 660"/>
                <a:gd name="T18" fmla="*/ 281 w 570"/>
                <a:gd name="T19" fmla="*/ 354 h 660"/>
                <a:gd name="T20" fmla="*/ 223 w 570"/>
                <a:gd name="T21" fmla="*/ 376 h 660"/>
                <a:gd name="T22" fmla="*/ 187 w 570"/>
                <a:gd name="T23" fmla="*/ 414 h 660"/>
                <a:gd name="T24" fmla="*/ 178 w 570"/>
                <a:gd name="T25" fmla="*/ 451 h 660"/>
                <a:gd name="T26" fmla="*/ 398 w 570"/>
                <a:gd name="T27" fmla="*/ 575 h 660"/>
                <a:gd name="T28" fmla="*/ 358 w 570"/>
                <a:gd name="T29" fmla="*/ 606 h 660"/>
                <a:gd name="T30" fmla="*/ 304 w 570"/>
                <a:gd name="T31" fmla="*/ 642 h 660"/>
                <a:gd name="T32" fmla="*/ 255 w 570"/>
                <a:gd name="T33" fmla="*/ 657 h 660"/>
                <a:gd name="T34" fmla="*/ 195 w 570"/>
                <a:gd name="T35" fmla="*/ 659 h 660"/>
                <a:gd name="T36" fmla="*/ 139 w 570"/>
                <a:gd name="T37" fmla="*/ 653 h 660"/>
                <a:gd name="T38" fmla="*/ 91 w 570"/>
                <a:gd name="T39" fmla="*/ 636 h 660"/>
                <a:gd name="T40" fmla="*/ 48 w 570"/>
                <a:gd name="T41" fmla="*/ 603 h 660"/>
                <a:gd name="T42" fmla="*/ 22 w 570"/>
                <a:gd name="T43" fmla="*/ 563 h 660"/>
                <a:gd name="T44" fmla="*/ 1 w 570"/>
                <a:gd name="T45" fmla="*/ 491 h 660"/>
                <a:gd name="T46" fmla="*/ 3 w 570"/>
                <a:gd name="T47" fmla="*/ 441 h 660"/>
                <a:gd name="T48" fmla="*/ 16 w 570"/>
                <a:gd name="T49" fmla="*/ 390 h 660"/>
                <a:gd name="T50" fmla="*/ 51 w 570"/>
                <a:gd name="T51" fmla="*/ 336 h 660"/>
                <a:gd name="T52" fmla="*/ 112 w 570"/>
                <a:gd name="T53" fmla="*/ 288 h 660"/>
                <a:gd name="T54" fmla="*/ 179 w 570"/>
                <a:gd name="T55" fmla="*/ 261 h 660"/>
                <a:gd name="T56" fmla="*/ 296 w 570"/>
                <a:gd name="T57" fmla="*/ 245 h 660"/>
                <a:gd name="T58" fmla="*/ 380 w 570"/>
                <a:gd name="T59" fmla="*/ 216 h 660"/>
                <a:gd name="T60" fmla="*/ 374 w 570"/>
                <a:gd name="T61" fmla="*/ 168 h 660"/>
                <a:gd name="T62" fmla="*/ 360 w 570"/>
                <a:gd name="T63" fmla="*/ 138 h 660"/>
                <a:gd name="T64" fmla="*/ 338 w 570"/>
                <a:gd name="T65" fmla="*/ 119 h 660"/>
                <a:gd name="T66" fmla="*/ 298 w 570"/>
                <a:gd name="T67" fmla="*/ 108 h 660"/>
                <a:gd name="T68" fmla="*/ 260 w 570"/>
                <a:gd name="T69" fmla="*/ 113 h 660"/>
                <a:gd name="T70" fmla="*/ 227 w 570"/>
                <a:gd name="T71" fmla="*/ 134 h 660"/>
                <a:gd name="T72" fmla="*/ 210 w 570"/>
                <a:gd name="T73" fmla="*/ 165 h 660"/>
                <a:gd name="T74" fmla="*/ 28 w 570"/>
                <a:gd name="T75" fmla="*/ 199 h 660"/>
                <a:gd name="T76" fmla="*/ 38 w 570"/>
                <a:gd name="T77" fmla="*/ 130 h 660"/>
                <a:gd name="T78" fmla="*/ 59 w 570"/>
                <a:gd name="T79" fmla="*/ 89 h 660"/>
                <a:gd name="T80" fmla="*/ 98 w 570"/>
                <a:gd name="T81" fmla="*/ 52 h 660"/>
                <a:gd name="T82" fmla="*/ 144 w 570"/>
                <a:gd name="T83" fmla="*/ 25 h 660"/>
                <a:gd name="T84" fmla="*/ 192 w 570"/>
                <a:gd name="T85" fmla="*/ 10 h 660"/>
                <a:gd name="T86" fmla="*/ 288 w 570"/>
                <a:gd name="T87" fmla="*/ 0 h 660"/>
                <a:gd name="T88" fmla="*/ 365 w 570"/>
                <a:gd name="T89" fmla="*/ 7 h 660"/>
                <a:gd name="T90" fmla="*/ 426 w 570"/>
                <a:gd name="T91" fmla="*/ 23 h 660"/>
                <a:gd name="T92" fmla="*/ 486 w 570"/>
                <a:gd name="T93" fmla="*/ 57 h 660"/>
                <a:gd name="T94" fmla="*/ 524 w 570"/>
                <a:gd name="T95" fmla="*/ 101 h 660"/>
                <a:gd name="T96" fmla="*/ 543 w 570"/>
                <a:gd name="T97" fmla="*/ 144 h 660"/>
                <a:gd name="T98" fmla="*/ 554 w 570"/>
                <a:gd name="T99" fmla="*/ 206 h 660"/>
                <a:gd name="T100" fmla="*/ 556 w 570"/>
                <a:gd name="T101" fmla="*/ 507 h 660"/>
                <a:gd name="T102" fmla="*/ 561 w 570"/>
                <a:gd name="T103" fmla="*/ 586 h 660"/>
                <a:gd name="T104" fmla="*/ 404 w 570"/>
                <a:gd name="T105" fmla="*/ 644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0" h="660">
                  <a:moveTo>
                    <a:pt x="178" y="451"/>
                  </a:moveTo>
                  <a:lnTo>
                    <a:pt x="179" y="460"/>
                  </a:lnTo>
                  <a:lnTo>
                    <a:pt x="180" y="467"/>
                  </a:lnTo>
                  <a:lnTo>
                    <a:pt x="181" y="475"/>
                  </a:lnTo>
                  <a:lnTo>
                    <a:pt x="184" y="484"/>
                  </a:lnTo>
                  <a:lnTo>
                    <a:pt x="187" y="491"/>
                  </a:lnTo>
                  <a:lnTo>
                    <a:pt x="191" y="498"/>
                  </a:lnTo>
                  <a:lnTo>
                    <a:pt x="195" y="506"/>
                  </a:lnTo>
                  <a:lnTo>
                    <a:pt x="200" y="512"/>
                  </a:lnTo>
                  <a:lnTo>
                    <a:pt x="206" y="518"/>
                  </a:lnTo>
                  <a:lnTo>
                    <a:pt x="213" y="523"/>
                  </a:lnTo>
                  <a:lnTo>
                    <a:pt x="220" y="528"/>
                  </a:lnTo>
                  <a:lnTo>
                    <a:pt x="228" y="533"/>
                  </a:lnTo>
                  <a:lnTo>
                    <a:pt x="238" y="536"/>
                  </a:lnTo>
                  <a:lnTo>
                    <a:pt x="247" y="539"/>
                  </a:lnTo>
                  <a:lnTo>
                    <a:pt x="256" y="540"/>
                  </a:lnTo>
                  <a:lnTo>
                    <a:pt x="268" y="541"/>
                  </a:lnTo>
                  <a:lnTo>
                    <a:pt x="280" y="540"/>
                  </a:lnTo>
                  <a:lnTo>
                    <a:pt x="292" y="538"/>
                  </a:lnTo>
                  <a:lnTo>
                    <a:pt x="303" y="535"/>
                  </a:lnTo>
                  <a:lnTo>
                    <a:pt x="313" y="531"/>
                  </a:lnTo>
                  <a:lnTo>
                    <a:pt x="323" y="524"/>
                  </a:lnTo>
                  <a:lnTo>
                    <a:pt x="331" y="519"/>
                  </a:lnTo>
                  <a:lnTo>
                    <a:pt x="339" y="512"/>
                  </a:lnTo>
                  <a:lnTo>
                    <a:pt x="346" y="504"/>
                  </a:lnTo>
                  <a:lnTo>
                    <a:pt x="352" y="497"/>
                  </a:lnTo>
                  <a:lnTo>
                    <a:pt x="356" y="489"/>
                  </a:lnTo>
                  <a:lnTo>
                    <a:pt x="362" y="482"/>
                  </a:lnTo>
                  <a:lnTo>
                    <a:pt x="365" y="473"/>
                  </a:lnTo>
                  <a:lnTo>
                    <a:pt x="371" y="455"/>
                  </a:lnTo>
                  <a:lnTo>
                    <a:pt x="375" y="438"/>
                  </a:lnTo>
                  <a:lnTo>
                    <a:pt x="378" y="418"/>
                  </a:lnTo>
                  <a:lnTo>
                    <a:pt x="379" y="397"/>
                  </a:lnTo>
                  <a:lnTo>
                    <a:pt x="380" y="374"/>
                  </a:lnTo>
                  <a:lnTo>
                    <a:pt x="380" y="350"/>
                  </a:lnTo>
                  <a:lnTo>
                    <a:pt x="359" y="348"/>
                  </a:lnTo>
                  <a:lnTo>
                    <a:pt x="338" y="348"/>
                  </a:lnTo>
                  <a:lnTo>
                    <a:pt x="318" y="349"/>
                  </a:lnTo>
                  <a:lnTo>
                    <a:pt x="299" y="351"/>
                  </a:lnTo>
                  <a:lnTo>
                    <a:pt x="281" y="354"/>
                  </a:lnTo>
                  <a:lnTo>
                    <a:pt x="265" y="358"/>
                  </a:lnTo>
                  <a:lnTo>
                    <a:pt x="249" y="363"/>
                  </a:lnTo>
                  <a:lnTo>
                    <a:pt x="235" y="369"/>
                  </a:lnTo>
                  <a:lnTo>
                    <a:pt x="223" y="376"/>
                  </a:lnTo>
                  <a:lnTo>
                    <a:pt x="211" y="384"/>
                  </a:lnTo>
                  <a:lnTo>
                    <a:pt x="202" y="393"/>
                  </a:lnTo>
                  <a:lnTo>
                    <a:pt x="194" y="403"/>
                  </a:lnTo>
                  <a:lnTo>
                    <a:pt x="187" y="414"/>
                  </a:lnTo>
                  <a:lnTo>
                    <a:pt x="182" y="425"/>
                  </a:lnTo>
                  <a:lnTo>
                    <a:pt x="179" y="438"/>
                  </a:lnTo>
                  <a:lnTo>
                    <a:pt x="178" y="451"/>
                  </a:lnTo>
                  <a:lnTo>
                    <a:pt x="178" y="451"/>
                  </a:lnTo>
                  <a:close/>
                  <a:moveTo>
                    <a:pt x="404" y="644"/>
                  </a:moveTo>
                  <a:lnTo>
                    <a:pt x="400" y="618"/>
                  </a:lnTo>
                  <a:lnTo>
                    <a:pt x="399" y="594"/>
                  </a:lnTo>
                  <a:lnTo>
                    <a:pt x="398" y="575"/>
                  </a:lnTo>
                  <a:lnTo>
                    <a:pt x="398" y="560"/>
                  </a:lnTo>
                  <a:lnTo>
                    <a:pt x="385" y="576"/>
                  </a:lnTo>
                  <a:lnTo>
                    <a:pt x="371" y="592"/>
                  </a:lnTo>
                  <a:lnTo>
                    <a:pt x="358" y="606"/>
                  </a:lnTo>
                  <a:lnTo>
                    <a:pt x="344" y="617"/>
                  </a:lnTo>
                  <a:lnTo>
                    <a:pt x="330" y="627"/>
                  </a:lnTo>
                  <a:lnTo>
                    <a:pt x="318" y="635"/>
                  </a:lnTo>
                  <a:lnTo>
                    <a:pt x="304" y="642"/>
                  </a:lnTo>
                  <a:lnTo>
                    <a:pt x="292" y="647"/>
                  </a:lnTo>
                  <a:lnTo>
                    <a:pt x="279" y="652"/>
                  </a:lnTo>
                  <a:lnTo>
                    <a:pt x="267" y="655"/>
                  </a:lnTo>
                  <a:lnTo>
                    <a:pt x="255" y="657"/>
                  </a:lnTo>
                  <a:lnTo>
                    <a:pt x="245" y="658"/>
                  </a:lnTo>
                  <a:lnTo>
                    <a:pt x="226" y="660"/>
                  </a:lnTo>
                  <a:lnTo>
                    <a:pt x="211" y="660"/>
                  </a:lnTo>
                  <a:lnTo>
                    <a:pt x="195" y="659"/>
                  </a:lnTo>
                  <a:lnTo>
                    <a:pt x="179" y="659"/>
                  </a:lnTo>
                  <a:lnTo>
                    <a:pt x="166" y="657"/>
                  </a:lnTo>
                  <a:lnTo>
                    <a:pt x="152" y="655"/>
                  </a:lnTo>
                  <a:lnTo>
                    <a:pt x="139" y="653"/>
                  </a:lnTo>
                  <a:lnTo>
                    <a:pt x="128" y="651"/>
                  </a:lnTo>
                  <a:lnTo>
                    <a:pt x="118" y="647"/>
                  </a:lnTo>
                  <a:lnTo>
                    <a:pt x="108" y="643"/>
                  </a:lnTo>
                  <a:lnTo>
                    <a:pt x="91" y="636"/>
                  </a:lnTo>
                  <a:lnTo>
                    <a:pt x="77" y="628"/>
                  </a:lnTo>
                  <a:lnTo>
                    <a:pt x="65" y="619"/>
                  </a:lnTo>
                  <a:lnTo>
                    <a:pt x="55" y="610"/>
                  </a:lnTo>
                  <a:lnTo>
                    <a:pt x="48" y="603"/>
                  </a:lnTo>
                  <a:lnTo>
                    <a:pt x="41" y="595"/>
                  </a:lnTo>
                  <a:lnTo>
                    <a:pt x="36" y="588"/>
                  </a:lnTo>
                  <a:lnTo>
                    <a:pt x="31" y="580"/>
                  </a:lnTo>
                  <a:lnTo>
                    <a:pt x="22" y="563"/>
                  </a:lnTo>
                  <a:lnTo>
                    <a:pt x="13" y="546"/>
                  </a:lnTo>
                  <a:lnTo>
                    <a:pt x="8" y="527"/>
                  </a:lnTo>
                  <a:lnTo>
                    <a:pt x="4" y="510"/>
                  </a:lnTo>
                  <a:lnTo>
                    <a:pt x="1" y="491"/>
                  </a:lnTo>
                  <a:lnTo>
                    <a:pt x="0" y="472"/>
                  </a:lnTo>
                  <a:lnTo>
                    <a:pt x="1" y="463"/>
                  </a:lnTo>
                  <a:lnTo>
                    <a:pt x="1" y="452"/>
                  </a:lnTo>
                  <a:lnTo>
                    <a:pt x="3" y="441"/>
                  </a:lnTo>
                  <a:lnTo>
                    <a:pt x="5" y="428"/>
                  </a:lnTo>
                  <a:lnTo>
                    <a:pt x="8" y="416"/>
                  </a:lnTo>
                  <a:lnTo>
                    <a:pt x="12" y="403"/>
                  </a:lnTo>
                  <a:lnTo>
                    <a:pt x="16" y="390"/>
                  </a:lnTo>
                  <a:lnTo>
                    <a:pt x="24" y="376"/>
                  </a:lnTo>
                  <a:lnTo>
                    <a:pt x="31" y="364"/>
                  </a:lnTo>
                  <a:lnTo>
                    <a:pt x="40" y="350"/>
                  </a:lnTo>
                  <a:lnTo>
                    <a:pt x="51" y="336"/>
                  </a:lnTo>
                  <a:lnTo>
                    <a:pt x="63" y="324"/>
                  </a:lnTo>
                  <a:lnTo>
                    <a:pt x="78" y="311"/>
                  </a:lnTo>
                  <a:lnTo>
                    <a:pt x="94" y="300"/>
                  </a:lnTo>
                  <a:lnTo>
                    <a:pt x="112" y="288"/>
                  </a:lnTo>
                  <a:lnTo>
                    <a:pt x="132" y="278"/>
                  </a:lnTo>
                  <a:lnTo>
                    <a:pt x="148" y="272"/>
                  </a:lnTo>
                  <a:lnTo>
                    <a:pt x="162" y="267"/>
                  </a:lnTo>
                  <a:lnTo>
                    <a:pt x="179" y="261"/>
                  </a:lnTo>
                  <a:lnTo>
                    <a:pt x="196" y="258"/>
                  </a:lnTo>
                  <a:lnTo>
                    <a:pt x="229" y="252"/>
                  </a:lnTo>
                  <a:lnTo>
                    <a:pt x="263" y="248"/>
                  </a:lnTo>
                  <a:lnTo>
                    <a:pt x="296" y="245"/>
                  </a:lnTo>
                  <a:lnTo>
                    <a:pt x="327" y="244"/>
                  </a:lnTo>
                  <a:lnTo>
                    <a:pt x="355" y="244"/>
                  </a:lnTo>
                  <a:lnTo>
                    <a:pt x="380" y="244"/>
                  </a:lnTo>
                  <a:lnTo>
                    <a:pt x="380" y="216"/>
                  </a:lnTo>
                  <a:lnTo>
                    <a:pt x="379" y="195"/>
                  </a:lnTo>
                  <a:lnTo>
                    <a:pt x="378" y="185"/>
                  </a:lnTo>
                  <a:lnTo>
                    <a:pt x="376" y="177"/>
                  </a:lnTo>
                  <a:lnTo>
                    <a:pt x="374" y="168"/>
                  </a:lnTo>
                  <a:lnTo>
                    <a:pt x="372" y="160"/>
                  </a:lnTo>
                  <a:lnTo>
                    <a:pt x="369" y="152"/>
                  </a:lnTo>
                  <a:lnTo>
                    <a:pt x="365" y="144"/>
                  </a:lnTo>
                  <a:lnTo>
                    <a:pt x="360" y="138"/>
                  </a:lnTo>
                  <a:lnTo>
                    <a:pt x="354" y="133"/>
                  </a:lnTo>
                  <a:lnTo>
                    <a:pt x="349" y="128"/>
                  </a:lnTo>
                  <a:lnTo>
                    <a:pt x="344" y="124"/>
                  </a:lnTo>
                  <a:lnTo>
                    <a:pt x="338" y="119"/>
                  </a:lnTo>
                  <a:lnTo>
                    <a:pt x="331" y="117"/>
                  </a:lnTo>
                  <a:lnTo>
                    <a:pt x="319" y="112"/>
                  </a:lnTo>
                  <a:lnTo>
                    <a:pt x="307" y="110"/>
                  </a:lnTo>
                  <a:lnTo>
                    <a:pt x="298" y="108"/>
                  </a:lnTo>
                  <a:lnTo>
                    <a:pt x="290" y="108"/>
                  </a:lnTo>
                  <a:lnTo>
                    <a:pt x="280" y="109"/>
                  </a:lnTo>
                  <a:lnTo>
                    <a:pt x="271" y="110"/>
                  </a:lnTo>
                  <a:lnTo>
                    <a:pt x="260" y="113"/>
                  </a:lnTo>
                  <a:lnTo>
                    <a:pt x="252" y="116"/>
                  </a:lnTo>
                  <a:lnTo>
                    <a:pt x="243" y="121"/>
                  </a:lnTo>
                  <a:lnTo>
                    <a:pt x="234" y="128"/>
                  </a:lnTo>
                  <a:lnTo>
                    <a:pt x="227" y="134"/>
                  </a:lnTo>
                  <a:lnTo>
                    <a:pt x="221" y="142"/>
                  </a:lnTo>
                  <a:lnTo>
                    <a:pt x="217" y="151"/>
                  </a:lnTo>
                  <a:lnTo>
                    <a:pt x="213" y="158"/>
                  </a:lnTo>
                  <a:lnTo>
                    <a:pt x="210" y="165"/>
                  </a:lnTo>
                  <a:lnTo>
                    <a:pt x="209" y="173"/>
                  </a:lnTo>
                  <a:lnTo>
                    <a:pt x="207" y="186"/>
                  </a:lnTo>
                  <a:lnTo>
                    <a:pt x="207" y="199"/>
                  </a:lnTo>
                  <a:lnTo>
                    <a:pt x="28" y="199"/>
                  </a:lnTo>
                  <a:lnTo>
                    <a:pt x="28" y="184"/>
                  </a:lnTo>
                  <a:lnTo>
                    <a:pt x="30" y="167"/>
                  </a:lnTo>
                  <a:lnTo>
                    <a:pt x="33" y="150"/>
                  </a:lnTo>
                  <a:lnTo>
                    <a:pt x="38" y="130"/>
                  </a:lnTo>
                  <a:lnTo>
                    <a:pt x="42" y="119"/>
                  </a:lnTo>
                  <a:lnTo>
                    <a:pt x="47" y="109"/>
                  </a:lnTo>
                  <a:lnTo>
                    <a:pt x="53" y="100"/>
                  </a:lnTo>
                  <a:lnTo>
                    <a:pt x="59" y="89"/>
                  </a:lnTo>
                  <a:lnTo>
                    <a:pt x="67" y="79"/>
                  </a:lnTo>
                  <a:lnTo>
                    <a:pt x="76" y="69"/>
                  </a:lnTo>
                  <a:lnTo>
                    <a:pt x="86" y="60"/>
                  </a:lnTo>
                  <a:lnTo>
                    <a:pt x="98" y="52"/>
                  </a:lnTo>
                  <a:lnTo>
                    <a:pt x="109" y="44"/>
                  </a:lnTo>
                  <a:lnTo>
                    <a:pt x="120" y="37"/>
                  </a:lnTo>
                  <a:lnTo>
                    <a:pt x="131" y="31"/>
                  </a:lnTo>
                  <a:lnTo>
                    <a:pt x="144" y="25"/>
                  </a:lnTo>
                  <a:lnTo>
                    <a:pt x="155" y="21"/>
                  </a:lnTo>
                  <a:lnTo>
                    <a:pt x="168" y="17"/>
                  </a:lnTo>
                  <a:lnTo>
                    <a:pt x="179" y="13"/>
                  </a:lnTo>
                  <a:lnTo>
                    <a:pt x="192" y="10"/>
                  </a:lnTo>
                  <a:lnTo>
                    <a:pt x="217" y="6"/>
                  </a:lnTo>
                  <a:lnTo>
                    <a:pt x="241" y="3"/>
                  </a:lnTo>
                  <a:lnTo>
                    <a:pt x="265" y="0"/>
                  </a:lnTo>
                  <a:lnTo>
                    <a:pt x="288" y="0"/>
                  </a:lnTo>
                  <a:lnTo>
                    <a:pt x="310" y="0"/>
                  </a:lnTo>
                  <a:lnTo>
                    <a:pt x="336" y="3"/>
                  </a:lnTo>
                  <a:lnTo>
                    <a:pt x="350" y="5"/>
                  </a:lnTo>
                  <a:lnTo>
                    <a:pt x="365" y="7"/>
                  </a:lnTo>
                  <a:lnTo>
                    <a:pt x="380" y="10"/>
                  </a:lnTo>
                  <a:lnTo>
                    <a:pt x="395" y="14"/>
                  </a:lnTo>
                  <a:lnTo>
                    <a:pt x="411" y="18"/>
                  </a:lnTo>
                  <a:lnTo>
                    <a:pt x="426" y="23"/>
                  </a:lnTo>
                  <a:lnTo>
                    <a:pt x="442" y="31"/>
                  </a:lnTo>
                  <a:lnTo>
                    <a:pt x="457" y="38"/>
                  </a:lnTo>
                  <a:lnTo>
                    <a:pt x="471" y="46"/>
                  </a:lnTo>
                  <a:lnTo>
                    <a:pt x="486" y="57"/>
                  </a:lnTo>
                  <a:lnTo>
                    <a:pt x="498" y="68"/>
                  </a:lnTo>
                  <a:lnTo>
                    <a:pt x="511" y="81"/>
                  </a:lnTo>
                  <a:lnTo>
                    <a:pt x="518" y="90"/>
                  </a:lnTo>
                  <a:lnTo>
                    <a:pt x="524" y="101"/>
                  </a:lnTo>
                  <a:lnTo>
                    <a:pt x="531" y="111"/>
                  </a:lnTo>
                  <a:lnTo>
                    <a:pt x="535" y="123"/>
                  </a:lnTo>
                  <a:lnTo>
                    <a:pt x="539" y="133"/>
                  </a:lnTo>
                  <a:lnTo>
                    <a:pt x="543" y="144"/>
                  </a:lnTo>
                  <a:lnTo>
                    <a:pt x="546" y="155"/>
                  </a:lnTo>
                  <a:lnTo>
                    <a:pt x="548" y="166"/>
                  </a:lnTo>
                  <a:lnTo>
                    <a:pt x="552" y="187"/>
                  </a:lnTo>
                  <a:lnTo>
                    <a:pt x="554" y="206"/>
                  </a:lnTo>
                  <a:lnTo>
                    <a:pt x="554" y="222"/>
                  </a:lnTo>
                  <a:lnTo>
                    <a:pt x="554" y="234"/>
                  </a:lnTo>
                  <a:lnTo>
                    <a:pt x="556" y="486"/>
                  </a:lnTo>
                  <a:lnTo>
                    <a:pt x="556" y="507"/>
                  </a:lnTo>
                  <a:lnTo>
                    <a:pt x="556" y="526"/>
                  </a:lnTo>
                  <a:lnTo>
                    <a:pt x="557" y="546"/>
                  </a:lnTo>
                  <a:lnTo>
                    <a:pt x="559" y="566"/>
                  </a:lnTo>
                  <a:lnTo>
                    <a:pt x="561" y="586"/>
                  </a:lnTo>
                  <a:lnTo>
                    <a:pt x="563" y="606"/>
                  </a:lnTo>
                  <a:lnTo>
                    <a:pt x="566" y="626"/>
                  </a:lnTo>
                  <a:lnTo>
                    <a:pt x="570" y="644"/>
                  </a:lnTo>
                  <a:lnTo>
                    <a:pt x="404" y="644"/>
                  </a:lnTo>
                  <a:lnTo>
                    <a:pt x="404" y="6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2" name="Freeform 25"/>
            <p:cNvSpPr>
              <a:spLocks/>
            </p:cNvSpPr>
            <p:nvPr/>
          </p:nvSpPr>
          <p:spPr bwMode="auto">
            <a:xfrm>
              <a:off x="3620840" y="11845053"/>
              <a:ext cx="90141" cy="164830"/>
            </a:xfrm>
            <a:custGeom>
              <a:avLst/>
              <a:gdLst>
                <a:gd name="T0" fmla="*/ 448 w 451"/>
                <a:gd name="T1" fmla="*/ 804 h 824"/>
                <a:gd name="T2" fmla="*/ 426 w 451"/>
                <a:gd name="T3" fmla="*/ 809 h 824"/>
                <a:gd name="T4" fmla="*/ 404 w 451"/>
                <a:gd name="T5" fmla="*/ 813 h 824"/>
                <a:gd name="T6" fmla="*/ 384 w 451"/>
                <a:gd name="T7" fmla="*/ 818 h 824"/>
                <a:gd name="T8" fmla="*/ 365 w 451"/>
                <a:gd name="T9" fmla="*/ 820 h 824"/>
                <a:gd name="T10" fmla="*/ 332 w 451"/>
                <a:gd name="T11" fmla="*/ 823 h 824"/>
                <a:gd name="T12" fmla="*/ 305 w 451"/>
                <a:gd name="T13" fmla="*/ 824 h 824"/>
                <a:gd name="T14" fmla="*/ 288 w 451"/>
                <a:gd name="T15" fmla="*/ 824 h 824"/>
                <a:gd name="T16" fmla="*/ 273 w 451"/>
                <a:gd name="T17" fmla="*/ 823 h 824"/>
                <a:gd name="T18" fmla="*/ 258 w 451"/>
                <a:gd name="T19" fmla="*/ 821 h 824"/>
                <a:gd name="T20" fmla="*/ 244 w 451"/>
                <a:gd name="T21" fmla="*/ 819 h 824"/>
                <a:gd name="T22" fmla="*/ 232 w 451"/>
                <a:gd name="T23" fmla="*/ 816 h 824"/>
                <a:gd name="T24" fmla="*/ 219 w 451"/>
                <a:gd name="T25" fmla="*/ 813 h 824"/>
                <a:gd name="T26" fmla="*/ 209 w 451"/>
                <a:gd name="T27" fmla="*/ 809 h 824"/>
                <a:gd name="T28" fmla="*/ 198 w 451"/>
                <a:gd name="T29" fmla="*/ 805 h 824"/>
                <a:gd name="T30" fmla="*/ 189 w 451"/>
                <a:gd name="T31" fmla="*/ 801 h 824"/>
                <a:gd name="T32" fmla="*/ 181 w 451"/>
                <a:gd name="T33" fmla="*/ 796 h 824"/>
                <a:gd name="T34" fmla="*/ 172 w 451"/>
                <a:gd name="T35" fmla="*/ 790 h 824"/>
                <a:gd name="T36" fmla="*/ 165 w 451"/>
                <a:gd name="T37" fmla="*/ 784 h 824"/>
                <a:gd name="T38" fmla="*/ 159 w 451"/>
                <a:gd name="T39" fmla="*/ 778 h 824"/>
                <a:gd name="T40" fmla="*/ 154 w 451"/>
                <a:gd name="T41" fmla="*/ 773 h 824"/>
                <a:gd name="T42" fmla="*/ 148 w 451"/>
                <a:gd name="T43" fmla="*/ 765 h 824"/>
                <a:gd name="T44" fmla="*/ 143 w 451"/>
                <a:gd name="T45" fmla="*/ 759 h 824"/>
                <a:gd name="T46" fmla="*/ 136 w 451"/>
                <a:gd name="T47" fmla="*/ 746 h 824"/>
                <a:gd name="T48" fmla="*/ 130 w 451"/>
                <a:gd name="T49" fmla="*/ 732 h 824"/>
                <a:gd name="T50" fmla="*/ 126 w 451"/>
                <a:gd name="T51" fmla="*/ 717 h 824"/>
                <a:gd name="T52" fmla="*/ 123 w 451"/>
                <a:gd name="T53" fmla="*/ 704 h 824"/>
                <a:gd name="T54" fmla="*/ 120 w 451"/>
                <a:gd name="T55" fmla="*/ 678 h 824"/>
                <a:gd name="T56" fmla="*/ 120 w 451"/>
                <a:gd name="T57" fmla="*/ 656 h 824"/>
                <a:gd name="T58" fmla="*/ 120 w 451"/>
                <a:gd name="T59" fmla="*/ 312 h 824"/>
                <a:gd name="T60" fmla="*/ 0 w 451"/>
                <a:gd name="T61" fmla="*/ 312 h 824"/>
                <a:gd name="T62" fmla="*/ 0 w 451"/>
                <a:gd name="T63" fmla="*/ 190 h 824"/>
                <a:gd name="T64" fmla="*/ 120 w 451"/>
                <a:gd name="T65" fmla="*/ 190 h 824"/>
                <a:gd name="T66" fmla="*/ 120 w 451"/>
                <a:gd name="T67" fmla="*/ 67 h 824"/>
                <a:gd name="T68" fmla="*/ 303 w 451"/>
                <a:gd name="T69" fmla="*/ 0 h 824"/>
                <a:gd name="T70" fmla="*/ 303 w 451"/>
                <a:gd name="T71" fmla="*/ 190 h 824"/>
                <a:gd name="T72" fmla="*/ 451 w 451"/>
                <a:gd name="T73" fmla="*/ 190 h 824"/>
                <a:gd name="T74" fmla="*/ 451 w 451"/>
                <a:gd name="T75" fmla="*/ 312 h 824"/>
                <a:gd name="T76" fmla="*/ 303 w 451"/>
                <a:gd name="T77" fmla="*/ 312 h 824"/>
                <a:gd name="T78" fmla="*/ 303 w 451"/>
                <a:gd name="T79" fmla="*/ 594 h 824"/>
                <a:gd name="T80" fmla="*/ 303 w 451"/>
                <a:gd name="T81" fmla="*/ 615 h 824"/>
                <a:gd name="T82" fmla="*/ 305 w 451"/>
                <a:gd name="T83" fmla="*/ 633 h 824"/>
                <a:gd name="T84" fmla="*/ 306 w 451"/>
                <a:gd name="T85" fmla="*/ 641 h 824"/>
                <a:gd name="T86" fmla="*/ 308 w 451"/>
                <a:gd name="T87" fmla="*/ 650 h 824"/>
                <a:gd name="T88" fmla="*/ 310 w 451"/>
                <a:gd name="T89" fmla="*/ 656 h 824"/>
                <a:gd name="T90" fmla="*/ 314 w 451"/>
                <a:gd name="T91" fmla="*/ 662 h 824"/>
                <a:gd name="T92" fmla="*/ 318 w 451"/>
                <a:gd name="T93" fmla="*/ 668 h 824"/>
                <a:gd name="T94" fmla="*/ 324 w 451"/>
                <a:gd name="T95" fmla="*/ 674 h 824"/>
                <a:gd name="T96" fmla="*/ 330 w 451"/>
                <a:gd name="T97" fmla="*/ 678 h 824"/>
                <a:gd name="T98" fmla="*/ 338 w 451"/>
                <a:gd name="T99" fmla="*/ 681 h 824"/>
                <a:gd name="T100" fmla="*/ 348 w 451"/>
                <a:gd name="T101" fmla="*/ 684 h 824"/>
                <a:gd name="T102" fmla="*/ 358 w 451"/>
                <a:gd name="T103" fmla="*/ 686 h 824"/>
                <a:gd name="T104" fmla="*/ 371 w 451"/>
                <a:gd name="T105" fmla="*/ 687 h 824"/>
                <a:gd name="T106" fmla="*/ 385 w 451"/>
                <a:gd name="T107" fmla="*/ 688 h 824"/>
                <a:gd name="T108" fmla="*/ 404 w 451"/>
                <a:gd name="T109" fmla="*/ 687 h 824"/>
                <a:gd name="T110" fmla="*/ 419 w 451"/>
                <a:gd name="T111" fmla="*/ 687 h 824"/>
                <a:gd name="T112" fmla="*/ 432 w 451"/>
                <a:gd name="T113" fmla="*/ 686 h 824"/>
                <a:gd name="T114" fmla="*/ 448 w 451"/>
                <a:gd name="T115" fmla="*/ 684 h 824"/>
                <a:gd name="T116" fmla="*/ 448 w 451"/>
                <a:gd name="T117" fmla="*/ 80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1" h="824">
                  <a:moveTo>
                    <a:pt x="448" y="804"/>
                  </a:moveTo>
                  <a:lnTo>
                    <a:pt x="426" y="809"/>
                  </a:lnTo>
                  <a:lnTo>
                    <a:pt x="404" y="813"/>
                  </a:lnTo>
                  <a:lnTo>
                    <a:pt x="384" y="818"/>
                  </a:lnTo>
                  <a:lnTo>
                    <a:pt x="365" y="820"/>
                  </a:lnTo>
                  <a:lnTo>
                    <a:pt x="332" y="823"/>
                  </a:lnTo>
                  <a:lnTo>
                    <a:pt x="305" y="824"/>
                  </a:lnTo>
                  <a:lnTo>
                    <a:pt x="288" y="824"/>
                  </a:lnTo>
                  <a:lnTo>
                    <a:pt x="273" y="823"/>
                  </a:lnTo>
                  <a:lnTo>
                    <a:pt x="258" y="821"/>
                  </a:lnTo>
                  <a:lnTo>
                    <a:pt x="244" y="819"/>
                  </a:lnTo>
                  <a:lnTo>
                    <a:pt x="232" y="816"/>
                  </a:lnTo>
                  <a:lnTo>
                    <a:pt x="219" y="813"/>
                  </a:lnTo>
                  <a:lnTo>
                    <a:pt x="209" y="809"/>
                  </a:lnTo>
                  <a:lnTo>
                    <a:pt x="198" y="805"/>
                  </a:lnTo>
                  <a:lnTo>
                    <a:pt x="189" y="801"/>
                  </a:lnTo>
                  <a:lnTo>
                    <a:pt x="181" y="796"/>
                  </a:lnTo>
                  <a:lnTo>
                    <a:pt x="172" y="790"/>
                  </a:lnTo>
                  <a:lnTo>
                    <a:pt x="165" y="784"/>
                  </a:lnTo>
                  <a:lnTo>
                    <a:pt x="159" y="778"/>
                  </a:lnTo>
                  <a:lnTo>
                    <a:pt x="154" y="773"/>
                  </a:lnTo>
                  <a:lnTo>
                    <a:pt x="148" y="765"/>
                  </a:lnTo>
                  <a:lnTo>
                    <a:pt x="143" y="759"/>
                  </a:lnTo>
                  <a:lnTo>
                    <a:pt x="136" y="746"/>
                  </a:lnTo>
                  <a:lnTo>
                    <a:pt x="130" y="732"/>
                  </a:lnTo>
                  <a:lnTo>
                    <a:pt x="126" y="717"/>
                  </a:lnTo>
                  <a:lnTo>
                    <a:pt x="123" y="704"/>
                  </a:lnTo>
                  <a:lnTo>
                    <a:pt x="120" y="678"/>
                  </a:lnTo>
                  <a:lnTo>
                    <a:pt x="120" y="656"/>
                  </a:lnTo>
                  <a:lnTo>
                    <a:pt x="120" y="312"/>
                  </a:lnTo>
                  <a:lnTo>
                    <a:pt x="0" y="312"/>
                  </a:lnTo>
                  <a:lnTo>
                    <a:pt x="0" y="190"/>
                  </a:lnTo>
                  <a:lnTo>
                    <a:pt x="120" y="190"/>
                  </a:lnTo>
                  <a:lnTo>
                    <a:pt x="120" y="67"/>
                  </a:lnTo>
                  <a:lnTo>
                    <a:pt x="303" y="0"/>
                  </a:lnTo>
                  <a:lnTo>
                    <a:pt x="303" y="190"/>
                  </a:lnTo>
                  <a:lnTo>
                    <a:pt x="451" y="190"/>
                  </a:lnTo>
                  <a:lnTo>
                    <a:pt x="451" y="312"/>
                  </a:lnTo>
                  <a:lnTo>
                    <a:pt x="303" y="312"/>
                  </a:lnTo>
                  <a:lnTo>
                    <a:pt x="303" y="594"/>
                  </a:lnTo>
                  <a:lnTo>
                    <a:pt x="303" y="615"/>
                  </a:lnTo>
                  <a:lnTo>
                    <a:pt x="305" y="633"/>
                  </a:lnTo>
                  <a:lnTo>
                    <a:pt x="306" y="641"/>
                  </a:lnTo>
                  <a:lnTo>
                    <a:pt x="308" y="650"/>
                  </a:lnTo>
                  <a:lnTo>
                    <a:pt x="310" y="656"/>
                  </a:lnTo>
                  <a:lnTo>
                    <a:pt x="314" y="662"/>
                  </a:lnTo>
                  <a:lnTo>
                    <a:pt x="318" y="668"/>
                  </a:lnTo>
                  <a:lnTo>
                    <a:pt x="324" y="674"/>
                  </a:lnTo>
                  <a:lnTo>
                    <a:pt x="330" y="678"/>
                  </a:lnTo>
                  <a:lnTo>
                    <a:pt x="338" y="681"/>
                  </a:lnTo>
                  <a:lnTo>
                    <a:pt x="348" y="684"/>
                  </a:lnTo>
                  <a:lnTo>
                    <a:pt x="358" y="686"/>
                  </a:lnTo>
                  <a:lnTo>
                    <a:pt x="371" y="687"/>
                  </a:lnTo>
                  <a:lnTo>
                    <a:pt x="385" y="688"/>
                  </a:lnTo>
                  <a:lnTo>
                    <a:pt x="404" y="687"/>
                  </a:lnTo>
                  <a:lnTo>
                    <a:pt x="419" y="687"/>
                  </a:lnTo>
                  <a:lnTo>
                    <a:pt x="432" y="686"/>
                  </a:lnTo>
                  <a:lnTo>
                    <a:pt x="448" y="684"/>
                  </a:lnTo>
                  <a:lnTo>
                    <a:pt x="448" y="80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3" name="Freeform 26"/>
            <p:cNvSpPr>
              <a:spLocks noEditPoints="1"/>
            </p:cNvSpPr>
            <p:nvPr/>
          </p:nvSpPr>
          <p:spPr bwMode="auto">
            <a:xfrm>
              <a:off x="3747038" y="11829600"/>
              <a:ext cx="38632" cy="177707"/>
            </a:xfrm>
            <a:custGeom>
              <a:avLst/>
              <a:gdLst>
                <a:gd name="T0" fmla="*/ 6 w 195"/>
                <a:gd name="T1" fmla="*/ 265 h 892"/>
                <a:gd name="T2" fmla="*/ 189 w 195"/>
                <a:gd name="T3" fmla="*/ 265 h 892"/>
                <a:gd name="T4" fmla="*/ 189 w 195"/>
                <a:gd name="T5" fmla="*/ 892 h 892"/>
                <a:gd name="T6" fmla="*/ 6 w 195"/>
                <a:gd name="T7" fmla="*/ 892 h 892"/>
                <a:gd name="T8" fmla="*/ 6 w 195"/>
                <a:gd name="T9" fmla="*/ 265 h 892"/>
                <a:gd name="T10" fmla="*/ 195 w 195"/>
                <a:gd name="T11" fmla="*/ 0 h 892"/>
                <a:gd name="T12" fmla="*/ 0 w 195"/>
                <a:gd name="T13" fmla="*/ 0 h 892"/>
                <a:gd name="T14" fmla="*/ 0 w 195"/>
                <a:gd name="T15" fmla="*/ 158 h 892"/>
                <a:gd name="T16" fmla="*/ 195 w 195"/>
                <a:gd name="T17" fmla="*/ 158 h 892"/>
                <a:gd name="T18" fmla="*/ 195 w 195"/>
                <a:gd name="T19"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892">
                  <a:moveTo>
                    <a:pt x="6" y="265"/>
                  </a:moveTo>
                  <a:lnTo>
                    <a:pt x="189" y="265"/>
                  </a:lnTo>
                  <a:lnTo>
                    <a:pt x="189" y="892"/>
                  </a:lnTo>
                  <a:lnTo>
                    <a:pt x="6" y="892"/>
                  </a:lnTo>
                  <a:lnTo>
                    <a:pt x="6" y="265"/>
                  </a:lnTo>
                  <a:close/>
                  <a:moveTo>
                    <a:pt x="195" y="0"/>
                  </a:moveTo>
                  <a:lnTo>
                    <a:pt x="0" y="0"/>
                  </a:lnTo>
                  <a:lnTo>
                    <a:pt x="0" y="158"/>
                  </a:lnTo>
                  <a:lnTo>
                    <a:pt x="195" y="158"/>
                  </a:lnTo>
                  <a:lnTo>
                    <a:pt x="19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4" name="Freeform 27"/>
            <p:cNvSpPr>
              <a:spLocks/>
            </p:cNvSpPr>
            <p:nvPr/>
          </p:nvSpPr>
          <p:spPr bwMode="auto">
            <a:xfrm>
              <a:off x="3824302" y="11878534"/>
              <a:ext cx="118471" cy="128773"/>
            </a:xfrm>
            <a:custGeom>
              <a:avLst/>
              <a:gdLst>
                <a:gd name="T0" fmla="*/ 3 w 592"/>
                <a:gd name="T1" fmla="*/ 116 h 643"/>
                <a:gd name="T2" fmla="*/ 2 w 592"/>
                <a:gd name="T3" fmla="*/ 51 h 643"/>
                <a:gd name="T4" fmla="*/ 176 w 592"/>
                <a:gd name="T5" fmla="*/ 15 h 643"/>
                <a:gd name="T6" fmla="*/ 189 w 592"/>
                <a:gd name="T7" fmla="*/ 96 h 643"/>
                <a:gd name="T8" fmla="*/ 209 w 592"/>
                <a:gd name="T9" fmla="*/ 71 h 643"/>
                <a:gd name="T10" fmla="*/ 226 w 592"/>
                <a:gd name="T11" fmla="*/ 54 h 643"/>
                <a:gd name="T12" fmla="*/ 250 w 592"/>
                <a:gd name="T13" fmla="*/ 36 h 643"/>
                <a:gd name="T14" fmla="*/ 279 w 592"/>
                <a:gd name="T15" fmla="*/ 20 h 643"/>
                <a:gd name="T16" fmla="*/ 316 w 592"/>
                <a:gd name="T17" fmla="*/ 8 h 643"/>
                <a:gd name="T18" fmla="*/ 360 w 592"/>
                <a:gd name="T19" fmla="*/ 2 h 643"/>
                <a:gd name="T20" fmla="*/ 406 w 592"/>
                <a:gd name="T21" fmla="*/ 2 h 643"/>
                <a:gd name="T22" fmla="*/ 445 w 592"/>
                <a:gd name="T23" fmla="*/ 8 h 643"/>
                <a:gd name="T24" fmla="*/ 480 w 592"/>
                <a:gd name="T25" fmla="*/ 19 h 643"/>
                <a:gd name="T26" fmla="*/ 507 w 592"/>
                <a:gd name="T27" fmla="*/ 34 h 643"/>
                <a:gd name="T28" fmla="*/ 530 w 592"/>
                <a:gd name="T29" fmla="*/ 53 h 643"/>
                <a:gd name="T30" fmla="*/ 549 w 592"/>
                <a:gd name="T31" fmla="*/ 71 h 643"/>
                <a:gd name="T32" fmla="*/ 562 w 592"/>
                <a:gd name="T33" fmla="*/ 91 h 643"/>
                <a:gd name="T34" fmla="*/ 572 w 592"/>
                <a:gd name="T35" fmla="*/ 109 h 643"/>
                <a:gd name="T36" fmla="*/ 580 w 592"/>
                <a:gd name="T37" fmla="*/ 132 h 643"/>
                <a:gd name="T38" fmla="*/ 586 w 592"/>
                <a:gd name="T39" fmla="*/ 163 h 643"/>
                <a:gd name="T40" fmla="*/ 590 w 592"/>
                <a:gd name="T41" fmla="*/ 205 h 643"/>
                <a:gd name="T42" fmla="*/ 592 w 592"/>
                <a:gd name="T43" fmla="*/ 266 h 643"/>
                <a:gd name="T44" fmla="*/ 592 w 592"/>
                <a:gd name="T45" fmla="*/ 643 h 643"/>
                <a:gd name="T46" fmla="*/ 405 w 592"/>
                <a:gd name="T47" fmla="*/ 254 h 643"/>
                <a:gd name="T48" fmla="*/ 404 w 592"/>
                <a:gd name="T49" fmla="*/ 218 h 643"/>
                <a:gd name="T50" fmla="*/ 400 w 592"/>
                <a:gd name="T51" fmla="*/ 202 h 643"/>
                <a:gd name="T52" fmla="*/ 395 w 592"/>
                <a:gd name="T53" fmla="*/ 186 h 643"/>
                <a:gd name="T54" fmla="*/ 382 w 592"/>
                <a:gd name="T55" fmla="*/ 166 h 643"/>
                <a:gd name="T56" fmla="*/ 363 w 592"/>
                <a:gd name="T57" fmla="*/ 150 h 643"/>
                <a:gd name="T58" fmla="*/ 351 w 592"/>
                <a:gd name="T59" fmla="*/ 142 h 643"/>
                <a:gd name="T60" fmla="*/ 338 w 592"/>
                <a:gd name="T61" fmla="*/ 137 h 643"/>
                <a:gd name="T62" fmla="*/ 322 w 592"/>
                <a:gd name="T63" fmla="*/ 134 h 643"/>
                <a:gd name="T64" fmla="*/ 306 w 592"/>
                <a:gd name="T65" fmla="*/ 133 h 643"/>
                <a:gd name="T66" fmla="*/ 277 w 592"/>
                <a:gd name="T67" fmla="*/ 136 h 643"/>
                <a:gd name="T68" fmla="*/ 250 w 592"/>
                <a:gd name="T69" fmla="*/ 146 h 643"/>
                <a:gd name="T70" fmla="*/ 228 w 592"/>
                <a:gd name="T71" fmla="*/ 161 h 643"/>
                <a:gd name="T72" fmla="*/ 211 w 592"/>
                <a:gd name="T73" fmla="*/ 181 h 643"/>
                <a:gd name="T74" fmla="*/ 202 w 592"/>
                <a:gd name="T75" fmla="*/ 197 h 643"/>
                <a:gd name="T76" fmla="*/ 195 w 592"/>
                <a:gd name="T77" fmla="*/ 216 h 643"/>
                <a:gd name="T78" fmla="*/ 190 w 592"/>
                <a:gd name="T79" fmla="*/ 244 h 643"/>
                <a:gd name="T80" fmla="*/ 189 w 592"/>
                <a:gd name="T81" fmla="*/ 277 h 643"/>
                <a:gd name="T82" fmla="*/ 4 w 592"/>
                <a:gd name="T83" fmla="*/ 64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2" h="643">
                  <a:moveTo>
                    <a:pt x="4" y="129"/>
                  </a:moveTo>
                  <a:lnTo>
                    <a:pt x="3" y="116"/>
                  </a:lnTo>
                  <a:lnTo>
                    <a:pt x="3" y="87"/>
                  </a:lnTo>
                  <a:lnTo>
                    <a:pt x="2" y="51"/>
                  </a:lnTo>
                  <a:lnTo>
                    <a:pt x="0" y="15"/>
                  </a:lnTo>
                  <a:lnTo>
                    <a:pt x="176" y="15"/>
                  </a:lnTo>
                  <a:lnTo>
                    <a:pt x="181" y="109"/>
                  </a:lnTo>
                  <a:lnTo>
                    <a:pt x="189" y="96"/>
                  </a:lnTo>
                  <a:lnTo>
                    <a:pt x="201" y="81"/>
                  </a:lnTo>
                  <a:lnTo>
                    <a:pt x="209" y="71"/>
                  </a:lnTo>
                  <a:lnTo>
                    <a:pt x="217" y="62"/>
                  </a:lnTo>
                  <a:lnTo>
                    <a:pt x="226" y="54"/>
                  </a:lnTo>
                  <a:lnTo>
                    <a:pt x="238" y="44"/>
                  </a:lnTo>
                  <a:lnTo>
                    <a:pt x="250" y="36"/>
                  </a:lnTo>
                  <a:lnTo>
                    <a:pt x="265" y="28"/>
                  </a:lnTo>
                  <a:lnTo>
                    <a:pt x="279" y="20"/>
                  </a:lnTo>
                  <a:lnTo>
                    <a:pt x="297" y="13"/>
                  </a:lnTo>
                  <a:lnTo>
                    <a:pt x="316" y="8"/>
                  </a:lnTo>
                  <a:lnTo>
                    <a:pt x="337" y="4"/>
                  </a:lnTo>
                  <a:lnTo>
                    <a:pt x="360" y="2"/>
                  </a:lnTo>
                  <a:lnTo>
                    <a:pt x="384" y="0"/>
                  </a:lnTo>
                  <a:lnTo>
                    <a:pt x="406" y="2"/>
                  </a:lnTo>
                  <a:lnTo>
                    <a:pt x="427" y="4"/>
                  </a:lnTo>
                  <a:lnTo>
                    <a:pt x="445" y="8"/>
                  </a:lnTo>
                  <a:lnTo>
                    <a:pt x="463" y="13"/>
                  </a:lnTo>
                  <a:lnTo>
                    <a:pt x="480" y="19"/>
                  </a:lnTo>
                  <a:lnTo>
                    <a:pt x="494" y="27"/>
                  </a:lnTo>
                  <a:lnTo>
                    <a:pt x="507" y="34"/>
                  </a:lnTo>
                  <a:lnTo>
                    <a:pt x="519" y="43"/>
                  </a:lnTo>
                  <a:lnTo>
                    <a:pt x="530" y="53"/>
                  </a:lnTo>
                  <a:lnTo>
                    <a:pt x="539" y="62"/>
                  </a:lnTo>
                  <a:lnTo>
                    <a:pt x="549" y="71"/>
                  </a:lnTo>
                  <a:lnTo>
                    <a:pt x="556" y="81"/>
                  </a:lnTo>
                  <a:lnTo>
                    <a:pt x="562" y="91"/>
                  </a:lnTo>
                  <a:lnTo>
                    <a:pt x="567" y="101"/>
                  </a:lnTo>
                  <a:lnTo>
                    <a:pt x="572" y="109"/>
                  </a:lnTo>
                  <a:lnTo>
                    <a:pt x="575" y="117"/>
                  </a:lnTo>
                  <a:lnTo>
                    <a:pt x="580" y="132"/>
                  </a:lnTo>
                  <a:lnTo>
                    <a:pt x="583" y="147"/>
                  </a:lnTo>
                  <a:lnTo>
                    <a:pt x="586" y="163"/>
                  </a:lnTo>
                  <a:lnTo>
                    <a:pt x="588" y="182"/>
                  </a:lnTo>
                  <a:lnTo>
                    <a:pt x="590" y="205"/>
                  </a:lnTo>
                  <a:lnTo>
                    <a:pt x="591" y="232"/>
                  </a:lnTo>
                  <a:lnTo>
                    <a:pt x="592" y="266"/>
                  </a:lnTo>
                  <a:lnTo>
                    <a:pt x="592" y="305"/>
                  </a:lnTo>
                  <a:lnTo>
                    <a:pt x="592" y="643"/>
                  </a:lnTo>
                  <a:lnTo>
                    <a:pt x="405" y="643"/>
                  </a:lnTo>
                  <a:lnTo>
                    <a:pt x="405" y="254"/>
                  </a:lnTo>
                  <a:lnTo>
                    <a:pt x="405" y="235"/>
                  </a:lnTo>
                  <a:lnTo>
                    <a:pt x="404" y="218"/>
                  </a:lnTo>
                  <a:lnTo>
                    <a:pt x="403" y="209"/>
                  </a:lnTo>
                  <a:lnTo>
                    <a:pt x="400" y="202"/>
                  </a:lnTo>
                  <a:lnTo>
                    <a:pt x="398" y="194"/>
                  </a:lnTo>
                  <a:lnTo>
                    <a:pt x="395" y="186"/>
                  </a:lnTo>
                  <a:lnTo>
                    <a:pt x="389" y="176"/>
                  </a:lnTo>
                  <a:lnTo>
                    <a:pt x="382" y="166"/>
                  </a:lnTo>
                  <a:lnTo>
                    <a:pt x="373" y="157"/>
                  </a:lnTo>
                  <a:lnTo>
                    <a:pt x="363" y="150"/>
                  </a:lnTo>
                  <a:lnTo>
                    <a:pt x="358" y="146"/>
                  </a:lnTo>
                  <a:lnTo>
                    <a:pt x="351" y="142"/>
                  </a:lnTo>
                  <a:lnTo>
                    <a:pt x="344" y="139"/>
                  </a:lnTo>
                  <a:lnTo>
                    <a:pt x="338" y="137"/>
                  </a:lnTo>
                  <a:lnTo>
                    <a:pt x="331" y="135"/>
                  </a:lnTo>
                  <a:lnTo>
                    <a:pt x="322" y="134"/>
                  </a:lnTo>
                  <a:lnTo>
                    <a:pt x="314" y="133"/>
                  </a:lnTo>
                  <a:lnTo>
                    <a:pt x="306" y="133"/>
                  </a:lnTo>
                  <a:lnTo>
                    <a:pt x="291" y="134"/>
                  </a:lnTo>
                  <a:lnTo>
                    <a:pt x="277" y="136"/>
                  </a:lnTo>
                  <a:lnTo>
                    <a:pt x="264" y="140"/>
                  </a:lnTo>
                  <a:lnTo>
                    <a:pt x="250" y="146"/>
                  </a:lnTo>
                  <a:lnTo>
                    <a:pt x="239" y="153"/>
                  </a:lnTo>
                  <a:lnTo>
                    <a:pt x="228" y="161"/>
                  </a:lnTo>
                  <a:lnTo>
                    <a:pt x="219" y="171"/>
                  </a:lnTo>
                  <a:lnTo>
                    <a:pt x="211" y="181"/>
                  </a:lnTo>
                  <a:lnTo>
                    <a:pt x="206" y="188"/>
                  </a:lnTo>
                  <a:lnTo>
                    <a:pt x="202" y="197"/>
                  </a:lnTo>
                  <a:lnTo>
                    <a:pt x="199" y="206"/>
                  </a:lnTo>
                  <a:lnTo>
                    <a:pt x="195" y="216"/>
                  </a:lnTo>
                  <a:lnTo>
                    <a:pt x="193" y="229"/>
                  </a:lnTo>
                  <a:lnTo>
                    <a:pt x="190" y="244"/>
                  </a:lnTo>
                  <a:lnTo>
                    <a:pt x="189" y="259"/>
                  </a:lnTo>
                  <a:lnTo>
                    <a:pt x="189" y="277"/>
                  </a:lnTo>
                  <a:lnTo>
                    <a:pt x="189" y="643"/>
                  </a:lnTo>
                  <a:lnTo>
                    <a:pt x="4" y="643"/>
                  </a:lnTo>
                  <a:lnTo>
                    <a:pt x="4" y="12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5" name="Freeform 28"/>
            <p:cNvSpPr>
              <a:spLocks/>
            </p:cNvSpPr>
            <p:nvPr/>
          </p:nvSpPr>
          <p:spPr bwMode="auto">
            <a:xfrm>
              <a:off x="3978830" y="11883685"/>
              <a:ext cx="118471" cy="126198"/>
            </a:xfrm>
            <a:custGeom>
              <a:avLst/>
              <a:gdLst>
                <a:gd name="T0" fmla="*/ 186 w 599"/>
                <a:gd name="T1" fmla="*/ 374 h 643"/>
                <a:gd name="T2" fmla="*/ 188 w 599"/>
                <a:gd name="T3" fmla="*/ 419 h 643"/>
                <a:gd name="T4" fmla="*/ 191 w 599"/>
                <a:gd name="T5" fmla="*/ 442 h 643"/>
                <a:gd name="T6" fmla="*/ 198 w 599"/>
                <a:gd name="T7" fmla="*/ 464 h 643"/>
                <a:gd name="T8" fmla="*/ 210 w 599"/>
                <a:gd name="T9" fmla="*/ 482 h 643"/>
                <a:gd name="T10" fmla="*/ 228 w 599"/>
                <a:gd name="T11" fmla="*/ 498 h 643"/>
                <a:gd name="T12" fmla="*/ 252 w 599"/>
                <a:gd name="T13" fmla="*/ 508 h 643"/>
                <a:gd name="T14" fmla="*/ 284 w 599"/>
                <a:gd name="T15" fmla="*/ 512 h 643"/>
                <a:gd name="T16" fmla="*/ 305 w 599"/>
                <a:gd name="T17" fmla="*/ 510 h 643"/>
                <a:gd name="T18" fmla="*/ 322 w 599"/>
                <a:gd name="T19" fmla="*/ 507 h 643"/>
                <a:gd name="T20" fmla="*/ 338 w 599"/>
                <a:gd name="T21" fmla="*/ 503 h 643"/>
                <a:gd name="T22" fmla="*/ 352 w 599"/>
                <a:gd name="T23" fmla="*/ 496 h 643"/>
                <a:gd name="T24" fmla="*/ 363 w 599"/>
                <a:gd name="T25" fmla="*/ 488 h 643"/>
                <a:gd name="T26" fmla="*/ 373 w 599"/>
                <a:gd name="T27" fmla="*/ 478 h 643"/>
                <a:gd name="T28" fmla="*/ 387 w 599"/>
                <a:gd name="T29" fmla="*/ 454 h 643"/>
                <a:gd name="T30" fmla="*/ 395 w 599"/>
                <a:gd name="T31" fmla="*/ 425 h 643"/>
                <a:gd name="T32" fmla="*/ 400 w 599"/>
                <a:gd name="T33" fmla="*/ 393 h 643"/>
                <a:gd name="T34" fmla="*/ 402 w 599"/>
                <a:gd name="T35" fmla="*/ 316 h 643"/>
                <a:gd name="T36" fmla="*/ 590 w 599"/>
                <a:gd name="T37" fmla="*/ 0 h 643"/>
                <a:gd name="T38" fmla="*/ 591 w 599"/>
                <a:gd name="T39" fmla="*/ 459 h 643"/>
                <a:gd name="T40" fmla="*/ 593 w 599"/>
                <a:gd name="T41" fmla="*/ 522 h 643"/>
                <a:gd name="T42" fmla="*/ 593 w 599"/>
                <a:gd name="T43" fmla="*/ 556 h 643"/>
                <a:gd name="T44" fmla="*/ 594 w 599"/>
                <a:gd name="T45" fmla="*/ 574 h 643"/>
                <a:gd name="T46" fmla="*/ 595 w 599"/>
                <a:gd name="T47" fmla="*/ 593 h 643"/>
                <a:gd name="T48" fmla="*/ 597 w 599"/>
                <a:gd name="T49" fmla="*/ 615 h 643"/>
                <a:gd name="T50" fmla="*/ 421 w 599"/>
                <a:gd name="T51" fmla="*/ 626 h 643"/>
                <a:gd name="T52" fmla="*/ 406 w 599"/>
                <a:gd name="T53" fmla="*/ 555 h 643"/>
                <a:gd name="T54" fmla="*/ 387 w 599"/>
                <a:gd name="T55" fmla="*/ 578 h 643"/>
                <a:gd name="T56" fmla="*/ 369 w 599"/>
                <a:gd name="T57" fmla="*/ 595 h 643"/>
                <a:gd name="T58" fmla="*/ 347 w 599"/>
                <a:gd name="T59" fmla="*/ 612 h 643"/>
                <a:gd name="T60" fmla="*/ 321 w 599"/>
                <a:gd name="T61" fmla="*/ 625 h 643"/>
                <a:gd name="T62" fmla="*/ 289 w 599"/>
                <a:gd name="T63" fmla="*/ 636 h 643"/>
                <a:gd name="T64" fmla="*/ 250 w 599"/>
                <a:gd name="T65" fmla="*/ 642 h 643"/>
                <a:gd name="T66" fmla="*/ 214 w 599"/>
                <a:gd name="T67" fmla="*/ 642 h 643"/>
                <a:gd name="T68" fmla="*/ 184 w 599"/>
                <a:gd name="T69" fmla="*/ 639 h 643"/>
                <a:gd name="T70" fmla="*/ 156 w 599"/>
                <a:gd name="T71" fmla="*/ 633 h 643"/>
                <a:gd name="T72" fmla="*/ 128 w 599"/>
                <a:gd name="T73" fmla="*/ 623 h 643"/>
                <a:gd name="T74" fmla="*/ 104 w 599"/>
                <a:gd name="T75" fmla="*/ 612 h 643"/>
                <a:gd name="T76" fmla="*/ 84 w 599"/>
                <a:gd name="T77" fmla="*/ 598 h 643"/>
                <a:gd name="T78" fmla="*/ 64 w 599"/>
                <a:gd name="T79" fmla="*/ 584 h 643"/>
                <a:gd name="T80" fmla="*/ 48 w 599"/>
                <a:gd name="T81" fmla="*/ 567 h 643"/>
                <a:gd name="T82" fmla="*/ 33 w 599"/>
                <a:gd name="T83" fmla="*/ 548 h 643"/>
                <a:gd name="T84" fmla="*/ 22 w 599"/>
                <a:gd name="T85" fmla="*/ 527 h 643"/>
                <a:gd name="T86" fmla="*/ 14 w 599"/>
                <a:gd name="T87" fmla="*/ 503 h 643"/>
                <a:gd name="T88" fmla="*/ 7 w 599"/>
                <a:gd name="T89" fmla="*/ 479 h 643"/>
                <a:gd name="T90" fmla="*/ 2 w 599"/>
                <a:gd name="T91" fmla="*/ 444 h 643"/>
                <a:gd name="T92" fmla="*/ 0 w 599"/>
                <a:gd name="T93" fmla="*/ 404 h 643"/>
                <a:gd name="T94" fmla="*/ 0 w 599"/>
                <a:gd name="T95" fmla="*/ 0 h 643"/>
                <a:gd name="T96" fmla="*/ 186 w 599"/>
                <a:gd name="T9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9" h="643">
                  <a:moveTo>
                    <a:pt x="186" y="0"/>
                  </a:moveTo>
                  <a:lnTo>
                    <a:pt x="186" y="374"/>
                  </a:lnTo>
                  <a:lnTo>
                    <a:pt x="186" y="396"/>
                  </a:lnTo>
                  <a:lnTo>
                    <a:pt x="188" y="419"/>
                  </a:lnTo>
                  <a:lnTo>
                    <a:pt x="189" y="430"/>
                  </a:lnTo>
                  <a:lnTo>
                    <a:pt x="191" y="442"/>
                  </a:lnTo>
                  <a:lnTo>
                    <a:pt x="194" y="452"/>
                  </a:lnTo>
                  <a:lnTo>
                    <a:pt x="198" y="464"/>
                  </a:lnTo>
                  <a:lnTo>
                    <a:pt x="204" y="473"/>
                  </a:lnTo>
                  <a:lnTo>
                    <a:pt x="210" y="482"/>
                  </a:lnTo>
                  <a:lnTo>
                    <a:pt x="218" y="491"/>
                  </a:lnTo>
                  <a:lnTo>
                    <a:pt x="228" y="498"/>
                  </a:lnTo>
                  <a:lnTo>
                    <a:pt x="238" y="503"/>
                  </a:lnTo>
                  <a:lnTo>
                    <a:pt x="252" y="508"/>
                  </a:lnTo>
                  <a:lnTo>
                    <a:pt x="266" y="510"/>
                  </a:lnTo>
                  <a:lnTo>
                    <a:pt x="284" y="512"/>
                  </a:lnTo>
                  <a:lnTo>
                    <a:pt x="294" y="512"/>
                  </a:lnTo>
                  <a:lnTo>
                    <a:pt x="305" y="510"/>
                  </a:lnTo>
                  <a:lnTo>
                    <a:pt x="314" y="509"/>
                  </a:lnTo>
                  <a:lnTo>
                    <a:pt x="322" y="507"/>
                  </a:lnTo>
                  <a:lnTo>
                    <a:pt x="331" y="505"/>
                  </a:lnTo>
                  <a:lnTo>
                    <a:pt x="338" y="503"/>
                  </a:lnTo>
                  <a:lnTo>
                    <a:pt x="345" y="500"/>
                  </a:lnTo>
                  <a:lnTo>
                    <a:pt x="352" y="496"/>
                  </a:lnTo>
                  <a:lnTo>
                    <a:pt x="358" y="492"/>
                  </a:lnTo>
                  <a:lnTo>
                    <a:pt x="363" y="488"/>
                  </a:lnTo>
                  <a:lnTo>
                    <a:pt x="368" y="483"/>
                  </a:lnTo>
                  <a:lnTo>
                    <a:pt x="373" y="478"/>
                  </a:lnTo>
                  <a:lnTo>
                    <a:pt x="381" y="467"/>
                  </a:lnTo>
                  <a:lnTo>
                    <a:pt x="387" y="454"/>
                  </a:lnTo>
                  <a:lnTo>
                    <a:pt x="391" y="441"/>
                  </a:lnTo>
                  <a:lnTo>
                    <a:pt x="395" y="425"/>
                  </a:lnTo>
                  <a:lnTo>
                    <a:pt x="398" y="409"/>
                  </a:lnTo>
                  <a:lnTo>
                    <a:pt x="400" y="393"/>
                  </a:lnTo>
                  <a:lnTo>
                    <a:pt x="402" y="356"/>
                  </a:lnTo>
                  <a:lnTo>
                    <a:pt x="402" y="316"/>
                  </a:lnTo>
                  <a:lnTo>
                    <a:pt x="402" y="0"/>
                  </a:lnTo>
                  <a:lnTo>
                    <a:pt x="590" y="0"/>
                  </a:lnTo>
                  <a:lnTo>
                    <a:pt x="590" y="413"/>
                  </a:lnTo>
                  <a:lnTo>
                    <a:pt x="591" y="459"/>
                  </a:lnTo>
                  <a:lnTo>
                    <a:pt x="592" y="495"/>
                  </a:lnTo>
                  <a:lnTo>
                    <a:pt x="593" y="522"/>
                  </a:lnTo>
                  <a:lnTo>
                    <a:pt x="593" y="542"/>
                  </a:lnTo>
                  <a:lnTo>
                    <a:pt x="593" y="556"/>
                  </a:lnTo>
                  <a:lnTo>
                    <a:pt x="594" y="567"/>
                  </a:lnTo>
                  <a:lnTo>
                    <a:pt x="594" y="574"/>
                  </a:lnTo>
                  <a:lnTo>
                    <a:pt x="594" y="580"/>
                  </a:lnTo>
                  <a:lnTo>
                    <a:pt x="595" y="593"/>
                  </a:lnTo>
                  <a:lnTo>
                    <a:pt x="596" y="603"/>
                  </a:lnTo>
                  <a:lnTo>
                    <a:pt x="597" y="615"/>
                  </a:lnTo>
                  <a:lnTo>
                    <a:pt x="599" y="626"/>
                  </a:lnTo>
                  <a:lnTo>
                    <a:pt x="421" y="626"/>
                  </a:lnTo>
                  <a:lnTo>
                    <a:pt x="414" y="544"/>
                  </a:lnTo>
                  <a:lnTo>
                    <a:pt x="406" y="555"/>
                  </a:lnTo>
                  <a:lnTo>
                    <a:pt x="393" y="571"/>
                  </a:lnTo>
                  <a:lnTo>
                    <a:pt x="387" y="578"/>
                  </a:lnTo>
                  <a:lnTo>
                    <a:pt x="379" y="587"/>
                  </a:lnTo>
                  <a:lnTo>
                    <a:pt x="369" y="595"/>
                  </a:lnTo>
                  <a:lnTo>
                    <a:pt x="359" y="603"/>
                  </a:lnTo>
                  <a:lnTo>
                    <a:pt x="347" y="612"/>
                  </a:lnTo>
                  <a:lnTo>
                    <a:pt x="335" y="619"/>
                  </a:lnTo>
                  <a:lnTo>
                    <a:pt x="321" y="625"/>
                  </a:lnTo>
                  <a:lnTo>
                    <a:pt x="306" y="632"/>
                  </a:lnTo>
                  <a:lnTo>
                    <a:pt x="289" y="636"/>
                  </a:lnTo>
                  <a:lnTo>
                    <a:pt x="270" y="640"/>
                  </a:lnTo>
                  <a:lnTo>
                    <a:pt x="250" y="642"/>
                  </a:lnTo>
                  <a:lnTo>
                    <a:pt x="230" y="643"/>
                  </a:lnTo>
                  <a:lnTo>
                    <a:pt x="214" y="642"/>
                  </a:lnTo>
                  <a:lnTo>
                    <a:pt x="198" y="641"/>
                  </a:lnTo>
                  <a:lnTo>
                    <a:pt x="184" y="639"/>
                  </a:lnTo>
                  <a:lnTo>
                    <a:pt x="169" y="636"/>
                  </a:lnTo>
                  <a:lnTo>
                    <a:pt x="156" y="633"/>
                  </a:lnTo>
                  <a:lnTo>
                    <a:pt x="142" y="628"/>
                  </a:lnTo>
                  <a:lnTo>
                    <a:pt x="128" y="623"/>
                  </a:lnTo>
                  <a:lnTo>
                    <a:pt x="117" y="618"/>
                  </a:lnTo>
                  <a:lnTo>
                    <a:pt x="104" y="612"/>
                  </a:lnTo>
                  <a:lnTo>
                    <a:pt x="94" y="605"/>
                  </a:lnTo>
                  <a:lnTo>
                    <a:pt x="84" y="598"/>
                  </a:lnTo>
                  <a:lnTo>
                    <a:pt x="73" y="591"/>
                  </a:lnTo>
                  <a:lnTo>
                    <a:pt x="64" y="584"/>
                  </a:lnTo>
                  <a:lnTo>
                    <a:pt x="55" y="575"/>
                  </a:lnTo>
                  <a:lnTo>
                    <a:pt x="48" y="567"/>
                  </a:lnTo>
                  <a:lnTo>
                    <a:pt x="41" y="558"/>
                  </a:lnTo>
                  <a:lnTo>
                    <a:pt x="33" y="548"/>
                  </a:lnTo>
                  <a:lnTo>
                    <a:pt x="27" y="538"/>
                  </a:lnTo>
                  <a:lnTo>
                    <a:pt x="22" y="527"/>
                  </a:lnTo>
                  <a:lnTo>
                    <a:pt x="18" y="515"/>
                  </a:lnTo>
                  <a:lnTo>
                    <a:pt x="14" y="503"/>
                  </a:lnTo>
                  <a:lnTo>
                    <a:pt x="11" y="491"/>
                  </a:lnTo>
                  <a:lnTo>
                    <a:pt x="7" y="479"/>
                  </a:lnTo>
                  <a:lnTo>
                    <a:pt x="5" y="467"/>
                  </a:lnTo>
                  <a:lnTo>
                    <a:pt x="2" y="444"/>
                  </a:lnTo>
                  <a:lnTo>
                    <a:pt x="1" y="423"/>
                  </a:lnTo>
                  <a:lnTo>
                    <a:pt x="0" y="404"/>
                  </a:lnTo>
                  <a:lnTo>
                    <a:pt x="0" y="390"/>
                  </a:lnTo>
                  <a:lnTo>
                    <a:pt x="0" y="0"/>
                  </a:lnTo>
                  <a:lnTo>
                    <a:pt x="186" y="0"/>
                  </a:lnTo>
                  <a:lnTo>
                    <a:pt x="186"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6" name="Freeform 29"/>
            <p:cNvSpPr>
              <a:spLocks/>
            </p:cNvSpPr>
            <p:nvPr/>
          </p:nvSpPr>
          <p:spPr bwMode="auto">
            <a:xfrm>
              <a:off x="4138508" y="11881109"/>
              <a:ext cx="198311" cy="126198"/>
            </a:xfrm>
            <a:custGeom>
              <a:avLst/>
              <a:gdLst>
                <a:gd name="T0" fmla="*/ 4 w 996"/>
                <a:gd name="T1" fmla="*/ 73 h 639"/>
                <a:gd name="T2" fmla="*/ 177 w 996"/>
                <a:gd name="T3" fmla="*/ 13 h 639"/>
                <a:gd name="T4" fmla="*/ 204 w 996"/>
                <a:gd name="T5" fmla="*/ 68 h 639"/>
                <a:gd name="T6" fmla="*/ 229 w 996"/>
                <a:gd name="T7" fmla="*/ 44 h 639"/>
                <a:gd name="T8" fmla="*/ 266 w 996"/>
                <a:gd name="T9" fmla="*/ 23 h 639"/>
                <a:gd name="T10" fmla="*/ 314 w 996"/>
                <a:gd name="T11" fmla="*/ 7 h 639"/>
                <a:gd name="T12" fmla="*/ 376 w 996"/>
                <a:gd name="T13" fmla="*/ 0 h 639"/>
                <a:gd name="T14" fmla="*/ 447 w 996"/>
                <a:gd name="T15" fmla="*/ 8 h 639"/>
                <a:gd name="T16" fmla="*/ 498 w 996"/>
                <a:gd name="T17" fmla="*/ 30 h 639"/>
                <a:gd name="T18" fmla="*/ 535 w 996"/>
                <a:gd name="T19" fmla="*/ 58 h 639"/>
                <a:gd name="T20" fmla="*/ 558 w 996"/>
                <a:gd name="T21" fmla="*/ 87 h 639"/>
                <a:gd name="T22" fmla="*/ 584 w 996"/>
                <a:gd name="T23" fmla="*/ 100 h 639"/>
                <a:gd name="T24" fmla="*/ 617 w 996"/>
                <a:gd name="T25" fmla="*/ 57 h 639"/>
                <a:gd name="T26" fmla="*/ 656 w 996"/>
                <a:gd name="T27" fmla="*/ 29 h 639"/>
                <a:gd name="T28" fmla="*/ 696 w 996"/>
                <a:gd name="T29" fmla="*/ 12 h 639"/>
                <a:gd name="T30" fmla="*/ 736 w 996"/>
                <a:gd name="T31" fmla="*/ 4 h 639"/>
                <a:gd name="T32" fmla="*/ 774 w 996"/>
                <a:gd name="T33" fmla="*/ 2 h 639"/>
                <a:gd name="T34" fmla="*/ 837 w 996"/>
                <a:gd name="T35" fmla="*/ 9 h 639"/>
                <a:gd name="T36" fmla="*/ 886 w 996"/>
                <a:gd name="T37" fmla="*/ 27 h 639"/>
                <a:gd name="T38" fmla="*/ 923 w 996"/>
                <a:gd name="T39" fmla="*/ 51 h 639"/>
                <a:gd name="T40" fmla="*/ 947 w 996"/>
                <a:gd name="T41" fmla="*/ 76 h 639"/>
                <a:gd name="T42" fmla="*/ 971 w 996"/>
                <a:gd name="T43" fmla="*/ 112 h 639"/>
                <a:gd name="T44" fmla="*/ 983 w 996"/>
                <a:gd name="T45" fmla="*/ 146 h 639"/>
                <a:gd name="T46" fmla="*/ 992 w 996"/>
                <a:gd name="T47" fmla="*/ 182 h 639"/>
                <a:gd name="T48" fmla="*/ 996 w 996"/>
                <a:gd name="T49" fmla="*/ 243 h 639"/>
                <a:gd name="T50" fmla="*/ 996 w 996"/>
                <a:gd name="T51" fmla="*/ 639 h 639"/>
                <a:gd name="T52" fmla="*/ 810 w 996"/>
                <a:gd name="T53" fmla="*/ 246 h 639"/>
                <a:gd name="T54" fmla="*/ 803 w 996"/>
                <a:gd name="T55" fmla="*/ 198 h 639"/>
                <a:gd name="T56" fmla="*/ 788 w 996"/>
                <a:gd name="T57" fmla="*/ 167 h 639"/>
                <a:gd name="T58" fmla="*/ 762 w 996"/>
                <a:gd name="T59" fmla="*/ 143 h 639"/>
                <a:gd name="T60" fmla="*/ 723 w 996"/>
                <a:gd name="T61" fmla="*/ 131 h 639"/>
                <a:gd name="T62" fmla="*/ 686 w 996"/>
                <a:gd name="T63" fmla="*/ 131 h 639"/>
                <a:gd name="T64" fmla="*/ 662 w 996"/>
                <a:gd name="T65" fmla="*/ 137 h 639"/>
                <a:gd name="T66" fmla="*/ 642 w 996"/>
                <a:gd name="T67" fmla="*/ 148 h 639"/>
                <a:gd name="T68" fmla="*/ 627 w 996"/>
                <a:gd name="T69" fmla="*/ 162 h 639"/>
                <a:gd name="T70" fmla="*/ 608 w 996"/>
                <a:gd name="T71" fmla="*/ 194 h 639"/>
                <a:gd name="T72" fmla="*/ 597 w 996"/>
                <a:gd name="T73" fmla="*/ 240 h 639"/>
                <a:gd name="T74" fmla="*/ 593 w 996"/>
                <a:gd name="T75" fmla="*/ 326 h 639"/>
                <a:gd name="T76" fmla="*/ 409 w 996"/>
                <a:gd name="T77" fmla="*/ 268 h 639"/>
                <a:gd name="T78" fmla="*/ 406 w 996"/>
                <a:gd name="T79" fmla="*/ 215 h 639"/>
                <a:gd name="T80" fmla="*/ 395 w 996"/>
                <a:gd name="T81" fmla="*/ 181 h 639"/>
                <a:gd name="T82" fmla="*/ 375 w 996"/>
                <a:gd name="T83" fmla="*/ 152 h 639"/>
                <a:gd name="T84" fmla="*/ 353 w 996"/>
                <a:gd name="T85" fmla="*/ 138 h 639"/>
                <a:gd name="T86" fmla="*/ 332 w 996"/>
                <a:gd name="T87" fmla="*/ 132 h 639"/>
                <a:gd name="T88" fmla="*/ 306 w 996"/>
                <a:gd name="T89" fmla="*/ 130 h 639"/>
                <a:gd name="T90" fmla="*/ 276 w 996"/>
                <a:gd name="T91" fmla="*/ 133 h 639"/>
                <a:gd name="T92" fmla="*/ 252 w 996"/>
                <a:gd name="T93" fmla="*/ 139 h 639"/>
                <a:gd name="T94" fmla="*/ 233 w 996"/>
                <a:gd name="T95" fmla="*/ 150 h 639"/>
                <a:gd name="T96" fmla="*/ 219 w 996"/>
                <a:gd name="T97" fmla="*/ 163 h 639"/>
                <a:gd name="T98" fmla="*/ 200 w 996"/>
                <a:gd name="T99" fmla="*/ 197 h 639"/>
                <a:gd name="T100" fmla="*/ 193 w 996"/>
                <a:gd name="T101" fmla="*/ 231 h 639"/>
                <a:gd name="T102" fmla="*/ 191 w 996"/>
                <a:gd name="T10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96" h="639">
                  <a:moveTo>
                    <a:pt x="6" y="131"/>
                  </a:moveTo>
                  <a:lnTo>
                    <a:pt x="5" y="102"/>
                  </a:lnTo>
                  <a:lnTo>
                    <a:pt x="4" y="73"/>
                  </a:lnTo>
                  <a:lnTo>
                    <a:pt x="2" y="43"/>
                  </a:lnTo>
                  <a:lnTo>
                    <a:pt x="0" y="13"/>
                  </a:lnTo>
                  <a:lnTo>
                    <a:pt x="177" y="13"/>
                  </a:lnTo>
                  <a:lnTo>
                    <a:pt x="183" y="95"/>
                  </a:lnTo>
                  <a:lnTo>
                    <a:pt x="192" y="82"/>
                  </a:lnTo>
                  <a:lnTo>
                    <a:pt x="204" y="68"/>
                  </a:lnTo>
                  <a:lnTo>
                    <a:pt x="211" y="60"/>
                  </a:lnTo>
                  <a:lnTo>
                    <a:pt x="220" y="53"/>
                  </a:lnTo>
                  <a:lnTo>
                    <a:pt x="229" y="44"/>
                  </a:lnTo>
                  <a:lnTo>
                    <a:pt x="241" y="37"/>
                  </a:lnTo>
                  <a:lnTo>
                    <a:pt x="252" y="30"/>
                  </a:lnTo>
                  <a:lnTo>
                    <a:pt x="266" y="23"/>
                  </a:lnTo>
                  <a:lnTo>
                    <a:pt x="280" y="16"/>
                  </a:lnTo>
                  <a:lnTo>
                    <a:pt x="296" y="11"/>
                  </a:lnTo>
                  <a:lnTo>
                    <a:pt x="314" y="7"/>
                  </a:lnTo>
                  <a:lnTo>
                    <a:pt x="334" y="3"/>
                  </a:lnTo>
                  <a:lnTo>
                    <a:pt x="354" y="1"/>
                  </a:lnTo>
                  <a:lnTo>
                    <a:pt x="376" y="0"/>
                  </a:lnTo>
                  <a:lnTo>
                    <a:pt x="402" y="1"/>
                  </a:lnTo>
                  <a:lnTo>
                    <a:pt x="425" y="4"/>
                  </a:lnTo>
                  <a:lnTo>
                    <a:pt x="447" y="8"/>
                  </a:lnTo>
                  <a:lnTo>
                    <a:pt x="466" y="14"/>
                  </a:lnTo>
                  <a:lnTo>
                    <a:pt x="484" y="22"/>
                  </a:lnTo>
                  <a:lnTo>
                    <a:pt x="498" y="30"/>
                  </a:lnTo>
                  <a:lnTo>
                    <a:pt x="512" y="38"/>
                  </a:lnTo>
                  <a:lnTo>
                    <a:pt x="524" y="48"/>
                  </a:lnTo>
                  <a:lnTo>
                    <a:pt x="535" y="58"/>
                  </a:lnTo>
                  <a:lnTo>
                    <a:pt x="543" y="67"/>
                  </a:lnTo>
                  <a:lnTo>
                    <a:pt x="552" y="78"/>
                  </a:lnTo>
                  <a:lnTo>
                    <a:pt x="558" y="87"/>
                  </a:lnTo>
                  <a:lnTo>
                    <a:pt x="567" y="104"/>
                  </a:lnTo>
                  <a:lnTo>
                    <a:pt x="573" y="118"/>
                  </a:lnTo>
                  <a:lnTo>
                    <a:pt x="584" y="100"/>
                  </a:lnTo>
                  <a:lnTo>
                    <a:pt x="594" y="84"/>
                  </a:lnTo>
                  <a:lnTo>
                    <a:pt x="606" y="70"/>
                  </a:lnTo>
                  <a:lnTo>
                    <a:pt x="617" y="57"/>
                  </a:lnTo>
                  <a:lnTo>
                    <a:pt x="630" y="47"/>
                  </a:lnTo>
                  <a:lnTo>
                    <a:pt x="642" y="37"/>
                  </a:lnTo>
                  <a:lnTo>
                    <a:pt x="656" y="29"/>
                  </a:lnTo>
                  <a:lnTo>
                    <a:pt x="669" y="22"/>
                  </a:lnTo>
                  <a:lnTo>
                    <a:pt x="682" y="16"/>
                  </a:lnTo>
                  <a:lnTo>
                    <a:pt x="696" y="12"/>
                  </a:lnTo>
                  <a:lnTo>
                    <a:pt x="709" y="8"/>
                  </a:lnTo>
                  <a:lnTo>
                    <a:pt x="723" y="6"/>
                  </a:lnTo>
                  <a:lnTo>
                    <a:pt x="736" y="4"/>
                  </a:lnTo>
                  <a:lnTo>
                    <a:pt x="749" y="3"/>
                  </a:lnTo>
                  <a:lnTo>
                    <a:pt x="761" y="2"/>
                  </a:lnTo>
                  <a:lnTo>
                    <a:pt x="774" y="2"/>
                  </a:lnTo>
                  <a:lnTo>
                    <a:pt x="797" y="3"/>
                  </a:lnTo>
                  <a:lnTo>
                    <a:pt x="818" y="5"/>
                  </a:lnTo>
                  <a:lnTo>
                    <a:pt x="837" y="9"/>
                  </a:lnTo>
                  <a:lnTo>
                    <a:pt x="855" y="13"/>
                  </a:lnTo>
                  <a:lnTo>
                    <a:pt x="872" y="19"/>
                  </a:lnTo>
                  <a:lnTo>
                    <a:pt x="886" y="27"/>
                  </a:lnTo>
                  <a:lnTo>
                    <a:pt x="900" y="34"/>
                  </a:lnTo>
                  <a:lnTo>
                    <a:pt x="911" y="42"/>
                  </a:lnTo>
                  <a:lnTo>
                    <a:pt x="923" y="51"/>
                  </a:lnTo>
                  <a:lnTo>
                    <a:pt x="932" y="59"/>
                  </a:lnTo>
                  <a:lnTo>
                    <a:pt x="941" y="67"/>
                  </a:lnTo>
                  <a:lnTo>
                    <a:pt x="947" y="76"/>
                  </a:lnTo>
                  <a:lnTo>
                    <a:pt x="958" y="90"/>
                  </a:lnTo>
                  <a:lnTo>
                    <a:pt x="965" y="102"/>
                  </a:lnTo>
                  <a:lnTo>
                    <a:pt x="971" y="112"/>
                  </a:lnTo>
                  <a:lnTo>
                    <a:pt x="976" y="123"/>
                  </a:lnTo>
                  <a:lnTo>
                    <a:pt x="980" y="134"/>
                  </a:lnTo>
                  <a:lnTo>
                    <a:pt x="983" y="146"/>
                  </a:lnTo>
                  <a:lnTo>
                    <a:pt x="987" y="158"/>
                  </a:lnTo>
                  <a:lnTo>
                    <a:pt x="990" y="170"/>
                  </a:lnTo>
                  <a:lnTo>
                    <a:pt x="992" y="182"/>
                  </a:lnTo>
                  <a:lnTo>
                    <a:pt x="993" y="194"/>
                  </a:lnTo>
                  <a:lnTo>
                    <a:pt x="995" y="219"/>
                  </a:lnTo>
                  <a:lnTo>
                    <a:pt x="996" y="243"/>
                  </a:lnTo>
                  <a:lnTo>
                    <a:pt x="996" y="265"/>
                  </a:lnTo>
                  <a:lnTo>
                    <a:pt x="996" y="287"/>
                  </a:lnTo>
                  <a:lnTo>
                    <a:pt x="996" y="639"/>
                  </a:lnTo>
                  <a:lnTo>
                    <a:pt x="811" y="639"/>
                  </a:lnTo>
                  <a:lnTo>
                    <a:pt x="811" y="272"/>
                  </a:lnTo>
                  <a:lnTo>
                    <a:pt x="810" y="246"/>
                  </a:lnTo>
                  <a:lnTo>
                    <a:pt x="808" y="222"/>
                  </a:lnTo>
                  <a:lnTo>
                    <a:pt x="806" y="209"/>
                  </a:lnTo>
                  <a:lnTo>
                    <a:pt x="803" y="198"/>
                  </a:lnTo>
                  <a:lnTo>
                    <a:pt x="800" y="186"/>
                  </a:lnTo>
                  <a:lnTo>
                    <a:pt x="795" y="176"/>
                  </a:lnTo>
                  <a:lnTo>
                    <a:pt x="788" y="167"/>
                  </a:lnTo>
                  <a:lnTo>
                    <a:pt x="781" y="157"/>
                  </a:lnTo>
                  <a:lnTo>
                    <a:pt x="773" y="150"/>
                  </a:lnTo>
                  <a:lnTo>
                    <a:pt x="762" y="143"/>
                  </a:lnTo>
                  <a:lnTo>
                    <a:pt x="751" y="137"/>
                  </a:lnTo>
                  <a:lnTo>
                    <a:pt x="738" y="133"/>
                  </a:lnTo>
                  <a:lnTo>
                    <a:pt x="723" y="131"/>
                  </a:lnTo>
                  <a:lnTo>
                    <a:pt x="706" y="130"/>
                  </a:lnTo>
                  <a:lnTo>
                    <a:pt x="696" y="131"/>
                  </a:lnTo>
                  <a:lnTo>
                    <a:pt x="686" y="131"/>
                  </a:lnTo>
                  <a:lnTo>
                    <a:pt x="678" y="133"/>
                  </a:lnTo>
                  <a:lnTo>
                    <a:pt x="669" y="135"/>
                  </a:lnTo>
                  <a:lnTo>
                    <a:pt x="662" y="137"/>
                  </a:lnTo>
                  <a:lnTo>
                    <a:pt x="655" y="140"/>
                  </a:lnTo>
                  <a:lnTo>
                    <a:pt x="648" y="144"/>
                  </a:lnTo>
                  <a:lnTo>
                    <a:pt x="642" y="148"/>
                  </a:lnTo>
                  <a:lnTo>
                    <a:pt x="636" y="152"/>
                  </a:lnTo>
                  <a:lnTo>
                    <a:pt x="631" y="157"/>
                  </a:lnTo>
                  <a:lnTo>
                    <a:pt x="627" y="162"/>
                  </a:lnTo>
                  <a:lnTo>
                    <a:pt x="621" y="168"/>
                  </a:lnTo>
                  <a:lnTo>
                    <a:pt x="614" y="180"/>
                  </a:lnTo>
                  <a:lnTo>
                    <a:pt x="608" y="194"/>
                  </a:lnTo>
                  <a:lnTo>
                    <a:pt x="604" y="208"/>
                  </a:lnTo>
                  <a:lnTo>
                    <a:pt x="600" y="223"/>
                  </a:lnTo>
                  <a:lnTo>
                    <a:pt x="597" y="240"/>
                  </a:lnTo>
                  <a:lnTo>
                    <a:pt x="595" y="256"/>
                  </a:lnTo>
                  <a:lnTo>
                    <a:pt x="593" y="291"/>
                  </a:lnTo>
                  <a:lnTo>
                    <a:pt x="593" y="326"/>
                  </a:lnTo>
                  <a:lnTo>
                    <a:pt x="593" y="639"/>
                  </a:lnTo>
                  <a:lnTo>
                    <a:pt x="409" y="639"/>
                  </a:lnTo>
                  <a:lnTo>
                    <a:pt x="409" y="268"/>
                  </a:lnTo>
                  <a:lnTo>
                    <a:pt x="409" y="248"/>
                  </a:lnTo>
                  <a:lnTo>
                    <a:pt x="408" y="226"/>
                  </a:lnTo>
                  <a:lnTo>
                    <a:pt x="406" y="215"/>
                  </a:lnTo>
                  <a:lnTo>
                    <a:pt x="403" y="203"/>
                  </a:lnTo>
                  <a:lnTo>
                    <a:pt x="400" y="192"/>
                  </a:lnTo>
                  <a:lnTo>
                    <a:pt x="395" y="181"/>
                  </a:lnTo>
                  <a:lnTo>
                    <a:pt x="390" y="171"/>
                  </a:lnTo>
                  <a:lnTo>
                    <a:pt x="384" y="161"/>
                  </a:lnTo>
                  <a:lnTo>
                    <a:pt x="375" y="152"/>
                  </a:lnTo>
                  <a:lnTo>
                    <a:pt x="365" y="145"/>
                  </a:lnTo>
                  <a:lnTo>
                    <a:pt x="360" y="142"/>
                  </a:lnTo>
                  <a:lnTo>
                    <a:pt x="353" y="138"/>
                  </a:lnTo>
                  <a:lnTo>
                    <a:pt x="347" y="136"/>
                  </a:lnTo>
                  <a:lnTo>
                    <a:pt x="340" y="134"/>
                  </a:lnTo>
                  <a:lnTo>
                    <a:pt x="332" y="132"/>
                  </a:lnTo>
                  <a:lnTo>
                    <a:pt x="324" y="131"/>
                  </a:lnTo>
                  <a:lnTo>
                    <a:pt x="315" y="130"/>
                  </a:lnTo>
                  <a:lnTo>
                    <a:pt x="306" y="130"/>
                  </a:lnTo>
                  <a:lnTo>
                    <a:pt x="296" y="130"/>
                  </a:lnTo>
                  <a:lnTo>
                    <a:pt x="286" y="131"/>
                  </a:lnTo>
                  <a:lnTo>
                    <a:pt x="276" y="133"/>
                  </a:lnTo>
                  <a:lnTo>
                    <a:pt x="268" y="134"/>
                  </a:lnTo>
                  <a:lnTo>
                    <a:pt x="259" y="137"/>
                  </a:lnTo>
                  <a:lnTo>
                    <a:pt x="252" y="139"/>
                  </a:lnTo>
                  <a:lnTo>
                    <a:pt x="246" y="143"/>
                  </a:lnTo>
                  <a:lnTo>
                    <a:pt x="240" y="147"/>
                  </a:lnTo>
                  <a:lnTo>
                    <a:pt x="233" y="150"/>
                  </a:lnTo>
                  <a:lnTo>
                    <a:pt x="228" y="154"/>
                  </a:lnTo>
                  <a:lnTo>
                    <a:pt x="223" y="159"/>
                  </a:lnTo>
                  <a:lnTo>
                    <a:pt x="219" y="163"/>
                  </a:lnTo>
                  <a:lnTo>
                    <a:pt x="211" y="174"/>
                  </a:lnTo>
                  <a:lnTo>
                    <a:pt x="205" y="185"/>
                  </a:lnTo>
                  <a:lnTo>
                    <a:pt x="200" y="197"/>
                  </a:lnTo>
                  <a:lnTo>
                    <a:pt x="197" y="208"/>
                  </a:lnTo>
                  <a:lnTo>
                    <a:pt x="194" y="220"/>
                  </a:lnTo>
                  <a:lnTo>
                    <a:pt x="193" y="231"/>
                  </a:lnTo>
                  <a:lnTo>
                    <a:pt x="191" y="253"/>
                  </a:lnTo>
                  <a:lnTo>
                    <a:pt x="191" y="272"/>
                  </a:lnTo>
                  <a:lnTo>
                    <a:pt x="191" y="639"/>
                  </a:lnTo>
                  <a:lnTo>
                    <a:pt x="6" y="639"/>
                  </a:lnTo>
                  <a:lnTo>
                    <a:pt x="6" y="13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7" name="Freeform 30"/>
            <p:cNvSpPr>
              <a:spLocks noEditPoints="1"/>
            </p:cNvSpPr>
            <p:nvPr/>
          </p:nvSpPr>
          <p:spPr bwMode="auto">
            <a:xfrm>
              <a:off x="3252549" y="12125778"/>
              <a:ext cx="126198" cy="177707"/>
            </a:xfrm>
            <a:custGeom>
              <a:avLst/>
              <a:gdLst>
                <a:gd name="T0" fmla="*/ 267 w 643"/>
                <a:gd name="T1" fmla="*/ 403 h 894"/>
                <a:gd name="T2" fmla="*/ 320 w 643"/>
                <a:gd name="T3" fmla="*/ 400 h 894"/>
                <a:gd name="T4" fmla="*/ 351 w 643"/>
                <a:gd name="T5" fmla="*/ 395 h 894"/>
                <a:gd name="T6" fmla="*/ 379 w 643"/>
                <a:gd name="T7" fmla="*/ 386 h 894"/>
                <a:gd name="T8" fmla="*/ 405 w 643"/>
                <a:gd name="T9" fmla="*/ 369 h 894"/>
                <a:gd name="T10" fmla="*/ 415 w 643"/>
                <a:gd name="T11" fmla="*/ 359 h 894"/>
                <a:gd name="T12" fmla="*/ 426 w 643"/>
                <a:gd name="T13" fmla="*/ 345 h 894"/>
                <a:gd name="T14" fmla="*/ 433 w 643"/>
                <a:gd name="T15" fmla="*/ 329 h 894"/>
                <a:gd name="T16" fmla="*/ 439 w 643"/>
                <a:gd name="T17" fmla="*/ 312 h 894"/>
                <a:gd name="T18" fmla="*/ 442 w 643"/>
                <a:gd name="T19" fmla="*/ 290 h 894"/>
                <a:gd name="T20" fmla="*/ 444 w 643"/>
                <a:gd name="T21" fmla="*/ 266 h 894"/>
                <a:gd name="T22" fmla="*/ 443 w 643"/>
                <a:gd name="T23" fmla="*/ 245 h 894"/>
                <a:gd name="T24" fmla="*/ 439 w 643"/>
                <a:gd name="T25" fmla="*/ 226 h 894"/>
                <a:gd name="T26" fmla="*/ 434 w 643"/>
                <a:gd name="T27" fmla="*/ 209 h 894"/>
                <a:gd name="T28" fmla="*/ 427 w 643"/>
                <a:gd name="T29" fmla="*/ 196 h 894"/>
                <a:gd name="T30" fmla="*/ 418 w 643"/>
                <a:gd name="T31" fmla="*/ 184 h 894"/>
                <a:gd name="T32" fmla="*/ 409 w 643"/>
                <a:gd name="T33" fmla="*/ 174 h 894"/>
                <a:gd name="T34" fmla="*/ 386 w 643"/>
                <a:gd name="T35" fmla="*/ 160 h 894"/>
                <a:gd name="T36" fmla="*/ 360 w 643"/>
                <a:gd name="T37" fmla="*/ 151 h 894"/>
                <a:gd name="T38" fmla="*/ 334 w 643"/>
                <a:gd name="T39" fmla="*/ 147 h 894"/>
                <a:gd name="T40" fmla="*/ 287 w 643"/>
                <a:gd name="T41" fmla="*/ 145 h 894"/>
                <a:gd name="T42" fmla="*/ 190 w 643"/>
                <a:gd name="T43" fmla="*/ 403 h 894"/>
                <a:gd name="T44" fmla="*/ 277 w 643"/>
                <a:gd name="T45" fmla="*/ 0 h 894"/>
                <a:gd name="T46" fmla="*/ 369 w 643"/>
                <a:gd name="T47" fmla="*/ 3 h 894"/>
                <a:gd name="T48" fmla="*/ 412 w 643"/>
                <a:gd name="T49" fmla="*/ 7 h 894"/>
                <a:gd name="T50" fmla="*/ 453 w 643"/>
                <a:gd name="T51" fmla="*/ 15 h 894"/>
                <a:gd name="T52" fmla="*/ 490 w 643"/>
                <a:gd name="T53" fmla="*/ 28 h 894"/>
                <a:gd name="T54" fmla="*/ 526 w 643"/>
                <a:gd name="T55" fmla="*/ 45 h 894"/>
                <a:gd name="T56" fmla="*/ 558 w 643"/>
                <a:gd name="T57" fmla="*/ 68 h 894"/>
                <a:gd name="T58" fmla="*/ 587 w 643"/>
                <a:gd name="T59" fmla="*/ 98 h 894"/>
                <a:gd name="T60" fmla="*/ 604 w 643"/>
                <a:gd name="T61" fmla="*/ 120 h 894"/>
                <a:gd name="T62" fmla="*/ 617 w 643"/>
                <a:gd name="T63" fmla="*/ 142 h 894"/>
                <a:gd name="T64" fmla="*/ 626 w 643"/>
                <a:gd name="T65" fmla="*/ 164 h 894"/>
                <a:gd name="T66" fmla="*/ 633 w 643"/>
                <a:gd name="T67" fmla="*/ 185 h 894"/>
                <a:gd name="T68" fmla="*/ 641 w 643"/>
                <a:gd name="T69" fmla="*/ 227 h 894"/>
                <a:gd name="T70" fmla="*/ 643 w 643"/>
                <a:gd name="T71" fmla="*/ 265 h 894"/>
                <a:gd name="T72" fmla="*/ 641 w 643"/>
                <a:gd name="T73" fmla="*/ 303 h 894"/>
                <a:gd name="T74" fmla="*/ 634 w 643"/>
                <a:gd name="T75" fmla="*/ 340 h 894"/>
                <a:gd name="T76" fmla="*/ 625 w 643"/>
                <a:gd name="T77" fmla="*/ 374 h 894"/>
                <a:gd name="T78" fmla="*/ 612 w 643"/>
                <a:gd name="T79" fmla="*/ 406 h 894"/>
                <a:gd name="T80" fmla="*/ 596 w 643"/>
                <a:gd name="T81" fmla="*/ 435 h 894"/>
                <a:gd name="T82" fmla="*/ 576 w 643"/>
                <a:gd name="T83" fmla="*/ 461 h 894"/>
                <a:gd name="T84" fmla="*/ 554 w 643"/>
                <a:gd name="T85" fmla="*/ 484 h 894"/>
                <a:gd name="T86" fmla="*/ 528 w 643"/>
                <a:gd name="T87" fmla="*/ 503 h 894"/>
                <a:gd name="T88" fmla="*/ 503 w 643"/>
                <a:gd name="T89" fmla="*/ 517 h 894"/>
                <a:gd name="T90" fmla="*/ 476 w 643"/>
                <a:gd name="T91" fmla="*/ 528 h 894"/>
                <a:gd name="T92" fmla="*/ 448 w 643"/>
                <a:gd name="T93" fmla="*/ 535 h 894"/>
                <a:gd name="T94" fmla="*/ 419 w 643"/>
                <a:gd name="T95" fmla="*/ 540 h 894"/>
                <a:gd name="T96" fmla="*/ 367 w 643"/>
                <a:gd name="T97" fmla="*/ 544 h 894"/>
                <a:gd name="T98" fmla="*/ 326 w 643"/>
                <a:gd name="T99" fmla="*/ 545 h 894"/>
                <a:gd name="T100" fmla="*/ 195 w 643"/>
                <a:gd name="T101" fmla="*/ 894 h 894"/>
                <a:gd name="T102" fmla="*/ 0 w 643"/>
                <a:gd name="T103" fmla="*/ 0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3" h="894">
                  <a:moveTo>
                    <a:pt x="190" y="403"/>
                  </a:moveTo>
                  <a:lnTo>
                    <a:pt x="267" y="403"/>
                  </a:lnTo>
                  <a:lnTo>
                    <a:pt x="292" y="403"/>
                  </a:lnTo>
                  <a:lnTo>
                    <a:pt x="320" y="400"/>
                  </a:lnTo>
                  <a:lnTo>
                    <a:pt x="336" y="398"/>
                  </a:lnTo>
                  <a:lnTo>
                    <a:pt x="351" y="395"/>
                  </a:lnTo>
                  <a:lnTo>
                    <a:pt x="365" y="391"/>
                  </a:lnTo>
                  <a:lnTo>
                    <a:pt x="379" y="386"/>
                  </a:lnTo>
                  <a:lnTo>
                    <a:pt x="392" y="379"/>
                  </a:lnTo>
                  <a:lnTo>
                    <a:pt x="405" y="369"/>
                  </a:lnTo>
                  <a:lnTo>
                    <a:pt x="410" y="364"/>
                  </a:lnTo>
                  <a:lnTo>
                    <a:pt x="415" y="359"/>
                  </a:lnTo>
                  <a:lnTo>
                    <a:pt x="420" y="352"/>
                  </a:lnTo>
                  <a:lnTo>
                    <a:pt x="426" y="345"/>
                  </a:lnTo>
                  <a:lnTo>
                    <a:pt x="430" y="338"/>
                  </a:lnTo>
                  <a:lnTo>
                    <a:pt x="433" y="329"/>
                  </a:lnTo>
                  <a:lnTo>
                    <a:pt x="436" y="321"/>
                  </a:lnTo>
                  <a:lnTo>
                    <a:pt x="439" y="312"/>
                  </a:lnTo>
                  <a:lnTo>
                    <a:pt x="441" y="301"/>
                  </a:lnTo>
                  <a:lnTo>
                    <a:pt x="442" y="290"/>
                  </a:lnTo>
                  <a:lnTo>
                    <a:pt x="443" y="278"/>
                  </a:lnTo>
                  <a:lnTo>
                    <a:pt x="444" y="266"/>
                  </a:lnTo>
                  <a:lnTo>
                    <a:pt x="443" y="255"/>
                  </a:lnTo>
                  <a:lnTo>
                    <a:pt x="443" y="245"/>
                  </a:lnTo>
                  <a:lnTo>
                    <a:pt x="441" y="236"/>
                  </a:lnTo>
                  <a:lnTo>
                    <a:pt x="439" y="226"/>
                  </a:lnTo>
                  <a:lnTo>
                    <a:pt x="437" y="218"/>
                  </a:lnTo>
                  <a:lnTo>
                    <a:pt x="434" y="209"/>
                  </a:lnTo>
                  <a:lnTo>
                    <a:pt x="431" y="202"/>
                  </a:lnTo>
                  <a:lnTo>
                    <a:pt x="427" y="196"/>
                  </a:lnTo>
                  <a:lnTo>
                    <a:pt x="423" y="190"/>
                  </a:lnTo>
                  <a:lnTo>
                    <a:pt x="418" y="184"/>
                  </a:lnTo>
                  <a:lnTo>
                    <a:pt x="414" y="179"/>
                  </a:lnTo>
                  <a:lnTo>
                    <a:pt x="409" y="174"/>
                  </a:lnTo>
                  <a:lnTo>
                    <a:pt x="398" y="167"/>
                  </a:lnTo>
                  <a:lnTo>
                    <a:pt x="386" y="160"/>
                  </a:lnTo>
                  <a:lnTo>
                    <a:pt x="374" y="155"/>
                  </a:lnTo>
                  <a:lnTo>
                    <a:pt x="360" y="151"/>
                  </a:lnTo>
                  <a:lnTo>
                    <a:pt x="347" y="149"/>
                  </a:lnTo>
                  <a:lnTo>
                    <a:pt x="334" y="147"/>
                  </a:lnTo>
                  <a:lnTo>
                    <a:pt x="309" y="145"/>
                  </a:lnTo>
                  <a:lnTo>
                    <a:pt x="287" y="145"/>
                  </a:lnTo>
                  <a:lnTo>
                    <a:pt x="190" y="145"/>
                  </a:lnTo>
                  <a:lnTo>
                    <a:pt x="190" y="403"/>
                  </a:lnTo>
                  <a:close/>
                  <a:moveTo>
                    <a:pt x="0" y="0"/>
                  </a:moveTo>
                  <a:lnTo>
                    <a:pt x="277" y="0"/>
                  </a:lnTo>
                  <a:lnTo>
                    <a:pt x="325" y="1"/>
                  </a:lnTo>
                  <a:lnTo>
                    <a:pt x="369" y="3"/>
                  </a:lnTo>
                  <a:lnTo>
                    <a:pt x="391" y="5"/>
                  </a:lnTo>
                  <a:lnTo>
                    <a:pt x="412" y="7"/>
                  </a:lnTo>
                  <a:lnTo>
                    <a:pt x="433" y="11"/>
                  </a:lnTo>
                  <a:lnTo>
                    <a:pt x="453" y="15"/>
                  </a:lnTo>
                  <a:lnTo>
                    <a:pt x="473" y="21"/>
                  </a:lnTo>
                  <a:lnTo>
                    <a:pt x="490" y="28"/>
                  </a:lnTo>
                  <a:lnTo>
                    <a:pt x="509" y="35"/>
                  </a:lnTo>
                  <a:lnTo>
                    <a:pt x="526" y="45"/>
                  </a:lnTo>
                  <a:lnTo>
                    <a:pt x="543" y="56"/>
                  </a:lnTo>
                  <a:lnTo>
                    <a:pt x="558" y="68"/>
                  </a:lnTo>
                  <a:lnTo>
                    <a:pt x="574" y="82"/>
                  </a:lnTo>
                  <a:lnTo>
                    <a:pt x="587" y="98"/>
                  </a:lnTo>
                  <a:lnTo>
                    <a:pt x="596" y="108"/>
                  </a:lnTo>
                  <a:lnTo>
                    <a:pt x="604" y="120"/>
                  </a:lnTo>
                  <a:lnTo>
                    <a:pt x="610" y="130"/>
                  </a:lnTo>
                  <a:lnTo>
                    <a:pt x="617" y="142"/>
                  </a:lnTo>
                  <a:lnTo>
                    <a:pt x="622" y="152"/>
                  </a:lnTo>
                  <a:lnTo>
                    <a:pt x="626" y="164"/>
                  </a:lnTo>
                  <a:lnTo>
                    <a:pt x="630" y="175"/>
                  </a:lnTo>
                  <a:lnTo>
                    <a:pt x="633" y="185"/>
                  </a:lnTo>
                  <a:lnTo>
                    <a:pt x="637" y="207"/>
                  </a:lnTo>
                  <a:lnTo>
                    <a:pt x="641" y="227"/>
                  </a:lnTo>
                  <a:lnTo>
                    <a:pt x="642" y="247"/>
                  </a:lnTo>
                  <a:lnTo>
                    <a:pt x="643" y="265"/>
                  </a:lnTo>
                  <a:lnTo>
                    <a:pt x="642" y="285"/>
                  </a:lnTo>
                  <a:lnTo>
                    <a:pt x="641" y="303"/>
                  </a:lnTo>
                  <a:lnTo>
                    <a:pt x="639" y="322"/>
                  </a:lnTo>
                  <a:lnTo>
                    <a:pt x="634" y="340"/>
                  </a:lnTo>
                  <a:lnTo>
                    <a:pt x="630" y="358"/>
                  </a:lnTo>
                  <a:lnTo>
                    <a:pt x="625" y="374"/>
                  </a:lnTo>
                  <a:lnTo>
                    <a:pt x="619" y="390"/>
                  </a:lnTo>
                  <a:lnTo>
                    <a:pt x="612" y="406"/>
                  </a:lnTo>
                  <a:lnTo>
                    <a:pt x="604" y="421"/>
                  </a:lnTo>
                  <a:lnTo>
                    <a:pt x="596" y="435"/>
                  </a:lnTo>
                  <a:lnTo>
                    <a:pt x="586" y="448"/>
                  </a:lnTo>
                  <a:lnTo>
                    <a:pt x="576" y="461"/>
                  </a:lnTo>
                  <a:lnTo>
                    <a:pt x="566" y="473"/>
                  </a:lnTo>
                  <a:lnTo>
                    <a:pt x="554" y="484"/>
                  </a:lnTo>
                  <a:lnTo>
                    <a:pt x="542" y="494"/>
                  </a:lnTo>
                  <a:lnTo>
                    <a:pt x="528" y="503"/>
                  </a:lnTo>
                  <a:lnTo>
                    <a:pt x="515" y="510"/>
                  </a:lnTo>
                  <a:lnTo>
                    <a:pt x="503" y="517"/>
                  </a:lnTo>
                  <a:lnTo>
                    <a:pt x="489" y="523"/>
                  </a:lnTo>
                  <a:lnTo>
                    <a:pt x="476" y="528"/>
                  </a:lnTo>
                  <a:lnTo>
                    <a:pt x="461" y="532"/>
                  </a:lnTo>
                  <a:lnTo>
                    <a:pt x="448" y="535"/>
                  </a:lnTo>
                  <a:lnTo>
                    <a:pt x="434" y="538"/>
                  </a:lnTo>
                  <a:lnTo>
                    <a:pt x="419" y="540"/>
                  </a:lnTo>
                  <a:lnTo>
                    <a:pt x="393" y="543"/>
                  </a:lnTo>
                  <a:lnTo>
                    <a:pt x="367" y="544"/>
                  </a:lnTo>
                  <a:lnTo>
                    <a:pt x="344" y="545"/>
                  </a:lnTo>
                  <a:lnTo>
                    <a:pt x="326" y="545"/>
                  </a:lnTo>
                  <a:lnTo>
                    <a:pt x="195" y="545"/>
                  </a:lnTo>
                  <a:lnTo>
                    <a:pt x="195" y="894"/>
                  </a:lnTo>
                  <a:lnTo>
                    <a:pt x="0" y="894"/>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8" name="Freeform 31"/>
            <p:cNvSpPr>
              <a:spLocks noEditPoints="1"/>
            </p:cNvSpPr>
            <p:nvPr/>
          </p:nvSpPr>
          <p:spPr bwMode="auto">
            <a:xfrm>
              <a:off x="3252549" y="11829600"/>
              <a:ext cx="126198" cy="177707"/>
            </a:xfrm>
            <a:custGeom>
              <a:avLst/>
              <a:gdLst>
                <a:gd name="T0" fmla="*/ 267 w 643"/>
                <a:gd name="T1" fmla="*/ 403 h 893"/>
                <a:gd name="T2" fmla="*/ 320 w 643"/>
                <a:gd name="T3" fmla="*/ 401 h 893"/>
                <a:gd name="T4" fmla="*/ 351 w 643"/>
                <a:gd name="T5" fmla="*/ 396 h 893"/>
                <a:gd name="T6" fmla="*/ 379 w 643"/>
                <a:gd name="T7" fmla="*/ 386 h 893"/>
                <a:gd name="T8" fmla="*/ 405 w 643"/>
                <a:gd name="T9" fmla="*/ 369 h 893"/>
                <a:gd name="T10" fmla="*/ 415 w 643"/>
                <a:gd name="T11" fmla="*/ 359 h 893"/>
                <a:gd name="T12" fmla="*/ 426 w 643"/>
                <a:gd name="T13" fmla="*/ 345 h 893"/>
                <a:gd name="T14" fmla="*/ 433 w 643"/>
                <a:gd name="T15" fmla="*/ 330 h 893"/>
                <a:gd name="T16" fmla="*/ 439 w 643"/>
                <a:gd name="T17" fmla="*/ 311 h 893"/>
                <a:gd name="T18" fmla="*/ 442 w 643"/>
                <a:gd name="T19" fmla="*/ 290 h 893"/>
                <a:gd name="T20" fmla="*/ 444 w 643"/>
                <a:gd name="T21" fmla="*/ 266 h 893"/>
                <a:gd name="T22" fmla="*/ 443 w 643"/>
                <a:gd name="T23" fmla="*/ 245 h 893"/>
                <a:gd name="T24" fmla="*/ 439 w 643"/>
                <a:gd name="T25" fmla="*/ 226 h 893"/>
                <a:gd name="T26" fmla="*/ 434 w 643"/>
                <a:gd name="T27" fmla="*/ 210 h 893"/>
                <a:gd name="T28" fmla="*/ 427 w 643"/>
                <a:gd name="T29" fmla="*/ 196 h 893"/>
                <a:gd name="T30" fmla="*/ 418 w 643"/>
                <a:gd name="T31" fmla="*/ 185 h 893"/>
                <a:gd name="T32" fmla="*/ 409 w 643"/>
                <a:gd name="T33" fmla="*/ 174 h 893"/>
                <a:gd name="T34" fmla="*/ 386 w 643"/>
                <a:gd name="T35" fmla="*/ 160 h 893"/>
                <a:gd name="T36" fmla="*/ 360 w 643"/>
                <a:gd name="T37" fmla="*/ 151 h 893"/>
                <a:gd name="T38" fmla="*/ 334 w 643"/>
                <a:gd name="T39" fmla="*/ 147 h 893"/>
                <a:gd name="T40" fmla="*/ 287 w 643"/>
                <a:gd name="T41" fmla="*/ 145 h 893"/>
                <a:gd name="T42" fmla="*/ 190 w 643"/>
                <a:gd name="T43" fmla="*/ 403 h 893"/>
                <a:gd name="T44" fmla="*/ 277 w 643"/>
                <a:gd name="T45" fmla="*/ 0 h 893"/>
                <a:gd name="T46" fmla="*/ 369 w 643"/>
                <a:gd name="T47" fmla="*/ 3 h 893"/>
                <a:gd name="T48" fmla="*/ 412 w 643"/>
                <a:gd name="T49" fmla="*/ 7 h 893"/>
                <a:gd name="T50" fmla="*/ 453 w 643"/>
                <a:gd name="T51" fmla="*/ 16 h 893"/>
                <a:gd name="T52" fmla="*/ 490 w 643"/>
                <a:gd name="T53" fmla="*/ 28 h 893"/>
                <a:gd name="T54" fmla="*/ 526 w 643"/>
                <a:gd name="T55" fmla="*/ 45 h 893"/>
                <a:gd name="T56" fmla="*/ 558 w 643"/>
                <a:gd name="T57" fmla="*/ 68 h 893"/>
                <a:gd name="T58" fmla="*/ 587 w 643"/>
                <a:gd name="T59" fmla="*/ 98 h 893"/>
                <a:gd name="T60" fmla="*/ 604 w 643"/>
                <a:gd name="T61" fmla="*/ 120 h 893"/>
                <a:gd name="T62" fmla="*/ 617 w 643"/>
                <a:gd name="T63" fmla="*/ 142 h 893"/>
                <a:gd name="T64" fmla="*/ 626 w 643"/>
                <a:gd name="T65" fmla="*/ 164 h 893"/>
                <a:gd name="T66" fmla="*/ 633 w 643"/>
                <a:gd name="T67" fmla="*/ 186 h 893"/>
                <a:gd name="T68" fmla="*/ 641 w 643"/>
                <a:gd name="T69" fmla="*/ 228 h 893"/>
                <a:gd name="T70" fmla="*/ 643 w 643"/>
                <a:gd name="T71" fmla="*/ 265 h 893"/>
                <a:gd name="T72" fmla="*/ 641 w 643"/>
                <a:gd name="T73" fmla="*/ 304 h 893"/>
                <a:gd name="T74" fmla="*/ 634 w 643"/>
                <a:gd name="T75" fmla="*/ 340 h 893"/>
                <a:gd name="T76" fmla="*/ 625 w 643"/>
                <a:gd name="T77" fmla="*/ 375 h 893"/>
                <a:gd name="T78" fmla="*/ 612 w 643"/>
                <a:gd name="T79" fmla="*/ 406 h 893"/>
                <a:gd name="T80" fmla="*/ 596 w 643"/>
                <a:gd name="T81" fmla="*/ 435 h 893"/>
                <a:gd name="T82" fmla="*/ 576 w 643"/>
                <a:gd name="T83" fmla="*/ 461 h 893"/>
                <a:gd name="T84" fmla="*/ 554 w 643"/>
                <a:gd name="T85" fmla="*/ 484 h 893"/>
                <a:gd name="T86" fmla="*/ 528 w 643"/>
                <a:gd name="T87" fmla="*/ 503 h 893"/>
                <a:gd name="T88" fmla="*/ 503 w 643"/>
                <a:gd name="T89" fmla="*/ 518 h 893"/>
                <a:gd name="T90" fmla="*/ 476 w 643"/>
                <a:gd name="T91" fmla="*/ 528 h 893"/>
                <a:gd name="T92" fmla="*/ 448 w 643"/>
                <a:gd name="T93" fmla="*/ 535 h 893"/>
                <a:gd name="T94" fmla="*/ 419 w 643"/>
                <a:gd name="T95" fmla="*/ 541 h 893"/>
                <a:gd name="T96" fmla="*/ 367 w 643"/>
                <a:gd name="T97" fmla="*/ 545 h 893"/>
                <a:gd name="T98" fmla="*/ 326 w 643"/>
                <a:gd name="T99" fmla="*/ 546 h 893"/>
                <a:gd name="T100" fmla="*/ 195 w 643"/>
                <a:gd name="T101" fmla="*/ 893 h 893"/>
                <a:gd name="T102" fmla="*/ 0 w 643"/>
                <a:gd name="T103" fmla="*/ 0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3" h="893">
                  <a:moveTo>
                    <a:pt x="190" y="403"/>
                  </a:moveTo>
                  <a:lnTo>
                    <a:pt x="267" y="403"/>
                  </a:lnTo>
                  <a:lnTo>
                    <a:pt x="292" y="403"/>
                  </a:lnTo>
                  <a:lnTo>
                    <a:pt x="320" y="401"/>
                  </a:lnTo>
                  <a:lnTo>
                    <a:pt x="336" y="399"/>
                  </a:lnTo>
                  <a:lnTo>
                    <a:pt x="351" y="396"/>
                  </a:lnTo>
                  <a:lnTo>
                    <a:pt x="365" y="391"/>
                  </a:lnTo>
                  <a:lnTo>
                    <a:pt x="379" y="386"/>
                  </a:lnTo>
                  <a:lnTo>
                    <a:pt x="392" y="379"/>
                  </a:lnTo>
                  <a:lnTo>
                    <a:pt x="405" y="369"/>
                  </a:lnTo>
                  <a:lnTo>
                    <a:pt x="410" y="364"/>
                  </a:lnTo>
                  <a:lnTo>
                    <a:pt x="415" y="359"/>
                  </a:lnTo>
                  <a:lnTo>
                    <a:pt x="420" y="352"/>
                  </a:lnTo>
                  <a:lnTo>
                    <a:pt x="426" y="345"/>
                  </a:lnTo>
                  <a:lnTo>
                    <a:pt x="430" y="338"/>
                  </a:lnTo>
                  <a:lnTo>
                    <a:pt x="433" y="330"/>
                  </a:lnTo>
                  <a:lnTo>
                    <a:pt x="436" y="320"/>
                  </a:lnTo>
                  <a:lnTo>
                    <a:pt x="439" y="311"/>
                  </a:lnTo>
                  <a:lnTo>
                    <a:pt x="441" y="302"/>
                  </a:lnTo>
                  <a:lnTo>
                    <a:pt x="442" y="290"/>
                  </a:lnTo>
                  <a:lnTo>
                    <a:pt x="443" y="279"/>
                  </a:lnTo>
                  <a:lnTo>
                    <a:pt x="444" y="266"/>
                  </a:lnTo>
                  <a:lnTo>
                    <a:pt x="443" y="256"/>
                  </a:lnTo>
                  <a:lnTo>
                    <a:pt x="443" y="245"/>
                  </a:lnTo>
                  <a:lnTo>
                    <a:pt x="441" y="235"/>
                  </a:lnTo>
                  <a:lnTo>
                    <a:pt x="439" y="226"/>
                  </a:lnTo>
                  <a:lnTo>
                    <a:pt x="437" y="218"/>
                  </a:lnTo>
                  <a:lnTo>
                    <a:pt x="434" y="210"/>
                  </a:lnTo>
                  <a:lnTo>
                    <a:pt x="431" y="202"/>
                  </a:lnTo>
                  <a:lnTo>
                    <a:pt x="427" y="196"/>
                  </a:lnTo>
                  <a:lnTo>
                    <a:pt x="423" y="190"/>
                  </a:lnTo>
                  <a:lnTo>
                    <a:pt x="418" y="185"/>
                  </a:lnTo>
                  <a:lnTo>
                    <a:pt x="414" y="179"/>
                  </a:lnTo>
                  <a:lnTo>
                    <a:pt x="409" y="174"/>
                  </a:lnTo>
                  <a:lnTo>
                    <a:pt x="398" y="167"/>
                  </a:lnTo>
                  <a:lnTo>
                    <a:pt x="386" y="160"/>
                  </a:lnTo>
                  <a:lnTo>
                    <a:pt x="374" y="155"/>
                  </a:lnTo>
                  <a:lnTo>
                    <a:pt x="360" y="151"/>
                  </a:lnTo>
                  <a:lnTo>
                    <a:pt x="347" y="148"/>
                  </a:lnTo>
                  <a:lnTo>
                    <a:pt x="334" y="147"/>
                  </a:lnTo>
                  <a:lnTo>
                    <a:pt x="309" y="145"/>
                  </a:lnTo>
                  <a:lnTo>
                    <a:pt x="287" y="145"/>
                  </a:lnTo>
                  <a:lnTo>
                    <a:pt x="190" y="145"/>
                  </a:lnTo>
                  <a:lnTo>
                    <a:pt x="190" y="403"/>
                  </a:lnTo>
                  <a:close/>
                  <a:moveTo>
                    <a:pt x="0" y="0"/>
                  </a:moveTo>
                  <a:lnTo>
                    <a:pt x="277" y="0"/>
                  </a:lnTo>
                  <a:lnTo>
                    <a:pt x="325" y="1"/>
                  </a:lnTo>
                  <a:lnTo>
                    <a:pt x="369" y="3"/>
                  </a:lnTo>
                  <a:lnTo>
                    <a:pt x="391" y="5"/>
                  </a:lnTo>
                  <a:lnTo>
                    <a:pt x="412" y="7"/>
                  </a:lnTo>
                  <a:lnTo>
                    <a:pt x="433" y="11"/>
                  </a:lnTo>
                  <a:lnTo>
                    <a:pt x="453" y="16"/>
                  </a:lnTo>
                  <a:lnTo>
                    <a:pt x="473" y="21"/>
                  </a:lnTo>
                  <a:lnTo>
                    <a:pt x="490" y="28"/>
                  </a:lnTo>
                  <a:lnTo>
                    <a:pt x="509" y="35"/>
                  </a:lnTo>
                  <a:lnTo>
                    <a:pt x="526" y="45"/>
                  </a:lnTo>
                  <a:lnTo>
                    <a:pt x="543" y="55"/>
                  </a:lnTo>
                  <a:lnTo>
                    <a:pt x="558" y="68"/>
                  </a:lnTo>
                  <a:lnTo>
                    <a:pt x="574" y="82"/>
                  </a:lnTo>
                  <a:lnTo>
                    <a:pt x="587" y="98"/>
                  </a:lnTo>
                  <a:lnTo>
                    <a:pt x="596" y="109"/>
                  </a:lnTo>
                  <a:lnTo>
                    <a:pt x="604" y="120"/>
                  </a:lnTo>
                  <a:lnTo>
                    <a:pt x="610" y="130"/>
                  </a:lnTo>
                  <a:lnTo>
                    <a:pt x="617" y="142"/>
                  </a:lnTo>
                  <a:lnTo>
                    <a:pt x="622" y="152"/>
                  </a:lnTo>
                  <a:lnTo>
                    <a:pt x="626" y="164"/>
                  </a:lnTo>
                  <a:lnTo>
                    <a:pt x="630" y="174"/>
                  </a:lnTo>
                  <a:lnTo>
                    <a:pt x="633" y="186"/>
                  </a:lnTo>
                  <a:lnTo>
                    <a:pt x="637" y="207"/>
                  </a:lnTo>
                  <a:lnTo>
                    <a:pt x="641" y="228"/>
                  </a:lnTo>
                  <a:lnTo>
                    <a:pt x="642" y="247"/>
                  </a:lnTo>
                  <a:lnTo>
                    <a:pt x="643" y="265"/>
                  </a:lnTo>
                  <a:lnTo>
                    <a:pt x="642" y="285"/>
                  </a:lnTo>
                  <a:lnTo>
                    <a:pt x="641" y="304"/>
                  </a:lnTo>
                  <a:lnTo>
                    <a:pt x="639" y="322"/>
                  </a:lnTo>
                  <a:lnTo>
                    <a:pt x="634" y="340"/>
                  </a:lnTo>
                  <a:lnTo>
                    <a:pt x="630" y="357"/>
                  </a:lnTo>
                  <a:lnTo>
                    <a:pt x="625" y="375"/>
                  </a:lnTo>
                  <a:lnTo>
                    <a:pt x="619" y="390"/>
                  </a:lnTo>
                  <a:lnTo>
                    <a:pt x="612" y="406"/>
                  </a:lnTo>
                  <a:lnTo>
                    <a:pt x="604" y="421"/>
                  </a:lnTo>
                  <a:lnTo>
                    <a:pt x="596" y="435"/>
                  </a:lnTo>
                  <a:lnTo>
                    <a:pt x="586" y="449"/>
                  </a:lnTo>
                  <a:lnTo>
                    <a:pt x="576" y="461"/>
                  </a:lnTo>
                  <a:lnTo>
                    <a:pt x="566" y="473"/>
                  </a:lnTo>
                  <a:lnTo>
                    <a:pt x="554" y="484"/>
                  </a:lnTo>
                  <a:lnTo>
                    <a:pt x="542" y="494"/>
                  </a:lnTo>
                  <a:lnTo>
                    <a:pt x="528" y="503"/>
                  </a:lnTo>
                  <a:lnTo>
                    <a:pt x="515" y="510"/>
                  </a:lnTo>
                  <a:lnTo>
                    <a:pt x="503" y="518"/>
                  </a:lnTo>
                  <a:lnTo>
                    <a:pt x="489" y="523"/>
                  </a:lnTo>
                  <a:lnTo>
                    <a:pt x="476" y="528"/>
                  </a:lnTo>
                  <a:lnTo>
                    <a:pt x="461" y="531"/>
                  </a:lnTo>
                  <a:lnTo>
                    <a:pt x="448" y="535"/>
                  </a:lnTo>
                  <a:lnTo>
                    <a:pt x="434" y="537"/>
                  </a:lnTo>
                  <a:lnTo>
                    <a:pt x="419" y="541"/>
                  </a:lnTo>
                  <a:lnTo>
                    <a:pt x="393" y="543"/>
                  </a:lnTo>
                  <a:lnTo>
                    <a:pt x="367" y="545"/>
                  </a:lnTo>
                  <a:lnTo>
                    <a:pt x="344" y="546"/>
                  </a:lnTo>
                  <a:lnTo>
                    <a:pt x="326" y="546"/>
                  </a:lnTo>
                  <a:lnTo>
                    <a:pt x="195" y="546"/>
                  </a:lnTo>
                  <a:lnTo>
                    <a:pt x="195" y="893"/>
                  </a:lnTo>
                  <a:lnTo>
                    <a:pt x="0" y="893"/>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19" name="Freeform 32"/>
            <p:cNvSpPr>
              <a:spLocks noEditPoints="1"/>
            </p:cNvSpPr>
            <p:nvPr/>
          </p:nvSpPr>
          <p:spPr bwMode="auto">
            <a:xfrm>
              <a:off x="3396775" y="12177287"/>
              <a:ext cx="113320" cy="128773"/>
            </a:xfrm>
            <a:custGeom>
              <a:avLst/>
              <a:gdLst>
                <a:gd name="T0" fmla="*/ 182 w 570"/>
                <a:gd name="T1" fmla="*/ 475 h 660"/>
                <a:gd name="T2" fmla="*/ 195 w 570"/>
                <a:gd name="T3" fmla="*/ 505 h 660"/>
                <a:gd name="T4" fmla="*/ 220 w 570"/>
                <a:gd name="T5" fmla="*/ 528 h 660"/>
                <a:gd name="T6" fmla="*/ 257 w 570"/>
                <a:gd name="T7" fmla="*/ 540 h 660"/>
                <a:gd name="T8" fmla="*/ 303 w 570"/>
                <a:gd name="T9" fmla="*/ 534 h 660"/>
                <a:gd name="T10" fmla="*/ 339 w 570"/>
                <a:gd name="T11" fmla="*/ 511 h 660"/>
                <a:gd name="T12" fmla="*/ 361 w 570"/>
                <a:gd name="T13" fmla="*/ 481 h 660"/>
                <a:gd name="T14" fmla="*/ 374 w 570"/>
                <a:gd name="T15" fmla="*/ 447 h 660"/>
                <a:gd name="T16" fmla="*/ 381 w 570"/>
                <a:gd name="T17" fmla="*/ 374 h 660"/>
                <a:gd name="T18" fmla="*/ 318 w 570"/>
                <a:gd name="T19" fmla="*/ 349 h 660"/>
                <a:gd name="T20" fmla="*/ 250 w 570"/>
                <a:gd name="T21" fmla="*/ 362 h 660"/>
                <a:gd name="T22" fmla="*/ 202 w 570"/>
                <a:gd name="T23" fmla="*/ 392 h 660"/>
                <a:gd name="T24" fmla="*/ 180 w 570"/>
                <a:gd name="T25" fmla="*/ 437 h 660"/>
                <a:gd name="T26" fmla="*/ 401 w 570"/>
                <a:gd name="T27" fmla="*/ 618 h 660"/>
                <a:gd name="T28" fmla="*/ 385 w 570"/>
                <a:gd name="T29" fmla="*/ 576 h 660"/>
                <a:gd name="T30" fmla="*/ 331 w 570"/>
                <a:gd name="T31" fmla="*/ 626 h 660"/>
                <a:gd name="T32" fmla="*/ 279 w 570"/>
                <a:gd name="T33" fmla="*/ 651 h 660"/>
                <a:gd name="T34" fmla="*/ 227 w 570"/>
                <a:gd name="T35" fmla="*/ 660 h 660"/>
                <a:gd name="T36" fmla="*/ 165 w 570"/>
                <a:gd name="T37" fmla="*/ 657 h 660"/>
                <a:gd name="T38" fmla="*/ 118 w 570"/>
                <a:gd name="T39" fmla="*/ 647 h 660"/>
                <a:gd name="T40" fmla="*/ 65 w 570"/>
                <a:gd name="T41" fmla="*/ 619 h 660"/>
                <a:gd name="T42" fmla="*/ 36 w 570"/>
                <a:gd name="T43" fmla="*/ 588 h 660"/>
                <a:gd name="T44" fmla="*/ 8 w 570"/>
                <a:gd name="T45" fmla="*/ 528 h 660"/>
                <a:gd name="T46" fmla="*/ 0 w 570"/>
                <a:gd name="T47" fmla="*/ 462 h 660"/>
                <a:gd name="T48" fmla="*/ 8 w 570"/>
                <a:gd name="T49" fmla="*/ 415 h 660"/>
                <a:gd name="T50" fmla="*/ 32 w 570"/>
                <a:gd name="T51" fmla="*/ 363 h 660"/>
                <a:gd name="T52" fmla="*/ 79 w 570"/>
                <a:gd name="T53" fmla="*/ 311 h 660"/>
                <a:gd name="T54" fmla="*/ 148 w 570"/>
                <a:gd name="T55" fmla="*/ 271 h 660"/>
                <a:gd name="T56" fmla="*/ 229 w 570"/>
                <a:gd name="T57" fmla="*/ 252 h 660"/>
                <a:gd name="T58" fmla="*/ 356 w 570"/>
                <a:gd name="T59" fmla="*/ 243 h 660"/>
                <a:gd name="T60" fmla="*/ 378 w 570"/>
                <a:gd name="T61" fmla="*/ 185 h 660"/>
                <a:gd name="T62" fmla="*/ 369 w 570"/>
                <a:gd name="T63" fmla="*/ 151 h 660"/>
                <a:gd name="T64" fmla="*/ 350 w 570"/>
                <a:gd name="T65" fmla="*/ 127 h 660"/>
                <a:gd name="T66" fmla="*/ 320 w 570"/>
                <a:gd name="T67" fmla="*/ 112 h 660"/>
                <a:gd name="T68" fmla="*/ 281 w 570"/>
                <a:gd name="T69" fmla="*/ 109 h 660"/>
                <a:gd name="T70" fmla="*/ 243 w 570"/>
                <a:gd name="T71" fmla="*/ 121 h 660"/>
                <a:gd name="T72" fmla="*/ 216 w 570"/>
                <a:gd name="T73" fmla="*/ 150 h 660"/>
                <a:gd name="T74" fmla="*/ 208 w 570"/>
                <a:gd name="T75" fmla="*/ 186 h 660"/>
                <a:gd name="T76" fmla="*/ 30 w 570"/>
                <a:gd name="T77" fmla="*/ 168 h 660"/>
                <a:gd name="T78" fmla="*/ 47 w 570"/>
                <a:gd name="T79" fmla="*/ 110 h 660"/>
                <a:gd name="T80" fmla="*/ 76 w 570"/>
                <a:gd name="T81" fmla="*/ 69 h 660"/>
                <a:gd name="T82" fmla="*/ 120 w 570"/>
                <a:gd name="T83" fmla="*/ 37 h 660"/>
                <a:gd name="T84" fmla="*/ 167 w 570"/>
                <a:gd name="T85" fmla="*/ 17 h 660"/>
                <a:gd name="T86" fmla="*/ 241 w 570"/>
                <a:gd name="T87" fmla="*/ 2 h 660"/>
                <a:gd name="T88" fmla="*/ 336 w 570"/>
                <a:gd name="T89" fmla="*/ 2 h 660"/>
                <a:gd name="T90" fmla="*/ 396 w 570"/>
                <a:gd name="T91" fmla="*/ 13 h 660"/>
                <a:gd name="T92" fmla="*/ 457 w 570"/>
                <a:gd name="T93" fmla="*/ 38 h 660"/>
                <a:gd name="T94" fmla="*/ 510 w 570"/>
                <a:gd name="T95" fmla="*/ 80 h 660"/>
                <a:gd name="T96" fmla="*/ 535 w 570"/>
                <a:gd name="T97" fmla="*/ 122 h 660"/>
                <a:gd name="T98" fmla="*/ 548 w 570"/>
                <a:gd name="T99" fmla="*/ 166 h 660"/>
                <a:gd name="T100" fmla="*/ 554 w 570"/>
                <a:gd name="T101" fmla="*/ 234 h 660"/>
                <a:gd name="T102" fmla="*/ 557 w 570"/>
                <a:gd name="T103" fmla="*/ 546 h 660"/>
                <a:gd name="T104" fmla="*/ 567 w 570"/>
                <a:gd name="T105" fmla="*/ 625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0" h="660">
                  <a:moveTo>
                    <a:pt x="179" y="451"/>
                  </a:moveTo>
                  <a:lnTo>
                    <a:pt x="179" y="459"/>
                  </a:lnTo>
                  <a:lnTo>
                    <a:pt x="180" y="467"/>
                  </a:lnTo>
                  <a:lnTo>
                    <a:pt x="182" y="475"/>
                  </a:lnTo>
                  <a:lnTo>
                    <a:pt x="184" y="482"/>
                  </a:lnTo>
                  <a:lnTo>
                    <a:pt x="187" y="491"/>
                  </a:lnTo>
                  <a:lnTo>
                    <a:pt x="191" y="498"/>
                  </a:lnTo>
                  <a:lnTo>
                    <a:pt x="195" y="505"/>
                  </a:lnTo>
                  <a:lnTo>
                    <a:pt x="201" y="511"/>
                  </a:lnTo>
                  <a:lnTo>
                    <a:pt x="207" y="518"/>
                  </a:lnTo>
                  <a:lnTo>
                    <a:pt x="213" y="523"/>
                  </a:lnTo>
                  <a:lnTo>
                    <a:pt x="220" y="528"/>
                  </a:lnTo>
                  <a:lnTo>
                    <a:pt x="229" y="532"/>
                  </a:lnTo>
                  <a:lnTo>
                    <a:pt x="237" y="535"/>
                  </a:lnTo>
                  <a:lnTo>
                    <a:pt x="247" y="539"/>
                  </a:lnTo>
                  <a:lnTo>
                    <a:pt x="257" y="540"/>
                  </a:lnTo>
                  <a:lnTo>
                    <a:pt x="267" y="541"/>
                  </a:lnTo>
                  <a:lnTo>
                    <a:pt x="280" y="540"/>
                  </a:lnTo>
                  <a:lnTo>
                    <a:pt x="292" y="538"/>
                  </a:lnTo>
                  <a:lnTo>
                    <a:pt x="303" y="534"/>
                  </a:lnTo>
                  <a:lnTo>
                    <a:pt x="313" y="530"/>
                  </a:lnTo>
                  <a:lnTo>
                    <a:pt x="323" y="525"/>
                  </a:lnTo>
                  <a:lnTo>
                    <a:pt x="331" y="519"/>
                  </a:lnTo>
                  <a:lnTo>
                    <a:pt x="339" y="511"/>
                  </a:lnTo>
                  <a:lnTo>
                    <a:pt x="346" y="504"/>
                  </a:lnTo>
                  <a:lnTo>
                    <a:pt x="352" y="497"/>
                  </a:lnTo>
                  <a:lnTo>
                    <a:pt x="357" y="490"/>
                  </a:lnTo>
                  <a:lnTo>
                    <a:pt x="361" y="481"/>
                  </a:lnTo>
                  <a:lnTo>
                    <a:pt x="365" y="473"/>
                  </a:lnTo>
                  <a:lnTo>
                    <a:pt x="369" y="464"/>
                  </a:lnTo>
                  <a:lnTo>
                    <a:pt x="372" y="455"/>
                  </a:lnTo>
                  <a:lnTo>
                    <a:pt x="374" y="447"/>
                  </a:lnTo>
                  <a:lnTo>
                    <a:pt x="376" y="437"/>
                  </a:lnTo>
                  <a:lnTo>
                    <a:pt x="378" y="418"/>
                  </a:lnTo>
                  <a:lnTo>
                    <a:pt x="380" y="397"/>
                  </a:lnTo>
                  <a:lnTo>
                    <a:pt x="381" y="374"/>
                  </a:lnTo>
                  <a:lnTo>
                    <a:pt x="381" y="349"/>
                  </a:lnTo>
                  <a:lnTo>
                    <a:pt x="359" y="348"/>
                  </a:lnTo>
                  <a:lnTo>
                    <a:pt x="338" y="348"/>
                  </a:lnTo>
                  <a:lnTo>
                    <a:pt x="318" y="349"/>
                  </a:lnTo>
                  <a:lnTo>
                    <a:pt x="300" y="351"/>
                  </a:lnTo>
                  <a:lnTo>
                    <a:pt x="282" y="354"/>
                  </a:lnTo>
                  <a:lnTo>
                    <a:pt x="265" y="357"/>
                  </a:lnTo>
                  <a:lnTo>
                    <a:pt x="250" y="362"/>
                  </a:lnTo>
                  <a:lnTo>
                    <a:pt x="236" y="368"/>
                  </a:lnTo>
                  <a:lnTo>
                    <a:pt x="223" y="376"/>
                  </a:lnTo>
                  <a:lnTo>
                    <a:pt x="212" y="383"/>
                  </a:lnTo>
                  <a:lnTo>
                    <a:pt x="202" y="392"/>
                  </a:lnTo>
                  <a:lnTo>
                    <a:pt x="194" y="402"/>
                  </a:lnTo>
                  <a:lnTo>
                    <a:pt x="187" y="413"/>
                  </a:lnTo>
                  <a:lnTo>
                    <a:pt x="183" y="425"/>
                  </a:lnTo>
                  <a:lnTo>
                    <a:pt x="180" y="437"/>
                  </a:lnTo>
                  <a:lnTo>
                    <a:pt x="179" y="451"/>
                  </a:lnTo>
                  <a:lnTo>
                    <a:pt x="179" y="451"/>
                  </a:lnTo>
                  <a:close/>
                  <a:moveTo>
                    <a:pt x="404" y="645"/>
                  </a:moveTo>
                  <a:lnTo>
                    <a:pt x="401" y="618"/>
                  </a:lnTo>
                  <a:lnTo>
                    <a:pt x="399" y="594"/>
                  </a:lnTo>
                  <a:lnTo>
                    <a:pt x="399" y="575"/>
                  </a:lnTo>
                  <a:lnTo>
                    <a:pt x="399" y="558"/>
                  </a:lnTo>
                  <a:lnTo>
                    <a:pt x="385" y="576"/>
                  </a:lnTo>
                  <a:lnTo>
                    <a:pt x="372" y="592"/>
                  </a:lnTo>
                  <a:lnTo>
                    <a:pt x="358" y="605"/>
                  </a:lnTo>
                  <a:lnTo>
                    <a:pt x="345" y="617"/>
                  </a:lnTo>
                  <a:lnTo>
                    <a:pt x="331" y="626"/>
                  </a:lnTo>
                  <a:lnTo>
                    <a:pt x="317" y="635"/>
                  </a:lnTo>
                  <a:lnTo>
                    <a:pt x="305" y="642"/>
                  </a:lnTo>
                  <a:lnTo>
                    <a:pt x="291" y="647"/>
                  </a:lnTo>
                  <a:lnTo>
                    <a:pt x="279" y="651"/>
                  </a:lnTo>
                  <a:lnTo>
                    <a:pt x="267" y="654"/>
                  </a:lnTo>
                  <a:lnTo>
                    <a:pt x="256" y="657"/>
                  </a:lnTo>
                  <a:lnTo>
                    <a:pt x="245" y="658"/>
                  </a:lnTo>
                  <a:lnTo>
                    <a:pt x="227" y="660"/>
                  </a:lnTo>
                  <a:lnTo>
                    <a:pt x="211" y="660"/>
                  </a:lnTo>
                  <a:lnTo>
                    <a:pt x="194" y="659"/>
                  </a:lnTo>
                  <a:lnTo>
                    <a:pt x="180" y="659"/>
                  </a:lnTo>
                  <a:lnTo>
                    <a:pt x="165" y="657"/>
                  </a:lnTo>
                  <a:lnTo>
                    <a:pt x="152" y="654"/>
                  </a:lnTo>
                  <a:lnTo>
                    <a:pt x="140" y="652"/>
                  </a:lnTo>
                  <a:lnTo>
                    <a:pt x="129" y="650"/>
                  </a:lnTo>
                  <a:lnTo>
                    <a:pt x="118" y="647"/>
                  </a:lnTo>
                  <a:lnTo>
                    <a:pt x="109" y="643"/>
                  </a:lnTo>
                  <a:lnTo>
                    <a:pt x="91" y="636"/>
                  </a:lnTo>
                  <a:lnTo>
                    <a:pt x="77" y="627"/>
                  </a:lnTo>
                  <a:lnTo>
                    <a:pt x="65" y="619"/>
                  </a:lnTo>
                  <a:lnTo>
                    <a:pt x="55" y="610"/>
                  </a:lnTo>
                  <a:lnTo>
                    <a:pt x="48" y="602"/>
                  </a:lnTo>
                  <a:lnTo>
                    <a:pt x="42" y="595"/>
                  </a:lnTo>
                  <a:lnTo>
                    <a:pt x="36" y="588"/>
                  </a:lnTo>
                  <a:lnTo>
                    <a:pt x="31" y="579"/>
                  </a:lnTo>
                  <a:lnTo>
                    <a:pt x="21" y="563"/>
                  </a:lnTo>
                  <a:lnTo>
                    <a:pt x="14" y="546"/>
                  </a:lnTo>
                  <a:lnTo>
                    <a:pt x="8" y="528"/>
                  </a:lnTo>
                  <a:lnTo>
                    <a:pt x="3" y="509"/>
                  </a:lnTo>
                  <a:lnTo>
                    <a:pt x="1" y="491"/>
                  </a:lnTo>
                  <a:lnTo>
                    <a:pt x="0" y="472"/>
                  </a:lnTo>
                  <a:lnTo>
                    <a:pt x="0" y="462"/>
                  </a:lnTo>
                  <a:lnTo>
                    <a:pt x="1" y="452"/>
                  </a:lnTo>
                  <a:lnTo>
                    <a:pt x="2" y="440"/>
                  </a:lnTo>
                  <a:lnTo>
                    <a:pt x="4" y="428"/>
                  </a:lnTo>
                  <a:lnTo>
                    <a:pt x="8" y="415"/>
                  </a:lnTo>
                  <a:lnTo>
                    <a:pt x="12" y="403"/>
                  </a:lnTo>
                  <a:lnTo>
                    <a:pt x="17" y="389"/>
                  </a:lnTo>
                  <a:lnTo>
                    <a:pt x="23" y="376"/>
                  </a:lnTo>
                  <a:lnTo>
                    <a:pt x="32" y="363"/>
                  </a:lnTo>
                  <a:lnTo>
                    <a:pt x="40" y="350"/>
                  </a:lnTo>
                  <a:lnTo>
                    <a:pt x="51" y="336"/>
                  </a:lnTo>
                  <a:lnTo>
                    <a:pt x="64" y="324"/>
                  </a:lnTo>
                  <a:lnTo>
                    <a:pt x="79" y="311"/>
                  </a:lnTo>
                  <a:lnTo>
                    <a:pt x="94" y="300"/>
                  </a:lnTo>
                  <a:lnTo>
                    <a:pt x="113" y="288"/>
                  </a:lnTo>
                  <a:lnTo>
                    <a:pt x="133" y="278"/>
                  </a:lnTo>
                  <a:lnTo>
                    <a:pt x="148" y="271"/>
                  </a:lnTo>
                  <a:lnTo>
                    <a:pt x="163" y="266"/>
                  </a:lnTo>
                  <a:lnTo>
                    <a:pt x="180" y="261"/>
                  </a:lnTo>
                  <a:lnTo>
                    <a:pt x="195" y="258"/>
                  </a:lnTo>
                  <a:lnTo>
                    <a:pt x="229" y="252"/>
                  </a:lnTo>
                  <a:lnTo>
                    <a:pt x="263" y="247"/>
                  </a:lnTo>
                  <a:lnTo>
                    <a:pt x="296" y="244"/>
                  </a:lnTo>
                  <a:lnTo>
                    <a:pt x="327" y="243"/>
                  </a:lnTo>
                  <a:lnTo>
                    <a:pt x="356" y="243"/>
                  </a:lnTo>
                  <a:lnTo>
                    <a:pt x="381" y="242"/>
                  </a:lnTo>
                  <a:lnTo>
                    <a:pt x="381" y="216"/>
                  </a:lnTo>
                  <a:lnTo>
                    <a:pt x="379" y="194"/>
                  </a:lnTo>
                  <a:lnTo>
                    <a:pt x="378" y="185"/>
                  </a:lnTo>
                  <a:lnTo>
                    <a:pt x="377" y="176"/>
                  </a:lnTo>
                  <a:lnTo>
                    <a:pt x="375" y="168"/>
                  </a:lnTo>
                  <a:lnTo>
                    <a:pt x="372" y="160"/>
                  </a:lnTo>
                  <a:lnTo>
                    <a:pt x="369" y="151"/>
                  </a:lnTo>
                  <a:lnTo>
                    <a:pt x="364" y="144"/>
                  </a:lnTo>
                  <a:lnTo>
                    <a:pt x="360" y="138"/>
                  </a:lnTo>
                  <a:lnTo>
                    <a:pt x="355" y="133"/>
                  </a:lnTo>
                  <a:lnTo>
                    <a:pt x="350" y="127"/>
                  </a:lnTo>
                  <a:lnTo>
                    <a:pt x="344" y="123"/>
                  </a:lnTo>
                  <a:lnTo>
                    <a:pt x="338" y="120"/>
                  </a:lnTo>
                  <a:lnTo>
                    <a:pt x="332" y="117"/>
                  </a:lnTo>
                  <a:lnTo>
                    <a:pt x="320" y="112"/>
                  </a:lnTo>
                  <a:lnTo>
                    <a:pt x="308" y="110"/>
                  </a:lnTo>
                  <a:lnTo>
                    <a:pt x="299" y="109"/>
                  </a:lnTo>
                  <a:lnTo>
                    <a:pt x="290" y="108"/>
                  </a:lnTo>
                  <a:lnTo>
                    <a:pt x="281" y="109"/>
                  </a:lnTo>
                  <a:lnTo>
                    <a:pt x="271" y="110"/>
                  </a:lnTo>
                  <a:lnTo>
                    <a:pt x="261" y="113"/>
                  </a:lnTo>
                  <a:lnTo>
                    <a:pt x="252" y="116"/>
                  </a:lnTo>
                  <a:lnTo>
                    <a:pt x="243" y="121"/>
                  </a:lnTo>
                  <a:lnTo>
                    <a:pt x="235" y="127"/>
                  </a:lnTo>
                  <a:lnTo>
                    <a:pt x="228" y="135"/>
                  </a:lnTo>
                  <a:lnTo>
                    <a:pt x="221" y="142"/>
                  </a:lnTo>
                  <a:lnTo>
                    <a:pt x="216" y="150"/>
                  </a:lnTo>
                  <a:lnTo>
                    <a:pt x="213" y="158"/>
                  </a:lnTo>
                  <a:lnTo>
                    <a:pt x="211" y="166"/>
                  </a:lnTo>
                  <a:lnTo>
                    <a:pt x="209" y="172"/>
                  </a:lnTo>
                  <a:lnTo>
                    <a:pt x="208" y="186"/>
                  </a:lnTo>
                  <a:lnTo>
                    <a:pt x="208" y="198"/>
                  </a:lnTo>
                  <a:lnTo>
                    <a:pt x="27" y="198"/>
                  </a:lnTo>
                  <a:lnTo>
                    <a:pt x="28" y="184"/>
                  </a:lnTo>
                  <a:lnTo>
                    <a:pt x="30" y="168"/>
                  </a:lnTo>
                  <a:lnTo>
                    <a:pt x="34" y="149"/>
                  </a:lnTo>
                  <a:lnTo>
                    <a:pt x="39" y="130"/>
                  </a:lnTo>
                  <a:lnTo>
                    <a:pt x="43" y="119"/>
                  </a:lnTo>
                  <a:lnTo>
                    <a:pt x="47" y="110"/>
                  </a:lnTo>
                  <a:lnTo>
                    <a:pt x="54" y="99"/>
                  </a:lnTo>
                  <a:lnTo>
                    <a:pt x="60" y="89"/>
                  </a:lnTo>
                  <a:lnTo>
                    <a:pt x="67" y="79"/>
                  </a:lnTo>
                  <a:lnTo>
                    <a:pt x="76" y="69"/>
                  </a:lnTo>
                  <a:lnTo>
                    <a:pt x="87" y="60"/>
                  </a:lnTo>
                  <a:lnTo>
                    <a:pt x="98" y="51"/>
                  </a:lnTo>
                  <a:lnTo>
                    <a:pt x="109" y="44"/>
                  </a:lnTo>
                  <a:lnTo>
                    <a:pt x="120" y="37"/>
                  </a:lnTo>
                  <a:lnTo>
                    <a:pt x="132" y="30"/>
                  </a:lnTo>
                  <a:lnTo>
                    <a:pt x="143" y="25"/>
                  </a:lnTo>
                  <a:lnTo>
                    <a:pt x="156" y="21"/>
                  </a:lnTo>
                  <a:lnTo>
                    <a:pt x="167" y="17"/>
                  </a:lnTo>
                  <a:lnTo>
                    <a:pt x="180" y="13"/>
                  </a:lnTo>
                  <a:lnTo>
                    <a:pt x="192" y="9"/>
                  </a:lnTo>
                  <a:lnTo>
                    <a:pt x="216" y="5"/>
                  </a:lnTo>
                  <a:lnTo>
                    <a:pt x="241" y="2"/>
                  </a:lnTo>
                  <a:lnTo>
                    <a:pt x="265" y="0"/>
                  </a:lnTo>
                  <a:lnTo>
                    <a:pt x="288" y="0"/>
                  </a:lnTo>
                  <a:lnTo>
                    <a:pt x="310" y="0"/>
                  </a:lnTo>
                  <a:lnTo>
                    <a:pt x="336" y="2"/>
                  </a:lnTo>
                  <a:lnTo>
                    <a:pt x="350" y="4"/>
                  </a:lnTo>
                  <a:lnTo>
                    <a:pt x="365" y="6"/>
                  </a:lnTo>
                  <a:lnTo>
                    <a:pt x="380" y="9"/>
                  </a:lnTo>
                  <a:lnTo>
                    <a:pt x="396" y="13"/>
                  </a:lnTo>
                  <a:lnTo>
                    <a:pt x="411" y="18"/>
                  </a:lnTo>
                  <a:lnTo>
                    <a:pt x="427" y="23"/>
                  </a:lnTo>
                  <a:lnTo>
                    <a:pt x="443" y="30"/>
                  </a:lnTo>
                  <a:lnTo>
                    <a:pt x="457" y="38"/>
                  </a:lnTo>
                  <a:lnTo>
                    <a:pt x="472" y="46"/>
                  </a:lnTo>
                  <a:lnTo>
                    <a:pt x="485" y="56"/>
                  </a:lnTo>
                  <a:lnTo>
                    <a:pt x="499" y="68"/>
                  </a:lnTo>
                  <a:lnTo>
                    <a:pt x="510" y="80"/>
                  </a:lnTo>
                  <a:lnTo>
                    <a:pt x="519" y="90"/>
                  </a:lnTo>
                  <a:lnTo>
                    <a:pt x="525" y="100"/>
                  </a:lnTo>
                  <a:lnTo>
                    <a:pt x="530" y="111"/>
                  </a:lnTo>
                  <a:lnTo>
                    <a:pt x="535" y="122"/>
                  </a:lnTo>
                  <a:lnTo>
                    <a:pt x="540" y="133"/>
                  </a:lnTo>
                  <a:lnTo>
                    <a:pt x="543" y="144"/>
                  </a:lnTo>
                  <a:lnTo>
                    <a:pt x="546" y="155"/>
                  </a:lnTo>
                  <a:lnTo>
                    <a:pt x="548" y="166"/>
                  </a:lnTo>
                  <a:lnTo>
                    <a:pt x="552" y="187"/>
                  </a:lnTo>
                  <a:lnTo>
                    <a:pt x="553" y="206"/>
                  </a:lnTo>
                  <a:lnTo>
                    <a:pt x="554" y="221"/>
                  </a:lnTo>
                  <a:lnTo>
                    <a:pt x="554" y="234"/>
                  </a:lnTo>
                  <a:lnTo>
                    <a:pt x="555" y="486"/>
                  </a:lnTo>
                  <a:lnTo>
                    <a:pt x="555" y="506"/>
                  </a:lnTo>
                  <a:lnTo>
                    <a:pt x="556" y="526"/>
                  </a:lnTo>
                  <a:lnTo>
                    <a:pt x="557" y="546"/>
                  </a:lnTo>
                  <a:lnTo>
                    <a:pt x="558" y="566"/>
                  </a:lnTo>
                  <a:lnTo>
                    <a:pt x="561" y="586"/>
                  </a:lnTo>
                  <a:lnTo>
                    <a:pt x="564" y="605"/>
                  </a:lnTo>
                  <a:lnTo>
                    <a:pt x="567" y="625"/>
                  </a:lnTo>
                  <a:lnTo>
                    <a:pt x="570" y="645"/>
                  </a:lnTo>
                  <a:lnTo>
                    <a:pt x="404" y="645"/>
                  </a:lnTo>
                  <a:lnTo>
                    <a:pt x="404" y="64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20" name="Freeform 33"/>
            <p:cNvSpPr>
              <a:spLocks/>
            </p:cNvSpPr>
            <p:nvPr/>
          </p:nvSpPr>
          <p:spPr bwMode="auto">
            <a:xfrm>
              <a:off x="3543577" y="12179863"/>
              <a:ext cx="74688" cy="123622"/>
            </a:xfrm>
            <a:custGeom>
              <a:avLst/>
              <a:gdLst>
                <a:gd name="T0" fmla="*/ 8 w 388"/>
                <a:gd name="T1" fmla="*/ 157 h 630"/>
                <a:gd name="T2" fmla="*/ 8 w 388"/>
                <a:gd name="T3" fmla="*/ 144 h 630"/>
                <a:gd name="T4" fmla="*/ 7 w 388"/>
                <a:gd name="T5" fmla="*/ 125 h 630"/>
                <a:gd name="T6" fmla="*/ 6 w 388"/>
                <a:gd name="T7" fmla="*/ 104 h 630"/>
                <a:gd name="T8" fmla="*/ 5 w 388"/>
                <a:gd name="T9" fmla="*/ 81 h 630"/>
                <a:gd name="T10" fmla="*/ 4 w 388"/>
                <a:gd name="T11" fmla="*/ 58 h 630"/>
                <a:gd name="T12" fmla="*/ 2 w 388"/>
                <a:gd name="T13" fmla="*/ 36 h 630"/>
                <a:gd name="T14" fmla="*/ 1 w 388"/>
                <a:gd name="T15" fmla="*/ 16 h 630"/>
                <a:gd name="T16" fmla="*/ 0 w 388"/>
                <a:gd name="T17" fmla="*/ 1 h 630"/>
                <a:gd name="T18" fmla="*/ 172 w 388"/>
                <a:gd name="T19" fmla="*/ 1 h 630"/>
                <a:gd name="T20" fmla="*/ 175 w 388"/>
                <a:gd name="T21" fmla="*/ 122 h 630"/>
                <a:gd name="T22" fmla="*/ 185 w 388"/>
                <a:gd name="T23" fmla="*/ 101 h 630"/>
                <a:gd name="T24" fmla="*/ 198 w 388"/>
                <a:gd name="T25" fmla="*/ 79 h 630"/>
                <a:gd name="T26" fmla="*/ 205 w 388"/>
                <a:gd name="T27" fmla="*/ 68 h 630"/>
                <a:gd name="T28" fmla="*/ 214 w 388"/>
                <a:gd name="T29" fmla="*/ 57 h 630"/>
                <a:gd name="T30" fmla="*/ 224 w 388"/>
                <a:gd name="T31" fmla="*/ 48 h 630"/>
                <a:gd name="T32" fmla="*/ 234 w 388"/>
                <a:gd name="T33" fmla="*/ 37 h 630"/>
                <a:gd name="T34" fmla="*/ 248 w 388"/>
                <a:gd name="T35" fmla="*/ 29 h 630"/>
                <a:gd name="T36" fmla="*/ 262 w 388"/>
                <a:gd name="T37" fmla="*/ 21 h 630"/>
                <a:gd name="T38" fmla="*/ 278 w 388"/>
                <a:gd name="T39" fmla="*/ 14 h 630"/>
                <a:gd name="T40" fmla="*/ 296 w 388"/>
                <a:gd name="T41" fmla="*/ 8 h 630"/>
                <a:gd name="T42" fmla="*/ 316 w 388"/>
                <a:gd name="T43" fmla="*/ 4 h 630"/>
                <a:gd name="T44" fmla="*/ 338 w 388"/>
                <a:gd name="T45" fmla="*/ 1 h 630"/>
                <a:gd name="T46" fmla="*/ 362 w 388"/>
                <a:gd name="T47" fmla="*/ 0 h 630"/>
                <a:gd name="T48" fmla="*/ 388 w 388"/>
                <a:gd name="T49" fmla="*/ 0 h 630"/>
                <a:gd name="T50" fmla="*/ 388 w 388"/>
                <a:gd name="T51" fmla="*/ 165 h 630"/>
                <a:gd name="T52" fmla="*/ 371 w 388"/>
                <a:gd name="T53" fmla="*/ 164 h 630"/>
                <a:gd name="T54" fmla="*/ 355 w 388"/>
                <a:gd name="T55" fmla="*/ 163 h 630"/>
                <a:gd name="T56" fmla="*/ 341 w 388"/>
                <a:gd name="T57" fmla="*/ 163 h 630"/>
                <a:gd name="T58" fmla="*/ 326 w 388"/>
                <a:gd name="T59" fmla="*/ 164 h 630"/>
                <a:gd name="T60" fmla="*/ 314 w 388"/>
                <a:gd name="T61" fmla="*/ 165 h 630"/>
                <a:gd name="T62" fmla="*/ 301 w 388"/>
                <a:gd name="T63" fmla="*/ 166 h 630"/>
                <a:gd name="T64" fmla="*/ 290 w 388"/>
                <a:gd name="T65" fmla="*/ 168 h 630"/>
                <a:gd name="T66" fmla="*/ 279 w 388"/>
                <a:gd name="T67" fmla="*/ 171 h 630"/>
                <a:gd name="T68" fmla="*/ 269 w 388"/>
                <a:gd name="T69" fmla="*/ 174 h 630"/>
                <a:gd name="T70" fmla="*/ 261 w 388"/>
                <a:gd name="T71" fmla="*/ 177 h 630"/>
                <a:gd name="T72" fmla="*/ 252 w 388"/>
                <a:gd name="T73" fmla="*/ 181 h 630"/>
                <a:gd name="T74" fmla="*/ 244 w 388"/>
                <a:gd name="T75" fmla="*/ 185 h 630"/>
                <a:gd name="T76" fmla="*/ 238 w 388"/>
                <a:gd name="T77" fmla="*/ 191 h 630"/>
                <a:gd name="T78" fmla="*/ 231 w 388"/>
                <a:gd name="T79" fmla="*/ 196 h 630"/>
                <a:gd name="T80" fmla="*/ 225 w 388"/>
                <a:gd name="T81" fmla="*/ 201 h 630"/>
                <a:gd name="T82" fmla="*/ 220 w 388"/>
                <a:gd name="T83" fmla="*/ 206 h 630"/>
                <a:gd name="T84" fmla="*/ 216 w 388"/>
                <a:gd name="T85" fmla="*/ 213 h 630"/>
                <a:gd name="T86" fmla="*/ 212 w 388"/>
                <a:gd name="T87" fmla="*/ 219 h 630"/>
                <a:gd name="T88" fmla="*/ 207 w 388"/>
                <a:gd name="T89" fmla="*/ 226 h 630"/>
                <a:gd name="T90" fmla="*/ 204 w 388"/>
                <a:gd name="T91" fmla="*/ 232 h 630"/>
                <a:gd name="T92" fmla="*/ 200 w 388"/>
                <a:gd name="T93" fmla="*/ 246 h 630"/>
                <a:gd name="T94" fmla="*/ 196 w 388"/>
                <a:gd name="T95" fmla="*/ 261 h 630"/>
                <a:gd name="T96" fmla="*/ 194 w 388"/>
                <a:gd name="T97" fmla="*/ 276 h 630"/>
                <a:gd name="T98" fmla="*/ 192 w 388"/>
                <a:gd name="T99" fmla="*/ 291 h 630"/>
                <a:gd name="T100" fmla="*/ 192 w 388"/>
                <a:gd name="T101" fmla="*/ 307 h 630"/>
                <a:gd name="T102" fmla="*/ 192 w 388"/>
                <a:gd name="T103" fmla="*/ 321 h 630"/>
                <a:gd name="T104" fmla="*/ 192 w 388"/>
                <a:gd name="T105" fmla="*/ 630 h 630"/>
                <a:gd name="T106" fmla="*/ 8 w 388"/>
                <a:gd name="T107" fmla="*/ 630 h 630"/>
                <a:gd name="T108" fmla="*/ 8 w 388"/>
                <a:gd name="T109" fmla="*/ 15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8" h="630">
                  <a:moveTo>
                    <a:pt x="8" y="157"/>
                  </a:moveTo>
                  <a:lnTo>
                    <a:pt x="8" y="144"/>
                  </a:lnTo>
                  <a:lnTo>
                    <a:pt x="7" y="125"/>
                  </a:lnTo>
                  <a:lnTo>
                    <a:pt x="6" y="104"/>
                  </a:lnTo>
                  <a:lnTo>
                    <a:pt x="5" y="81"/>
                  </a:lnTo>
                  <a:lnTo>
                    <a:pt x="4" y="58"/>
                  </a:lnTo>
                  <a:lnTo>
                    <a:pt x="2" y="36"/>
                  </a:lnTo>
                  <a:lnTo>
                    <a:pt x="1" y="16"/>
                  </a:lnTo>
                  <a:lnTo>
                    <a:pt x="0" y="1"/>
                  </a:lnTo>
                  <a:lnTo>
                    <a:pt x="172" y="1"/>
                  </a:lnTo>
                  <a:lnTo>
                    <a:pt x="175" y="122"/>
                  </a:lnTo>
                  <a:lnTo>
                    <a:pt x="185" y="101"/>
                  </a:lnTo>
                  <a:lnTo>
                    <a:pt x="198" y="79"/>
                  </a:lnTo>
                  <a:lnTo>
                    <a:pt x="205" y="68"/>
                  </a:lnTo>
                  <a:lnTo>
                    <a:pt x="214" y="57"/>
                  </a:lnTo>
                  <a:lnTo>
                    <a:pt x="224" y="48"/>
                  </a:lnTo>
                  <a:lnTo>
                    <a:pt x="234" y="37"/>
                  </a:lnTo>
                  <a:lnTo>
                    <a:pt x="248" y="29"/>
                  </a:lnTo>
                  <a:lnTo>
                    <a:pt x="262" y="21"/>
                  </a:lnTo>
                  <a:lnTo>
                    <a:pt x="278" y="14"/>
                  </a:lnTo>
                  <a:lnTo>
                    <a:pt x="296" y="8"/>
                  </a:lnTo>
                  <a:lnTo>
                    <a:pt x="316" y="4"/>
                  </a:lnTo>
                  <a:lnTo>
                    <a:pt x="338" y="1"/>
                  </a:lnTo>
                  <a:lnTo>
                    <a:pt x="362" y="0"/>
                  </a:lnTo>
                  <a:lnTo>
                    <a:pt x="388" y="0"/>
                  </a:lnTo>
                  <a:lnTo>
                    <a:pt x="388" y="165"/>
                  </a:lnTo>
                  <a:lnTo>
                    <a:pt x="371" y="164"/>
                  </a:lnTo>
                  <a:lnTo>
                    <a:pt x="355" y="163"/>
                  </a:lnTo>
                  <a:lnTo>
                    <a:pt x="341" y="163"/>
                  </a:lnTo>
                  <a:lnTo>
                    <a:pt x="326" y="164"/>
                  </a:lnTo>
                  <a:lnTo>
                    <a:pt x="314" y="165"/>
                  </a:lnTo>
                  <a:lnTo>
                    <a:pt x="301" y="166"/>
                  </a:lnTo>
                  <a:lnTo>
                    <a:pt x="290" y="168"/>
                  </a:lnTo>
                  <a:lnTo>
                    <a:pt x="279" y="171"/>
                  </a:lnTo>
                  <a:lnTo>
                    <a:pt x="269" y="174"/>
                  </a:lnTo>
                  <a:lnTo>
                    <a:pt x="261" y="177"/>
                  </a:lnTo>
                  <a:lnTo>
                    <a:pt x="252" y="181"/>
                  </a:lnTo>
                  <a:lnTo>
                    <a:pt x="244" y="185"/>
                  </a:lnTo>
                  <a:lnTo>
                    <a:pt x="238" y="191"/>
                  </a:lnTo>
                  <a:lnTo>
                    <a:pt x="231" y="196"/>
                  </a:lnTo>
                  <a:lnTo>
                    <a:pt x="225" y="201"/>
                  </a:lnTo>
                  <a:lnTo>
                    <a:pt x="220" y="206"/>
                  </a:lnTo>
                  <a:lnTo>
                    <a:pt x="216" y="213"/>
                  </a:lnTo>
                  <a:lnTo>
                    <a:pt x="212" y="219"/>
                  </a:lnTo>
                  <a:lnTo>
                    <a:pt x="207" y="226"/>
                  </a:lnTo>
                  <a:lnTo>
                    <a:pt x="204" y="232"/>
                  </a:lnTo>
                  <a:lnTo>
                    <a:pt x="200" y="246"/>
                  </a:lnTo>
                  <a:lnTo>
                    <a:pt x="196" y="261"/>
                  </a:lnTo>
                  <a:lnTo>
                    <a:pt x="194" y="276"/>
                  </a:lnTo>
                  <a:lnTo>
                    <a:pt x="192" y="291"/>
                  </a:lnTo>
                  <a:lnTo>
                    <a:pt x="192" y="307"/>
                  </a:lnTo>
                  <a:lnTo>
                    <a:pt x="192" y="321"/>
                  </a:lnTo>
                  <a:lnTo>
                    <a:pt x="192" y="630"/>
                  </a:lnTo>
                  <a:lnTo>
                    <a:pt x="8" y="630"/>
                  </a:lnTo>
                  <a:lnTo>
                    <a:pt x="8" y="1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21" name="Freeform 34"/>
            <p:cNvSpPr>
              <a:spLocks/>
            </p:cNvSpPr>
            <p:nvPr/>
          </p:nvSpPr>
          <p:spPr bwMode="auto">
            <a:xfrm>
              <a:off x="3644020" y="12143806"/>
              <a:ext cx="87566" cy="162254"/>
            </a:xfrm>
            <a:custGeom>
              <a:avLst/>
              <a:gdLst>
                <a:gd name="T0" fmla="*/ 447 w 451"/>
                <a:gd name="T1" fmla="*/ 804 h 823"/>
                <a:gd name="T2" fmla="*/ 426 w 451"/>
                <a:gd name="T3" fmla="*/ 809 h 823"/>
                <a:gd name="T4" fmla="*/ 404 w 451"/>
                <a:gd name="T5" fmla="*/ 814 h 823"/>
                <a:gd name="T6" fmla="*/ 384 w 451"/>
                <a:gd name="T7" fmla="*/ 817 h 823"/>
                <a:gd name="T8" fmla="*/ 365 w 451"/>
                <a:gd name="T9" fmla="*/ 819 h 823"/>
                <a:gd name="T10" fmla="*/ 332 w 451"/>
                <a:gd name="T11" fmla="*/ 822 h 823"/>
                <a:gd name="T12" fmla="*/ 305 w 451"/>
                <a:gd name="T13" fmla="*/ 823 h 823"/>
                <a:gd name="T14" fmla="*/ 288 w 451"/>
                <a:gd name="T15" fmla="*/ 823 h 823"/>
                <a:gd name="T16" fmla="*/ 272 w 451"/>
                <a:gd name="T17" fmla="*/ 822 h 823"/>
                <a:gd name="T18" fmla="*/ 258 w 451"/>
                <a:gd name="T19" fmla="*/ 820 h 823"/>
                <a:gd name="T20" fmla="*/ 244 w 451"/>
                <a:gd name="T21" fmla="*/ 818 h 823"/>
                <a:gd name="T22" fmla="*/ 231 w 451"/>
                <a:gd name="T23" fmla="*/ 816 h 823"/>
                <a:gd name="T24" fmla="*/ 219 w 451"/>
                <a:gd name="T25" fmla="*/ 813 h 823"/>
                <a:gd name="T26" fmla="*/ 209 w 451"/>
                <a:gd name="T27" fmla="*/ 809 h 823"/>
                <a:gd name="T28" fmla="*/ 198 w 451"/>
                <a:gd name="T29" fmla="*/ 805 h 823"/>
                <a:gd name="T30" fmla="*/ 189 w 451"/>
                <a:gd name="T31" fmla="*/ 801 h 823"/>
                <a:gd name="T32" fmla="*/ 180 w 451"/>
                <a:gd name="T33" fmla="*/ 795 h 823"/>
                <a:gd name="T34" fmla="*/ 172 w 451"/>
                <a:gd name="T35" fmla="*/ 790 h 823"/>
                <a:gd name="T36" fmla="*/ 166 w 451"/>
                <a:gd name="T37" fmla="*/ 784 h 823"/>
                <a:gd name="T38" fmla="*/ 158 w 451"/>
                <a:gd name="T39" fmla="*/ 779 h 823"/>
                <a:gd name="T40" fmla="*/ 153 w 451"/>
                <a:gd name="T41" fmla="*/ 772 h 823"/>
                <a:gd name="T42" fmla="*/ 148 w 451"/>
                <a:gd name="T43" fmla="*/ 765 h 823"/>
                <a:gd name="T44" fmla="*/ 143 w 451"/>
                <a:gd name="T45" fmla="*/ 759 h 823"/>
                <a:gd name="T46" fmla="*/ 136 w 451"/>
                <a:gd name="T47" fmla="*/ 745 h 823"/>
                <a:gd name="T48" fmla="*/ 130 w 451"/>
                <a:gd name="T49" fmla="*/ 732 h 823"/>
                <a:gd name="T50" fmla="*/ 126 w 451"/>
                <a:gd name="T51" fmla="*/ 717 h 823"/>
                <a:gd name="T52" fmla="*/ 123 w 451"/>
                <a:gd name="T53" fmla="*/ 703 h 823"/>
                <a:gd name="T54" fmla="*/ 121 w 451"/>
                <a:gd name="T55" fmla="*/ 677 h 823"/>
                <a:gd name="T56" fmla="*/ 120 w 451"/>
                <a:gd name="T57" fmla="*/ 654 h 823"/>
                <a:gd name="T58" fmla="*/ 120 w 451"/>
                <a:gd name="T59" fmla="*/ 312 h 823"/>
                <a:gd name="T60" fmla="*/ 0 w 451"/>
                <a:gd name="T61" fmla="*/ 312 h 823"/>
                <a:gd name="T62" fmla="*/ 0 w 451"/>
                <a:gd name="T63" fmla="*/ 190 h 823"/>
                <a:gd name="T64" fmla="*/ 120 w 451"/>
                <a:gd name="T65" fmla="*/ 190 h 823"/>
                <a:gd name="T66" fmla="*/ 120 w 451"/>
                <a:gd name="T67" fmla="*/ 67 h 823"/>
                <a:gd name="T68" fmla="*/ 302 w 451"/>
                <a:gd name="T69" fmla="*/ 0 h 823"/>
                <a:gd name="T70" fmla="*/ 302 w 451"/>
                <a:gd name="T71" fmla="*/ 190 h 823"/>
                <a:gd name="T72" fmla="*/ 451 w 451"/>
                <a:gd name="T73" fmla="*/ 190 h 823"/>
                <a:gd name="T74" fmla="*/ 451 w 451"/>
                <a:gd name="T75" fmla="*/ 312 h 823"/>
                <a:gd name="T76" fmla="*/ 302 w 451"/>
                <a:gd name="T77" fmla="*/ 312 h 823"/>
                <a:gd name="T78" fmla="*/ 302 w 451"/>
                <a:gd name="T79" fmla="*/ 594 h 823"/>
                <a:gd name="T80" fmla="*/ 302 w 451"/>
                <a:gd name="T81" fmla="*/ 615 h 823"/>
                <a:gd name="T82" fmla="*/ 305 w 451"/>
                <a:gd name="T83" fmla="*/ 632 h 823"/>
                <a:gd name="T84" fmla="*/ 306 w 451"/>
                <a:gd name="T85" fmla="*/ 641 h 823"/>
                <a:gd name="T86" fmla="*/ 308 w 451"/>
                <a:gd name="T87" fmla="*/ 649 h 823"/>
                <a:gd name="T88" fmla="*/ 310 w 451"/>
                <a:gd name="T89" fmla="*/ 655 h 823"/>
                <a:gd name="T90" fmla="*/ 314 w 451"/>
                <a:gd name="T91" fmla="*/ 662 h 823"/>
                <a:gd name="T92" fmla="*/ 318 w 451"/>
                <a:gd name="T93" fmla="*/ 668 h 823"/>
                <a:gd name="T94" fmla="*/ 323 w 451"/>
                <a:gd name="T95" fmla="*/ 673 h 823"/>
                <a:gd name="T96" fmla="*/ 330 w 451"/>
                <a:gd name="T97" fmla="*/ 677 h 823"/>
                <a:gd name="T98" fmla="*/ 338 w 451"/>
                <a:gd name="T99" fmla="*/ 681 h 823"/>
                <a:gd name="T100" fmla="*/ 347 w 451"/>
                <a:gd name="T101" fmla="*/ 684 h 823"/>
                <a:gd name="T102" fmla="*/ 359 w 451"/>
                <a:gd name="T103" fmla="*/ 686 h 823"/>
                <a:gd name="T104" fmla="*/ 371 w 451"/>
                <a:gd name="T105" fmla="*/ 687 h 823"/>
                <a:gd name="T106" fmla="*/ 386 w 451"/>
                <a:gd name="T107" fmla="*/ 688 h 823"/>
                <a:gd name="T108" fmla="*/ 404 w 451"/>
                <a:gd name="T109" fmla="*/ 687 h 823"/>
                <a:gd name="T110" fmla="*/ 418 w 451"/>
                <a:gd name="T111" fmla="*/ 687 h 823"/>
                <a:gd name="T112" fmla="*/ 432 w 451"/>
                <a:gd name="T113" fmla="*/ 685 h 823"/>
                <a:gd name="T114" fmla="*/ 447 w 451"/>
                <a:gd name="T115" fmla="*/ 684 h 823"/>
                <a:gd name="T116" fmla="*/ 447 w 451"/>
                <a:gd name="T117" fmla="*/ 804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1" h="823">
                  <a:moveTo>
                    <a:pt x="447" y="804"/>
                  </a:moveTo>
                  <a:lnTo>
                    <a:pt x="426" y="809"/>
                  </a:lnTo>
                  <a:lnTo>
                    <a:pt x="404" y="814"/>
                  </a:lnTo>
                  <a:lnTo>
                    <a:pt x="384" y="817"/>
                  </a:lnTo>
                  <a:lnTo>
                    <a:pt x="365" y="819"/>
                  </a:lnTo>
                  <a:lnTo>
                    <a:pt x="332" y="822"/>
                  </a:lnTo>
                  <a:lnTo>
                    <a:pt x="305" y="823"/>
                  </a:lnTo>
                  <a:lnTo>
                    <a:pt x="288" y="823"/>
                  </a:lnTo>
                  <a:lnTo>
                    <a:pt x="272" y="822"/>
                  </a:lnTo>
                  <a:lnTo>
                    <a:pt x="258" y="820"/>
                  </a:lnTo>
                  <a:lnTo>
                    <a:pt x="244" y="818"/>
                  </a:lnTo>
                  <a:lnTo>
                    <a:pt x="231" y="816"/>
                  </a:lnTo>
                  <a:lnTo>
                    <a:pt x="219" y="813"/>
                  </a:lnTo>
                  <a:lnTo>
                    <a:pt x="209" y="809"/>
                  </a:lnTo>
                  <a:lnTo>
                    <a:pt x="198" y="805"/>
                  </a:lnTo>
                  <a:lnTo>
                    <a:pt x="189" y="801"/>
                  </a:lnTo>
                  <a:lnTo>
                    <a:pt x="180" y="795"/>
                  </a:lnTo>
                  <a:lnTo>
                    <a:pt x="172" y="790"/>
                  </a:lnTo>
                  <a:lnTo>
                    <a:pt x="166" y="784"/>
                  </a:lnTo>
                  <a:lnTo>
                    <a:pt x="158" y="779"/>
                  </a:lnTo>
                  <a:lnTo>
                    <a:pt x="153" y="772"/>
                  </a:lnTo>
                  <a:lnTo>
                    <a:pt x="148" y="765"/>
                  </a:lnTo>
                  <a:lnTo>
                    <a:pt x="143" y="759"/>
                  </a:lnTo>
                  <a:lnTo>
                    <a:pt x="136" y="745"/>
                  </a:lnTo>
                  <a:lnTo>
                    <a:pt x="130" y="732"/>
                  </a:lnTo>
                  <a:lnTo>
                    <a:pt x="126" y="717"/>
                  </a:lnTo>
                  <a:lnTo>
                    <a:pt x="123" y="703"/>
                  </a:lnTo>
                  <a:lnTo>
                    <a:pt x="121" y="677"/>
                  </a:lnTo>
                  <a:lnTo>
                    <a:pt x="120" y="654"/>
                  </a:lnTo>
                  <a:lnTo>
                    <a:pt x="120" y="312"/>
                  </a:lnTo>
                  <a:lnTo>
                    <a:pt x="0" y="312"/>
                  </a:lnTo>
                  <a:lnTo>
                    <a:pt x="0" y="190"/>
                  </a:lnTo>
                  <a:lnTo>
                    <a:pt x="120" y="190"/>
                  </a:lnTo>
                  <a:lnTo>
                    <a:pt x="120" y="67"/>
                  </a:lnTo>
                  <a:lnTo>
                    <a:pt x="302" y="0"/>
                  </a:lnTo>
                  <a:lnTo>
                    <a:pt x="302" y="190"/>
                  </a:lnTo>
                  <a:lnTo>
                    <a:pt x="451" y="190"/>
                  </a:lnTo>
                  <a:lnTo>
                    <a:pt x="451" y="312"/>
                  </a:lnTo>
                  <a:lnTo>
                    <a:pt x="302" y="312"/>
                  </a:lnTo>
                  <a:lnTo>
                    <a:pt x="302" y="594"/>
                  </a:lnTo>
                  <a:lnTo>
                    <a:pt x="302" y="615"/>
                  </a:lnTo>
                  <a:lnTo>
                    <a:pt x="305" y="632"/>
                  </a:lnTo>
                  <a:lnTo>
                    <a:pt x="306" y="641"/>
                  </a:lnTo>
                  <a:lnTo>
                    <a:pt x="308" y="649"/>
                  </a:lnTo>
                  <a:lnTo>
                    <a:pt x="310" y="655"/>
                  </a:lnTo>
                  <a:lnTo>
                    <a:pt x="314" y="662"/>
                  </a:lnTo>
                  <a:lnTo>
                    <a:pt x="318" y="668"/>
                  </a:lnTo>
                  <a:lnTo>
                    <a:pt x="323" y="673"/>
                  </a:lnTo>
                  <a:lnTo>
                    <a:pt x="330" y="677"/>
                  </a:lnTo>
                  <a:lnTo>
                    <a:pt x="338" y="681"/>
                  </a:lnTo>
                  <a:lnTo>
                    <a:pt x="347" y="684"/>
                  </a:lnTo>
                  <a:lnTo>
                    <a:pt x="359" y="686"/>
                  </a:lnTo>
                  <a:lnTo>
                    <a:pt x="371" y="687"/>
                  </a:lnTo>
                  <a:lnTo>
                    <a:pt x="386" y="688"/>
                  </a:lnTo>
                  <a:lnTo>
                    <a:pt x="404" y="687"/>
                  </a:lnTo>
                  <a:lnTo>
                    <a:pt x="418" y="687"/>
                  </a:lnTo>
                  <a:lnTo>
                    <a:pt x="432" y="685"/>
                  </a:lnTo>
                  <a:lnTo>
                    <a:pt x="447" y="684"/>
                  </a:lnTo>
                  <a:lnTo>
                    <a:pt x="447" y="80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22" name="Freeform 35"/>
            <p:cNvSpPr>
              <a:spLocks/>
            </p:cNvSpPr>
            <p:nvPr/>
          </p:nvSpPr>
          <p:spPr bwMode="auto">
            <a:xfrm>
              <a:off x="3765066" y="12177287"/>
              <a:ext cx="115896" cy="126198"/>
            </a:xfrm>
            <a:custGeom>
              <a:avLst/>
              <a:gdLst>
                <a:gd name="T0" fmla="*/ 3 w 592"/>
                <a:gd name="T1" fmla="*/ 116 h 644"/>
                <a:gd name="T2" fmla="*/ 2 w 592"/>
                <a:gd name="T3" fmla="*/ 51 h 644"/>
                <a:gd name="T4" fmla="*/ 175 w 592"/>
                <a:gd name="T5" fmla="*/ 15 h 644"/>
                <a:gd name="T6" fmla="*/ 189 w 592"/>
                <a:gd name="T7" fmla="*/ 96 h 644"/>
                <a:gd name="T8" fmla="*/ 208 w 592"/>
                <a:gd name="T9" fmla="*/ 71 h 644"/>
                <a:gd name="T10" fmla="*/ 227 w 592"/>
                <a:gd name="T11" fmla="*/ 53 h 644"/>
                <a:gd name="T12" fmla="*/ 251 w 592"/>
                <a:gd name="T13" fmla="*/ 36 h 644"/>
                <a:gd name="T14" fmla="*/ 280 w 592"/>
                <a:gd name="T15" fmla="*/ 20 h 644"/>
                <a:gd name="T16" fmla="*/ 316 w 592"/>
                <a:gd name="T17" fmla="*/ 7 h 644"/>
                <a:gd name="T18" fmla="*/ 359 w 592"/>
                <a:gd name="T19" fmla="*/ 1 h 644"/>
                <a:gd name="T20" fmla="*/ 406 w 592"/>
                <a:gd name="T21" fmla="*/ 1 h 644"/>
                <a:gd name="T22" fmla="*/ 446 w 592"/>
                <a:gd name="T23" fmla="*/ 7 h 644"/>
                <a:gd name="T24" fmla="*/ 479 w 592"/>
                <a:gd name="T25" fmla="*/ 19 h 644"/>
                <a:gd name="T26" fmla="*/ 507 w 592"/>
                <a:gd name="T27" fmla="*/ 34 h 644"/>
                <a:gd name="T28" fmla="*/ 530 w 592"/>
                <a:gd name="T29" fmla="*/ 52 h 644"/>
                <a:gd name="T30" fmla="*/ 548 w 592"/>
                <a:gd name="T31" fmla="*/ 71 h 644"/>
                <a:gd name="T32" fmla="*/ 561 w 592"/>
                <a:gd name="T33" fmla="*/ 91 h 644"/>
                <a:gd name="T34" fmla="*/ 571 w 592"/>
                <a:gd name="T35" fmla="*/ 110 h 644"/>
                <a:gd name="T36" fmla="*/ 579 w 592"/>
                <a:gd name="T37" fmla="*/ 133 h 644"/>
                <a:gd name="T38" fmla="*/ 587 w 592"/>
                <a:gd name="T39" fmla="*/ 163 h 644"/>
                <a:gd name="T40" fmla="*/ 591 w 592"/>
                <a:gd name="T41" fmla="*/ 205 h 644"/>
                <a:gd name="T42" fmla="*/ 592 w 592"/>
                <a:gd name="T43" fmla="*/ 265 h 644"/>
                <a:gd name="T44" fmla="*/ 592 w 592"/>
                <a:gd name="T45" fmla="*/ 644 h 644"/>
                <a:gd name="T46" fmla="*/ 405 w 592"/>
                <a:gd name="T47" fmla="*/ 254 h 644"/>
                <a:gd name="T48" fmla="*/ 404 w 592"/>
                <a:gd name="T49" fmla="*/ 218 h 644"/>
                <a:gd name="T50" fmla="*/ 401 w 592"/>
                <a:gd name="T51" fmla="*/ 202 h 644"/>
                <a:gd name="T52" fmla="*/ 396 w 592"/>
                <a:gd name="T53" fmla="*/ 186 h 644"/>
                <a:gd name="T54" fmla="*/ 382 w 592"/>
                <a:gd name="T55" fmla="*/ 166 h 644"/>
                <a:gd name="T56" fmla="*/ 363 w 592"/>
                <a:gd name="T57" fmla="*/ 149 h 644"/>
                <a:gd name="T58" fmla="*/ 351 w 592"/>
                <a:gd name="T59" fmla="*/ 142 h 644"/>
                <a:gd name="T60" fmla="*/ 338 w 592"/>
                <a:gd name="T61" fmla="*/ 137 h 644"/>
                <a:gd name="T62" fmla="*/ 323 w 592"/>
                <a:gd name="T63" fmla="*/ 134 h 644"/>
                <a:gd name="T64" fmla="*/ 306 w 592"/>
                <a:gd name="T65" fmla="*/ 133 h 644"/>
                <a:gd name="T66" fmla="*/ 277 w 592"/>
                <a:gd name="T67" fmla="*/ 136 h 644"/>
                <a:gd name="T68" fmla="*/ 251 w 592"/>
                <a:gd name="T69" fmla="*/ 146 h 644"/>
                <a:gd name="T70" fmla="*/ 228 w 592"/>
                <a:gd name="T71" fmla="*/ 161 h 644"/>
                <a:gd name="T72" fmla="*/ 211 w 592"/>
                <a:gd name="T73" fmla="*/ 181 h 644"/>
                <a:gd name="T74" fmla="*/ 203 w 592"/>
                <a:gd name="T75" fmla="*/ 196 h 644"/>
                <a:gd name="T76" fmla="*/ 195 w 592"/>
                <a:gd name="T77" fmla="*/ 217 h 644"/>
                <a:gd name="T78" fmla="*/ 190 w 592"/>
                <a:gd name="T79" fmla="*/ 243 h 644"/>
                <a:gd name="T80" fmla="*/ 188 w 592"/>
                <a:gd name="T81" fmla="*/ 277 h 644"/>
                <a:gd name="T82" fmla="*/ 3 w 592"/>
                <a:gd name="T83" fmla="*/ 64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2" h="644">
                  <a:moveTo>
                    <a:pt x="3" y="130"/>
                  </a:moveTo>
                  <a:lnTo>
                    <a:pt x="3" y="116"/>
                  </a:lnTo>
                  <a:lnTo>
                    <a:pt x="3" y="88"/>
                  </a:lnTo>
                  <a:lnTo>
                    <a:pt x="2" y="51"/>
                  </a:lnTo>
                  <a:lnTo>
                    <a:pt x="0" y="15"/>
                  </a:lnTo>
                  <a:lnTo>
                    <a:pt x="175" y="15"/>
                  </a:lnTo>
                  <a:lnTo>
                    <a:pt x="181" y="110"/>
                  </a:lnTo>
                  <a:lnTo>
                    <a:pt x="189" y="96"/>
                  </a:lnTo>
                  <a:lnTo>
                    <a:pt x="201" y="81"/>
                  </a:lnTo>
                  <a:lnTo>
                    <a:pt x="208" y="71"/>
                  </a:lnTo>
                  <a:lnTo>
                    <a:pt x="217" y="62"/>
                  </a:lnTo>
                  <a:lnTo>
                    <a:pt x="227" y="53"/>
                  </a:lnTo>
                  <a:lnTo>
                    <a:pt x="238" y="44"/>
                  </a:lnTo>
                  <a:lnTo>
                    <a:pt x="251" y="36"/>
                  </a:lnTo>
                  <a:lnTo>
                    <a:pt x="264" y="27"/>
                  </a:lnTo>
                  <a:lnTo>
                    <a:pt x="280" y="20"/>
                  </a:lnTo>
                  <a:lnTo>
                    <a:pt x="298" y="13"/>
                  </a:lnTo>
                  <a:lnTo>
                    <a:pt x="316" y="7"/>
                  </a:lnTo>
                  <a:lnTo>
                    <a:pt x="337" y="3"/>
                  </a:lnTo>
                  <a:lnTo>
                    <a:pt x="359" y="1"/>
                  </a:lnTo>
                  <a:lnTo>
                    <a:pt x="384" y="0"/>
                  </a:lnTo>
                  <a:lnTo>
                    <a:pt x="406" y="1"/>
                  </a:lnTo>
                  <a:lnTo>
                    <a:pt x="427" y="3"/>
                  </a:lnTo>
                  <a:lnTo>
                    <a:pt x="446" y="7"/>
                  </a:lnTo>
                  <a:lnTo>
                    <a:pt x="463" y="13"/>
                  </a:lnTo>
                  <a:lnTo>
                    <a:pt x="479" y="19"/>
                  </a:lnTo>
                  <a:lnTo>
                    <a:pt x="494" y="26"/>
                  </a:lnTo>
                  <a:lnTo>
                    <a:pt x="507" y="34"/>
                  </a:lnTo>
                  <a:lnTo>
                    <a:pt x="519" y="43"/>
                  </a:lnTo>
                  <a:lnTo>
                    <a:pt x="530" y="52"/>
                  </a:lnTo>
                  <a:lnTo>
                    <a:pt x="540" y="62"/>
                  </a:lnTo>
                  <a:lnTo>
                    <a:pt x="548" y="71"/>
                  </a:lnTo>
                  <a:lnTo>
                    <a:pt x="555" y="82"/>
                  </a:lnTo>
                  <a:lnTo>
                    <a:pt x="561" y="91"/>
                  </a:lnTo>
                  <a:lnTo>
                    <a:pt x="567" y="100"/>
                  </a:lnTo>
                  <a:lnTo>
                    <a:pt x="571" y="110"/>
                  </a:lnTo>
                  <a:lnTo>
                    <a:pt x="575" y="118"/>
                  </a:lnTo>
                  <a:lnTo>
                    <a:pt x="579" y="133"/>
                  </a:lnTo>
                  <a:lnTo>
                    <a:pt x="583" y="147"/>
                  </a:lnTo>
                  <a:lnTo>
                    <a:pt x="587" y="163"/>
                  </a:lnTo>
                  <a:lnTo>
                    <a:pt x="589" y="182"/>
                  </a:lnTo>
                  <a:lnTo>
                    <a:pt x="591" y="205"/>
                  </a:lnTo>
                  <a:lnTo>
                    <a:pt x="592" y="232"/>
                  </a:lnTo>
                  <a:lnTo>
                    <a:pt x="592" y="265"/>
                  </a:lnTo>
                  <a:lnTo>
                    <a:pt x="592" y="305"/>
                  </a:lnTo>
                  <a:lnTo>
                    <a:pt x="592" y="644"/>
                  </a:lnTo>
                  <a:lnTo>
                    <a:pt x="405" y="644"/>
                  </a:lnTo>
                  <a:lnTo>
                    <a:pt x="405" y="254"/>
                  </a:lnTo>
                  <a:lnTo>
                    <a:pt x="405" y="235"/>
                  </a:lnTo>
                  <a:lnTo>
                    <a:pt x="404" y="218"/>
                  </a:lnTo>
                  <a:lnTo>
                    <a:pt x="403" y="209"/>
                  </a:lnTo>
                  <a:lnTo>
                    <a:pt x="401" y="202"/>
                  </a:lnTo>
                  <a:lnTo>
                    <a:pt x="399" y="193"/>
                  </a:lnTo>
                  <a:lnTo>
                    <a:pt x="396" y="186"/>
                  </a:lnTo>
                  <a:lnTo>
                    <a:pt x="389" y="175"/>
                  </a:lnTo>
                  <a:lnTo>
                    <a:pt x="382" y="166"/>
                  </a:lnTo>
                  <a:lnTo>
                    <a:pt x="374" y="158"/>
                  </a:lnTo>
                  <a:lnTo>
                    <a:pt x="363" y="149"/>
                  </a:lnTo>
                  <a:lnTo>
                    <a:pt x="357" y="145"/>
                  </a:lnTo>
                  <a:lnTo>
                    <a:pt x="351" y="142"/>
                  </a:lnTo>
                  <a:lnTo>
                    <a:pt x="344" y="140"/>
                  </a:lnTo>
                  <a:lnTo>
                    <a:pt x="338" y="137"/>
                  </a:lnTo>
                  <a:lnTo>
                    <a:pt x="331" y="136"/>
                  </a:lnTo>
                  <a:lnTo>
                    <a:pt x="323" y="134"/>
                  </a:lnTo>
                  <a:lnTo>
                    <a:pt x="314" y="133"/>
                  </a:lnTo>
                  <a:lnTo>
                    <a:pt x="306" y="133"/>
                  </a:lnTo>
                  <a:lnTo>
                    <a:pt x="291" y="134"/>
                  </a:lnTo>
                  <a:lnTo>
                    <a:pt x="277" y="136"/>
                  </a:lnTo>
                  <a:lnTo>
                    <a:pt x="263" y="140"/>
                  </a:lnTo>
                  <a:lnTo>
                    <a:pt x="251" y="146"/>
                  </a:lnTo>
                  <a:lnTo>
                    <a:pt x="239" y="153"/>
                  </a:lnTo>
                  <a:lnTo>
                    <a:pt x="228" y="161"/>
                  </a:lnTo>
                  <a:lnTo>
                    <a:pt x="218" y="170"/>
                  </a:lnTo>
                  <a:lnTo>
                    <a:pt x="211" y="181"/>
                  </a:lnTo>
                  <a:lnTo>
                    <a:pt x="206" y="188"/>
                  </a:lnTo>
                  <a:lnTo>
                    <a:pt x="203" y="196"/>
                  </a:lnTo>
                  <a:lnTo>
                    <a:pt x="198" y="206"/>
                  </a:lnTo>
                  <a:lnTo>
                    <a:pt x="195" y="217"/>
                  </a:lnTo>
                  <a:lnTo>
                    <a:pt x="192" y="230"/>
                  </a:lnTo>
                  <a:lnTo>
                    <a:pt x="190" y="243"/>
                  </a:lnTo>
                  <a:lnTo>
                    <a:pt x="188" y="259"/>
                  </a:lnTo>
                  <a:lnTo>
                    <a:pt x="188" y="277"/>
                  </a:lnTo>
                  <a:lnTo>
                    <a:pt x="188" y="644"/>
                  </a:lnTo>
                  <a:lnTo>
                    <a:pt x="3" y="644"/>
                  </a:lnTo>
                  <a:lnTo>
                    <a:pt x="3" y="13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23" name="Freeform 36"/>
            <p:cNvSpPr>
              <a:spLocks noEditPoints="1"/>
            </p:cNvSpPr>
            <p:nvPr/>
          </p:nvSpPr>
          <p:spPr bwMode="auto">
            <a:xfrm>
              <a:off x="3919594" y="12174712"/>
              <a:ext cx="118471" cy="133924"/>
            </a:xfrm>
            <a:custGeom>
              <a:avLst/>
              <a:gdLst>
                <a:gd name="T0" fmla="*/ 406 w 596"/>
                <a:gd name="T1" fmla="*/ 232 h 671"/>
                <a:gd name="T2" fmla="*/ 398 w 596"/>
                <a:gd name="T3" fmla="*/ 197 h 671"/>
                <a:gd name="T4" fmla="*/ 380 w 596"/>
                <a:gd name="T5" fmla="*/ 163 h 671"/>
                <a:gd name="T6" fmla="*/ 355 w 596"/>
                <a:gd name="T7" fmla="*/ 140 h 671"/>
                <a:gd name="T8" fmla="*/ 334 w 596"/>
                <a:gd name="T9" fmla="*/ 130 h 671"/>
                <a:gd name="T10" fmla="*/ 309 w 596"/>
                <a:gd name="T11" fmla="*/ 126 h 671"/>
                <a:gd name="T12" fmla="*/ 272 w 596"/>
                <a:gd name="T13" fmla="*/ 128 h 671"/>
                <a:gd name="T14" fmla="*/ 237 w 596"/>
                <a:gd name="T15" fmla="*/ 143 h 671"/>
                <a:gd name="T16" fmla="*/ 211 w 596"/>
                <a:gd name="T17" fmla="*/ 168 h 671"/>
                <a:gd name="T18" fmla="*/ 195 w 596"/>
                <a:gd name="T19" fmla="*/ 200 h 671"/>
                <a:gd name="T20" fmla="*/ 184 w 596"/>
                <a:gd name="T21" fmla="*/ 239 h 671"/>
                <a:gd name="T22" fmla="*/ 408 w 596"/>
                <a:gd name="T23" fmla="*/ 266 h 671"/>
                <a:gd name="T24" fmla="*/ 176 w 596"/>
                <a:gd name="T25" fmla="*/ 400 h 671"/>
                <a:gd name="T26" fmla="*/ 182 w 596"/>
                <a:gd name="T27" fmla="*/ 452 h 671"/>
                <a:gd name="T28" fmla="*/ 198 w 596"/>
                <a:gd name="T29" fmla="*/ 494 h 671"/>
                <a:gd name="T30" fmla="*/ 217 w 596"/>
                <a:gd name="T31" fmla="*/ 518 h 671"/>
                <a:gd name="T32" fmla="*/ 236 w 596"/>
                <a:gd name="T33" fmla="*/ 532 h 671"/>
                <a:gd name="T34" fmla="*/ 261 w 596"/>
                <a:gd name="T35" fmla="*/ 543 h 671"/>
                <a:gd name="T36" fmla="*/ 292 w 596"/>
                <a:gd name="T37" fmla="*/ 548 h 671"/>
                <a:gd name="T38" fmla="*/ 336 w 596"/>
                <a:gd name="T39" fmla="*/ 545 h 671"/>
                <a:gd name="T40" fmla="*/ 360 w 596"/>
                <a:gd name="T41" fmla="*/ 535 h 671"/>
                <a:gd name="T42" fmla="*/ 382 w 596"/>
                <a:gd name="T43" fmla="*/ 520 h 671"/>
                <a:gd name="T44" fmla="*/ 399 w 596"/>
                <a:gd name="T45" fmla="*/ 496 h 671"/>
                <a:gd name="T46" fmla="*/ 412 w 596"/>
                <a:gd name="T47" fmla="*/ 461 h 671"/>
                <a:gd name="T48" fmla="*/ 576 w 596"/>
                <a:gd name="T49" fmla="*/ 488 h 671"/>
                <a:gd name="T50" fmla="*/ 564 w 596"/>
                <a:gd name="T51" fmla="*/ 530 h 671"/>
                <a:gd name="T52" fmla="*/ 550 w 596"/>
                <a:gd name="T53" fmla="*/ 558 h 671"/>
                <a:gd name="T54" fmla="*/ 528 w 596"/>
                <a:gd name="T55" fmla="*/ 588 h 671"/>
                <a:gd name="T56" fmla="*/ 501 w 596"/>
                <a:gd name="T57" fmla="*/ 615 h 671"/>
                <a:gd name="T58" fmla="*/ 467 w 596"/>
                <a:gd name="T59" fmla="*/ 637 h 671"/>
                <a:gd name="T60" fmla="*/ 427 w 596"/>
                <a:gd name="T61" fmla="*/ 652 h 671"/>
                <a:gd name="T62" fmla="*/ 382 w 596"/>
                <a:gd name="T63" fmla="*/ 664 h 671"/>
                <a:gd name="T64" fmla="*/ 334 w 596"/>
                <a:gd name="T65" fmla="*/ 670 h 671"/>
                <a:gd name="T66" fmla="*/ 278 w 596"/>
                <a:gd name="T67" fmla="*/ 670 h 671"/>
                <a:gd name="T68" fmla="*/ 225 w 596"/>
                <a:gd name="T69" fmla="*/ 665 h 671"/>
                <a:gd name="T70" fmla="*/ 180 w 596"/>
                <a:gd name="T71" fmla="*/ 653 h 671"/>
                <a:gd name="T72" fmla="*/ 134 w 596"/>
                <a:gd name="T73" fmla="*/ 633 h 671"/>
                <a:gd name="T74" fmla="*/ 92 w 596"/>
                <a:gd name="T75" fmla="*/ 605 h 671"/>
                <a:gd name="T76" fmla="*/ 60 w 596"/>
                <a:gd name="T77" fmla="*/ 570 h 671"/>
                <a:gd name="T78" fmla="*/ 36 w 596"/>
                <a:gd name="T79" fmla="*/ 530 h 671"/>
                <a:gd name="T80" fmla="*/ 18 w 596"/>
                <a:gd name="T81" fmla="*/ 486 h 671"/>
                <a:gd name="T82" fmla="*/ 7 w 596"/>
                <a:gd name="T83" fmla="*/ 438 h 671"/>
                <a:gd name="T84" fmla="*/ 1 w 596"/>
                <a:gd name="T85" fmla="*/ 385 h 671"/>
                <a:gd name="T86" fmla="*/ 0 w 596"/>
                <a:gd name="T87" fmla="*/ 330 h 671"/>
                <a:gd name="T88" fmla="*/ 5 w 596"/>
                <a:gd name="T89" fmla="*/ 270 h 671"/>
                <a:gd name="T90" fmla="*/ 18 w 596"/>
                <a:gd name="T91" fmla="*/ 210 h 671"/>
                <a:gd name="T92" fmla="*/ 42 w 596"/>
                <a:gd name="T93" fmla="*/ 151 h 671"/>
                <a:gd name="T94" fmla="*/ 79 w 596"/>
                <a:gd name="T95" fmla="*/ 98 h 671"/>
                <a:gd name="T96" fmla="*/ 130 w 596"/>
                <a:gd name="T97" fmla="*/ 52 h 671"/>
                <a:gd name="T98" fmla="*/ 188 w 596"/>
                <a:gd name="T99" fmla="*/ 22 h 671"/>
                <a:gd name="T100" fmla="*/ 256 w 596"/>
                <a:gd name="T101" fmla="*/ 4 h 671"/>
                <a:gd name="T102" fmla="*/ 323 w 596"/>
                <a:gd name="T103" fmla="*/ 1 h 671"/>
                <a:gd name="T104" fmla="*/ 375 w 596"/>
                <a:gd name="T105" fmla="*/ 7 h 671"/>
                <a:gd name="T106" fmla="*/ 427 w 596"/>
                <a:gd name="T107" fmla="*/ 24 h 671"/>
                <a:gd name="T108" fmla="*/ 476 w 596"/>
                <a:gd name="T109" fmla="*/ 52 h 671"/>
                <a:gd name="T110" fmla="*/ 521 w 596"/>
                <a:gd name="T111" fmla="*/ 95 h 671"/>
                <a:gd name="T112" fmla="*/ 558 w 596"/>
                <a:gd name="T113" fmla="*/ 151 h 671"/>
                <a:gd name="T114" fmla="*/ 577 w 596"/>
                <a:gd name="T115" fmla="*/ 200 h 671"/>
                <a:gd name="T116" fmla="*/ 589 w 596"/>
                <a:gd name="T117" fmla="*/ 248 h 671"/>
                <a:gd name="T118" fmla="*/ 595 w 596"/>
                <a:gd name="T119" fmla="*/ 308 h 671"/>
                <a:gd name="T120" fmla="*/ 595 w 596"/>
                <a:gd name="T121" fmla="*/ 38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6" h="671">
                  <a:moveTo>
                    <a:pt x="408" y="266"/>
                  </a:moveTo>
                  <a:lnTo>
                    <a:pt x="408" y="251"/>
                  </a:lnTo>
                  <a:lnTo>
                    <a:pt x="406" y="232"/>
                  </a:lnTo>
                  <a:lnTo>
                    <a:pt x="404" y="220"/>
                  </a:lnTo>
                  <a:lnTo>
                    <a:pt x="402" y="209"/>
                  </a:lnTo>
                  <a:lnTo>
                    <a:pt x="398" y="197"/>
                  </a:lnTo>
                  <a:lnTo>
                    <a:pt x="394" y="185"/>
                  </a:lnTo>
                  <a:lnTo>
                    <a:pt x="388" y="173"/>
                  </a:lnTo>
                  <a:lnTo>
                    <a:pt x="380" y="163"/>
                  </a:lnTo>
                  <a:lnTo>
                    <a:pt x="372" y="152"/>
                  </a:lnTo>
                  <a:lnTo>
                    <a:pt x="362" y="144"/>
                  </a:lnTo>
                  <a:lnTo>
                    <a:pt x="355" y="140"/>
                  </a:lnTo>
                  <a:lnTo>
                    <a:pt x="349" y="136"/>
                  </a:lnTo>
                  <a:lnTo>
                    <a:pt x="342" y="134"/>
                  </a:lnTo>
                  <a:lnTo>
                    <a:pt x="334" y="130"/>
                  </a:lnTo>
                  <a:lnTo>
                    <a:pt x="327" y="128"/>
                  </a:lnTo>
                  <a:lnTo>
                    <a:pt x="318" y="127"/>
                  </a:lnTo>
                  <a:lnTo>
                    <a:pt x="309" y="126"/>
                  </a:lnTo>
                  <a:lnTo>
                    <a:pt x="299" y="125"/>
                  </a:lnTo>
                  <a:lnTo>
                    <a:pt x="284" y="126"/>
                  </a:lnTo>
                  <a:lnTo>
                    <a:pt x="272" y="128"/>
                  </a:lnTo>
                  <a:lnTo>
                    <a:pt x="259" y="133"/>
                  </a:lnTo>
                  <a:lnTo>
                    <a:pt x="248" y="137"/>
                  </a:lnTo>
                  <a:lnTo>
                    <a:pt x="237" y="143"/>
                  </a:lnTo>
                  <a:lnTo>
                    <a:pt x="228" y="150"/>
                  </a:lnTo>
                  <a:lnTo>
                    <a:pt x="220" y="159"/>
                  </a:lnTo>
                  <a:lnTo>
                    <a:pt x="211" y="168"/>
                  </a:lnTo>
                  <a:lnTo>
                    <a:pt x="205" y="178"/>
                  </a:lnTo>
                  <a:lnTo>
                    <a:pt x="199" y="189"/>
                  </a:lnTo>
                  <a:lnTo>
                    <a:pt x="195" y="200"/>
                  </a:lnTo>
                  <a:lnTo>
                    <a:pt x="190" y="213"/>
                  </a:lnTo>
                  <a:lnTo>
                    <a:pt x="187" y="225"/>
                  </a:lnTo>
                  <a:lnTo>
                    <a:pt x="184" y="239"/>
                  </a:lnTo>
                  <a:lnTo>
                    <a:pt x="182" y="253"/>
                  </a:lnTo>
                  <a:lnTo>
                    <a:pt x="182" y="266"/>
                  </a:lnTo>
                  <a:lnTo>
                    <a:pt x="408" y="266"/>
                  </a:lnTo>
                  <a:lnTo>
                    <a:pt x="408" y="266"/>
                  </a:lnTo>
                  <a:close/>
                  <a:moveTo>
                    <a:pt x="175" y="381"/>
                  </a:moveTo>
                  <a:lnTo>
                    <a:pt x="176" y="400"/>
                  </a:lnTo>
                  <a:lnTo>
                    <a:pt x="177" y="425"/>
                  </a:lnTo>
                  <a:lnTo>
                    <a:pt x="179" y="438"/>
                  </a:lnTo>
                  <a:lnTo>
                    <a:pt x="182" y="452"/>
                  </a:lnTo>
                  <a:lnTo>
                    <a:pt x="186" y="466"/>
                  </a:lnTo>
                  <a:lnTo>
                    <a:pt x="191" y="480"/>
                  </a:lnTo>
                  <a:lnTo>
                    <a:pt x="198" y="494"/>
                  </a:lnTo>
                  <a:lnTo>
                    <a:pt x="206" y="506"/>
                  </a:lnTo>
                  <a:lnTo>
                    <a:pt x="211" y="512"/>
                  </a:lnTo>
                  <a:lnTo>
                    <a:pt x="217" y="518"/>
                  </a:lnTo>
                  <a:lnTo>
                    <a:pt x="223" y="523"/>
                  </a:lnTo>
                  <a:lnTo>
                    <a:pt x="229" y="528"/>
                  </a:lnTo>
                  <a:lnTo>
                    <a:pt x="236" y="532"/>
                  </a:lnTo>
                  <a:lnTo>
                    <a:pt x="244" y="536"/>
                  </a:lnTo>
                  <a:lnTo>
                    <a:pt x="252" y="540"/>
                  </a:lnTo>
                  <a:lnTo>
                    <a:pt x="261" y="543"/>
                  </a:lnTo>
                  <a:lnTo>
                    <a:pt x="271" y="546"/>
                  </a:lnTo>
                  <a:lnTo>
                    <a:pt x="280" y="547"/>
                  </a:lnTo>
                  <a:lnTo>
                    <a:pt x="292" y="548"/>
                  </a:lnTo>
                  <a:lnTo>
                    <a:pt x="303" y="549"/>
                  </a:lnTo>
                  <a:lnTo>
                    <a:pt x="320" y="548"/>
                  </a:lnTo>
                  <a:lnTo>
                    <a:pt x="336" y="545"/>
                  </a:lnTo>
                  <a:lnTo>
                    <a:pt x="345" y="543"/>
                  </a:lnTo>
                  <a:lnTo>
                    <a:pt x="353" y="540"/>
                  </a:lnTo>
                  <a:lnTo>
                    <a:pt x="360" y="535"/>
                  </a:lnTo>
                  <a:lnTo>
                    <a:pt x="368" y="531"/>
                  </a:lnTo>
                  <a:lnTo>
                    <a:pt x="375" y="526"/>
                  </a:lnTo>
                  <a:lnTo>
                    <a:pt x="382" y="520"/>
                  </a:lnTo>
                  <a:lnTo>
                    <a:pt x="389" y="512"/>
                  </a:lnTo>
                  <a:lnTo>
                    <a:pt x="394" y="504"/>
                  </a:lnTo>
                  <a:lnTo>
                    <a:pt x="399" y="496"/>
                  </a:lnTo>
                  <a:lnTo>
                    <a:pt x="404" y="485"/>
                  </a:lnTo>
                  <a:lnTo>
                    <a:pt x="408" y="474"/>
                  </a:lnTo>
                  <a:lnTo>
                    <a:pt x="412" y="461"/>
                  </a:lnTo>
                  <a:lnTo>
                    <a:pt x="580" y="461"/>
                  </a:lnTo>
                  <a:lnTo>
                    <a:pt x="577" y="474"/>
                  </a:lnTo>
                  <a:lnTo>
                    <a:pt x="576" y="488"/>
                  </a:lnTo>
                  <a:lnTo>
                    <a:pt x="572" y="504"/>
                  </a:lnTo>
                  <a:lnTo>
                    <a:pt x="567" y="521"/>
                  </a:lnTo>
                  <a:lnTo>
                    <a:pt x="564" y="530"/>
                  </a:lnTo>
                  <a:lnTo>
                    <a:pt x="560" y="540"/>
                  </a:lnTo>
                  <a:lnTo>
                    <a:pt x="556" y="549"/>
                  </a:lnTo>
                  <a:lnTo>
                    <a:pt x="550" y="558"/>
                  </a:lnTo>
                  <a:lnTo>
                    <a:pt x="544" y="568"/>
                  </a:lnTo>
                  <a:lnTo>
                    <a:pt x="537" y="578"/>
                  </a:lnTo>
                  <a:lnTo>
                    <a:pt x="528" y="588"/>
                  </a:lnTo>
                  <a:lnTo>
                    <a:pt x="520" y="598"/>
                  </a:lnTo>
                  <a:lnTo>
                    <a:pt x="511" y="606"/>
                  </a:lnTo>
                  <a:lnTo>
                    <a:pt x="501" y="615"/>
                  </a:lnTo>
                  <a:lnTo>
                    <a:pt x="491" y="623"/>
                  </a:lnTo>
                  <a:lnTo>
                    <a:pt x="479" y="629"/>
                  </a:lnTo>
                  <a:lnTo>
                    <a:pt x="467" y="637"/>
                  </a:lnTo>
                  <a:lnTo>
                    <a:pt x="454" y="642"/>
                  </a:lnTo>
                  <a:lnTo>
                    <a:pt x="441" y="648"/>
                  </a:lnTo>
                  <a:lnTo>
                    <a:pt x="427" y="652"/>
                  </a:lnTo>
                  <a:lnTo>
                    <a:pt x="413" y="656"/>
                  </a:lnTo>
                  <a:lnTo>
                    <a:pt x="398" y="661"/>
                  </a:lnTo>
                  <a:lnTo>
                    <a:pt x="382" y="664"/>
                  </a:lnTo>
                  <a:lnTo>
                    <a:pt x="367" y="667"/>
                  </a:lnTo>
                  <a:lnTo>
                    <a:pt x="351" y="669"/>
                  </a:lnTo>
                  <a:lnTo>
                    <a:pt x="334" y="670"/>
                  </a:lnTo>
                  <a:lnTo>
                    <a:pt x="318" y="671"/>
                  </a:lnTo>
                  <a:lnTo>
                    <a:pt x="301" y="671"/>
                  </a:lnTo>
                  <a:lnTo>
                    <a:pt x="278" y="670"/>
                  </a:lnTo>
                  <a:lnTo>
                    <a:pt x="253" y="669"/>
                  </a:lnTo>
                  <a:lnTo>
                    <a:pt x="239" y="667"/>
                  </a:lnTo>
                  <a:lnTo>
                    <a:pt x="225" y="665"/>
                  </a:lnTo>
                  <a:lnTo>
                    <a:pt x="210" y="662"/>
                  </a:lnTo>
                  <a:lnTo>
                    <a:pt x="195" y="657"/>
                  </a:lnTo>
                  <a:lnTo>
                    <a:pt x="180" y="653"/>
                  </a:lnTo>
                  <a:lnTo>
                    <a:pt x="164" y="648"/>
                  </a:lnTo>
                  <a:lnTo>
                    <a:pt x="150" y="641"/>
                  </a:lnTo>
                  <a:lnTo>
                    <a:pt x="134" y="633"/>
                  </a:lnTo>
                  <a:lnTo>
                    <a:pt x="121" y="625"/>
                  </a:lnTo>
                  <a:lnTo>
                    <a:pt x="106" y="616"/>
                  </a:lnTo>
                  <a:lnTo>
                    <a:pt x="92" y="605"/>
                  </a:lnTo>
                  <a:lnTo>
                    <a:pt x="80" y="593"/>
                  </a:lnTo>
                  <a:lnTo>
                    <a:pt x="69" y="581"/>
                  </a:lnTo>
                  <a:lnTo>
                    <a:pt x="60" y="570"/>
                  </a:lnTo>
                  <a:lnTo>
                    <a:pt x="52" y="557"/>
                  </a:lnTo>
                  <a:lnTo>
                    <a:pt x="43" y="544"/>
                  </a:lnTo>
                  <a:lnTo>
                    <a:pt x="36" y="530"/>
                  </a:lnTo>
                  <a:lnTo>
                    <a:pt x="30" y="516"/>
                  </a:lnTo>
                  <a:lnTo>
                    <a:pt x="24" y="501"/>
                  </a:lnTo>
                  <a:lnTo>
                    <a:pt x="18" y="486"/>
                  </a:lnTo>
                  <a:lnTo>
                    <a:pt x="14" y="471"/>
                  </a:lnTo>
                  <a:lnTo>
                    <a:pt x="10" y="454"/>
                  </a:lnTo>
                  <a:lnTo>
                    <a:pt x="7" y="438"/>
                  </a:lnTo>
                  <a:lnTo>
                    <a:pt x="4" y="421"/>
                  </a:lnTo>
                  <a:lnTo>
                    <a:pt x="2" y="404"/>
                  </a:lnTo>
                  <a:lnTo>
                    <a:pt x="1" y="385"/>
                  </a:lnTo>
                  <a:lnTo>
                    <a:pt x="0" y="367"/>
                  </a:lnTo>
                  <a:lnTo>
                    <a:pt x="0" y="349"/>
                  </a:lnTo>
                  <a:lnTo>
                    <a:pt x="0" y="330"/>
                  </a:lnTo>
                  <a:lnTo>
                    <a:pt x="1" y="310"/>
                  </a:lnTo>
                  <a:lnTo>
                    <a:pt x="3" y="290"/>
                  </a:lnTo>
                  <a:lnTo>
                    <a:pt x="5" y="270"/>
                  </a:lnTo>
                  <a:lnTo>
                    <a:pt x="8" y="249"/>
                  </a:lnTo>
                  <a:lnTo>
                    <a:pt x="13" y="230"/>
                  </a:lnTo>
                  <a:lnTo>
                    <a:pt x="18" y="210"/>
                  </a:lnTo>
                  <a:lnTo>
                    <a:pt x="25" y="190"/>
                  </a:lnTo>
                  <a:lnTo>
                    <a:pt x="33" y="170"/>
                  </a:lnTo>
                  <a:lnTo>
                    <a:pt x="42" y="151"/>
                  </a:lnTo>
                  <a:lnTo>
                    <a:pt x="53" y="134"/>
                  </a:lnTo>
                  <a:lnTo>
                    <a:pt x="65" y="115"/>
                  </a:lnTo>
                  <a:lnTo>
                    <a:pt x="79" y="98"/>
                  </a:lnTo>
                  <a:lnTo>
                    <a:pt x="93" y="82"/>
                  </a:lnTo>
                  <a:lnTo>
                    <a:pt x="111" y="67"/>
                  </a:lnTo>
                  <a:lnTo>
                    <a:pt x="130" y="52"/>
                  </a:lnTo>
                  <a:lnTo>
                    <a:pt x="149" y="41"/>
                  </a:lnTo>
                  <a:lnTo>
                    <a:pt x="167" y="30"/>
                  </a:lnTo>
                  <a:lnTo>
                    <a:pt x="188" y="22"/>
                  </a:lnTo>
                  <a:lnTo>
                    <a:pt x="210" y="15"/>
                  </a:lnTo>
                  <a:lnTo>
                    <a:pt x="232" y="8"/>
                  </a:lnTo>
                  <a:lnTo>
                    <a:pt x="256" y="4"/>
                  </a:lnTo>
                  <a:lnTo>
                    <a:pt x="280" y="1"/>
                  </a:lnTo>
                  <a:lnTo>
                    <a:pt x="305" y="0"/>
                  </a:lnTo>
                  <a:lnTo>
                    <a:pt x="323" y="1"/>
                  </a:lnTo>
                  <a:lnTo>
                    <a:pt x="340" y="2"/>
                  </a:lnTo>
                  <a:lnTo>
                    <a:pt x="357" y="4"/>
                  </a:lnTo>
                  <a:lnTo>
                    <a:pt x="375" y="7"/>
                  </a:lnTo>
                  <a:lnTo>
                    <a:pt x="392" y="12"/>
                  </a:lnTo>
                  <a:lnTo>
                    <a:pt x="410" y="18"/>
                  </a:lnTo>
                  <a:lnTo>
                    <a:pt x="427" y="24"/>
                  </a:lnTo>
                  <a:lnTo>
                    <a:pt x="444" y="32"/>
                  </a:lnTo>
                  <a:lnTo>
                    <a:pt x="461" y="42"/>
                  </a:lnTo>
                  <a:lnTo>
                    <a:pt x="476" y="52"/>
                  </a:lnTo>
                  <a:lnTo>
                    <a:pt x="492" y="65"/>
                  </a:lnTo>
                  <a:lnTo>
                    <a:pt x="508" y="79"/>
                  </a:lnTo>
                  <a:lnTo>
                    <a:pt x="521" y="95"/>
                  </a:lnTo>
                  <a:lnTo>
                    <a:pt x="535" y="112"/>
                  </a:lnTo>
                  <a:lnTo>
                    <a:pt x="547" y="130"/>
                  </a:lnTo>
                  <a:lnTo>
                    <a:pt x="558" y="151"/>
                  </a:lnTo>
                  <a:lnTo>
                    <a:pt x="566" y="168"/>
                  </a:lnTo>
                  <a:lnTo>
                    <a:pt x="572" y="184"/>
                  </a:lnTo>
                  <a:lnTo>
                    <a:pt x="577" y="200"/>
                  </a:lnTo>
                  <a:lnTo>
                    <a:pt x="582" y="216"/>
                  </a:lnTo>
                  <a:lnTo>
                    <a:pt x="586" y="233"/>
                  </a:lnTo>
                  <a:lnTo>
                    <a:pt x="589" y="248"/>
                  </a:lnTo>
                  <a:lnTo>
                    <a:pt x="591" y="264"/>
                  </a:lnTo>
                  <a:lnTo>
                    <a:pt x="593" y="279"/>
                  </a:lnTo>
                  <a:lnTo>
                    <a:pt x="595" y="308"/>
                  </a:lnTo>
                  <a:lnTo>
                    <a:pt x="596" y="335"/>
                  </a:lnTo>
                  <a:lnTo>
                    <a:pt x="596" y="360"/>
                  </a:lnTo>
                  <a:lnTo>
                    <a:pt x="595" y="381"/>
                  </a:lnTo>
                  <a:lnTo>
                    <a:pt x="175" y="381"/>
                  </a:lnTo>
                  <a:lnTo>
                    <a:pt x="175" y="38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24" name="Freeform 37"/>
            <p:cNvSpPr>
              <a:spLocks/>
            </p:cNvSpPr>
            <p:nvPr/>
          </p:nvSpPr>
          <p:spPr bwMode="auto">
            <a:xfrm>
              <a:off x="4068971" y="12179863"/>
              <a:ext cx="77264" cy="123622"/>
            </a:xfrm>
            <a:custGeom>
              <a:avLst/>
              <a:gdLst>
                <a:gd name="T0" fmla="*/ 8 w 389"/>
                <a:gd name="T1" fmla="*/ 157 h 630"/>
                <a:gd name="T2" fmla="*/ 8 w 389"/>
                <a:gd name="T3" fmla="*/ 144 h 630"/>
                <a:gd name="T4" fmla="*/ 8 w 389"/>
                <a:gd name="T5" fmla="*/ 125 h 630"/>
                <a:gd name="T6" fmla="*/ 7 w 389"/>
                <a:gd name="T7" fmla="*/ 104 h 630"/>
                <a:gd name="T8" fmla="*/ 6 w 389"/>
                <a:gd name="T9" fmla="*/ 81 h 630"/>
                <a:gd name="T10" fmla="*/ 4 w 389"/>
                <a:gd name="T11" fmla="*/ 58 h 630"/>
                <a:gd name="T12" fmla="*/ 3 w 389"/>
                <a:gd name="T13" fmla="*/ 36 h 630"/>
                <a:gd name="T14" fmla="*/ 1 w 389"/>
                <a:gd name="T15" fmla="*/ 16 h 630"/>
                <a:gd name="T16" fmla="*/ 0 w 389"/>
                <a:gd name="T17" fmla="*/ 1 h 630"/>
                <a:gd name="T18" fmla="*/ 172 w 389"/>
                <a:gd name="T19" fmla="*/ 1 h 630"/>
                <a:gd name="T20" fmla="*/ 176 w 389"/>
                <a:gd name="T21" fmla="*/ 122 h 630"/>
                <a:gd name="T22" fmla="*/ 186 w 389"/>
                <a:gd name="T23" fmla="*/ 101 h 630"/>
                <a:gd name="T24" fmla="*/ 198 w 389"/>
                <a:gd name="T25" fmla="*/ 79 h 630"/>
                <a:gd name="T26" fmla="*/ 205 w 389"/>
                <a:gd name="T27" fmla="*/ 68 h 630"/>
                <a:gd name="T28" fmla="*/ 215 w 389"/>
                <a:gd name="T29" fmla="*/ 57 h 630"/>
                <a:gd name="T30" fmla="*/ 224 w 389"/>
                <a:gd name="T31" fmla="*/ 48 h 630"/>
                <a:gd name="T32" fmla="*/ 236 w 389"/>
                <a:gd name="T33" fmla="*/ 37 h 630"/>
                <a:gd name="T34" fmla="*/ 248 w 389"/>
                <a:gd name="T35" fmla="*/ 29 h 630"/>
                <a:gd name="T36" fmla="*/ 263 w 389"/>
                <a:gd name="T37" fmla="*/ 21 h 630"/>
                <a:gd name="T38" fmla="*/ 278 w 389"/>
                <a:gd name="T39" fmla="*/ 14 h 630"/>
                <a:gd name="T40" fmla="*/ 296 w 389"/>
                <a:gd name="T41" fmla="*/ 8 h 630"/>
                <a:gd name="T42" fmla="*/ 316 w 389"/>
                <a:gd name="T43" fmla="*/ 4 h 630"/>
                <a:gd name="T44" fmla="*/ 338 w 389"/>
                <a:gd name="T45" fmla="*/ 1 h 630"/>
                <a:gd name="T46" fmla="*/ 362 w 389"/>
                <a:gd name="T47" fmla="*/ 0 h 630"/>
                <a:gd name="T48" fmla="*/ 389 w 389"/>
                <a:gd name="T49" fmla="*/ 0 h 630"/>
                <a:gd name="T50" fmla="*/ 389 w 389"/>
                <a:gd name="T51" fmla="*/ 165 h 630"/>
                <a:gd name="T52" fmla="*/ 372 w 389"/>
                <a:gd name="T53" fmla="*/ 164 h 630"/>
                <a:gd name="T54" fmla="*/ 357 w 389"/>
                <a:gd name="T55" fmla="*/ 163 h 630"/>
                <a:gd name="T56" fmla="*/ 341 w 389"/>
                <a:gd name="T57" fmla="*/ 163 h 630"/>
                <a:gd name="T58" fmla="*/ 328 w 389"/>
                <a:gd name="T59" fmla="*/ 164 h 630"/>
                <a:gd name="T60" fmla="*/ 314 w 389"/>
                <a:gd name="T61" fmla="*/ 165 h 630"/>
                <a:gd name="T62" fmla="*/ 301 w 389"/>
                <a:gd name="T63" fmla="*/ 166 h 630"/>
                <a:gd name="T64" fmla="*/ 290 w 389"/>
                <a:gd name="T65" fmla="*/ 168 h 630"/>
                <a:gd name="T66" fmla="*/ 280 w 389"/>
                <a:gd name="T67" fmla="*/ 171 h 630"/>
                <a:gd name="T68" fmla="*/ 270 w 389"/>
                <a:gd name="T69" fmla="*/ 174 h 630"/>
                <a:gd name="T70" fmla="*/ 261 w 389"/>
                <a:gd name="T71" fmla="*/ 177 h 630"/>
                <a:gd name="T72" fmla="*/ 252 w 389"/>
                <a:gd name="T73" fmla="*/ 181 h 630"/>
                <a:gd name="T74" fmla="*/ 245 w 389"/>
                <a:gd name="T75" fmla="*/ 185 h 630"/>
                <a:gd name="T76" fmla="*/ 238 w 389"/>
                <a:gd name="T77" fmla="*/ 191 h 630"/>
                <a:gd name="T78" fmla="*/ 232 w 389"/>
                <a:gd name="T79" fmla="*/ 196 h 630"/>
                <a:gd name="T80" fmla="*/ 226 w 389"/>
                <a:gd name="T81" fmla="*/ 201 h 630"/>
                <a:gd name="T82" fmla="*/ 221 w 389"/>
                <a:gd name="T83" fmla="*/ 206 h 630"/>
                <a:gd name="T84" fmla="*/ 216 w 389"/>
                <a:gd name="T85" fmla="*/ 213 h 630"/>
                <a:gd name="T86" fmla="*/ 212 w 389"/>
                <a:gd name="T87" fmla="*/ 219 h 630"/>
                <a:gd name="T88" fmla="*/ 209 w 389"/>
                <a:gd name="T89" fmla="*/ 226 h 630"/>
                <a:gd name="T90" fmla="*/ 205 w 389"/>
                <a:gd name="T91" fmla="*/ 232 h 630"/>
                <a:gd name="T92" fmla="*/ 200 w 389"/>
                <a:gd name="T93" fmla="*/ 246 h 630"/>
                <a:gd name="T94" fmla="*/ 197 w 389"/>
                <a:gd name="T95" fmla="*/ 261 h 630"/>
                <a:gd name="T96" fmla="*/ 194 w 389"/>
                <a:gd name="T97" fmla="*/ 276 h 630"/>
                <a:gd name="T98" fmla="*/ 193 w 389"/>
                <a:gd name="T99" fmla="*/ 291 h 630"/>
                <a:gd name="T100" fmla="*/ 192 w 389"/>
                <a:gd name="T101" fmla="*/ 307 h 630"/>
                <a:gd name="T102" fmla="*/ 192 w 389"/>
                <a:gd name="T103" fmla="*/ 321 h 630"/>
                <a:gd name="T104" fmla="*/ 192 w 389"/>
                <a:gd name="T105" fmla="*/ 630 h 630"/>
                <a:gd name="T106" fmla="*/ 8 w 389"/>
                <a:gd name="T107" fmla="*/ 630 h 630"/>
                <a:gd name="T108" fmla="*/ 8 w 389"/>
                <a:gd name="T109" fmla="*/ 15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9" h="630">
                  <a:moveTo>
                    <a:pt x="8" y="157"/>
                  </a:moveTo>
                  <a:lnTo>
                    <a:pt x="8" y="144"/>
                  </a:lnTo>
                  <a:lnTo>
                    <a:pt x="8" y="125"/>
                  </a:lnTo>
                  <a:lnTo>
                    <a:pt x="7" y="104"/>
                  </a:lnTo>
                  <a:lnTo>
                    <a:pt x="6" y="81"/>
                  </a:lnTo>
                  <a:lnTo>
                    <a:pt x="4" y="58"/>
                  </a:lnTo>
                  <a:lnTo>
                    <a:pt x="3" y="36"/>
                  </a:lnTo>
                  <a:lnTo>
                    <a:pt x="1" y="16"/>
                  </a:lnTo>
                  <a:lnTo>
                    <a:pt x="0" y="1"/>
                  </a:lnTo>
                  <a:lnTo>
                    <a:pt x="172" y="1"/>
                  </a:lnTo>
                  <a:lnTo>
                    <a:pt x="176" y="122"/>
                  </a:lnTo>
                  <a:lnTo>
                    <a:pt x="186" y="101"/>
                  </a:lnTo>
                  <a:lnTo>
                    <a:pt x="198" y="79"/>
                  </a:lnTo>
                  <a:lnTo>
                    <a:pt x="205" y="68"/>
                  </a:lnTo>
                  <a:lnTo>
                    <a:pt x="215" y="57"/>
                  </a:lnTo>
                  <a:lnTo>
                    <a:pt x="224" y="48"/>
                  </a:lnTo>
                  <a:lnTo>
                    <a:pt x="236" y="37"/>
                  </a:lnTo>
                  <a:lnTo>
                    <a:pt x="248" y="29"/>
                  </a:lnTo>
                  <a:lnTo>
                    <a:pt x="263" y="21"/>
                  </a:lnTo>
                  <a:lnTo>
                    <a:pt x="278" y="14"/>
                  </a:lnTo>
                  <a:lnTo>
                    <a:pt x="296" y="8"/>
                  </a:lnTo>
                  <a:lnTo>
                    <a:pt x="316" y="4"/>
                  </a:lnTo>
                  <a:lnTo>
                    <a:pt x="338" y="1"/>
                  </a:lnTo>
                  <a:lnTo>
                    <a:pt x="362" y="0"/>
                  </a:lnTo>
                  <a:lnTo>
                    <a:pt x="389" y="0"/>
                  </a:lnTo>
                  <a:lnTo>
                    <a:pt x="389" y="165"/>
                  </a:lnTo>
                  <a:lnTo>
                    <a:pt x="372" y="164"/>
                  </a:lnTo>
                  <a:lnTo>
                    <a:pt x="357" y="163"/>
                  </a:lnTo>
                  <a:lnTo>
                    <a:pt x="341" y="163"/>
                  </a:lnTo>
                  <a:lnTo>
                    <a:pt x="328" y="164"/>
                  </a:lnTo>
                  <a:lnTo>
                    <a:pt x="314" y="165"/>
                  </a:lnTo>
                  <a:lnTo>
                    <a:pt x="301" y="166"/>
                  </a:lnTo>
                  <a:lnTo>
                    <a:pt x="290" y="168"/>
                  </a:lnTo>
                  <a:lnTo>
                    <a:pt x="280" y="171"/>
                  </a:lnTo>
                  <a:lnTo>
                    <a:pt x="270" y="174"/>
                  </a:lnTo>
                  <a:lnTo>
                    <a:pt x="261" y="177"/>
                  </a:lnTo>
                  <a:lnTo>
                    <a:pt x="252" y="181"/>
                  </a:lnTo>
                  <a:lnTo>
                    <a:pt x="245" y="185"/>
                  </a:lnTo>
                  <a:lnTo>
                    <a:pt x="238" y="191"/>
                  </a:lnTo>
                  <a:lnTo>
                    <a:pt x="232" y="196"/>
                  </a:lnTo>
                  <a:lnTo>
                    <a:pt x="226" y="201"/>
                  </a:lnTo>
                  <a:lnTo>
                    <a:pt x="221" y="206"/>
                  </a:lnTo>
                  <a:lnTo>
                    <a:pt x="216" y="213"/>
                  </a:lnTo>
                  <a:lnTo>
                    <a:pt x="212" y="219"/>
                  </a:lnTo>
                  <a:lnTo>
                    <a:pt x="209" y="226"/>
                  </a:lnTo>
                  <a:lnTo>
                    <a:pt x="205" y="232"/>
                  </a:lnTo>
                  <a:lnTo>
                    <a:pt x="200" y="246"/>
                  </a:lnTo>
                  <a:lnTo>
                    <a:pt x="197" y="261"/>
                  </a:lnTo>
                  <a:lnTo>
                    <a:pt x="194" y="276"/>
                  </a:lnTo>
                  <a:lnTo>
                    <a:pt x="193" y="291"/>
                  </a:lnTo>
                  <a:lnTo>
                    <a:pt x="192" y="307"/>
                  </a:lnTo>
                  <a:lnTo>
                    <a:pt x="192" y="321"/>
                  </a:lnTo>
                  <a:lnTo>
                    <a:pt x="192" y="630"/>
                  </a:lnTo>
                  <a:lnTo>
                    <a:pt x="8" y="630"/>
                  </a:lnTo>
                  <a:lnTo>
                    <a:pt x="8" y="1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grpSp>
      <p:grpSp>
        <p:nvGrpSpPr>
          <p:cNvPr id="24" name="Group 40"/>
          <p:cNvGrpSpPr>
            <a:grpSpLocks noChangeAspect="1"/>
          </p:cNvGrpSpPr>
          <p:nvPr/>
        </p:nvGrpSpPr>
        <p:grpSpPr bwMode="auto">
          <a:xfrm>
            <a:off x="2485215" y="5437616"/>
            <a:ext cx="1266319" cy="318675"/>
            <a:chOff x="2014" y="1704"/>
            <a:chExt cx="3624" cy="912"/>
          </a:xfrm>
        </p:grpSpPr>
        <p:sp>
          <p:nvSpPr>
            <p:cNvPr id="200" name="Rectangle 41"/>
            <p:cNvSpPr>
              <a:spLocks noChangeArrowheads="1"/>
            </p:cNvSpPr>
            <p:nvPr/>
          </p:nvSpPr>
          <p:spPr bwMode="auto">
            <a:xfrm>
              <a:off x="2042" y="1704"/>
              <a:ext cx="443" cy="432"/>
            </a:xfrm>
            <a:prstGeom prst="rect">
              <a:avLst/>
            </a:prstGeom>
            <a:solidFill>
              <a:srgbClr val="EB53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01" name="Rectangle 42"/>
            <p:cNvSpPr>
              <a:spLocks noChangeArrowheads="1"/>
            </p:cNvSpPr>
            <p:nvPr/>
          </p:nvSpPr>
          <p:spPr bwMode="auto">
            <a:xfrm>
              <a:off x="2522" y="1704"/>
              <a:ext cx="442" cy="43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02" name="Rectangle 43"/>
            <p:cNvSpPr>
              <a:spLocks noChangeArrowheads="1"/>
            </p:cNvSpPr>
            <p:nvPr/>
          </p:nvSpPr>
          <p:spPr bwMode="auto">
            <a:xfrm>
              <a:off x="2522" y="2183"/>
              <a:ext cx="442" cy="432"/>
            </a:xfrm>
            <a:prstGeom prst="rect">
              <a:avLst/>
            </a:prstGeom>
            <a:solidFill>
              <a:srgbClr val="FBBA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03" name="Rectangle 44"/>
            <p:cNvSpPr>
              <a:spLocks noChangeArrowheads="1"/>
            </p:cNvSpPr>
            <p:nvPr/>
          </p:nvSpPr>
          <p:spPr bwMode="auto">
            <a:xfrm>
              <a:off x="2014" y="2183"/>
              <a:ext cx="443" cy="432"/>
            </a:xfrm>
            <a:prstGeom prst="rect">
              <a:avLst/>
            </a:prstGeom>
            <a:solidFill>
              <a:srgbClr val="08A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04" name="Freeform 45"/>
            <p:cNvSpPr>
              <a:spLocks noEditPoints="1"/>
            </p:cNvSpPr>
            <p:nvPr/>
          </p:nvSpPr>
          <p:spPr bwMode="auto">
            <a:xfrm>
              <a:off x="3097" y="1704"/>
              <a:ext cx="2541" cy="498"/>
            </a:xfrm>
            <a:custGeom>
              <a:avLst/>
              <a:gdLst>
                <a:gd name="T0" fmla="*/ 399 w 12706"/>
                <a:gd name="T1" fmla="*/ 724 h 2491"/>
                <a:gd name="T2" fmla="*/ 1134 w 12706"/>
                <a:gd name="T3" fmla="*/ 1699 h 2491"/>
                <a:gd name="T4" fmla="*/ 2956 w 12706"/>
                <a:gd name="T5" fmla="*/ 437 h 2491"/>
                <a:gd name="T6" fmla="*/ 2900 w 12706"/>
                <a:gd name="T7" fmla="*/ 58 h 2491"/>
                <a:gd name="T8" fmla="*/ 3240 w 12706"/>
                <a:gd name="T9" fmla="*/ 258 h 2491"/>
                <a:gd name="T10" fmla="*/ 4681 w 12706"/>
                <a:gd name="T11" fmla="*/ 2372 h 2491"/>
                <a:gd name="T12" fmla="*/ 3914 w 12706"/>
                <a:gd name="T13" fmla="*/ 2387 h 2491"/>
                <a:gd name="T14" fmla="*/ 3476 w 12706"/>
                <a:gd name="T15" fmla="*/ 1643 h 2491"/>
                <a:gd name="T16" fmla="*/ 3858 w 12706"/>
                <a:gd name="T17" fmla="*/ 876 h 2491"/>
                <a:gd name="T18" fmla="*/ 4551 w 12706"/>
                <a:gd name="T19" fmla="*/ 770 h 2491"/>
                <a:gd name="T20" fmla="*/ 4422 w 12706"/>
                <a:gd name="T21" fmla="*/ 1047 h 2491"/>
                <a:gd name="T22" fmla="*/ 3917 w 12706"/>
                <a:gd name="T23" fmla="*/ 1312 h 2491"/>
                <a:gd name="T24" fmla="*/ 3926 w 12706"/>
                <a:gd name="T25" fmla="*/ 1939 h 2491"/>
                <a:gd name="T26" fmla="*/ 4433 w 12706"/>
                <a:gd name="T27" fmla="*/ 2160 h 2491"/>
                <a:gd name="T28" fmla="*/ 5829 w 12706"/>
                <a:gd name="T29" fmla="*/ 1092 h 2491"/>
                <a:gd name="T30" fmla="*/ 5443 w 12706"/>
                <a:gd name="T31" fmla="*/ 1339 h 2491"/>
                <a:gd name="T32" fmla="*/ 5445 w 12706"/>
                <a:gd name="T33" fmla="*/ 1006 h 2491"/>
                <a:gd name="T34" fmla="*/ 5759 w 12706"/>
                <a:gd name="T35" fmla="*/ 762 h 2491"/>
                <a:gd name="T36" fmla="*/ 6400 w 12706"/>
                <a:gd name="T37" fmla="*/ 2369 h 2491"/>
                <a:gd name="T38" fmla="*/ 5990 w 12706"/>
                <a:gd name="T39" fmla="*/ 1573 h 2491"/>
                <a:gd name="T40" fmla="*/ 6282 w 12706"/>
                <a:gd name="T41" fmla="*/ 927 h 2491"/>
                <a:gd name="T42" fmla="*/ 7216 w 12706"/>
                <a:gd name="T43" fmla="*/ 821 h 2491"/>
                <a:gd name="T44" fmla="*/ 7644 w 12706"/>
                <a:gd name="T45" fmla="*/ 1598 h 2491"/>
                <a:gd name="T46" fmla="*/ 7187 w 12706"/>
                <a:gd name="T47" fmla="*/ 2384 h 2491"/>
                <a:gd name="T48" fmla="*/ 6535 w 12706"/>
                <a:gd name="T49" fmla="*/ 1145 h 2491"/>
                <a:gd name="T50" fmla="*/ 6369 w 12706"/>
                <a:gd name="T51" fmla="*/ 1735 h 2491"/>
                <a:gd name="T52" fmla="*/ 6701 w 12706"/>
                <a:gd name="T53" fmla="*/ 2151 h 2491"/>
                <a:gd name="T54" fmla="*/ 7181 w 12706"/>
                <a:gd name="T55" fmla="*/ 1983 h 2491"/>
                <a:gd name="T56" fmla="*/ 7233 w 12706"/>
                <a:gd name="T57" fmla="*/ 1344 h 2491"/>
                <a:gd name="T58" fmla="*/ 6823 w 12706"/>
                <a:gd name="T59" fmla="*/ 1045 h 2491"/>
                <a:gd name="T60" fmla="*/ 8410 w 12706"/>
                <a:gd name="T61" fmla="*/ 2165 h 2491"/>
                <a:gd name="T62" fmla="*/ 8564 w 12706"/>
                <a:gd name="T63" fmla="*/ 1960 h 2491"/>
                <a:gd name="T64" fmla="*/ 8178 w 12706"/>
                <a:gd name="T65" fmla="*/ 1705 h 2491"/>
                <a:gd name="T66" fmla="*/ 7813 w 12706"/>
                <a:gd name="T67" fmla="*/ 1400 h 2491"/>
                <a:gd name="T68" fmla="*/ 7967 w 12706"/>
                <a:gd name="T69" fmla="*/ 890 h 2491"/>
                <a:gd name="T70" fmla="*/ 8654 w 12706"/>
                <a:gd name="T71" fmla="*/ 767 h 2491"/>
                <a:gd name="T72" fmla="*/ 8507 w 12706"/>
                <a:gd name="T73" fmla="*/ 1027 h 2491"/>
                <a:gd name="T74" fmla="*/ 8153 w 12706"/>
                <a:gd name="T75" fmla="*/ 1188 h 2491"/>
                <a:gd name="T76" fmla="*/ 8340 w 12706"/>
                <a:gd name="T77" fmla="*/ 1424 h 2491"/>
                <a:gd name="T78" fmla="*/ 8846 w 12706"/>
                <a:gd name="T79" fmla="*/ 1707 h 2491"/>
                <a:gd name="T80" fmla="*/ 8839 w 12706"/>
                <a:gd name="T81" fmla="*/ 2230 h 2491"/>
                <a:gd name="T82" fmla="*/ 8209 w 12706"/>
                <a:gd name="T83" fmla="*/ 2458 h 2491"/>
                <a:gd name="T84" fmla="*/ 9560 w 12706"/>
                <a:gd name="T85" fmla="*/ 2448 h 2491"/>
                <a:gd name="T86" fmla="*/ 9044 w 12706"/>
                <a:gd name="T87" fmla="*/ 1749 h 2491"/>
                <a:gd name="T88" fmla="*/ 9257 w 12706"/>
                <a:gd name="T89" fmla="*/ 1028 h 2491"/>
                <a:gd name="T90" fmla="*/ 10155 w 12706"/>
                <a:gd name="T91" fmla="*/ 814 h 2491"/>
                <a:gd name="T92" fmla="*/ 10687 w 12706"/>
                <a:gd name="T93" fmla="*/ 1488 h 2491"/>
                <a:gd name="T94" fmla="*/ 10344 w 12706"/>
                <a:gd name="T95" fmla="*/ 2359 h 2491"/>
                <a:gd name="T96" fmla="*/ 9642 w 12706"/>
                <a:gd name="T97" fmla="*/ 1137 h 2491"/>
                <a:gd name="T98" fmla="*/ 9412 w 12706"/>
                <a:gd name="T99" fmla="*/ 1679 h 2491"/>
                <a:gd name="T100" fmla="*/ 9684 w 12706"/>
                <a:gd name="T101" fmla="*/ 2161 h 2491"/>
                <a:gd name="T102" fmla="*/ 10190 w 12706"/>
                <a:gd name="T103" fmla="*/ 2070 h 2491"/>
                <a:gd name="T104" fmla="*/ 10303 w 12706"/>
                <a:gd name="T105" fmla="*/ 1455 h 2491"/>
                <a:gd name="T106" fmla="*/ 9952 w 12706"/>
                <a:gd name="T107" fmla="*/ 1083 h 2491"/>
                <a:gd name="T108" fmla="*/ 11472 w 12706"/>
                <a:gd name="T109" fmla="*/ 331 h 2491"/>
                <a:gd name="T110" fmla="*/ 11360 w 12706"/>
                <a:gd name="T111" fmla="*/ 1111 h 2491"/>
                <a:gd name="T112" fmla="*/ 11162 w 12706"/>
                <a:gd name="T113" fmla="*/ 150 h 2491"/>
                <a:gd name="T114" fmla="*/ 11771 w 12706"/>
                <a:gd name="T115" fmla="*/ 24 h 2491"/>
                <a:gd name="T116" fmla="*/ 12178 w 12706"/>
                <a:gd name="T117" fmla="*/ 2445 h 2491"/>
                <a:gd name="T118" fmla="*/ 11958 w 12706"/>
                <a:gd name="T119" fmla="*/ 1111 h 2491"/>
                <a:gd name="T120" fmla="*/ 12380 w 12706"/>
                <a:gd name="T121" fmla="*/ 2142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06" h="2491">
                  <a:moveTo>
                    <a:pt x="2418" y="2421"/>
                  </a:moveTo>
                  <a:lnTo>
                    <a:pt x="2047" y="2421"/>
                  </a:lnTo>
                  <a:lnTo>
                    <a:pt x="2047" y="941"/>
                  </a:lnTo>
                  <a:lnTo>
                    <a:pt x="2048" y="895"/>
                  </a:lnTo>
                  <a:lnTo>
                    <a:pt x="2049" y="846"/>
                  </a:lnTo>
                  <a:lnTo>
                    <a:pt x="2051" y="794"/>
                  </a:lnTo>
                  <a:lnTo>
                    <a:pt x="2053" y="740"/>
                  </a:lnTo>
                  <a:lnTo>
                    <a:pt x="2056" y="683"/>
                  </a:lnTo>
                  <a:lnTo>
                    <a:pt x="2061" y="623"/>
                  </a:lnTo>
                  <a:lnTo>
                    <a:pt x="2064" y="561"/>
                  </a:lnTo>
                  <a:lnTo>
                    <a:pt x="2070" y="497"/>
                  </a:lnTo>
                  <a:lnTo>
                    <a:pt x="2063" y="497"/>
                  </a:lnTo>
                  <a:lnTo>
                    <a:pt x="2055" y="533"/>
                  </a:lnTo>
                  <a:lnTo>
                    <a:pt x="2046" y="566"/>
                  </a:lnTo>
                  <a:lnTo>
                    <a:pt x="2038" y="597"/>
                  </a:lnTo>
                  <a:lnTo>
                    <a:pt x="2030" y="625"/>
                  </a:lnTo>
                  <a:lnTo>
                    <a:pt x="2024" y="651"/>
                  </a:lnTo>
                  <a:lnTo>
                    <a:pt x="2016" y="674"/>
                  </a:lnTo>
                  <a:lnTo>
                    <a:pt x="2009" y="694"/>
                  </a:lnTo>
                  <a:lnTo>
                    <a:pt x="2002" y="712"/>
                  </a:lnTo>
                  <a:lnTo>
                    <a:pt x="1330" y="2421"/>
                  </a:lnTo>
                  <a:lnTo>
                    <a:pt x="1073" y="2421"/>
                  </a:lnTo>
                  <a:lnTo>
                    <a:pt x="399" y="724"/>
                  </a:lnTo>
                  <a:lnTo>
                    <a:pt x="392" y="705"/>
                  </a:lnTo>
                  <a:lnTo>
                    <a:pt x="384" y="683"/>
                  </a:lnTo>
                  <a:lnTo>
                    <a:pt x="377" y="658"/>
                  </a:lnTo>
                  <a:lnTo>
                    <a:pt x="369" y="630"/>
                  </a:lnTo>
                  <a:lnTo>
                    <a:pt x="362" y="601"/>
                  </a:lnTo>
                  <a:lnTo>
                    <a:pt x="354" y="568"/>
                  </a:lnTo>
                  <a:lnTo>
                    <a:pt x="346" y="534"/>
                  </a:lnTo>
                  <a:lnTo>
                    <a:pt x="339" y="497"/>
                  </a:lnTo>
                  <a:lnTo>
                    <a:pt x="332" y="497"/>
                  </a:lnTo>
                  <a:lnTo>
                    <a:pt x="336" y="534"/>
                  </a:lnTo>
                  <a:lnTo>
                    <a:pt x="338" y="576"/>
                  </a:lnTo>
                  <a:lnTo>
                    <a:pt x="340" y="624"/>
                  </a:lnTo>
                  <a:lnTo>
                    <a:pt x="341" y="677"/>
                  </a:lnTo>
                  <a:lnTo>
                    <a:pt x="344" y="735"/>
                  </a:lnTo>
                  <a:lnTo>
                    <a:pt x="345" y="800"/>
                  </a:lnTo>
                  <a:lnTo>
                    <a:pt x="345" y="869"/>
                  </a:lnTo>
                  <a:lnTo>
                    <a:pt x="345" y="945"/>
                  </a:lnTo>
                  <a:lnTo>
                    <a:pt x="345" y="2421"/>
                  </a:lnTo>
                  <a:lnTo>
                    <a:pt x="0" y="2421"/>
                  </a:lnTo>
                  <a:lnTo>
                    <a:pt x="0" y="135"/>
                  </a:lnTo>
                  <a:lnTo>
                    <a:pt x="526" y="135"/>
                  </a:lnTo>
                  <a:lnTo>
                    <a:pt x="1118" y="1658"/>
                  </a:lnTo>
                  <a:lnTo>
                    <a:pt x="1134" y="1699"/>
                  </a:lnTo>
                  <a:lnTo>
                    <a:pt x="1148" y="1740"/>
                  </a:lnTo>
                  <a:lnTo>
                    <a:pt x="1162" y="1777"/>
                  </a:lnTo>
                  <a:lnTo>
                    <a:pt x="1173" y="1811"/>
                  </a:lnTo>
                  <a:lnTo>
                    <a:pt x="1184" y="1842"/>
                  </a:lnTo>
                  <a:lnTo>
                    <a:pt x="1193" y="1870"/>
                  </a:lnTo>
                  <a:lnTo>
                    <a:pt x="1200" y="1896"/>
                  </a:lnTo>
                  <a:lnTo>
                    <a:pt x="1206" y="1918"/>
                  </a:lnTo>
                  <a:lnTo>
                    <a:pt x="1213" y="1918"/>
                  </a:lnTo>
                  <a:lnTo>
                    <a:pt x="1228" y="1875"/>
                  </a:lnTo>
                  <a:lnTo>
                    <a:pt x="1242" y="1834"/>
                  </a:lnTo>
                  <a:lnTo>
                    <a:pt x="1254" y="1796"/>
                  </a:lnTo>
                  <a:lnTo>
                    <a:pt x="1266" y="1761"/>
                  </a:lnTo>
                  <a:lnTo>
                    <a:pt x="1277" y="1730"/>
                  </a:lnTo>
                  <a:lnTo>
                    <a:pt x="1289" y="1700"/>
                  </a:lnTo>
                  <a:lnTo>
                    <a:pt x="1299" y="1674"/>
                  </a:lnTo>
                  <a:lnTo>
                    <a:pt x="1308" y="1651"/>
                  </a:lnTo>
                  <a:lnTo>
                    <a:pt x="1911" y="135"/>
                  </a:lnTo>
                  <a:lnTo>
                    <a:pt x="2418" y="135"/>
                  </a:lnTo>
                  <a:lnTo>
                    <a:pt x="2418" y="2421"/>
                  </a:lnTo>
                  <a:close/>
                  <a:moveTo>
                    <a:pt x="3019" y="445"/>
                  </a:moveTo>
                  <a:lnTo>
                    <a:pt x="2997" y="444"/>
                  </a:lnTo>
                  <a:lnTo>
                    <a:pt x="2977" y="442"/>
                  </a:lnTo>
                  <a:lnTo>
                    <a:pt x="2956" y="437"/>
                  </a:lnTo>
                  <a:lnTo>
                    <a:pt x="2936" y="431"/>
                  </a:lnTo>
                  <a:lnTo>
                    <a:pt x="2918" y="423"/>
                  </a:lnTo>
                  <a:lnTo>
                    <a:pt x="2900" y="413"/>
                  </a:lnTo>
                  <a:lnTo>
                    <a:pt x="2882" y="400"/>
                  </a:lnTo>
                  <a:lnTo>
                    <a:pt x="2866" y="387"/>
                  </a:lnTo>
                  <a:lnTo>
                    <a:pt x="2852" y="371"/>
                  </a:lnTo>
                  <a:lnTo>
                    <a:pt x="2838" y="355"/>
                  </a:lnTo>
                  <a:lnTo>
                    <a:pt x="2827" y="338"/>
                  </a:lnTo>
                  <a:lnTo>
                    <a:pt x="2818" y="319"/>
                  </a:lnTo>
                  <a:lnTo>
                    <a:pt x="2811" y="300"/>
                  </a:lnTo>
                  <a:lnTo>
                    <a:pt x="2807" y="280"/>
                  </a:lnTo>
                  <a:lnTo>
                    <a:pt x="2804" y="259"/>
                  </a:lnTo>
                  <a:lnTo>
                    <a:pt x="2802" y="236"/>
                  </a:lnTo>
                  <a:lnTo>
                    <a:pt x="2804" y="215"/>
                  </a:lnTo>
                  <a:lnTo>
                    <a:pt x="2807" y="193"/>
                  </a:lnTo>
                  <a:lnTo>
                    <a:pt x="2811" y="173"/>
                  </a:lnTo>
                  <a:lnTo>
                    <a:pt x="2818" y="153"/>
                  </a:lnTo>
                  <a:lnTo>
                    <a:pt x="2827" y="135"/>
                  </a:lnTo>
                  <a:lnTo>
                    <a:pt x="2838" y="118"/>
                  </a:lnTo>
                  <a:lnTo>
                    <a:pt x="2852" y="101"/>
                  </a:lnTo>
                  <a:lnTo>
                    <a:pt x="2866" y="85"/>
                  </a:lnTo>
                  <a:lnTo>
                    <a:pt x="2882" y="71"/>
                  </a:lnTo>
                  <a:lnTo>
                    <a:pt x="2900" y="58"/>
                  </a:lnTo>
                  <a:lnTo>
                    <a:pt x="2918" y="48"/>
                  </a:lnTo>
                  <a:lnTo>
                    <a:pt x="2936" y="40"/>
                  </a:lnTo>
                  <a:lnTo>
                    <a:pt x="2956" y="34"/>
                  </a:lnTo>
                  <a:lnTo>
                    <a:pt x="2977" y="29"/>
                  </a:lnTo>
                  <a:lnTo>
                    <a:pt x="2997" y="26"/>
                  </a:lnTo>
                  <a:lnTo>
                    <a:pt x="3019" y="25"/>
                  </a:lnTo>
                  <a:lnTo>
                    <a:pt x="3042" y="26"/>
                  </a:lnTo>
                  <a:lnTo>
                    <a:pt x="3064" y="29"/>
                  </a:lnTo>
                  <a:lnTo>
                    <a:pt x="3084" y="34"/>
                  </a:lnTo>
                  <a:lnTo>
                    <a:pt x="3105" y="40"/>
                  </a:lnTo>
                  <a:lnTo>
                    <a:pt x="3124" y="48"/>
                  </a:lnTo>
                  <a:lnTo>
                    <a:pt x="3143" y="58"/>
                  </a:lnTo>
                  <a:lnTo>
                    <a:pt x="3160" y="71"/>
                  </a:lnTo>
                  <a:lnTo>
                    <a:pt x="3177" y="85"/>
                  </a:lnTo>
                  <a:lnTo>
                    <a:pt x="3191" y="101"/>
                  </a:lnTo>
                  <a:lnTo>
                    <a:pt x="3205" y="118"/>
                  </a:lnTo>
                  <a:lnTo>
                    <a:pt x="3216" y="135"/>
                  </a:lnTo>
                  <a:lnTo>
                    <a:pt x="3225" y="153"/>
                  </a:lnTo>
                  <a:lnTo>
                    <a:pt x="3232" y="173"/>
                  </a:lnTo>
                  <a:lnTo>
                    <a:pt x="3236" y="193"/>
                  </a:lnTo>
                  <a:lnTo>
                    <a:pt x="3240" y="215"/>
                  </a:lnTo>
                  <a:lnTo>
                    <a:pt x="3241" y="236"/>
                  </a:lnTo>
                  <a:lnTo>
                    <a:pt x="3240" y="258"/>
                  </a:lnTo>
                  <a:lnTo>
                    <a:pt x="3236" y="278"/>
                  </a:lnTo>
                  <a:lnTo>
                    <a:pt x="3232" y="298"/>
                  </a:lnTo>
                  <a:lnTo>
                    <a:pt x="3225" y="317"/>
                  </a:lnTo>
                  <a:lnTo>
                    <a:pt x="3216" y="335"/>
                  </a:lnTo>
                  <a:lnTo>
                    <a:pt x="3205" y="352"/>
                  </a:lnTo>
                  <a:lnTo>
                    <a:pt x="3191" y="369"/>
                  </a:lnTo>
                  <a:lnTo>
                    <a:pt x="3177" y="385"/>
                  </a:lnTo>
                  <a:lnTo>
                    <a:pt x="3160" y="398"/>
                  </a:lnTo>
                  <a:lnTo>
                    <a:pt x="3143" y="410"/>
                  </a:lnTo>
                  <a:lnTo>
                    <a:pt x="3124" y="422"/>
                  </a:lnTo>
                  <a:lnTo>
                    <a:pt x="3105" y="431"/>
                  </a:lnTo>
                  <a:lnTo>
                    <a:pt x="3084" y="437"/>
                  </a:lnTo>
                  <a:lnTo>
                    <a:pt x="3064" y="442"/>
                  </a:lnTo>
                  <a:lnTo>
                    <a:pt x="3042" y="444"/>
                  </a:lnTo>
                  <a:lnTo>
                    <a:pt x="3019" y="445"/>
                  </a:lnTo>
                  <a:close/>
                  <a:moveTo>
                    <a:pt x="3200" y="2421"/>
                  </a:moveTo>
                  <a:lnTo>
                    <a:pt x="2835" y="2421"/>
                  </a:lnTo>
                  <a:lnTo>
                    <a:pt x="2835" y="788"/>
                  </a:lnTo>
                  <a:lnTo>
                    <a:pt x="3200" y="788"/>
                  </a:lnTo>
                  <a:lnTo>
                    <a:pt x="3200" y="2421"/>
                  </a:lnTo>
                  <a:close/>
                  <a:moveTo>
                    <a:pt x="4731" y="2346"/>
                  </a:moveTo>
                  <a:lnTo>
                    <a:pt x="4706" y="2359"/>
                  </a:lnTo>
                  <a:lnTo>
                    <a:pt x="4681" y="2372"/>
                  </a:lnTo>
                  <a:lnTo>
                    <a:pt x="4655" y="2384"/>
                  </a:lnTo>
                  <a:lnTo>
                    <a:pt x="4630" y="2395"/>
                  </a:lnTo>
                  <a:lnTo>
                    <a:pt x="4603" y="2405"/>
                  </a:lnTo>
                  <a:lnTo>
                    <a:pt x="4576" y="2414"/>
                  </a:lnTo>
                  <a:lnTo>
                    <a:pt x="4548" y="2423"/>
                  </a:lnTo>
                  <a:lnTo>
                    <a:pt x="4519" y="2430"/>
                  </a:lnTo>
                  <a:lnTo>
                    <a:pt x="4490" y="2437"/>
                  </a:lnTo>
                  <a:lnTo>
                    <a:pt x="4461" y="2442"/>
                  </a:lnTo>
                  <a:lnTo>
                    <a:pt x="4432" y="2448"/>
                  </a:lnTo>
                  <a:lnTo>
                    <a:pt x="4400" y="2451"/>
                  </a:lnTo>
                  <a:lnTo>
                    <a:pt x="4370" y="2455"/>
                  </a:lnTo>
                  <a:lnTo>
                    <a:pt x="4339" y="2457"/>
                  </a:lnTo>
                  <a:lnTo>
                    <a:pt x="4306" y="2458"/>
                  </a:lnTo>
                  <a:lnTo>
                    <a:pt x="4273" y="2458"/>
                  </a:lnTo>
                  <a:lnTo>
                    <a:pt x="4230" y="2458"/>
                  </a:lnTo>
                  <a:lnTo>
                    <a:pt x="4186" y="2455"/>
                  </a:lnTo>
                  <a:lnTo>
                    <a:pt x="4144" y="2450"/>
                  </a:lnTo>
                  <a:lnTo>
                    <a:pt x="4103" y="2445"/>
                  </a:lnTo>
                  <a:lnTo>
                    <a:pt x="4063" y="2437"/>
                  </a:lnTo>
                  <a:lnTo>
                    <a:pt x="4024" y="2427"/>
                  </a:lnTo>
                  <a:lnTo>
                    <a:pt x="3987" y="2416"/>
                  </a:lnTo>
                  <a:lnTo>
                    <a:pt x="3950" y="2402"/>
                  </a:lnTo>
                  <a:lnTo>
                    <a:pt x="3914" y="2387"/>
                  </a:lnTo>
                  <a:lnTo>
                    <a:pt x="3880" y="2371"/>
                  </a:lnTo>
                  <a:lnTo>
                    <a:pt x="3846" y="2351"/>
                  </a:lnTo>
                  <a:lnTo>
                    <a:pt x="3814" y="2331"/>
                  </a:lnTo>
                  <a:lnTo>
                    <a:pt x="3782" y="2309"/>
                  </a:lnTo>
                  <a:lnTo>
                    <a:pt x="3753" y="2285"/>
                  </a:lnTo>
                  <a:lnTo>
                    <a:pt x="3724" y="2259"/>
                  </a:lnTo>
                  <a:lnTo>
                    <a:pt x="3696" y="2232"/>
                  </a:lnTo>
                  <a:lnTo>
                    <a:pt x="3669" y="2203"/>
                  </a:lnTo>
                  <a:lnTo>
                    <a:pt x="3644" y="2173"/>
                  </a:lnTo>
                  <a:lnTo>
                    <a:pt x="3620" y="2142"/>
                  </a:lnTo>
                  <a:lnTo>
                    <a:pt x="3599" y="2110"/>
                  </a:lnTo>
                  <a:lnTo>
                    <a:pt x="3580" y="2077"/>
                  </a:lnTo>
                  <a:lnTo>
                    <a:pt x="3561" y="2042"/>
                  </a:lnTo>
                  <a:lnTo>
                    <a:pt x="3545" y="2007"/>
                  </a:lnTo>
                  <a:lnTo>
                    <a:pt x="3531" y="1971"/>
                  </a:lnTo>
                  <a:lnTo>
                    <a:pt x="3517" y="1934"/>
                  </a:lnTo>
                  <a:lnTo>
                    <a:pt x="3507" y="1895"/>
                  </a:lnTo>
                  <a:lnTo>
                    <a:pt x="3497" y="1855"/>
                  </a:lnTo>
                  <a:lnTo>
                    <a:pt x="3489" y="1815"/>
                  </a:lnTo>
                  <a:lnTo>
                    <a:pt x="3483" y="1773"/>
                  </a:lnTo>
                  <a:lnTo>
                    <a:pt x="3479" y="1731"/>
                  </a:lnTo>
                  <a:lnTo>
                    <a:pt x="3477" y="1687"/>
                  </a:lnTo>
                  <a:lnTo>
                    <a:pt x="3476" y="1643"/>
                  </a:lnTo>
                  <a:lnTo>
                    <a:pt x="3477" y="1592"/>
                  </a:lnTo>
                  <a:lnTo>
                    <a:pt x="3479" y="1544"/>
                  </a:lnTo>
                  <a:lnTo>
                    <a:pt x="3483" y="1497"/>
                  </a:lnTo>
                  <a:lnTo>
                    <a:pt x="3490" y="1451"/>
                  </a:lnTo>
                  <a:lnTo>
                    <a:pt x="3499" y="1406"/>
                  </a:lnTo>
                  <a:lnTo>
                    <a:pt x="3509" y="1363"/>
                  </a:lnTo>
                  <a:lnTo>
                    <a:pt x="3520" y="1320"/>
                  </a:lnTo>
                  <a:lnTo>
                    <a:pt x="3535" y="1279"/>
                  </a:lnTo>
                  <a:lnTo>
                    <a:pt x="3551" y="1239"/>
                  </a:lnTo>
                  <a:lnTo>
                    <a:pt x="3568" y="1201"/>
                  </a:lnTo>
                  <a:lnTo>
                    <a:pt x="3587" y="1163"/>
                  </a:lnTo>
                  <a:lnTo>
                    <a:pt x="3608" y="1127"/>
                  </a:lnTo>
                  <a:lnTo>
                    <a:pt x="3632" y="1092"/>
                  </a:lnTo>
                  <a:lnTo>
                    <a:pt x="3656" y="1058"/>
                  </a:lnTo>
                  <a:lnTo>
                    <a:pt x="3683" y="1026"/>
                  </a:lnTo>
                  <a:lnTo>
                    <a:pt x="3712" y="994"/>
                  </a:lnTo>
                  <a:lnTo>
                    <a:pt x="3742" y="965"/>
                  </a:lnTo>
                  <a:lnTo>
                    <a:pt x="3773" y="938"/>
                  </a:lnTo>
                  <a:lnTo>
                    <a:pt x="3790" y="924"/>
                  </a:lnTo>
                  <a:lnTo>
                    <a:pt x="3806" y="912"/>
                  </a:lnTo>
                  <a:lnTo>
                    <a:pt x="3823" y="900"/>
                  </a:lnTo>
                  <a:lnTo>
                    <a:pt x="3840" y="887"/>
                  </a:lnTo>
                  <a:lnTo>
                    <a:pt x="3858" y="876"/>
                  </a:lnTo>
                  <a:lnTo>
                    <a:pt x="3876" y="866"/>
                  </a:lnTo>
                  <a:lnTo>
                    <a:pt x="3894" y="856"/>
                  </a:lnTo>
                  <a:lnTo>
                    <a:pt x="3912" y="846"/>
                  </a:lnTo>
                  <a:lnTo>
                    <a:pt x="3931" y="837"/>
                  </a:lnTo>
                  <a:lnTo>
                    <a:pt x="3950" y="828"/>
                  </a:lnTo>
                  <a:lnTo>
                    <a:pt x="3969" y="820"/>
                  </a:lnTo>
                  <a:lnTo>
                    <a:pt x="3988" y="812"/>
                  </a:lnTo>
                  <a:lnTo>
                    <a:pt x="4028" y="797"/>
                  </a:lnTo>
                  <a:lnTo>
                    <a:pt x="4070" y="785"/>
                  </a:lnTo>
                  <a:lnTo>
                    <a:pt x="4113" y="774"/>
                  </a:lnTo>
                  <a:lnTo>
                    <a:pt x="4157" y="766"/>
                  </a:lnTo>
                  <a:lnTo>
                    <a:pt x="4201" y="759"/>
                  </a:lnTo>
                  <a:lnTo>
                    <a:pt x="4248" y="755"/>
                  </a:lnTo>
                  <a:lnTo>
                    <a:pt x="4295" y="751"/>
                  </a:lnTo>
                  <a:lnTo>
                    <a:pt x="4344" y="750"/>
                  </a:lnTo>
                  <a:lnTo>
                    <a:pt x="4371" y="750"/>
                  </a:lnTo>
                  <a:lnTo>
                    <a:pt x="4398" y="751"/>
                  </a:lnTo>
                  <a:lnTo>
                    <a:pt x="4425" y="753"/>
                  </a:lnTo>
                  <a:lnTo>
                    <a:pt x="4451" y="756"/>
                  </a:lnTo>
                  <a:lnTo>
                    <a:pt x="4477" y="758"/>
                  </a:lnTo>
                  <a:lnTo>
                    <a:pt x="4502" y="761"/>
                  </a:lnTo>
                  <a:lnTo>
                    <a:pt x="4526" y="765"/>
                  </a:lnTo>
                  <a:lnTo>
                    <a:pt x="4551" y="770"/>
                  </a:lnTo>
                  <a:lnTo>
                    <a:pt x="4576" y="775"/>
                  </a:lnTo>
                  <a:lnTo>
                    <a:pt x="4599" y="780"/>
                  </a:lnTo>
                  <a:lnTo>
                    <a:pt x="4622" y="787"/>
                  </a:lnTo>
                  <a:lnTo>
                    <a:pt x="4645" y="794"/>
                  </a:lnTo>
                  <a:lnTo>
                    <a:pt x="4668" y="802"/>
                  </a:lnTo>
                  <a:lnTo>
                    <a:pt x="4689" y="810"/>
                  </a:lnTo>
                  <a:lnTo>
                    <a:pt x="4711" y="819"/>
                  </a:lnTo>
                  <a:lnTo>
                    <a:pt x="4732" y="828"/>
                  </a:lnTo>
                  <a:lnTo>
                    <a:pt x="4732" y="1173"/>
                  </a:lnTo>
                  <a:lnTo>
                    <a:pt x="4711" y="1157"/>
                  </a:lnTo>
                  <a:lnTo>
                    <a:pt x="4690" y="1143"/>
                  </a:lnTo>
                  <a:lnTo>
                    <a:pt x="4668" y="1129"/>
                  </a:lnTo>
                  <a:lnTo>
                    <a:pt x="4646" y="1117"/>
                  </a:lnTo>
                  <a:lnTo>
                    <a:pt x="4625" y="1105"/>
                  </a:lnTo>
                  <a:lnTo>
                    <a:pt x="4603" y="1095"/>
                  </a:lnTo>
                  <a:lnTo>
                    <a:pt x="4581" y="1085"/>
                  </a:lnTo>
                  <a:lnTo>
                    <a:pt x="4559" y="1077"/>
                  </a:lnTo>
                  <a:lnTo>
                    <a:pt x="4536" y="1069"/>
                  </a:lnTo>
                  <a:lnTo>
                    <a:pt x="4514" y="1063"/>
                  </a:lnTo>
                  <a:lnTo>
                    <a:pt x="4490" y="1057"/>
                  </a:lnTo>
                  <a:lnTo>
                    <a:pt x="4468" y="1053"/>
                  </a:lnTo>
                  <a:lnTo>
                    <a:pt x="4444" y="1049"/>
                  </a:lnTo>
                  <a:lnTo>
                    <a:pt x="4422" y="1047"/>
                  </a:lnTo>
                  <a:lnTo>
                    <a:pt x="4398" y="1046"/>
                  </a:lnTo>
                  <a:lnTo>
                    <a:pt x="4375" y="1045"/>
                  </a:lnTo>
                  <a:lnTo>
                    <a:pt x="4345" y="1046"/>
                  </a:lnTo>
                  <a:lnTo>
                    <a:pt x="4317" y="1048"/>
                  </a:lnTo>
                  <a:lnTo>
                    <a:pt x="4290" y="1050"/>
                  </a:lnTo>
                  <a:lnTo>
                    <a:pt x="4263" y="1055"/>
                  </a:lnTo>
                  <a:lnTo>
                    <a:pt x="4237" y="1060"/>
                  </a:lnTo>
                  <a:lnTo>
                    <a:pt x="4213" y="1067"/>
                  </a:lnTo>
                  <a:lnTo>
                    <a:pt x="4188" y="1075"/>
                  </a:lnTo>
                  <a:lnTo>
                    <a:pt x="4164" y="1085"/>
                  </a:lnTo>
                  <a:lnTo>
                    <a:pt x="4141" y="1095"/>
                  </a:lnTo>
                  <a:lnTo>
                    <a:pt x="4118" y="1107"/>
                  </a:lnTo>
                  <a:lnTo>
                    <a:pt x="4096" y="1120"/>
                  </a:lnTo>
                  <a:lnTo>
                    <a:pt x="4074" y="1135"/>
                  </a:lnTo>
                  <a:lnTo>
                    <a:pt x="4054" y="1149"/>
                  </a:lnTo>
                  <a:lnTo>
                    <a:pt x="4034" y="1166"/>
                  </a:lnTo>
                  <a:lnTo>
                    <a:pt x="4014" y="1184"/>
                  </a:lnTo>
                  <a:lnTo>
                    <a:pt x="3996" y="1203"/>
                  </a:lnTo>
                  <a:lnTo>
                    <a:pt x="3978" y="1223"/>
                  </a:lnTo>
                  <a:lnTo>
                    <a:pt x="3961" y="1245"/>
                  </a:lnTo>
                  <a:lnTo>
                    <a:pt x="3945" y="1266"/>
                  </a:lnTo>
                  <a:lnTo>
                    <a:pt x="3931" y="1289"/>
                  </a:lnTo>
                  <a:lnTo>
                    <a:pt x="3917" y="1312"/>
                  </a:lnTo>
                  <a:lnTo>
                    <a:pt x="3906" y="1336"/>
                  </a:lnTo>
                  <a:lnTo>
                    <a:pt x="3895" y="1361"/>
                  </a:lnTo>
                  <a:lnTo>
                    <a:pt x="3885" y="1387"/>
                  </a:lnTo>
                  <a:lnTo>
                    <a:pt x="3876" y="1414"/>
                  </a:lnTo>
                  <a:lnTo>
                    <a:pt x="3869" y="1441"/>
                  </a:lnTo>
                  <a:lnTo>
                    <a:pt x="3862" y="1468"/>
                  </a:lnTo>
                  <a:lnTo>
                    <a:pt x="3856" y="1497"/>
                  </a:lnTo>
                  <a:lnTo>
                    <a:pt x="3853" y="1526"/>
                  </a:lnTo>
                  <a:lnTo>
                    <a:pt x="3850" y="1556"/>
                  </a:lnTo>
                  <a:lnTo>
                    <a:pt x="3849" y="1587"/>
                  </a:lnTo>
                  <a:lnTo>
                    <a:pt x="3847" y="1618"/>
                  </a:lnTo>
                  <a:lnTo>
                    <a:pt x="3849" y="1650"/>
                  </a:lnTo>
                  <a:lnTo>
                    <a:pt x="3850" y="1680"/>
                  </a:lnTo>
                  <a:lnTo>
                    <a:pt x="3852" y="1710"/>
                  </a:lnTo>
                  <a:lnTo>
                    <a:pt x="3856" y="1739"/>
                  </a:lnTo>
                  <a:lnTo>
                    <a:pt x="3861" y="1767"/>
                  </a:lnTo>
                  <a:lnTo>
                    <a:pt x="3868" y="1794"/>
                  </a:lnTo>
                  <a:lnTo>
                    <a:pt x="3874" y="1821"/>
                  </a:lnTo>
                  <a:lnTo>
                    <a:pt x="3882" y="1845"/>
                  </a:lnTo>
                  <a:lnTo>
                    <a:pt x="3891" y="1870"/>
                  </a:lnTo>
                  <a:lnTo>
                    <a:pt x="3903" y="1894"/>
                  </a:lnTo>
                  <a:lnTo>
                    <a:pt x="3914" y="1917"/>
                  </a:lnTo>
                  <a:lnTo>
                    <a:pt x="3926" y="1939"/>
                  </a:lnTo>
                  <a:lnTo>
                    <a:pt x="3940" y="1960"/>
                  </a:lnTo>
                  <a:lnTo>
                    <a:pt x="3954" y="1980"/>
                  </a:lnTo>
                  <a:lnTo>
                    <a:pt x="3970" y="2001"/>
                  </a:lnTo>
                  <a:lnTo>
                    <a:pt x="3987" y="2019"/>
                  </a:lnTo>
                  <a:lnTo>
                    <a:pt x="4005" y="2037"/>
                  </a:lnTo>
                  <a:lnTo>
                    <a:pt x="4023" y="2053"/>
                  </a:lnTo>
                  <a:lnTo>
                    <a:pt x="4042" y="2069"/>
                  </a:lnTo>
                  <a:lnTo>
                    <a:pt x="4062" y="2083"/>
                  </a:lnTo>
                  <a:lnTo>
                    <a:pt x="4083" y="2096"/>
                  </a:lnTo>
                  <a:lnTo>
                    <a:pt x="4105" y="2109"/>
                  </a:lnTo>
                  <a:lnTo>
                    <a:pt x="4126" y="2119"/>
                  </a:lnTo>
                  <a:lnTo>
                    <a:pt x="4150" y="2129"/>
                  </a:lnTo>
                  <a:lnTo>
                    <a:pt x="4173" y="2138"/>
                  </a:lnTo>
                  <a:lnTo>
                    <a:pt x="4198" y="2144"/>
                  </a:lnTo>
                  <a:lnTo>
                    <a:pt x="4223" y="2151"/>
                  </a:lnTo>
                  <a:lnTo>
                    <a:pt x="4249" y="2156"/>
                  </a:lnTo>
                  <a:lnTo>
                    <a:pt x="4276" y="2160"/>
                  </a:lnTo>
                  <a:lnTo>
                    <a:pt x="4303" y="2164"/>
                  </a:lnTo>
                  <a:lnTo>
                    <a:pt x="4331" y="2165"/>
                  </a:lnTo>
                  <a:lnTo>
                    <a:pt x="4360" y="2166"/>
                  </a:lnTo>
                  <a:lnTo>
                    <a:pt x="4385" y="2165"/>
                  </a:lnTo>
                  <a:lnTo>
                    <a:pt x="4408" y="2164"/>
                  </a:lnTo>
                  <a:lnTo>
                    <a:pt x="4433" y="2160"/>
                  </a:lnTo>
                  <a:lnTo>
                    <a:pt x="4457" y="2157"/>
                  </a:lnTo>
                  <a:lnTo>
                    <a:pt x="4480" y="2151"/>
                  </a:lnTo>
                  <a:lnTo>
                    <a:pt x="4504" y="2146"/>
                  </a:lnTo>
                  <a:lnTo>
                    <a:pt x="4527" y="2138"/>
                  </a:lnTo>
                  <a:lnTo>
                    <a:pt x="4551" y="2130"/>
                  </a:lnTo>
                  <a:lnTo>
                    <a:pt x="4573" y="2121"/>
                  </a:lnTo>
                  <a:lnTo>
                    <a:pt x="4597" y="2110"/>
                  </a:lnTo>
                  <a:lnTo>
                    <a:pt x="4619" y="2098"/>
                  </a:lnTo>
                  <a:lnTo>
                    <a:pt x="4642" y="2086"/>
                  </a:lnTo>
                  <a:lnTo>
                    <a:pt x="4664" y="2071"/>
                  </a:lnTo>
                  <a:lnTo>
                    <a:pt x="4687" y="2057"/>
                  </a:lnTo>
                  <a:lnTo>
                    <a:pt x="4708" y="2041"/>
                  </a:lnTo>
                  <a:lnTo>
                    <a:pt x="4731" y="2024"/>
                  </a:lnTo>
                  <a:lnTo>
                    <a:pt x="4731" y="2346"/>
                  </a:lnTo>
                  <a:close/>
                  <a:moveTo>
                    <a:pt x="5960" y="1140"/>
                  </a:moveTo>
                  <a:lnTo>
                    <a:pt x="5952" y="1134"/>
                  </a:lnTo>
                  <a:lnTo>
                    <a:pt x="5943" y="1128"/>
                  </a:lnTo>
                  <a:lnTo>
                    <a:pt x="5933" y="1122"/>
                  </a:lnTo>
                  <a:lnTo>
                    <a:pt x="5924" y="1118"/>
                  </a:lnTo>
                  <a:lnTo>
                    <a:pt x="5903" y="1109"/>
                  </a:lnTo>
                  <a:lnTo>
                    <a:pt x="5879" y="1101"/>
                  </a:lnTo>
                  <a:lnTo>
                    <a:pt x="5854" y="1095"/>
                  </a:lnTo>
                  <a:lnTo>
                    <a:pt x="5829" y="1092"/>
                  </a:lnTo>
                  <a:lnTo>
                    <a:pt x="5801" y="1089"/>
                  </a:lnTo>
                  <a:lnTo>
                    <a:pt x="5770" y="1089"/>
                  </a:lnTo>
                  <a:lnTo>
                    <a:pt x="5750" y="1089"/>
                  </a:lnTo>
                  <a:lnTo>
                    <a:pt x="5731" y="1091"/>
                  </a:lnTo>
                  <a:lnTo>
                    <a:pt x="5712" y="1093"/>
                  </a:lnTo>
                  <a:lnTo>
                    <a:pt x="5693" y="1098"/>
                  </a:lnTo>
                  <a:lnTo>
                    <a:pt x="5675" y="1103"/>
                  </a:lnTo>
                  <a:lnTo>
                    <a:pt x="5657" y="1109"/>
                  </a:lnTo>
                  <a:lnTo>
                    <a:pt x="5639" y="1117"/>
                  </a:lnTo>
                  <a:lnTo>
                    <a:pt x="5622" y="1126"/>
                  </a:lnTo>
                  <a:lnTo>
                    <a:pt x="5605" y="1135"/>
                  </a:lnTo>
                  <a:lnTo>
                    <a:pt x="5589" y="1146"/>
                  </a:lnTo>
                  <a:lnTo>
                    <a:pt x="5572" y="1158"/>
                  </a:lnTo>
                  <a:lnTo>
                    <a:pt x="5558" y="1172"/>
                  </a:lnTo>
                  <a:lnTo>
                    <a:pt x="5542" y="1186"/>
                  </a:lnTo>
                  <a:lnTo>
                    <a:pt x="5527" y="1201"/>
                  </a:lnTo>
                  <a:lnTo>
                    <a:pt x="5514" y="1218"/>
                  </a:lnTo>
                  <a:lnTo>
                    <a:pt x="5499" y="1236"/>
                  </a:lnTo>
                  <a:lnTo>
                    <a:pt x="5487" y="1255"/>
                  </a:lnTo>
                  <a:lnTo>
                    <a:pt x="5475" y="1275"/>
                  </a:lnTo>
                  <a:lnTo>
                    <a:pt x="5463" y="1295"/>
                  </a:lnTo>
                  <a:lnTo>
                    <a:pt x="5452" y="1317"/>
                  </a:lnTo>
                  <a:lnTo>
                    <a:pt x="5443" y="1339"/>
                  </a:lnTo>
                  <a:lnTo>
                    <a:pt x="5434" y="1363"/>
                  </a:lnTo>
                  <a:lnTo>
                    <a:pt x="5426" y="1387"/>
                  </a:lnTo>
                  <a:lnTo>
                    <a:pt x="5418" y="1411"/>
                  </a:lnTo>
                  <a:lnTo>
                    <a:pt x="5412" y="1437"/>
                  </a:lnTo>
                  <a:lnTo>
                    <a:pt x="5407" y="1463"/>
                  </a:lnTo>
                  <a:lnTo>
                    <a:pt x="5402" y="1490"/>
                  </a:lnTo>
                  <a:lnTo>
                    <a:pt x="5398" y="1518"/>
                  </a:lnTo>
                  <a:lnTo>
                    <a:pt x="5395" y="1547"/>
                  </a:lnTo>
                  <a:lnTo>
                    <a:pt x="5394" y="1578"/>
                  </a:lnTo>
                  <a:lnTo>
                    <a:pt x="5392" y="1608"/>
                  </a:lnTo>
                  <a:lnTo>
                    <a:pt x="5392" y="1640"/>
                  </a:lnTo>
                  <a:lnTo>
                    <a:pt x="5392" y="2421"/>
                  </a:lnTo>
                  <a:lnTo>
                    <a:pt x="5027" y="2421"/>
                  </a:lnTo>
                  <a:lnTo>
                    <a:pt x="5027" y="788"/>
                  </a:lnTo>
                  <a:lnTo>
                    <a:pt x="5392" y="788"/>
                  </a:lnTo>
                  <a:lnTo>
                    <a:pt x="5392" y="1125"/>
                  </a:lnTo>
                  <a:lnTo>
                    <a:pt x="5398" y="1125"/>
                  </a:lnTo>
                  <a:lnTo>
                    <a:pt x="5405" y="1103"/>
                  </a:lnTo>
                  <a:lnTo>
                    <a:pt x="5412" y="1083"/>
                  </a:lnTo>
                  <a:lnTo>
                    <a:pt x="5420" y="1063"/>
                  </a:lnTo>
                  <a:lnTo>
                    <a:pt x="5429" y="1044"/>
                  </a:lnTo>
                  <a:lnTo>
                    <a:pt x="5436" y="1024"/>
                  </a:lnTo>
                  <a:lnTo>
                    <a:pt x="5445" y="1006"/>
                  </a:lnTo>
                  <a:lnTo>
                    <a:pt x="5456" y="988"/>
                  </a:lnTo>
                  <a:lnTo>
                    <a:pt x="5466" y="972"/>
                  </a:lnTo>
                  <a:lnTo>
                    <a:pt x="5476" y="955"/>
                  </a:lnTo>
                  <a:lnTo>
                    <a:pt x="5487" y="939"/>
                  </a:lnTo>
                  <a:lnTo>
                    <a:pt x="5498" y="923"/>
                  </a:lnTo>
                  <a:lnTo>
                    <a:pt x="5511" y="909"/>
                  </a:lnTo>
                  <a:lnTo>
                    <a:pt x="5523" y="895"/>
                  </a:lnTo>
                  <a:lnTo>
                    <a:pt x="5535" y="882"/>
                  </a:lnTo>
                  <a:lnTo>
                    <a:pt x="5549" y="868"/>
                  </a:lnTo>
                  <a:lnTo>
                    <a:pt x="5562" y="856"/>
                  </a:lnTo>
                  <a:lnTo>
                    <a:pt x="5576" y="845"/>
                  </a:lnTo>
                  <a:lnTo>
                    <a:pt x="5590" y="833"/>
                  </a:lnTo>
                  <a:lnTo>
                    <a:pt x="5605" y="823"/>
                  </a:lnTo>
                  <a:lnTo>
                    <a:pt x="5620" y="814"/>
                  </a:lnTo>
                  <a:lnTo>
                    <a:pt x="5634" y="805"/>
                  </a:lnTo>
                  <a:lnTo>
                    <a:pt x="5649" y="797"/>
                  </a:lnTo>
                  <a:lnTo>
                    <a:pt x="5663" y="791"/>
                  </a:lnTo>
                  <a:lnTo>
                    <a:pt x="5679" y="784"/>
                  </a:lnTo>
                  <a:lnTo>
                    <a:pt x="5695" y="778"/>
                  </a:lnTo>
                  <a:lnTo>
                    <a:pt x="5711" y="773"/>
                  </a:lnTo>
                  <a:lnTo>
                    <a:pt x="5726" y="769"/>
                  </a:lnTo>
                  <a:lnTo>
                    <a:pt x="5742" y="766"/>
                  </a:lnTo>
                  <a:lnTo>
                    <a:pt x="5759" y="762"/>
                  </a:lnTo>
                  <a:lnTo>
                    <a:pt x="5776" y="761"/>
                  </a:lnTo>
                  <a:lnTo>
                    <a:pt x="5793" y="760"/>
                  </a:lnTo>
                  <a:lnTo>
                    <a:pt x="5810" y="759"/>
                  </a:lnTo>
                  <a:lnTo>
                    <a:pt x="5833" y="760"/>
                  </a:lnTo>
                  <a:lnTo>
                    <a:pt x="5856" y="761"/>
                  </a:lnTo>
                  <a:lnTo>
                    <a:pt x="5877" y="764"/>
                  </a:lnTo>
                  <a:lnTo>
                    <a:pt x="5896" y="767"/>
                  </a:lnTo>
                  <a:lnTo>
                    <a:pt x="5915" y="771"/>
                  </a:lnTo>
                  <a:lnTo>
                    <a:pt x="5931" y="777"/>
                  </a:lnTo>
                  <a:lnTo>
                    <a:pt x="5947" y="783"/>
                  </a:lnTo>
                  <a:lnTo>
                    <a:pt x="5960" y="791"/>
                  </a:lnTo>
                  <a:lnTo>
                    <a:pt x="5960" y="1140"/>
                  </a:lnTo>
                  <a:close/>
                  <a:moveTo>
                    <a:pt x="6806" y="2458"/>
                  </a:moveTo>
                  <a:lnTo>
                    <a:pt x="6760" y="2458"/>
                  </a:lnTo>
                  <a:lnTo>
                    <a:pt x="6715" y="2455"/>
                  </a:lnTo>
                  <a:lnTo>
                    <a:pt x="6671" y="2450"/>
                  </a:lnTo>
                  <a:lnTo>
                    <a:pt x="6630" y="2445"/>
                  </a:lnTo>
                  <a:lnTo>
                    <a:pt x="6588" y="2437"/>
                  </a:lnTo>
                  <a:lnTo>
                    <a:pt x="6548" y="2427"/>
                  </a:lnTo>
                  <a:lnTo>
                    <a:pt x="6510" y="2414"/>
                  </a:lnTo>
                  <a:lnTo>
                    <a:pt x="6471" y="2402"/>
                  </a:lnTo>
                  <a:lnTo>
                    <a:pt x="6435" y="2386"/>
                  </a:lnTo>
                  <a:lnTo>
                    <a:pt x="6400" y="2369"/>
                  </a:lnTo>
                  <a:lnTo>
                    <a:pt x="6366" y="2350"/>
                  </a:lnTo>
                  <a:lnTo>
                    <a:pt x="6332" y="2330"/>
                  </a:lnTo>
                  <a:lnTo>
                    <a:pt x="6301" y="2308"/>
                  </a:lnTo>
                  <a:lnTo>
                    <a:pt x="6270" y="2284"/>
                  </a:lnTo>
                  <a:lnTo>
                    <a:pt x="6240" y="2258"/>
                  </a:lnTo>
                  <a:lnTo>
                    <a:pt x="6212" y="2230"/>
                  </a:lnTo>
                  <a:lnTo>
                    <a:pt x="6185" y="2201"/>
                  </a:lnTo>
                  <a:lnTo>
                    <a:pt x="6160" y="2170"/>
                  </a:lnTo>
                  <a:lnTo>
                    <a:pt x="6137" y="2139"/>
                  </a:lnTo>
                  <a:lnTo>
                    <a:pt x="6114" y="2106"/>
                  </a:lnTo>
                  <a:lnTo>
                    <a:pt x="6095" y="2073"/>
                  </a:lnTo>
                  <a:lnTo>
                    <a:pt x="6076" y="2038"/>
                  </a:lnTo>
                  <a:lnTo>
                    <a:pt x="6060" y="2002"/>
                  </a:lnTo>
                  <a:lnTo>
                    <a:pt x="6044" y="1965"/>
                  </a:lnTo>
                  <a:lnTo>
                    <a:pt x="6032" y="1925"/>
                  </a:lnTo>
                  <a:lnTo>
                    <a:pt x="6021" y="1886"/>
                  </a:lnTo>
                  <a:lnTo>
                    <a:pt x="6011" y="1845"/>
                  </a:lnTo>
                  <a:lnTo>
                    <a:pt x="6003" y="1803"/>
                  </a:lnTo>
                  <a:lnTo>
                    <a:pt x="5997" y="1760"/>
                  </a:lnTo>
                  <a:lnTo>
                    <a:pt x="5993" y="1716"/>
                  </a:lnTo>
                  <a:lnTo>
                    <a:pt x="5990" y="1670"/>
                  </a:lnTo>
                  <a:lnTo>
                    <a:pt x="5989" y="1624"/>
                  </a:lnTo>
                  <a:lnTo>
                    <a:pt x="5990" y="1573"/>
                  </a:lnTo>
                  <a:lnTo>
                    <a:pt x="5993" y="1524"/>
                  </a:lnTo>
                  <a:lnTo>
                    <a:pt x="5997" y="1475"/>
                  </a:lnTo>
                  <a:lnTo>
                    <a:pt x="6004" y="1429"/>
                  </a:lnTo>
                  <a:lnTo>
                    <a:pt x="6012" y="1384"/>
                  </a:lnTo>
                  <a:lnTo>
                    <a:pt x="6022" y="1340"/>
                  </a:lnTo>
                  <a:lnTo>
                    <a:pt x="6033" y="1298"/>
                  </a:lnTo>
                  <a:lnTo>
                    <a:pt x="6048" y="1257"/>
                  </a:lnTo>
                  <a:lnTo>
                    <a:pt x="6062" y="1218"/>
                  </a:lnTo>
                  <a:lnTo>
                    <a:pt x="6080" y="1180"/>
                  </a:lnTo>
                  <a:lnTo>
                    <a:pt x="6089" y="1162"/>
                  </a:lnTo>
                  <a:lnTo>
                    <a:pt x="6098" y="1144"/>
                  </a:lnTo>
                  <a:lnTo>
                    <a:pt x="6110" y="1126"/>
                  </a:lnTo>
                  <a:lnTo>
                    <a:pt x="6120" y="1108"/>
                  </a:lnTo>
                  <a:lnTo>
                    <a:pt x="6131" y="1091"/>
                  </a:lnTo>
                  <a:lnTo>
                    <a:pt x="6142" y="1074"/>
                  </a:lnTo>
                  <a:lnTo>
                    <a:pt x="6155" y="1058"/>
                  </a:lnTo>
                  <a:lnTo>
                    <a:pt x="6167" y="1041"/>
                  </a:lnTo>
                  <a:lnTo>
                    <a:pt x="6179" y="1026"/>
                  </a:lnTo>
                  <a:lnTo>
                    <a:pt x="6193" y="1011"/>
                  </a:lnTo>
                  <a:lnTo>
                    <a:pt x="6206" y="995"/>
                  </a:lnTo>
                  <a:lnTo>
                    <a:pt x="6221" y="981"/>
                  </a:lnTo>
                  <a:lnTo>
                    <a:pt x="6250" y="952"/>
                  </a:lnTo>
                  <a:lnTo>
                    <a:pt x="6282" y="927"/>
                  </a:lnTo>
                  <a:lnTo>
                    <a:pt x="6313" y="903"/>
                  </a:lnTo>
                  <a:lnTo>
                    <a:pt x="6347" y="881"/>
                  </a:lnTo>
                  <a:lnTo>
                    <a:pt x="6382" y="859"/>
                  </a:lnTo>
                  <a:lnTo>
                    <a:pt x="6417" y="840"/>
                  </a:lnTo>
                  <a:lnTo>
                    <a:pt x="6455" y="823"/>
                  </a:lnTo>
                  <a:lnTo>
                    <a:pt x="6493" y="807"/>
                  </a:lnTo>
                  <a:lnTo>
                    <a:pt x="6532" y="794"/>
                  </a:lnTo>
                  <a:lnTo>
                    <a:pt x="6574" y="783"/>
                  </a:lnTo>
                  <a:lnTo>
                    <a:pt x="6615" y="773"/>
                  </a:lnTo>
                  <a:lnTo>
                    <a:pt x="6659" y="765"/>
                  </a:lnTo>
                  <a:lnTo>
                    <a:pt x="6704" y="758"/>
                  </a:lnTo>
                  <a:lnTo>
                    <a:pt x="6750" y="753"/>
                  </a:lnTo>
                  <a:lnTo>
                    <a:pt x="6797" y="751"/>
                  </a:lnTo>
                  <a:lnTo>
                    <a:pt x="6846" y="750"/>
                  </a:lnTo>
                  <a:lnTo>
                    <a:pt x="6892" y="751"/>
                  </a:lnTo>
                  <a:lnTo>
                    <a:pt x="6938" y="753"/>
                  </a:lnTo>
                  <a:lnTo>
                    <a:pt x="6982" y="758"/>
                  </a:lnTo>
                  <a:lnTo>
                    <a:pt x="7023" y="765"/>
                  </a:lnTo>
                  <a:lnTo>
                    <a:pt x="7065" y="773"/>
                  </a:lnTo>
                  <a:lnTo>
                    <a:pt x="7105" y="782"/>
                  </a:lnTo>
                  <a:lnTo>
                    <a:pt x="7143" y="793"/>
                  </a:lnTo>
                  <a:lnTo>
                    <a:pt x="7181" y="806"/>
                  </a:lnTo>
                  <a:lnTo>
                    <a:pt x="7216" y="821"/>
                  </a:lnTo>
                  <a:lnTo>
                    <a:pt x="7251" y="838"/>
                  </a:lnTo>
                  <a:lnTo>
                    <a:pt x="7285" y="856"/>
                  </a:lnTo>
                  <a:lnTo>
                    <a:pt x="7318" y="876"/>
                  </a:lnTo>
                  <a:lnTo>
                    <a:pt x="7348" y="899"/>
                  </a:lnTo>
                  <a:lnTo>
                    <a:pt x="7377" y="922"/>
                  </a:lnTo>
                  <a:lnTo>
                    <a:pt x="7405" y="948"/>
                  </a:lnTo>
                  <a:lnTo>
                    <a:pt x="7432" y="975"/>
                  </a:lnTo>
                  <a:lnTo>
                    <a:pt x="7458" y="1004"/>
                  </a:lnTo>
                  <a:lnTo>
                    <a:pt x="7482" y="1033"/>
                  </a:lnTo>
                  <a:lnTo>
                    <a:pt x="7504" y="1065"/>
                  </a:lnTo>
                  <a:lnTo>
                    <a:pt x="7524" y="1098"/>
                  </a:lnTo>
                  <a:lnTo>
                    <a:pt x="7543" y="1132"/>
                  </a:lnTo>
                  <a:lnTo>
                    <a:pt x="7561" y="1168"/>
                  </a:lnTo>
                  <a:lnTo>
                    <a:pt x="7577" y="1204"/>
                  </a:lnTo>
                  <a:lnTo>
                    <a:pt x="7591" y="1243"/>
                  </a:lnTo>
                  <a:lnTo>
                    <a:pt x="7603" y="1283"/>
                  </a:lnTo>
                  <a:lnTo>
                    <a:pt x="7613" y="1324"/>
                  </a:lnTo>
                  <a:lnTo>
                    <a:pt x="7623" y="1366"/>
                  </a:lnTo>
                  <a:lnTo>
                    <a:pt x="7630" y="1410"/>
                  </a:lnTo>
                  <a:lnTo>
                    <a:pt x="7636" y="1455"/>
                  </a:lnTo>
                  <a:lnTo>
                    <a:pt x="7640" y="1501"/>
                  </a:lnTo>
                  <a:lnTo>
                    <a:pt x="7642" y="1548"/>
                  </a:lnTo>
                  <a:lnTo>
                    <a:pt x="7644" y="1598"/>
                  </a:lnTo>
                  <a:lnTo>
                    <a:pt x="7642" y="1646"/>
                  </a:lnTo>
                  <a:lnTo>
                    <a:pt x="7640" y="1694"/>
                  </a:lnTo>
                  <a:lnTo>
                    <a:pt x="7636" y="1739"/>
                  </a:lnTo>
                  <a:lnTo>
                    <a:pt x="7629" y="1784"/>
                  </a:lnTo>
                  <a:lnTo>
                    <a:pt x="7621" y="1827"/>
                  </a:lnTo>
                  <a:lnTo>
                    <a:pt x="7611" y="1869"/>
                  </a:lnTo>
                  <a:lnTo>
                    <a:pt x="7600" y="1911"/>
                  </a:lnTo>
                  <a:lnTo>
                    <a:pt x="7586" y="1950"/>
                  </a:lnTo>
                  <a:lnTo>
                    <a:pt x="7572" y="1988"/>
                  </a:lnTo>
                  <a:lnTo>
                    <a:pt x="7555" y="2025"/>
                  </a:lnTo>
                  <a:lnTo>
                    <a:pt x="7536" y="2061"/>
                  </a:lnTo>
                  <a:lnTo>
                    <a:pt x="7515" y="2096"/>
                  </a:lnTo>
                  <a:lnTo>
                    <a:pt x="7494" y="2130"/>
                  </a:lnTo>
                  <a:lnTo>
                    <a:pt x="7469" y="2162"/>
                  </a:lnTo>
                  <a:lnTo>
                    <a:pt x="7443" y="2194"/>
                  </a:lnTo>
                  <a:lnTo>
                    <a:pt x="7417" y="2223"/>
                  </a:lnTo>
                  <a:lnTo>
                    <a:pt x="7387" y="2252"/>
                  </a:lnTo>
                  <a:lnTo>
                    <a:pt x="7357" y="2278"/>
                  </a:lnTo>
                  <a:lnTo>
                    <a:pt x="7325" y="2303"/>
                  </a:lnTo>
                  <a:lnTo>
                    <a:pt x="7293" y="2327"/>
                  </a:lnTo>
                  <a:lnTo>
                    <a:pt x="7259" y="2348"/>
                  </a:lnTo>
                  <a:lnTo>
                    <a:pt x="7224" y="2367"/>
                  </a:lnTo>
                  <a:lnTo>
                    <a:pt x="7187" y="2384"/>
                  </a:lnTo>
                  <a:lnTo>
                    <a:pt x="7150" y="2400"/>
                  </a:lnTo>
                  <a:lnTo>
                    <a:pt x="7112" y="2413"/>
                  </a:lnTo>
                  <a:lnTo>
                    <a:pt x="7072" y="2426"/>
                  </a:lnTo>
                  <a:lnTo>
                    <a:pt x="7030" y="2436"/>
                  </a:lnTo>
                  <a:lnTo>
                    <a:pt x="6988" y="2444"/>
                  </a:lnTo>
                  <a:lnTo>
                    <a:pt x="6945" y="2450"/>
                  </a:lnTo>
                  <a:lnTo>
                    <a:pt x="6900" y="2455"/>
                  </a:lnTo>
                  <a:lnTo>
                    <a:pt x="6854" y="2458"/>
                  </a:lnTo>
                  <a:lnTo>
                    <a:pt x="6806" y="2458"/>
                  </a:lnTo>
                  <a:close/>
                  <a:moveTo>
                    <a:pt x="6823" y="1045"/>
                  </a:moveTo>
                  <a:lnTo>
                    <a:pt x="6797" y="1046"/>
                  </a:lnTo>
                  <a:lnTo>
                    <a:pt x="6771" y="1048"/>
                  </a:lnTo>
                  <a:lnTo>
                    <a:pt x="6747" y="1050"/>
                  </a:lnTo>
                  <a:lnTo>
                    <a:pt x="6722" y="1055"/>
                  </a:lnTo>
                  <a:lnTo>
                    <a:pt x="6698" y="1059"/>
                  </a:lnTo>
                  <a:lnTo>
                    <a:pt x="6676" y="1066"/>
                  </a:lnTo>
                  <a:lnTo>
                    <a:pt x="6653" y="1074"/>
                  </a:lnTo>
                  <a:lnTo>
                    <a:pt x="6632" y="1083"/>
                  </a:lnTo>
                  <a:lnTo>
                    <a:pt x="6612" y="1093"/>
                  </a:lnTo>
                  <a:lnTo>
                    <a:pt x="6592" y="1104"/>
                  </a:lnTo>
                  <a:lnTo>
                    <a:pt x="6573" y="1117"/>
                  </a:lnTo>
                  <a:lnTo>
                    <a:pt x="6553" y="1130"/>
                  </a:lnTo>
                  <a:lnTo>
                    <a:pt x="6535" y="1145"/>
                  </a:lnTo>
                  <a:lnTo>
                    <a:pt x="6519" y="1161"/>
                  </a:lnTo>
                  <a:lnTo>
                    <a:pt x="6502" y="1179"/>
                  </a:lnTo>
                  <a:lnTo>
                    <a:pt x="6486" y="1197"/>
                  </a:lnTo>
                  <a:lnTo>
                    <a:pt x="6470" y="1216"/>
                  </a:lnTo>
                  <a:lnTo>
                    <a:pt x="6457" y="1236"/>
                  </a:lnTo>
                  <a:lnTo>
                    <a:pt x="6443" y="1257"/>
                  </a:lnTo>
                  <a:lnTo>
                    <a:pt x="6432" y="1280"/>
                  </a:lnTo>
                  <a:lnTo>
                    <a:pt x="6421" y="1302"/>
                  </a:lnTo>
                  <a:lnTo>
                    <a:pt x="6411" y="1326"/>
                  </a:lnTo>
                  <a:lnTo>
                    <a:pt x="6401" y="1351"/>
                  </a:lnTo>
                  <a:lnTo>
                    <a:pt x="6393" y="1376"/>
                  </a:lnTo>
                  <a:lnTo>
                    <a:pt x="6385" y="1403"/>
                  </a:lnTo>
                  <a:lnTo>
                    <a:pt x="6379" y="1430"/>
                  </a:lnTo>
                  <a:lnTo>
                    <a:pt x="6374" y="1459"/>
                  </a:lnTo>
                  <a:lnTo>
                    <a:pt x="6369" y="1488"/>
                  </a:lnTo>
                  <a:lnTo>
                    <a:pt x="6366" y="1518"/>
                  </a:lnTo>
                  <a:lnTo>
                    <a:pt x="6364" y="1550"/>
                  </a:lnTo>
                  <a:lnTo>
                    <a:pt x="6362" y="1581"/>
                  </a:lnTo>
                  <a:lnTo>
                    <a:pt x="6361" y="1614"/>
                  </a:lnTo>
                  <a:lnTo>
                    <a:pt x="6362" y="1646"/>
                  </a:lnTo>
                  <a:lnTo>
                    <a:pt x="6364" y="1677"/>
                  </a:lnTo>
                  <a:lnTo>
                    <a:pt x="6366" y="1707"/>
                  </a:lnTo>
                  <a:lnTo>
                    <a:pt x="6369" y="1735"/>
                  </a:lnTo>
                  <a:lnTo>
                    <a:pt x="6374" y="1764"/>
                  </a:lnTo>
                  <a:lnTo>
                    <a:pt x="6379" y="1791"/>
                  </a:lnTo>
                  <a:lnTo>
                    <a:pt x="6386" y="1817"/>
                  </a:lnTo>
                  <a:lnTo>
                    <a:pt x="6393" y="1843"/>
                  </a:lnTo>
                  <a:lnTo>
                    <a:pt x="6402" y="1868"/>
                  </a:lnTo>
                  <a:lnTo>
                    <a:pt x="6411" y="1893"/>
                  </a:lnTo>
                  <a:lnTo>
                    <a:pt x="6421" y="1915"/>
                  </a:lnTo>
                  <a:lnTo>
                    <a:pt x="6432" y="1938"/>
                  </a:lnTo>
                  <a:lnTo>
                    <a:pt x="6444" y="1959"/>
                  </a:lnTo>
                  <a:lnTo>
                    <a:pt x="6458" y="1979"/>
                  </a:lnTo>
                  <a:lnTo>
                    <a:pt x="6473" y="1999"/>
                  </a:lnTo>
                  <a:lnTo>
                    <a:pt x="6487" y="2017"/>
                  </a:lnTo>
                  <a:lnTo>
                    <a:pt x="6503" y="2035"/>
                  </a:lnTo>
                  <a:lnTo>
                    <a:pt x="6520" y="2052"/>
                  </a:lnTo>
                  <a:lnTo>
                    <a:pt x="6538" y="2068"/>
                  </a:lnTo>
                  <a:lnTo>
                    <a:pt x="6556" y="2083"/>
                  </a:lnTo>
                  <a:lnTo>
                    <a:pt x="6574" y="2096"/>
                  </a:lnTo>
                  <a:lnTo>
                    <a:pt x="6594" y="2107"/>
                  </a:lnTo>
                  <a:lnTo>
                    <a:pt x="6613" y="2119"/>
                  </a:lnTo>
                  <a:lnTo>
                    <a:pt x="6634" y="2129"/>
                  </a:lnTo>
                  <a:lnTo>
                    <a:pt x="6656" y="2138"/>
                  </a:lnTo>
                  <a:lnTo>
                    <a:pt x="6677" y="2144"/>
                  </a:lnTo>
                  <a:lnTo>
                    <a:pt x="6701" y="2151"/>
                  </a:lnTo>
                  <a:lnTo>
                    <a:pt x="6723" y="2156"/>
                  </a:lnTo>
                  <a:lnTo>
                    <a:pt x="6748" y="2160"/>
                  </a:lnTo>
                  <a:lnTo>
                    <a:pt x="6773" y="2164"/>
                  </a:lnTo>
                  <a:lnTo>
                    <a:pt x="6797" y="2165"/>
                  </a:lnTo>
                  <a:lnTo>
                    <a:pt x="6823" y="2166"/>
                  </a:lnTo>
                  <a:lnTo>
                    <a:pt x="6850" y="2165"/>
                  </a:lnTo>
                  <a:lnTo>
                    <a:pt x="6876" y="2164"/>
                  </a:lnTo>
                  <a:lnTo>
                    <a:pt x="6901" y="2160"/>
                  </a:lnTo>
                  <a:lnTo>
                    <a:pt x="6924" y="2157"/>
                  </a:lnTo>
                  <a:lnTo>
                    <a:pt x="6948" y="2151"/>
                  </a:lnTo>
                  <a:lnTo>
                    <a:pt x="6970" y="2144"/>
                  </a:lnTo>
                  <a:lnTo>
                    <a:pt x="6993" y="2138"/>
                  </a:lnTo>
                  <a:lnTo>
                    <a:pt x="7014" y="2129"/>
                  </a:lnTo>
                  <a:lnTo>
                    <a:pt x="7034" y="2120"/>
                  </a:lnTo>
                  <a:lnTo>
                    <a:pt x="7054" y="2109"/>
                  </a:lnTo>
                  <a:lnTo>
                    <a:pt x="7073" y="2097"/>
                  </a:lnTo>
                  <a:lnTo>
                    <a:pt x="7089" y="2084"/>
                  </a:lnTo>
                  <a:lnTo>
                    <a:pt x="7107" y="2070"/>
                  </a:lnTo>
                  <a:lnTo>
                    <a:pt x="7123" y="2055"/>
                  </a:lnTo>
                  <a:lnTo>
                    <a:pt x="7139" y="2038"/>
                  </a:lnTo>
                  <a:lnTo>
                    <a:pt x="7154" y="2021"/>
                  </a:lnTo>
                  <a:lnTo>
                    <a:pt x="7168" y="2002"/>
                  </a:lnTo>
                  <a:lnTo>
                    <a:pt x="7181" y="1983"/>
                  </a:lnTo>
                  <a:lnTo>
                    <a:pt x="7193" y="1962"/>
                  </a:lnTo>
                  <a:lnTo>
                    <a:pt x="7204" y="1941"/>
                  </a:lnTo>
                  <a:lnTo>
                    <a:pt x="7215" y="1918"/>
                  </a:lnTo>
                  <a:lnTo>
                    <a:pt x="7224" y="1895"/>
                  </a:lnTo>
                  <a:lnTo>
                    <a:pt x="7233" y="1870"/>
                  </a:lnTo>
                  <a:lnTo>
                    <a:pt x="7241" y="1845"/>
                  </a:lnTo>
                  <a:lnTo>
                    <a:pt x="7248" y="1818"/>
                  </a:lnTo>
                  <a:lnTo>
                    <a:pt x="7254" y="1791"/>
                  </a:lnTo>
                  <a:lnTo>
                    <a:pt x="7258" y="1763"/>
                  </a:lnTo>
                  <a:lnTo>
                    <a:pt x="7263" y="1734"/>
                  </a:lnTo>
                  <a:lnTo>
                    <a:pt x="7266" y="1704"/>
                  </a:lnTo>
                  <a:lnTo>
                    <a:pt x="7268" y="1672"/>
                  </a:lnTo>
                  <a:lnTo>
                    <a:pt x="7269" y="1641"/>
                  </a:lnTo>
                  <a:lnTo>
                    <a:pt x="7269" y="1608"/>
                  </a:lnTo>
                  <a:lnTo>
                    <a:pt x="7269" y="1574"/>
                  </a:lnTo>
                  <a:lnTo>
                    <a:pt x="7268" y="1543"/>
                  </a:lnTo>
                  <a:lnTo>
                    <a:pt x="7266" y="1511"/>
                  </a:lnTo>
                  <a:lnTo>
                    <a:pt x="7263" y="1481"/>
                  </a:lnTo>
                  <a:lnTo>
                    <a:pt x="7258" y="1452"/>
                  </a:lnTo>
                  <a:lnTo>
                    <a:pt x="7254" y="1423"/>
                  </a:lnTo>
                  <a:lnTo>
                    <a:pt x="7248" y="1396"/>
                  </a:lnTo>
                  <a:lnTo>
                    <a:pt x="7241" y="1369"/>
                  </a:lnTo>
                  <a:lnTo>
                    <a:pt x="7233" y="1344"/>
                  </a:lnTo>
                  <a:lnTo>
                    <a:pt x="7224" y="1319"/>
                  </a:lnTo>
                  <a:lnTo>
                    <a:pt x="7215" y="1295"/>
                  </a:lnTo>
                  <a:lnTo>
                    <a:pt x="7204" y="1273"/>
                  </a:lnTo>
                  <a:lnTo>
                    <a:pt x="7193" y="1250"/>
                  </a:lnTo>
                  <a:lnTo>
                    <a:pt x="7181" y="1230"/>
                  </a:lnTo>
                  <a:lnTo>
                    <a:pt x="7168" y="1210"/>
                  </a:lnTo>
                  <a:lnTo>
                    <a:pt x="7154" y="1192"/>
                  </a:lnTo>
                  <a:lnTo>
                    <a:pt x="7139" y="1174"/>
                  </a:lnTo>
                  <a:lnTo>
                    <a:pt x="7123" y="1157"/>
                  </a:lnTo>
                  <a:lnTo>
                    <a:pt x="7107" y="1141"/>
                  </a:lnTo>
                  <a:lnTo>
                    <a:pt x="7089" y="1127"/>
                  </a:lnTo>
                  <a:lnTo>
                    <a:pt x="7073" y="1114"/>
                  </a:lnTo>
                  <a:lnTo>
                    <a:pt x="7054" y="1102"/>
                  </a:lnTo>
                  <a:lnTo>
                    <a:pt x="7034" y="1091"/>
                  </a:lnTo>
                  <a:lnTo>
                    <a:pt x="7014" y="1082"/>
                  </a:lnTo>
                  <a:lnTo>
                    <a:pt x="6993" y="1073"/>
                  </a:lnTo>
                  <a:lnTo>
                    <a:pt x="6970" y="1066"/>
                  </a:lnTo>
                  <a:lnTo>
                    <a:pt x="6948" y="1059"/>
                  </a:lnTo>
                  <a:lnTo>
                    <a:pt x="6924" y="1054"/>
                  </a:lnTo>
                  <a:lnTo>
                    <a:pt x="6901" y="1050"/>
                  </a:lnTo>
                  <a:lnTo>
                    <a:pt x="6876" y="1047"/>
                  </a:lnTo>
                  <a:lnTo>
                    <a:pt x="6850" y="1046"/>
                  </a:lnTo>
                  <a:lnTo>
                    <a:pt x="6823" y="1045"/>
                  </a:lnTo>
                  <a:close/>
                  <a:moveTo>
                    <a:pt x="7785" y="2369"/>
                  </a:moveTo>
                  <a:lnTo>
                    <a:pt x="7785" y="2026"/>
                  </a:lnTo>
                  <a:lnTo>
                    <a:pt x="7811" y="2046"/>
                  </a:lnTo>
                  <a:lnTo>
                    <a:pt x="7837" y="2064"/>
                  </a:lnTo>
                  <a:lnTo>
                    <a:pt x="7863" y="2080"/>
                  </a:lnTo>
                  <a:lnTo>
                    <a:pt x="7890" y="2096"/>
                  </a:lnTo>
                  <a:lnTo>
                    <a:pt x="7917" y="2110"/>
                  </a:lnTo>
                  <a:lnTo>
                    <a:pt x="7944" y="2123"/>
                  </a:lnTo>
                  <a:lnTo>
                    <a:pt x="7972" y="2134"/>
                  </a:lnTo>
                  <a:lnTo>
                    <a:pt x="8000" y="2146"/>
                  </a:lnTo>
                  <a:lnTo>
                    <a:pt x="8028" y="2155"/>
                  </a:lnTo>
                  <a:lnTo>
                    <a:pt x="8057" y="2162"/>
                  </a:lnTo>
                  <a:lnTo>
                    <a:pt x="8085" y="2169"/>
                  </a:lnTo>
                  <a:lnTo>
                    <a:pt x="8115" y="2175"/>
                  </a:lnTo>
                  <a:lnTo>
                    <a:pt x="8145" y="2179"/>
                  </a:lnTo>
                  <a:lnTo>
                    <a:pt x="8175" y="2182"/>
                  </a:lnTo>
                  <a:lnTo>
                    <a:pt x="8205" y="2184"/>
                  </a:lnTo>
                  <a:lnTo>
                    <a:pt x="8236" y="2185"/>
                  </a:lnTo>
                  <a:lnTo>
                    <a:pt x="8276" y="2184"/>
                  </a:lnTo>
                  <a:lnTo>
                    <a:pt x="8313" y="2182"/>
                  </a:lnTo>
                  <a:lnTo>
                    <a:pt x="8348" y="2177"/>
                  </a:lnTo>
                  <a:lnTo>
                    <a:pt x="8380" y="2173"/>
                  </a:lnTo>
                  <a:lnTo>
                    <a:pt x="8410" y="2165"/>
                  </a:lnTo>
                  <a:lnTo>
                    <a:pt x="8437" y="2157"/>
                  </a:lnTo>
                  <a:lnTo>
                    <a:pt x="8449" y="2152"/>
                  </a:lnTo>
                  <a:lnTo>
                    <a:pt x="8462" y="2147"/>
                  </a:lnTo>
                  <a:lnTo>
                    <a:pt x="8473" y="2141"/>
                  </a:lnTo>
                  <a:lnTo>
                    <a:pt x="8483" y="2135"/>
                  </a:lnTo>
                  <a:lnTo>
                    <a:pt x="8493" y="2129"/>
                  </a:lnTo>
                  <a:lnTo>
                    <a:pt x="8502" y="2122"/>
                  </a:lnTo>
                  <a:lnTo>
                    <a:pt x="8511" y="2115"/>
                  </a:lnTo>
                  <a:lnTo>
                    <a:pt x="8519" y="2107"/>
                  </a:lnTo>
                  <a:lnTo>
                    <a:pt x="8527" y="2100"/>
                  </a:lnTo>
                  <a:lnTo>
                    <a:pt x="8534" y="2092"/>
                  </a:lnTo>
                  <a:lnTo>
                    <a:pt x="8539" y="2083"/>
                  </a:lnTo>
                  <a:lnTo>
                    <a:pt x="8545" y="2074"/>
                  </a:lnTo>
                  <a:lnTo>
                    <a:pt x="8549" y="2064"/>
                  </a:lnTo>
                  <a:lnTo>
                    <a:pt x="8554" y="2055"/>
                  </a:lnTo>
                  <a:lnTo>
                    <a:pt x="8557" y="2044"/>
                  </a:lnTo>
                  <a:lnTo>
                    <a:pt x="8560" y="2033"/>
                  </a:lnTo>
                  <a:lnTo>
                    <a:pt x="8563" y="2022"/>
                  </a:lnTo>
                  <a:lnTo>
                    <a:pt x="8564" y="2011"/>
                  </a:lnTo>
                  <a:lnTo>
                    <a:pt x="8565" y="1999"/>
                  </a:lnTo>
                  <a:lnTo>
                    <a:pt x="8565" y="1987"/>
                  </a:lnTo>
                  <a:lnTo>
                    <a:pt x="8565" y="1974"/>
                  </a:lnTo>
                  <a:lnTo>
                    <a:pt x="8564" y="1960"/>
                  </a:lnTo>
                  <a:lnTo>
                    <a:pt x="8562" y="1948"/>
                  </a:lnTo>
                  <a:lnTo>
                    <a:pt x="8558" y="1935"/>
                  </a:lnTo>
                  <a:lnTo>
                    <a:pt x="8554" y="1924"/>
                  </a:lnTo>
                  <a:lnTo>
                    <a:pt x="8549" y="1913"/>
                  </a:lnTo>
                  <a:lnTo>
                    <a:pt x="8544" y="1903"/>
                  </a:lnTo>
                  <a:lnTo>
                    <a:pt x="8537" y="1893"/>
                  </a:lnTo>
                  <a:lnTo>
                    <a:pt x="8530" y="1882"/>
                  </a:lnTo>
                  <a:lnTo>
                    <a:pt x="8522" y="1873"/>
                  </a:lnTo>
                  <a:lnTo>
                    <a:pt x="8513" y="1864"/>
                  </a:lnTo>
                  <a:lnTo>
                    <a:pt x="8504" y="1855"/>
                  </a:lnTo>
                  <a:lnTo>
                    <a:pt x="8494" y="1846"/>
                  </a:lnTo>
                  <a:lnTo>
                    <a:pt x="8484" y="1839"/>
                  </a:lnTo>
                  <a:lnTo>
                    <a:pt x="8473" y="1831"/>
                  </a:lnTo>
                  <a:lnTo>
                    <a:pt x="8460" y="1823"/>
                  </a:lnTo>
                  <a:lnTo>
                    <a:pt x="8436" y="1808"/>
                  </a:lnTo>
                  <a:lnTo>
                    <a:pt x="8409" y="1794"/>
                  </a:lnTo>
                  <a:lnTo>
                    <a:pt x="8380" y="1781"/>
                  </a:lnTo>
                  <a:lnTo>
                    <a:pt x="8348" y="1769"/>
                  </a:lnTo>
                  <a:lnTo>
                    <a:pt x="8314" y="1757"/>
                  </a:lnTo>
                  <a:lnTo>
                    <a:pt x="8280" y="1743"/>
                  </a:lnTo>
                  <a:lnTo>
                    <a:pt x="8241" y="1730"/>
                  </a:lnTo>
                  <a:lnTo>
                    <a:pt x="8202" y="1715"/>
                  </a:lnTo>
                  <a:lnTo>
                    <a:pt x="8178" y="1705"/>
                  </a:lnTo>
                  <a:lnTo>
                    <a:pt x="8155" y="1695"/>
                  </a:lnTo>
                  <a:lnTo>
                    <a:pt x="8131" y="1683"/>
                  </a:lnTo>
                  <a:lnTo>
                    <a:pt x="8109" y="1673"/>
                  </a:lnTo>
                  <a:lnTo>
                    <a:pt x="8086" y="1663"/>
                  </a:lnTo>
                  <a:lnTo>
                    <a:pt x="8065" y="1652"/>
                  </a:lnTo>
                  <a:lnTo>
                    <a:pt x="8045" y="1641"/>
                  </a:lnTo>
                  <a:lnTo>
                    <a:pt x="8024" y="1631"/>
                  </a:lnTo>
                  <a:lnTo>
                    <a:pt x="8005" y="1618"/>
                  </a:lnTo>
                  <a:lnTo>
                    <a:pt x="7986" y="1607"/>
                  </a:lnTo>
                  <a:lnTo>
                    <a:pt x="7968" y="1595"/>
                  </a:lnTo>
                  <a:lnTo>
                    <a:pt x="7951" y="1582"/>
                  </a:lnTo>
                  <a:lnTo>
                    <a:pt x="7936" y="1570"/>
                  </a:lnTo>
                  <a:lnTo>
                    <a:pt x="7920" y="1556"/>
                  </a:lnTo>
                  <a:lnTo>
                    <a:pt x="7906" y="1543"/>
                  </a:lnTo>
                  <a:lnTo>
                    <a:pt x="7893" y="1529"/>
                  </a:lnTo>
                  <a:lnTo>
                    <a:pt x="7879" y="1515"/>
                  </a:lnTo>
                  <a:lnTo>
                    <a:pt x="7868" y="1499"/>
                  </a:lnTo>
                  <a:lnTo>
                    <a:pt x="7857" y="1484"/>
                  </a:lnTo>
                  <a:lnTo>
                    <a:pt x="7846" y="1469"/>
                  </a:lnTo>
                  <a:lnTo>
                    <a:pt x="7837" y="1452"/>
                  </a:lnTo>
                  <a:lnTo>
                    <a:pt x="7828" y="1435"/>
                  </a:lnTo>
                  <a:lnTo>
                    <a:pt x="7820" y="1418"/>
                  </a:lnTo>
                  <a:lnTo>
                    <a:pt x="7813" y="1400"/>
                  </a:lnTo>
                  <a:lnTo>
                    <a:pt x="7806" y="1382"/>
                  </a:lnTo>
                  <a:lnTo>
                    <a:pt x="7802" y="1363"/>
                  </a:lnTo>
                  <a:lnTo>
                    <a:pt x="7796" y="1344"/>
                  </a:lnTo>
                  <a:lnTo>
                    <a:pt x="7793" y="1322"/>
                  </a:lnTo>
                  <a:lnTo>
                    <a:pt x="7791" y="1301"/>
                  </a:lnTo>
                  <a:lnTo>
                    <a:pt x="7788" y="1280"/>
                  </a:lnTo>
                  <a:lnTo>
                    <a:pt x="7787" y="1256"/>
                  </a:lnTo>
                  <a:lnTo>
                    <a:pt x="7786" y="1232"/>
                  </a:lnTo>
                  <a:lnTo>
                    <a:pt x="7787" y="1204"/>
                  </a:lnTo>
                  <a:lnTo>
                    <a:pt x="7790" y="1176"/>
                  </a:lnTo>
                  <a:lnTo>
                    <a:pt x="7794" y="1148"/>
                  </a:lnTo>
                  <a:lnTo>
                    <a:pt x="7800" y="1122"/>
                  </a:lnTo>
                  <a:lnTo>
                    <a:pt x="7808" y="1096"/>
                  </a:lnTo>
                  <a:lnTo>
                    <a:pt x="7818" y="1072"/>
                  </a:lnTo>
                  <a:lnTo>
                    <a:pt x="7828" y="1048"/>
                  </a:lnTo>
                  <a:lnTo>
                    <a:pt x="7841" y="1026"/>
                  </a:lnTo>
                  <a:lnTo>
                    <a:pt x="7856" y="1003"/>
                  </a:lnTo>
                  <a:lnTo>
                    <a:pt x="7872" y="982"/>
                  </a:lnTo>
                  <a:lnTo>
                    <a:pt x="7888" y="961"/>
                  </a:lnTo>
                  <a:lnTo>
                    <a:pt x="7906" y="942"/>
                  </a:lnTo>
                  <a:lnTo>
                    <a:pt x="7924" y="923"/>
                  </a:lnTo>
                  <a:lnTo>
                    <a:pt x="7945" y="906"/>
                  </a:lnTo>
                  <a:lnTo>
                    <a:pt x="7967" y="890"/>
                  </a:lnTo>
                  <a:lnTo>
                    <a:pt x="7990" y="874"/>
                  </a:lnTo>
                  <a:lnTo>
                    <a:pt x="8013" y="859"/>
                  </a:lnTo>
                  <a:lnTo>
                    <a:pt x="8037" y="845"/>
                  </a:lnTo>
                  <a:lnTo>
                    <a:pt x="8062" y="832"/>
                  </a:lnTo>
                  <a:lnTo>
                    <a:pt x="8089" y="820"/>
                  </a:lnTo>
                  <a:lnTo>
                    <a:pt x="8114" y="809"/>
                  </a:lnTo>
                  <a:lnTo>
                    <a:pt x="8142" y="798"/>
                  </a:lnTo>
                  <a:lnTo>
                    <a:pt x="8171" y="789"/>
                  </a:lnTo>
                  <a:lnTo>
                    <a:pt x="8200" y="782"/>
                  </a:lnTo>
                  <a:lnTo>
                    <a:pt x="8229" y="774"/>
                  </a:lnTo>
                  <a:lnTo>
                    <a:pt x="8259" y="768"/>
                  </a:lnTo>
                  <a:lnTo>
                    <a:pt x="8289" y="762"/>
                  </a:lnTo>
                  <a:lnTo>
                    <a:pt x="8319" y="758"/>
                  </a:lnTo>
                  <a:lnTo>
                    <a:pt x="8349" y="755"/>
                  </a:lnTo>
                  <a:lnTo>
                    <a:pt x="8381" y="752"/>
                  </a:lnTo>
                  <a:lnTo>
                    <a:pt x="8411" y="751"/>
                  </a:lnTo>
                  <a:lnTo>
                    <a:pt x="8442" y="750"/>
                  </a:lnTo>
                  <a:lnTo>
                    <a:pt x="8498" y="751"/>
                  </a:lnTo>
                  <a:lnTo>
                    <a:pt x="8551" y="755"/>
                  </a:lnTo>
                  <a:lnTo>
                    <a:pt x="8577" y="757"/>
                  </a:lnTo>
                  <a:lnTo>
                    <a:pt x="8603" y="760"/>
                  </a:lnTo>
                  <a:lnTo>
                    <a:pt x="8629" y="764"/>
                  </a:lnTo>
                  <a:lnTo>
                    <a:pt x="8654" y="767"/>
                  </a:lnTo>
                  <a:lnTo>
                    <a:pt x="8680" y="771"/>
                  </a:lnTo>
                  <a:lnTo>
                    <a:pt x="8703" y="777"/>
                  </a:lnTo>
                  <a:lnTo>
                    <a:pt x="8728" y="783"/>
                  </a:lnTo>
                  <a:lnTo>
                    <a:pt x="8752" y="788"/>
                  </a:lnTo>
                  <a:lnTo>
                    <a:pt x="8774" y="795"/>
                  </a:lnTo>
                  <a:lnTo>
                    <a:pt x="8798" y="803"/>
                  </a:lnTo>
                  <a:lnTo>
                    <a:pt x="8820" y="811"/>
                  </a:lnTo>
                  <a:lnTo>
                    <a:pt x="8843" y="819"/>
                  </a:lnTo>
                  <a:lnTo>
                    <a:pt x="8843" y="1143"/>
                  </a:lnTo>
                  <a:lnTo>
                    <a:pt x="8821" y="1128"/>
                  </a:lnTo>
                  <a:lnTo>
                    <a:pt x="8799" y="1114"/>
                  </a:lnTo>
                  <a:lnTo>
                    <a:pt x="8776" y="1102"/>
                  </a:lnTo>
                  <a:lnTo>
                    <a:pt x="8754" y="1091"/>
                  </a:lnTo>
                  <a:lnTo>
                    <a:pt x="8731" y="1080"/>
                  </a:lnTo>
                  <a:lnTo>
                    <a:pt x="8708" y="1071"/>
                  </a:lnTo>
                  <a:lnTo>
                    <a:pt x="8684" y="1062"/>
                  </a:lnTo>
                  <a:lnTo>
                    <a:pt x="8659" y="1054"/>
                  </a:lnTo>
                  <a:lnTo>
                    <a:pt x="8635" y="1047"/>
                  </a:lnTo>
                  <a:lnTo>
                    <a:pt x="8610" y="1041"/>
                  </a:lnTo>
                  <a:lnTo>
                    <a:pt x="8585" y="1036"/>
                  </a:lnTo>
                  <a:lnTo>
                    <a:pt x="8559" y="1032"/>
                  </a:lnTo>
                  <a:lnTo>
                    <a:pt x="8534" y="1029"/>
                  </a:lnTo>
                  <a:lnTo>
                    <a:pt x="8507" y="1027"/>
                  </a:lnTo>
                  <a:lnTo>
                    <a:pt x="8480" y="1024"/>
                  </a:lnTo>
                  <a:lnTo>
                    <a:pt x="8453" y="1024"/>
                  </a:lnTo>
                  <a:lnTo>
                    <a:pt x="8419" y="1026"/>
                  </a:lnTo>
                  <a:lnTo>
                    <a:pt x="8386" y="1028"/>
                  </a:lnTo>
                  <a:lnTo>
                    <a:pt x="8356" y="1032"/>
                  </a:lnTo>
                  <a:lnTo>
                    <a:pt x="8328" y="1039"/>
                  </a:lnTo>
                  <a:lnTo>
                    <a:pt x="8301" y="1046"/>
                  </a:lnTo>
                  <a:lnTo>
                    <a:pt x="8276" y="1056"/>
                  </a:lnTo>
                  <a:lnTo>
                    <a:pt x="8254" y="1066"/>
                  </a:lnTo>
                  <a:lnTo>
                    <a:pt x="8232" y="1078"/>
                  </a:lnTo>
                  <a:lnTo>
                    <a:pt x="8223" y="1085"/>
                  </a:lnTo>
                  <a:lnTo>
                    <a:pt x="8214" y="1092"/>
                  </a:lnTo>
                  <a:lnTo>
                    <a:pt x="8205" y="1099"/>
                  </a:lnTo>
                  <a:lnTo>
                    <a:pt x="8198" y="1107"/>
                  </a:lnTo>
                  <a:lnTo>
                    <a:pt x="8190" y="1114"/>
                  </a:lnTo>
                  <a:lnTo>
                    <a:pt x="8183" y="1122"/>
                  </a:lnTo>
                  <a:lnTo>
                    <a:pt x="8177" y="1131"/>
                  </a:lnTo>
                  <a:lnTo>
                    <a:pt x="8172" y="1140"/>
                  </a:lnTo>
                  <a:lnTo>
                    <a:pt x="8166" y="1149"/>
                  </a:lnTo>
                  <a:lnTo>
                    <a:pt x="8162" y="1158"/>
                  </a:lnTo>
                  <a:lnTo>
                    <a:pt x="8158" y="1167"/>
                  </a:lnTo>
                  <a:lnTo>
                    <a:pt x="8155" y="1177"/>
                  </a:lnTo>
                  <a:lnTo>
                    <a:pt x="8153" y="1188"/>
                  </a:lnTo>
                  <a:lnTo>
                    <a:pt x="8150" y="1198"/>
                  </a:lnTo>
                  <a:lnTo>
                    <a:pt x="8150" y="1208"/>
                  </a:lnTo>
                  <a:lnTo>
                    <a:pt x="8149" y="1219"/>
                  </a:lnTo>
                  <a:lnTo>
                    <a:pt x="8150" y="1231"/>
                  </a:lnTo>
                  <a:lnTo>
                    <a:pt x="8150" y="1244"/>
                  </a:lnTo>
                  <a:lnTo>
                    <a:pt x="8153" y="1256"/>
                  </a:lnTo>
                  <a:lnTo>
                    <a:pt x="8155" y="1267"/>
                  </a:lnTo>
                  <a:lnTo>
                    <a:pt x="8158" y="1279"/>
                  </a:lnTo>
                  <a:lnTo>
                    <a:pt x="8162" y="1289"/>
                  </a:lnTo>
                  <a:lnTo>
                    <a:pt x="8166" y="1299"/>
                  </a:lnTo>
                  <a:lnTo>
                    <a:pt x="8172" y="1308"/>
                  </a:lnTo>
                  <a:lnTo>
                    <a:pt x="8177" y="1317"/>
                  </a:lnTo>
                  <a:lnTo>
                    <a:pt x="8184" y="1326"/>
                  </a:lnTo>
                  <a:lnTo>
                    <a:pt x="8191" y="1335"/>
                  </a:lnTo>
                  <a:lnTo>
                    <a:pt x="8199" y="1343"/>
                  </a:lnTo>
                  <a:lnTo>
                    <a:pt x="8207" y="1351"/>
                  </a:lnTo>
                  <a:lnTo>
                    <a:pt x="8215" y="1358"/>
                  </a:lnTo>
                  <a:lnTo>
                    <a:pt x="8226" y="1365"/>
                  </a:lnTo>
                  <a:lnTo>
                    <a:pt x="8237" y="1373"/>
                  </a:lnTo>
                  <a:lnTo>
                    <a:pt x="8259" y="1387"/>
                  </a:lnTo>
                  <a:lnTo>
                    <a:pt x="8284" y="1399"/>
                  </a:lnTo>
                  <a:lnTo>
                    <a:pt x="8311" y="1411"/>
                  </a:lnTo>
                  <a:lnTo>
                    <a:pt x="8340" y="1424"/>
                  </a:lnTo>
                  <a:lnTo>
                    <a:pt x="8372" y="1435"/>
                  </a:lnTo>
                  <a:lnTo>
                    <a:pt x="8405" y="1447"/>
                  </a:lnTo>
                  <a:lnTo>
                    <a:pt x="8441" y="1461"/>
                  </a:lnTo>
                  <a:lnTo>
                    <a:pt x="8480" y="1474"/>
                  </a:lnTo>
                  <a:lnTo>
                    <a:pt x="8504" y="1484"/>
                  </a:lnTo>
                  <a:lnTo>
                    <a:pt x="8530" y="1496"/>
                  </a:lnTo>
                  <a:lnTo>
                    <a:pt x="8554" y="1506"/>
                  </a:lnTo>
                  <a:lnTo>
                    <a:pt x="8577" y="1517"/>
                  </a:lnTo>
                  <a:lnTo>
                    <a:pt x="8600" y="1528"/>
                  </a:lnTo>
                  <a:lnTo>
                    <a:pt x="8622" y="1539"/>
                  </a:lnTo>
                  <a:lnTo>
                    <a:pt x="8644" y="1551"/>
                  </a:lnTo>
                  <a:lnTo>
                    <a:pt x="8665" y="1562"/>
                  </a:lnTo>
                  <a:lnTo>
                    <a:pt x="8685" y="1573"/>
                  </a:lnTo>
                  <a:lnTo>
                    <a:pt x="8705" y="1584"/>
                  </a:lnTo>
                  <a:lnTo>
                    <a:pt x="8723" y="1597"/>
                  </a:lnTo>
                  <a:lnTo>
                    <a:pt x="8741" y="1609"/>
                  </a:lnTo>
                  <a:lnTo>
                    <a:pt x="8758" y="1622"/>
                  </a:lnTo>
                  <a:lnTo>
                    <a:pt x="8775" y="1635"/>
                  </a:lnTo>
                  <a:lnTo>
                    <a:pt x="8791" y="1649"/>
                  </a:lnTo>
                  <a:lnTo>
                    <a:pt x="8805" y="1663"/>
                  </a:lnTo>
                  <a:lnTo>
                    <a:pt x="8820" y="1677"/>
                  </a:lnTo>
                  <a:lnTo>
                    <a:pt x="8834" y="1692"/>
                  </a:lnTo>
                  <a:lnTo>
                    <a:pt x="8846" y="1707"/>
                  </a:lnTo>
                  <a:lnTo>
                    <a:pt x="8857" y="1724"/>
                  </a:lnTo>
                  <a:lnTo>
                    <a:pt x="8868" y="1740"/>
                  </a:lnTo>
                  <a:lnTo>
                    <a:pt x="8877" y="1758"/>
                  </a:lnTo>
                  <a:lnTo>
                    <a:pt x="8886" y="1775"/>
                  </a:lnTo>
                  <a:lnTo>
                    <a:pt x="8895" y="1794"/>
                  </a:lnTo>
                  <a:lnTo>
                    <a:pt x="8902" y="1813"/>
                  </a:lnTo>
                  <a:lnTo>
                    <a:pt x="8909" y="1832"/>
                  </a:lnTo>
                  <a:lnTo>
                    <a:pt x="8914" y="1853"/>
                  </a:lnTo>
                  <a:lnTo>
                    <a:pt x="8919" y="1875"/>
                  </a:lnTo>
                  <a:lnTo>
                    <a:pt x="8922" y="1897"/>
                  </a:lnTo>
                  <a:lnTo>
                    <a:pt x="8925" y="1921"/>
                  </a:lnTo>
                  <a:lnTo>
                    <a:pt x="8927" y="1944"/>
                  </a:lnTo>
                  <a:lnTo>
                    <a:pt x="8927" y="1969"/>
                  </a:lnTo>
                  <a:lnTo>
                    <a:pt x="8926" y="2001"/>
                  </a:lnTo>
                  <a:lnTo>
                    <a:pt x="8923" y="2030"/>
                  </a:lnTo>
                  <a:lnTo>
                    <a:pt x="8919" y="2058"/>
                  </a:lnTo>
                  <a:lnTo>
                    <a:pt x="8912" y="2086"/>
                  </a:lnTo>
                  <a:lnTo>
                    <a:pt x="8904" y="2112"/>
                  </a:lnTo>
                  <a:lnTo>
                    <a:pt x="8895" y="2138"/>
                  </a:lnTo>
                  <a:lnTo>
                    <a:pt x="8883" y="2162"/>
                  </a:lnTo>
                  <a:lnTo>
                    <a:pt x="8870" y="2186"/>
                  </a:lnTo>
                  <a:lnTo>
                    <a:pt x="8855" y="2209"/>
                  </a:lnTo>
                  <a:lnTo>
                    <a:pt x="8839" y="2230"/>
                  </a:lnTo>
                  <a:lnTo>
                    <a:pt x="8822" y="2251"/>
                  </a:lnTo>
                  <a:lnTo>
                    <a:pt x="8804" y="2270"/>
                  </a:lnTo>
                  <a:lnTo>
                    <a:pt x="8785" y="2290"/>
                  </a:lnTo>
                  <a:lnTo>
                    <a:pt x="8764" y="2308"/>
                  </a:lnTo>
                  <a:lnTo>
                    <a:pt x="8743" y="2323"/>
                  </a:lnTo>
                  <a:lnTo>
                    <a:pt x="8719" y="2339"/>
                  </a:lnTo>
                  <a:lnTo>
                    <a:pt x="8695" y="2354"/>
                  </a:lnTo>
                  <a:lnTo>
                    <a:pt x="8671" y="2368"/>
                  </a:lnTo>
                  <a:lnTo>
                    <a:pt x="8645" y="2381"/>
                  </a:lnTo>
                  <a:lnTo>
                    <a:pt x="8618" y="2392"/>
                  </a:lnTo>
                  <a:lnTo>
                    <a:pt x="8591" y="2403"/>
                  </a:lnTo>
                  <a:lnTo>
                    <a:pt x="8562" y="2412"/>
                  </a:lnTo>
                  <a:lnTo>
                    <a:pt x="8532" y="2421"/>
                  </a:lnTo>
                  <a:lnTo>
                    <a:pt x="8502" y="2429"/>
                  </a:lnTo>
                  <a:lnTo>
                    <a:pt x="8471" y="2436"/>
                  </a:lnTo>
                  <a:lnTo>
                    <a:pt x="8439" y="2442"/>
                  </a:lnTo>
                  <a:lnTo>
                    <a:pt x="8408" y="2447"/>
                  </a:lnTo>
                  <a:lnTo>
                    <a:pt x="8375" y="2451"/>
                  </a:lnTo>
                  <a:lnTo>
                    <a:pt x="8342" y="2455"/>
                  </a:lnTo>
                  <a:lnTo>
                    <a:pt x="8309" y="2457"/>
                  </a:lnTo>
                  <a:lnTo>
                    <a:pt x="8276" y="2458"/>
                  </a:lnTo>
                  <a:lnTo>
                    <a:pt x="8241" y="2458"/>
                  </a:lnTo>
                  <a:lnTo>
                    <a:pt x="8209" y="2458"/>
                  </a:lnTo>
                  <a:lnTo>
                    <a:pt x="8177" y="2457"/>
                  </a:lnTo>
                  <a:lnTo>
                    <a:pt x="8145" y="2456"/>
                  </a:lnTo>
                  <a:lnTo>
                    <a:pt x="8114" y="2453"/>
                  </a:lnTo>
                  <a:lnTo>
                    <a:pt x="8084" y="2450"/>
                  </a:lnTo>
                  <a:lnTo>
                    <a:pt x="8054" y="2446"/>
                  </a:lnTo>
                  <a:lnTo>
                    <a:pt x="8024" y="2441"/>
                  </a:lnTo>
                  <a:lnTo>
                    <a:pt x="7995" y="2437"/>
                  </a:lnTo>
                  <a:lnTo>
                    <a:pt x="7967" y="2430"/>
                  </a:lnTo>
                  <a:lnTo>
                    <a:pt x="7939" y="2425"/>
                  </a:lnTo>
                  <a:lnTo>
                    <a:pt x="7912" y="2417"/>
                  </a:lnTo>
                  <a:lnTo>
                    <a:pt x="7886" y="2409"/>
                  </a:lnTo>
                  <a:lnTo>
                    <a:pt x="7859" y="2400"/>
                  </a:lnTo>
                  <a:lnTo>
                    <a:pt x="7835" y="2391"/>
                  </a:lnTo>
                  <a:lnTo>
                    <a:pt x="7810" y="2381"/>
                  </a:lnTo>
                  <a:lnTo>
                    <a:pt x="7785" y="2369"/>
                  </a:lnTo>
                  <a:close/>
                  <a:moveTo>
                    <a:pt x="9856" y="2491"/>
                  </a:moveTo>
                  <a:lnTo>
                    <a:pt x="9810" y="2491"/>
                  </a:lnTo>
                  <a:lnTo>
                    <a:pt x="9766" y="2487"/>
                  </a:lnTo>
                  <a:lnTo>
                    <a:pt x="9722" y="2483"/>
                  </a:lnTo>
                  <a:lnTo>
                    <a:pt x="9680" y="2477"/>
                  </a:lnTo>
                  <a:lnTo>
                    <a:pt x="9639" y="2469"/>
                  </a:lnTo>
                  <a:lnTo>
                    <a:pt x="9599" y="2459"/>
                  </a:lnTo>
                  <a:lnTo>
                    <a:pt x="9560" y="2448"/>
                  </a:lnTo>
                  <a:lnTo>
                    <a:pt x="9522" y="2435"/>
                  </a:lnTo>
                  <a:lnTo>
                    <a:pt x="9485" y="2419"/>
                  </a:lnTo>
                  <a:lnTo>
                    <a:pt x="9450" y="2402"/>
                  </a:lnTo>
                  <a:lnTo>
                    <a:pt x="9416" y="2383"/>
                  </a:lnTo>
                  <a:lnTo>
                    <a:pt x="9383" y="2363"/>
                  </a:lnTo>
                  <a:lnTo>
                    <a:pt x="9350" y="2340"/>
                  </a:lnTo>
                  <a:lnTo>
                    <a:pt x="9320" y="2317"/>
                  </a:lnTo>
                  <a:lnTo>
                    <a:pt x="9291" y="2291"/>
                  </a:lnTo>
                  <a:lnTo>
                    <a:pt x="9263" y="2263"/>
                  </a:lnTo>
                  <a:lnTo>
                    <a:pt x="9236" y="2233"/>
                  </a:lnTo>
                  <a:lnTo>
                    <a:pt x="9210" y="2203"/>
                  </a:lnTo>
                  <a:lnTo>
                    <a:pt x="9186" y="2171"/>
                  </a:lnTo>
                  <a:lnTo>
                    <a:pt x="9165" y="2139"/>
                  </a:lnTo>
                  <a:lnTo>
                    <a:pt x="9145" y="2105"/>
                  </a:lnTo>
                  <a:lnTo>
                    <a:pt x="9127" y="2070"/>
                  </a:lnTo>
                  <a:lnTo>
                    <a:pt x="9110" y="2034"/>
                  </a:lnTo>
                  <a:lnTo>
                    <a:pt x="9095" y="1997"/>
                  </a:lnTo>
                  <a:lnTo>
                    <a:pt x="9083" y="1958"/>
                  </a:lnTo>
                  <a:lnTo>
                    <a:pt x="9071" y="1918"/>
                  </a:lnTo>
                  <a:lnTo>
                    <a:pt x="9062" y="1878"/>
                  </a:lnTo>
                  <a:lnTo>
                    <a:pt x="9054" y="1835"/>
                  </a:lnTo>
                  <a:lnTo>
                    <a:pt x="9048" y="1793"/>
                  </a:lnTo>
                  <a:lnTo>
                    <a:pt x="9044" y="1749"/>
                  </a:lnTo>
                  <a:lnTo>
                    <a:pt x="9040" y="1703"/>
                  </a:lnTo>
                  <a:lnTo>
                    <a:pt x="9040" y="1656"/>
                  </a:lnTo>
                  <a:lnTo>
                    <a:pt x="9040" y="1606"/>
                  </a:lnTo>
                  <a:lnTo>
                    <a:pt x="9044" y="1556"/>
                  </a:lnTo>
                  <a:lnTo>
                    <a:pt x="9048" y="1508"/>
                  </a:lnTo>
                  <a:lnTo>
                    <a:pt x="9055" y="1462"/>
                  </a:lnTo>
                  <a:lnTo>
                    <a:pt x="9063" y="1417"/>
                  </a:lnTo>
                  <a:lnTo>
                    <a:pt x="9073" y="1373"/>
                  </a:lnTo>
                  <a:lnTo>
                    <a:pt x="9084" y="1330"/>
                  </a:lnTo>
                  <a:lnTo>
                    <a:pt x="9098" y="1290"/>
                  </a:lnTo>
                  <a:lnTo>
                    <a:pt x="9113" y="1250"/>
                  </a:lnTo>
                  <a:lnTo>
                    <a:pt x="9130" y="1212"/>
                  </a:lnTo>
                  <a:lnTo>
                    <a:pt x="9139" y="1194"/>
                  </a:lnTo>
                  <a:lnTo>
                    <a:pt x="9149" y="1176"/>
                  </a:lnTo>
                  <a:lnTo>
                    <a:pt x="9159" y="1158"/>
                  </a:lnTo>
                  <a:lnTo>
                    <a:pt x="9171" y="1140"/>
                  </a:lnTo>
                  <a:lnTo>
                    <a:pt x="9181" y="1123"/>
                  </a:lnTo>
                  <a:lnTo>
                    <a:pt x="9193" y="1107"/>
                  </a:lnTo>
                  <a:lnTo>
                    <a:pt x="9204" y="1091"/>
                  </a:lnTo>
                  <a:lnTo>
                    <a:pt x="9217" y="1074"/>
                  </a:lnTo>
                  <a:lnTo>
                    <a:pt x="9230" y="1058"/>
                  </a:lnTo>
                  <a:lnTo>
                    <a:pt x="9244" y="1044"/>
                  </a:lnTo>
                  <a:lnTo>
                    <a:pt x="9257" y="1028"/>
                  </a:lnTo>
                  <a:lnTo>
                    <a:pt x="9272" y="1013"/>
                  </a:lnTo>
                  <a:lnTo>
                    <a:pt x="9301" y="985"/>
                  </a:lnTo>
                  <a:lnTo>
                    <a:pt x="9333" y="959"/>
                  </a:lnTo>
                  <a:lnTo>
                    <a:pt x="9364" y="936"/>
                  </a:lnTo>
                  <a:lnTo>
                    <a:pt x="9398" y="913"/>
                  </a:lnTo>
                  <a:lnTo>
                    <a:pt x="9433" y="892"/>
                  </a:lnTo>
                  <a:lnTo>
                    <a:pt x="9467" y="873"/>
                  </a:lnTo>
                  <a:lnTo>
                    <a:pt x="9506" y="856"/>
                  </a:lnTo>
                  <a:lnTo>
                    <a:pt x="9544" y="840"/>
                  </a:lnTo>
                  <a:lnTo>
                    <a:pt x="9583" y="827"/>
                  </a:lnTo>
                  <a:lnTo>
                    <a:pt x="9624" y="815"/>
                  </a:lnTo>
                  <a:lnTo>
                    <a:pt x="9666" y="805"/>
                  </a:lnTo>
                  <a:lnTo>
                    <a:pt x="9710" y="797"/>
                  </a:lnTo>
                  <a:lnTo>
                    <a:pt x="9754" y="791"/>
                  </a:lnTo>
                  <a:lnTo>
                    <a:pt x="9800" y="786"/>
                  </a:lnTo>
                  <a:lnTo>
                    <a:pt x="9847" y="784"/>
                  </a:lnTo>
                  <a:lnTo>
                    <a:pt x="9897" y="783"/>
                  </a:lnTo>
                  <a:lnTo>
                    <a:pt x="9943" y="784"/>
                  </a:lnTo>
                  <a:lnTo>
                    <a:pt x="9988" y="786"/>
                  </a:lnTo>
                  <a:lnTo>
                    <a:pt x="10031" y="791"/>
                  </a:lnTo>
                  <a:lnTo>
                    <a:pt x="10074" y="797"/>
                  </a:lnTo>
                  <a:lnTo>
                    <a:pt x="10116" y="805"/>
                  </a:lnTo>
                  <a:lnTo>
                    <a:pt x="10155" y="814"/>
                  </a:lnTo>
                  <a:lnTo>
                    <a:pt x="10194" y="825"/>
                  </a:lnTo>
                  <a:lnTo>
                    <a:pt x="10232" y="839"/>
                  </a:lnTo>
                  <a:lnTo>
                    <a:pt x="10267" y="854"/>
                  </a:lnTo>
                  <a:lnTo>
                    <a:pt x="10302" y="870"/>
                  </a:lnTo>
                  <a:lnTo>
                    <a:pt x="10336" y="890"/>
                  </a:lnTo>
                  <a:lnTo>
                    <a:pt x="10367" y="909"/>
                  </a:lnTo>
                  <a:lnTo>
                    <a:pt x="10399" y="931"/>
                  </a:lnTo>
                  <a:lnTo>
                    <a:pt x="10428" y="955"/>
                  </a:lnTo>
                  <a:lnTo>
                    <a:pt x="10456" y="981"/>
                  </a:lnTo>
                  <a:lnTo>
                    <a:pt x="10483" y="1008"/>
                  </a:lnTo>
                  <a:lnTo>
                    <a:pt x="10509" y="1037"/>
                  </a:lnTo>
                  <a:lnTo>
                    <a:pt x="10533" y="1066"/>
                  </a:lnTo>
                  <a:lnTo>
                    <a:pt x="10555" y="1098"/>
                  </a:lnTo>
                  <a:lnTo>
                    <a:pt x="10575" y="1131"/>
                  </a:lnTo>
                  <a:lnTo>
                    <a:pt x="10594" y="1165"/>
                  </a:lnTo>
                  <a:lnTo>
                    <a:pt x="10611" y="1201"/>
                  </a:lnTo>
                  <a:lnTo>
                    <a:pt x="10627" y="1237"/>
                  </a:lnTo>
                  <a:lnTo>
                    <a:pt x="10642" y="1275"/>
                  </a:lnTo>
                  <a:lnTo>
                    <a:pt x="10654" y="1316"/>
                  </a:lnTo>
                  <a:lnTo>
                    <a:pt x="10664" y="1356"/>
                  </a:lnTo>
                  <a:lnTo>
                    <a:pt x="10673" y="1399"/>
                  </a:lnTo>
                  <a:lnTo>
                    <a:pt x="10681" y="1443"/>
                  </a:lnTo>
                  <a:lnTo>
                    <a:pt x="10687" y="1488"/>
                  </a:lnTo>
                  <a:lnTo>
                    <a:pt x="10691" y="1534"/>
                  </a:lnTo>
                  <a:lnTo>
                    <a:pt x="10693" y="1581"/>
                  </a:lnTo>
                  <a:lnTo>
                    <a:pt x="10693" y="1631"/>
                  </a:lnTo>
                  <a:lnTo>
                    <a:pt x="10693" y="1679"/>
                  </a:lnTo>
                  <a:lnTo>
                    <a:pt x="10690" y="1726"/>
                  </a:lnTo>
                  <a:lnTo>
                    <a:pt x="10685" y="1771"/>
                  </a:lnTo>
                  <a:lnTo>
                    <a:pt x="10680" y="1816"/>
                  </a:lnTo>
                  <a:lnTo>
                    <a:pt x="10672" y="1860"/>
                  </a:lnTo>
                  <a:lnTo>
                    <a:pt x="10662" y="1902"/>
                  </a:lnTo>
                  <a:lnTo>
                    <a:pt x="10651" y="1943"/>
                  </a:lnTo>
                  <a:lnTo>
                    <a:pt x="10637" y="1983"/>
                  </a:lnTo>
                  <a:lnTo>
                    <a:pt x="10623" y="2021"/>
                  </a:lnTo>
                  <a:lnTo>
                    <a:pt x="10606" y="2058"/>
                  </a:lnTo>
                  <a:lnTo>
                    <a:pt x="10587" y="2094"/>
                  </a:lnTo>
                  <a:lnTo>
                    <a:pt x="10566" y="2129"/>
                  </a:lnTo>
                  <a:lnTo>
                    <a:pt x="10544" y="2162"/>
                  </a:lnTo>
                  <a:lnTo>
                    <a:pt x="10520" y="2195"/>
                  </a:lnTo>
                  <a:lnTo>
                    <a:pt x="10494" y="2227"/>
                  </a:lnTo>
                  <a:lnTo>
                    <a:pt x="10467" y="2256"/>
                  </a:lnTo>
                  <a:lnTo>
                    <a:pt x="10438" y="2285"/>
                  </a:lnTo>
                  <a:lnTo>
                    <a:pt x="10408" y="2311"/>
                  </a:lnTo>
                  <a:lnTo>
                    <a:pt x="10376" y="2336"/>
                  </a:lnTo>
                  <a:lnTo>
                    <a:pt x="10344" y="2359"/>
                  </a:lnTo>
                  <a:lnTo>
                    <a:pt x="10310" y="2381"/>
                  </a:lnTo>
                  <a:lnTo>
                    <a:pt x="10274" y="2400"/>
                  </a:lnTo>
                  <a:lnTo>
                    <a:pt x="10238" y="2417"/>
                  </a:lnTo>
                  <a:lnTo>
                    <a:pt x="10201" y="2432"/>
                  </a:lnTo>
                  <a:lnTo>
                    <a:pt x="10162" y="2446"/>
                  </a:lnTo>
                  <a:lnTo>
                    <a:pt x="10122" y="2458"/>
                  </a:lnTo>
                  <a:lnTo>
                    <a:pt x="10081" y="2468"/>
                  </a:lnTo>
                  <a:lnTo>
                    <a:pt x="10038" y="2476"/>
                  </a:lnTo>
                  <a:lnTo>
                    <a:pt x="9994" y="2483"/>
                  </a:lnTo>
                  <a:lnTo>
                    <a:pt x="9949" y="2487"/>
                  </a:lnTo>
                  <a:lnTo>
                    <a:pt x="9903" y="2491"/>
                  </a:lnTo>
                  <a:lnTo>
                    <a:pt x="9856" y="2491"/>
                  </a:lnTo>
                  <a:close/>
                  <a:moveTo>
                    <a:pt x="9874" y="1077"/>
                  </a:moveTo>
                  <a:lnTo>
                    <a:pt x="9848" y="1078"/>
                  </a:lnTo>
                  <a:lnTo>
                    <a:pt x="9822" y="1081"/>
                  </a:lnTo>
                  <a:lnTo>
                    <a:pt x="9797" y="1083"/>
                  </a:lnTo>
                  <a:lnTo>
                    <a:pt x="9773" y="1087"/>
                  </a:lnTo>
                  <a:lnTo>
                    <a:pt x="9749" y="1093"/>
                  </a:lnTo>
                  <a:lnTo>
                    <a:pt x="9727" y="1099"/>
                  </a:lnTo>
                  <a:lnTo>
                    <a:pt x="9704" y="1107"/>
                  </a:lnTo>
                  <a:lnTo>
                    <a:pt x="9683" y="1116"/>
                  </a:lnTo>
                  <a:lnTo>
                    <a:pt x="9662" y="1126"/>
                  </a:lnTo>
                  <a:lnTo>
                    <a:pt x="9642" y="1137"/>
                  </a:lnTo>
                  <a:lnTo>
                    <a:pt x="9622" y="1149"/>
                  </a:lnTo>
                  <a:lnTo>
                    <a:pt x="9604" y="1163"/>
                  </a:lnTo>
                  <a:lnTo>
                    <a:pt x="9586" y="1177"/>
                  </a:lnTo>
                  <a:lnTo>
                    <a:pt x="9568" y="1193"/>
                  </a:lnTo>
                  <a:lnTo>
                    <a:pt x="9553" y="1211"/>
                  </a:lnTo>
                  <a:lnTo>
                    <a:pt x="9536" y="1229"/>
                  </a:lnTo>
                  <a:lnTo>
                    <a:pt x="9521" y="1248"/>
                  </a:lnTo>
                  <a:lnTo>
                    <a:pt x="9508" y="1268"/>
                  </a:lnTo>
                  <a:lnTo>
                    <a:pt x="9494" y="1290"/>
                  </a:lnTo>
                  <a:lnTo>
                    <a:pt x="9482" y="1312"/>
                  </a:lnTo>
                  <a:lnTo>
                    <a:pt x="9471" y="1335"/>
                  </a:lnTo>
                  <a:lnTo>
                    <a:pt x="9461" y="1358"/>
                  </a:lnTo>
                  <a:lnTo>
                    <a:pt x="9452" y="1383"/>
                  </a:lnTo>
                  <a:lnTo>
                    <a:pt x="9444" y="1409"/>
                  </a:lnTo>
                  <a:lnTo>
                    <a:pt x="9436" y="1436"/>
                  </a:lnTo>
                  <a:lnTo>
                    <a:pt x="9429" y="1463"/>
                  </a:lnTo>
                  <a:lnTo>
                    <a:pt x="9425" y="1491"/>
                  </a:lnTo>
                  <a:lnTo>
                    <a:pt x="9420" y="1520"/>
                  </a:lnTo>
                  <a:lnTo>
                    <a:pt x="9417" y="1551"/>
                  </a:lnTo>
                  <a:lnTo>
                    <a:pt x="9415" y="1582"/>
                  </a:lnTo>
                  <a:lnTo>
                    <a:pt x="9412" y="1614"/>
                  </a:lnTo>
                  <a:lnTo>
                    <a:pt x="9412" y="1647"/>
                  </a:lnTo>
                  <a:lnTo>
                    <a:pt x="9412" y="1679"/>
                  </a:lnTo>
                  <a:lnTo>
                    <a:pt x="9415" y="1709"/>
                  </a:lnTo>
                  <a:lnTo>
                    <a:pt x="9417" y="1740"/>
                  </a:lnTo>
                  <a:lnTo>
                    <a:pt x="9420" y="1768"/>
                  </a:lnTo>
                  <a:lnTo>
                    <a:pt x="9425" y="1797"/>
                  </a:lnTo>
                  <a:lnTo>
                    <a:pt x="9430" y="1824"/>
                  </a:lnTo>
                  <a:lnTo>
                    <a:pt x="9436" y="1850"/>
                  </a:lnTo>
                  <a:lnTo>
                    <a:pt x="9444" y="1876"/>
                  </a:lnTo>
                  <a:lnTo>
                    <a:pt x="9452" y="1900"/>
                  </a:lnTo>
                  <a:lnTo>
                    <a:pt x="9462" y="1925"/>
                  </a:lnTo>
                  <a:lnTo>
                    <a:pt x="9472" y="1948"/>
                  </a:lnTo>
                  <a:lnTo>
                    <a:pt x="9483" y="1970"/>
                  </a:lnTo>
                  <a:lnTo>
                    <a:pt x="9495" y="1992"/>
                  </a:lnTo>
                  <a:lnTo>
                    <a:pt x="9509" y="2012"/>
                  </a:lnTo>
                  <a:lnTo>
                    <a:pt x="9522" y="2032"/>
                  </a:lnTo>
                  <a:lnTo>
                    <a:pt x="9538" y="2051"/>
                  </a:lnTo>
                  <a:lnTo>
                    <a:pt x="9554" y="2068"/>
                  </a:lnTo>
                  <a:lnTo>
                    <a:pt x="9571" y="2085"/>
                  </a:lnTo>
                  <a:lnTo>
                    <a:pt x="9588" y="2101"/>
                  </a:lnTo>
                  <a:lnTo>
                    <a:pt x="9606" y="2115"/>
                  </a:lnTo>
                  <a:lnTo>
                    <a:pt x="9625" y="2129"/>
                  </a:lnTo>
                  <a:lnTo>
                    <a:pt x="9644" y="2140"/>
                  </a:lnTo>
                  <a:lnTo>
                    <a:pt x="9664" y="2151"/>
                  </a:lnTo>
                  <a:lnTo>
                    <a:pt x="9684" y="2161"/>
                  </a:lnTo>
                  <a:lnTo>
                    <a:pt x="9706" y="2170"/>
                  </a:lnTo>
                  <a:lnTo>
                    <a:pt x="9728" y="2177"/>
                  </a:lnTo>
                  <a:lnTo>
                    <a:pt x="9751" y="2184"/>
                  </a:lnTo>
                  <a:lnTo>
                    <a:pt x="9774" y="2188"/>
                  </a:lnTo>
                  <a:lnTo>
                    <a:pt x="9798" y="2193"/>
                  </a:lnTo>
                  <a:lnTo>
                    <a:pt x="9822" y="2196"/>
                  </a:lnTo>
                  <a:lnTo>
                    <a:pt x="9848" y="2197"/>
                  </a:lnTo>
                  <a:lnTo>
                    <a:pt x="9874" y="2198"/>
                  </a:lnTo>
                  <a:lnTo>
                    <a:pt x="9901" y="2197"/>
                  </a:lnTo>
                  <a:lnTo>
                    <a:pt x="9926" y="2196"/>
                  </a:lnTo>
                  <a:lnTo>
                    <a:pt x="9952" y="2193"/>
                  </a:lnTo>
                  <a:lnTo>
                    <a:pt x="9975" y="2189"/>
                  </a:lnTo>
                  <a:lnTo>
                    <a:pt x="9999" y="2184"/>
                  </a:lnTo>
                  <a:lnTo>
                    <a:pt x="10021" y="2177"/>
                  </a:lnTo>
                  <a:lnTo>
                    <a:pt x="10043" y="2170"/>
                  </a:lnTo>
                  <a:lnTo>
                    <a:pt x="10064" y="2161"/>
                  </a:lnTo>
                  <a:lnTo>
                    <a:pt x="10084" y="2152"/>
                  </a:lnTo>
                  <a:lnTo>
                    <a:pt x="10105" y="2141"/>
                  </a:lnTo>
                  <a:lnTo>
                    <a:pt x="10122" y="2130"/>
                  </a:lnTo>
                  <a:lnTo>
                    <a:pt x="10140" y="2116"/>
                  </a:lnTo>
                  <a:lnTo>
                    <a:pt x="10157" y="2103"/>
                  </a:lnTo>
                  <a:lnTo>
                    <a:pt x="10174" y="2087"/>
                  </a:lnTo>
                  <a:lnTo>
                    <a:pt x="10190" y="2070"/>
                  </a:lnTo>
                  <a:lnTo>
                    <a:pt x="10205" y="2053"/>
                  </a:lnTo>
                  <a:lnTo>
                    <a:pt x="10218" y="2034"/>
                  </a:lnTo>
                  <a:lnTo>
                    <a:pt x="10232" y="2015"/>
                  </a:lnTo>
                  <a:lnTo>
                    <a:pt x="10244" y="1995"/>
                  </a:lnTo>
                  <a:lnTo>
                    <a:pt x="10255" y="1974"/>
                  </a:lnTo>
                  <a:lnTo>
                    <a:pt x="10265" y="1951"/>
                  </a:lnTo>
                  <a:lnTo>
                    <a:pt x="10275" y="1927"/>
                  </a:lnTo>
                  <a:lnTo>
                    <a:pt x="10283" y="1903"/>
                  </a:lnTo>
                  <a:lnTo>
                    <a:pt x="10291" y="1878"/>
                  </a:lnTo>
                  <a:lnTo>
                    <a:pt x="10298" y="1851"/>
                  </a:lnTo>
                  <a:lnTo>
                    <a:pt x="10303" y="1824"/>
                  </a:lnTo>
                  <a:lnTo>
                    <a:pt x="10309" y="1796"/>
                  </a:lnTo>
                  <a:lnTo>
                    <a:pt x="10314" y="1767"/>
                  </a:lnTo>
                  <a:lnTo>
                    <a:pt x="10316" y="1736"/>
                  </a:lnTo>
                  <a:lnTo>
                    <a:pt x="10318" y="1706"/>
                  </a:lnTo>
                  <a:lnTo>
                    <a:pt x="10320" y="1673"/>
                  </a:lnTo>
                  <a:lnTo>
                    <a:pt x="10320" y="1641"/>
                  </a:lnTo>
                  <a:lnTo>
                    <a:pt x="10320" y="1607"/>
                  </a:lnTo>
                  <a:lnTo>
                    <a:pt x="10318" y="1575"/>
                  </a:lnTo>
                  <a:lnTo>
                    <a:pt x="10316" y="1544"/>
                  </a:lnTo>
                  <a:lnTo>
                    <a:pt x="10314" y="1514"/>
                  </a:lnTo>
                  <a:lnTo>
                    <a:pt x="10309" y="1484"/>
                  </a:lnTo>
                  <a:lnTo>
                    <a:pt x="10303" y="1455"/>
                  </a:lnTo>
                  <a:lnTo>
                    <a:pt x="10298" y="1428"/>
                  </a:lnTo>
                  <a:lnTo>
                    <a:pt x="10291" y="1401"/>
                  </a:lnTo>
                  <a:lnTo>
                    <a:pt x="10283" y="1376"/>
                  </a:lnTo>
                  <a:lnTo>
                    <a:pt x="10275" y="1352"/>
                  </a:lnTo>
                  <a:lnTo>
                    <a:pt x="10265" y="1328"/>
                  </a:lnTo>
                  <a:lnTo>
                    <a:pt x="10255" y="1306"/>
                  </a:lnTo>
                  <a:lnTo>
                    <a:pt x="10244" y="1283"/>
                  </a:lnTo>
                  <a:lnTo>
                    <a:pt x="10232" y="1263"/>
                  </a:lnTo>
                  <a:lnTo>
                    <a:pt x="10218" y="1243"/>
                  </a:lnTo>
                  <a:lnTo>
                    <a:pt x="10205" y="1225"/>
                  </a:lnTo>
                  <a:lnTo>
                    <a:pt x="10190" y="1207"/>
                  </a:lnTo>
                  <a:lnTo>
                    <a:pt x="10174" y="1190"/>
                  </a:lnTo>
                  <a:lnTo>
                    <a:pt x="10157" y="1174"/>
                  </a:lnTo>
                  <a:lnTo>
                    <a:pt x="10140" y="1161"/>
                  </a:lnTo>
                  <a:lnTo>
                    <a:pt x="10122" y="1147"/>
                  </a:lnTo>
                  <a:lnTo>
                    <a:pt x="10105" y="1135"/>
                  </a:lnTo>
                  <a:lnTo>
                    <a:pt x="10084" y="1123"/>
                  </a:lnTo>
                  <a:lnTo>
                    <a:pt x="10064" y="1114"/>
                  </a:lnTo>
                  <a:lnTo>
                    <a:pt x="10043" y="1105"/>
                  </a:lnTo>
                  <a:lnTo>
                    <a:pt x="10021" y="1099"/>
                  </a:lnTo>
                  <a:lnTo>
                    <a:pt x="9999" y="1092"/>
                  </a:lnTo>
                  <a:lnTo>
                    <a:pt x="9975" y="1087"/>
                  </a:lnTo>
                  <a:lnTo>
                    <a:pt x="9952" y="1083"/>
                  </a:lnTo>
                  <a:lnTo>
                    <a:pt x="9926" y="1080"/>
                  </a:lnTo>
                  <a:lnTo>
                    <a:pt x="9901" y="1078"/>
                  </a:lnTo>
                  <a:lnTo>
                    <a:pt x="9874" y="1077"/>
                  </a:lnTo>
                  <a:close/>
                  <a:moveTo>
                    <a:pt x="11792" y="337"/>
                  </a:moveTo>
                  <a:lnTo>
                    <a:pt x="11773" y="328"/>
                  </a:lnTo>
                  <a:lnTo>
                    <a:pt x="11753" y="319"/>
                  </a:lnTo>
                  <a:lnTo>
                    <a:pt x="11734" y="311"/>
                  </a:lnTo>
                  <a:lnTo>
                    <a:pt x="11713" y="306"/>
                  </a:lnTo>
                  <a:lnTo>
                    <a:pt x="11691" y="301"/>
                  </a:lnTo>
                  <a:lnTo>
                    <a:pt x="11670" y="298"/>
                  </a:lnTo>
                  <a:lnTo>
                    <a:pt x="11646" y="296"/>
                  </a:lnTo>
                  <a:lnTo>
                    <a:pt x="11624" y="295"/>
                  </a:lnTo>
                  <a:lnTo>
                    <a:pt x="11607" y="295"/>
                  </a:lnTo>
                  <a:lnTo>
                    <a:pt x="11591" y="296"/>
                  </a:lnTo>
                  <a:lnTo>
                    <a:pt x="11577" y="298"/>
                  </a:lnTo>
                  <a:lnTo>
                    <a:pt x="11561" y="299"/>
                  </a:lnTo>
                  <a:lnTo>
                    <a:pt x="11547" y="303"/>
                  </a:lnTo>
                  <a:lnTo>
                    <a:pt x="11533" y="306"/>
                  </a:lnTo>
                  <a:lnTo>
                    <a:pt x="11520" y="309"/>
                  </a:lnTo>
                  <a:lnTo>
                    <a:pt x="11507" y="314"/>
                  </a:lnTo>
                  <a:lnTo>
                    <a:pt x="11496" y="319"/>
                  </a:lnTo>
                  <a:lnTo>
                    <a:pt x="11483" y="325"/>
                  </a:lnTo>
                  <a:lnTo>
                    <a:pt x="11472" y="331"/>
                  </a:lnTo>
                  <a:lnTo>
                    <a:pt x="11462" y="337"/>
                  </a:lnTo>
                  <a:lnTo>
                    <a:pt x="11452" y="345"/>
                  </a:lnTo>
                  <a:lnTo>
                    <a:pt x="11442" y="353"/>
                  </a:lnTo>
                  <a:lnTo>
                    <a:pt x="11433" y="362"/>
                  </a:lnTo>
                  <a:lnTo>
                    <a:pt x="11425" y="371"/>
                  </a:lnTo>
                  <a:lnTo>
                    <a:pt x="11416" y="381"/>
                  </a:lnTo>
                  <a:lnTo>
                    <a:pt x="11409" y="391"/>
                  </a:lnTo>
                  <a:lnTo>
                    <a:pt x="11402" y="403"/>
                  </a:lnTo>
                  <a:lnTo>
                    <a:pt x="11396" y="414"/>
                  </a:lnTo>
                  <a:lnTo>
                    <a:pt x="11389" y="426"/>
                  </a:lnTo>
                  <a:lnTo>
                    <a:pt x="11384" y="439"/>
                  </a:lnTo>
                  <a:lnTo>
                    <a:pt x="11379" y="452"/>
                  </a:lnTo>
                  <a:lnTo>
                    <a:pt x="11374" y="467"/>
                  </a:lnTo>
                  <a:lnTo>
                    <a:pt x="11371" y="481"/>
                  </a:lnTo>
                  <a:lnTo>
                    <a:pt x="11368" y="496"/>
                  </a:lnTo>
                  <a:lnTo>
                    <a:pt x="11364" y="512"/>
                  </a:lnTo>
                  <a:lnTo>
                    <a:pt x="11362" y="529"/>
                  </a:lnTo>
                  <a:lnTo>
                    <a:pt x="11360" y="562"/>
                  </a:lnTo>
                  <a:lnTo>
                    <a:pt x="11359" y="599"/>
                  </a:lnTo>
                  <a:lnTo>
                    <a:pt x="11359" y="821"/>
                  </a:lnTo>
                  <a:lnTo>
                    <a:pt x="11732" y="821"/>
                  </a:lnTo>
                  <a:lnTo>
                    <a:pt x="11732" y="1111"/>
                  </a:lnTo>
                  <a:lnTo>
                    <a:pt x="11360" y="1111"/>
                  </a:lnTo>
                  <a:lnTo>
                    <a:pt x="11360" y="2454"/>
                  </a:lnTo>
                  <a:lnTo>
                    <a:pt x="10996" y="2454"/>
                  </a:lnTo>
                  <a:lnTo>
                    <a:pt x="10996" y="1111"/>
                  </a:lnTo>
                  <a:lnTo>
                    <a:pt x="10720" y="1111"/>
                  </a:lnTo>
                  <a:lnTo>
                    <a:pt x="10720" y="821"/>
                  </a:lnTo>
                  <a:lnTo>
                    <a:pt x="10996" y="821"/>
                  </a:lnTo>
                  <a:lnTo>
                    <a:pt x="10996" y="557"/>
                  </a:lnTo>
                  <a:lnTo>
                    <a:pt x="10996" y="525"/>
                  </a:lnTo>
                  <a:lnTo>
                    <a:pt x="10998" y="494"/>
                  </a:lnTo>
                  <a:lnTo>
                    <a:pt x="11001" y="463"/>
                  </a:lnTo>
                  <a:lnTo>
                    <a:pt x="11006" y="434"/>
                  </a:lnTo>
                  <a:lnTo>
                    <a:pt x="11011" y="406"/>
                  </a:lnTo>
                  <a:lnTo>
                    <a:pt x="11019" y="378"/>
                  </a:lnTo>
                  <a:lnTo>
                    <a:pt x="11027" y="351"/>
                  </a:lnTo>
                  <a:lnTo>
                    <a:pt x="11037" y="325"/>
                  </a:lnTo>
                  <a:lnTo>
                    <a:pt x="11048" y="300"/>
                  </a:lnTo>
                  <a:lnTo>
                    <a:pt x="11061" y="277"/>
                  </a:lnTo>
                  <a:lnTo>
                    <a:pt x="11074" y="253"/>
                  </a:lnTo>
                  <a:lnTo>
                    <a:pt x="11089" y="231"/>
                  </a:lnTo>
                  <a:lnTo>
                    <a:pt x="11106" y="209"/>
                  </a:lnTo>
                  <a:lnTo>
                    <a:pt x="11123" y="188"/>
                  </a:lnTo>
                  <a:lnTo>
                    <a:pt x="11142" y="169"/>
                  </a:lnTo>
                  <a:lnTo>
                    <a:pt x="11162" y="150"/>
                  </a:lnTo>
                  <a:lnTo>
                    <a:pt x="11183" y="130"/>
                  </a:lnTo>
                  <a:lnTo>
                    <a:pt x="11205" y="114"/>
                  </a:lnTo>
                  <a:lnTo>
                    <a:pt x="11227" y="98"/>
                  </a:lnTo>
                  <a:lnTo>
                    <a:pt x="11251" y="83"/>
                  </a:lnTo>
                  <a:lnTo>
                    <a:pt x="11274" y="71"/>
                  </a:lnTo>
                  <a:lnTo>
                    <a:pt x="11299" y="58"/>
                  </a:lnTo>
                  <a:lnTo>
                    <a:pt x="11324" y="47"/>
                  </a:lnTo>
                  <a:lnTo>
                    <a:pt x="11350" y="37"/>
                  </a:lnTo>
                  <a:lnTo>
                    <a:pt x="11375" y="28"/>
                  </a:lnTo>
                  <a:lnTo>
                    <a:pt x="11402" y="21"/>
                  </a:lnTo>
                  <a:lnTo>
                    <a:pt x="11431" y="15"/>
                  </a:lnTo>
                  <a:lnTo>
                    <a:pt x="11459" y="9"/>
                  </a:lnTo>
                  <a:lnTo>
                    <a:pt x="11488" y="6"/>
                  </a:lnTo>
                  <a:lnTo>
                    <a:pt x="11517" y="2"/>
                  </a:lnTo>
                  <a:lnTo>
                    <a:pt x="11547" y="1"/>
                  </a:lnTo>
                  <a:lnTo>
                    <a:pt x="11578" y="0"/>
                  </a:lnTo>
                  <a:lnTo>
                    <a:pt x="11610" y="0"/>
                  </a:lnTo>
                  <a:lnTo>
                    <a:pt x="11642" y="2"/>
                  </a:lnTo>
                  <a:lnTo>
                    <a:pt x="11671" y="4"/>
                  </a:lnTo>
                  <a:lnTo>
                    <a:pt x="11699" y="8"/>
                  </a:lnTo>
                  <a:lnTo>
                    <a:pt x="11725" y="12"/>
                  </a:lnTo>
                  <a:lnTo>
                    <a:pt x="11749" y="17"/>
                  </a:lnTo>
                  <a:lnTo>
                    <a:pt x="11771" y="24"/>
                  </a:lnTo>
                  <a:lnTo>
                    <a:pt x="11792" y="30"/>
                  </a:lnTo>
                  <a:lnTo>
                    <a:pt x="11792" y="337"/>
                  </a:lnTo>
                  <a:close/>
                  <a:moveTo>
                    <a:pt x="12706" y="2436"/>
                  </a:moveTo>
                  <a:lnTo>
                    <a:pt x="12693" y="2442"/>
                  </a:lnTo>
                  <a:lnTo>
                    <a:pt x="12678" y="2448"/>
                  </a:lnTo>
                  <a:lnTo>
                    <a:pt x="12663" y="2454"/>
                  </a:lnTo>
                  <a:lnTo>
                    <a:pt x="12649" y="2459"/>
                  </a:lnTo>
                  <a:lnTo>
                    <a:pt x="12617" y="2468"/>
                  </a:lnTo>
                  <a:lnTo>
                    <a:pt x="12582" y="2476"/>
                  </a:lnTo>
                  <a:lnTo>
                    <a:pt x="12546" y="2482"/>
                  </a:lnTo>
                  <a:lnTo>
                    <a:pt x="12508" y="2486"/>
                  </a:lnTo>
                  <a:lnTo>
                    <a:pt x="12468" y="2489"/>
                  </a:lnTo>
                  <a:lnTo>
                    <a:pt x="12425" y="2490"/>
                  </a:lnTo>
                  <a:lnTo>
                    <a:pt x="12396" y="2490"/>
                  </a:lnTo>
                  <a:lnTo>
                    <a:pt x="12369" y="2487"/>
                  </a:lnTo>
                  <a:lnTo>
                    <a:pt x="12342" y="2485"/>
                  </a:lnTo>
                  <a:lnTo>
                    <a:pt x="12315" y="2483"/>
                  </a:lnTo>
                  <a:lnTo>
                    <a:pt x="12290" y="2478"/>
                  </a:lnTo>
                  <a:lnTo>
                    <a:pt x="12265" y="2474"/>
                  </a:lnTo>
                  <a:lnTo>
                    <a:pt x="12243" y="2468"/>
                  </a:lnTo>
                  <a:lnTo>
                    <a:pt x="12221" y="2462"/>
                  </a:lnTo>
                  <a:lnTo>
                    <a:pt x="12199" y="2454"/>
                  </a:lnTo>
                  <a:lnTo>
                    <a:pt x="12178" y="2445"/>
                  </a:lnTo>
                  <a:lnTo>
                    <a:pt x="12159" y="2436"/>
                  </a:lnTo>
                  <a:lnTo>
                    <a:pt x="12140" y="2426"/>
                  </a:lnTo>
                  <a:lnTo>
                    <a:pt x="12122" y="2414"/>
                  </a:lnTo>
                  <a:lnTo>
                    <a:pt x="12105" y="2402"/>
                  </a:lnTo>
                  <a:lnTo>
                    <a:pt x="12089" y="2390"/>
                  </a:lnTo>
                  <a:lnTo>
                    <a:pt x="12074" y="2376"/>
                  </a:lnTo>
                  <a:lnTo>
                    <a:pt x="12060" y="2362"/>
                  </a:lnTo>
                  <a:lnTo>
                    <a:pt x="12046" y="2346"/>
                  </a:lnTo>
                  <a:lnTo>
                    <a:pt x="12034" y="2329"/>
                  </a:lnTo>
                  <a:lnTo>
                    <a:pt x="12023" y="2312"/>
                  </a:lnTo>
                  <a:lnTo>
                    <a:pt x="12013" y="2293"/>
                  </a:lnTo>
                  <a:lnTo>
                    <a:pt x="12003" y="2274"/>
                  </a:lnTo>
                  <a:lnTo>
                    <a:pt x="11994" y="2255"/>
                  </a:lnTo>
                  <a:lnTo>
                    <a:pt x="11987" y="2233"/>
                  </a:lnTo>
                  <a:lnTo>
                    <a:pt x="11979" y="2212"/>
                  </a:lnTo>
                  <a:lnTo>
                    <a:pt x="11973" y="2188"/>
                  </a:lnTo>
                  <a:lnTo>
                    <a:pt x="11969" y="2165"/>
                  </a:lnTo>
                  <a:lnTo>
                    <a:pt x="11964" y="2141"/>
                  </a:lnTo>
                  <a:lnTo>
                    <a:pt x="11961" y="2115"/>
                  </a:lnTo>
                  <a:lnTo>
                    <a:pt x="11959" y="2089"/>
                  </a:lnTo>
                  <a:lnTo>
                    <a:pt x="11958" y="2061"/>
                  </a:lnTo>
                  <a:lnTo>
                    <a:pt x="11958" y="2034"/>
                  </a:lnTo>
                  <a:lnTo>
                    <a:pt x="11958" y="1111"/>
                  </a:lnTo>
                  <a:lnTo>
                    <a:pt x="11688" y="1111"/>
                  </a:lnTo>
                  <a:lnTo>
                    <a:pt x="11688" y="821"/>
                  </a:lnTo>
                  <a:lnTo>
                    <a:pt x="11958" y="821"/>
                  </a:lnTo>
                  <a:lnTo>
                    <a:pt x="11958" y="443"/>
                  </a:lnTo>
                  <a:lnTo>
                    <a:pt x="12322" y="337"/>
                  </a:lnTo>
                  <a:lnTo>
                    <a:pt x="12322" y="821"/>
                  </a:lnTo>
                  <a:lnTo>
                    <a:pt x="12706" y="821"/>
                  </a:lnTo>
                  <a:lnTo>
                    <a:pt x="12706" y="1111"/>
                  </a:lnTo>
                  <a:lnTo>
                    <a:pt x="12322" y="1111"/>
                  </a:lnTo>
                  <a:lnTo>
                    <a:pt x="12322" y="1927"/>
                  </a:lnTo>
                  <a:lnTo>
                    <a:pt x="12323" y="1962"/>
                  </a:lnTo>
                  <a:lnTo>
                    <a:pt x="12325" y="1995"/>
                  </a:lnTo>
                  <a:lnTo>
                    <a:pt x="12328" y="2024"/>
                  </a:lnTo>
                  <a:lnTo>
                    <a:pt x="12334" y="2051"/>
                  </a:lnTo>
                  <a:lnTo>
                    <a:pt x="12337" y="2065"/>
                  </a:lnTo>
                  <a:lnTo>
                    <a:pt x="12342" y="2076"/>
                  </a:lnTo>
                  <a:lnTo>
                    <a:pt x="12346" y="2087"/>
                  </a:lnTo>
                  <a:lnTo>
                    <a:pt x="12351" y="2098"/>
                  </a:lnTo>
                  <a:lnTo>
                    <a:pt x="12355" y="2109"/>
                  </a:lnTo>
                  <a:lnTo>
                    <a:pt x="12361" y="2118"/>
                  </a:lnTo>
                  <a:lnTo>
                    <a:pt x="12367" y="2127"/>
                  </a:lnTo>
                  <a:lnTo>
                    <a:pt x="12373" y="2134"/>
                  </a:lnTo>
                  <a:lnTo>
                    <a:pt x="12380" y="2142"/>
                  </a:lnTo>
                  <a:lnTo>
                    <a:pt x="12387" y="2149"/>
                  </a:lnTo>
                  <a:lnTo>
                    <a:pt x="12395" y="2156"/>
                  </a:lnTo>
                  <a:lnTo>
                    <a:pt x="12404" y="2161"/>
                  </a:lnTo>
                  <a:lnTo>
                    <a:pt x="12413" y="2167"/>
                  </a:lnTo>
                  <a:lnTo>
                    <a:pt x="12422" y="2173"/>
                  </a:lnTo>
                  <a:lnTo>
                    <a:pt x="12432" y="2177"/>
                  </a:lnTo>
                  <a:lnTo>
                    <a:pt x="12442" y="2180"/>
                  </a:lnTo>
                  <a:lnTo>
                    <a:pt x="12453" y="2185"/>
                  </a:lnTo>
                  <a:lnTo>
                    <a:pt x="12466" y="2187"/>
                  </a:lnTo>
                  <a:lnTo>
                    <a:pt x="12477" y="2191"/>
                  </a:lnTo>
                  <a:lnTo>
                    <a:pt x="12490" y="2193"/>
                  </a:lnTo>
                  <a:lnTo>
                    <a:pt x="12517" y="2195"/>
                  </a:lnTo>
                  <a:lnTo>
                    <a:pt x="12546" y="2196"/>
                  </a:lnTo>
                  <a:lnTo>
                    <a:pt x="12569" y="2195"/>
                  </a:lnTo>
                  <a:lnTo>
                    <a:pt x="12591" y="2193"/>
                  </a:lnTo>
                  <a:lnTo>
                    <a:pt x="12612" y="2188"/>
                  </a:lnTo>
                  <a:lnTo>
                    <a:pt x="12632" y="2183"/>
                  </a:lnTo>
                  <a:lnTo>
                    <a:pt x="12652" y="2175"/>
                  </a:lnTo>
                  <a:lnTo>
                    <a:pt x="12671" y="2166"/>
                  </a:lnTo>
                  <a:lnTo>
                    <a:pt x="12689" y="2155"/>
                  </a:lnTo>
                  <a:lnTo>
                    <a:pt x="12706" y="2142"/>
                  </a:lnTo>
                  <a:lnTo>
                    <a:pt x="12706" y="243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05" name="Freeform 46"/>
            <p:cNvSpPr>
              <a:spLocks noEditPoints="1"/>
            </p:cNvSpPr>
            <p:nvPr/>
          </p:nvSpPr>
          <p:spPr bwMode="auto">
            <a:xfrm>
              <a:off x="4149" y="2275"/>
              <a:ext cx="1475" cy="341"/>
            </a:xfrm>
            <a:custGeom>
              <a:avLst/>
              <a:gdLst>
                <a:gd name="T0" fmla="*/ 7138 w 7374"/>
                <a:gd name="T1" fmla="*/ 641 h 1703"/>
                <a:gd name="T2" fmla="*/ 6983 w 7374"/>
                <a:gd name="T3" fmla="*/ 855 h 1703"/>
                <a:gd name="T4" fmla="*/ 6973 w 7374"/>
                <a:gd name="T5" fmla="*/ 680 h 1703"/>
                <a:gd name="T6" fmla="*/ 7203 w 7374"/>
                <a:gd name="T7" fmla="*/ 447 h 1703"/>
                <a:gd name="T8" fmla="*/ 6282 w 7374"/>
                <a:gd name="T9" fmla="*/ 932 h 1703"/>
                <a:gd name="T10" fmla="*/ 6195 w 7374"/>
                <a:gd name="T11" fmla="*/ 679 h 1703"/>
                <a:gd name="T12" fmla="*/ 5977 w 7374"/>
                <a:gd name="T13" fmla="*/ 596 h 1703"/>
                <a:gd name="T14" fmla="*/ 5761 w 7374"/>
                <a:gd name="T15" fmla="*/ 708 h 1703"/>
                <a:gd name="T16" fmla="*/ 6282 w 7374"/>
                <a:gd name="T17" fmla="*/ 952 h 1703"/>
                <a:gd name="T18" fmla="*/ 5738 w 7374"/>
                <a:gd name="T19" fmla="*/ 1400 h 1703"/>
                <a:gd name="T20" fmla="*/ 5991 w 7374"/>
                <a:gd name="T21" fmla="*/ 1538 h 1703"/>
                <a:gd name="T22" fmla="*/ 6350 w 7374"/>
                <a:gd name="T23" fmla="*/ 1436 h 1703"/>
                <a:gd name="T24" fmla="*/ 6080 w 7374"/>
                <a:gd name="T25" fmla="*/ 1699 h 1703"/>
                <a:gd name="T26" fmla="*/ 5661 w 7374"/>
                <a:gd name="T27" fmla="*/ 1594 h 1703"/>
                <a:gd name="T28" fmla="*/ 5472 w 7374"/>
                <a:gd name="T29" fmla="*/ 1180 h 1703"/>
                <a:gd name="T30" fmla="*/ 5567 w 7374"/>
                <a:gd name="T31" fmla="*/ 682 h 1703"/>
                <a:gd name="T32" fmla="*/ 5915 w 7374"/>
                <a:gd name="T33" fmla="*/ 439 h 1703"/>
                <a:gd name="T34" fmla="*/ 6298 w 7374"/>
                <a:gd name="T35" fmla="*/ 535 h 1703"/>
                <a:gd name="T36" fmla="*/ 6466 w 7374"/>
                <a:gd name="T37" fmla="*/ 916 h 1703"/>
                <a:gd name="T38" fmla="*/ 4934 w 7374"/>
                <a:gd name="T39" fmla="*/ 763 h 1703"/>
                <a:gd name="T40" fmla="*/ 4776 w 7374"/>
                <a:gd name="T41" fmla="*/ 605 h 1703"/>
                <a:gd name="T42" fmla="*/ 4531 w 7374"/>
                <a:gd name="T43" fmla="*/ 648 h 1703"/>
                <a:gd name="T44" fmla="*/ 4388 w 7374"/>
                <a:gd name="T45" fmla="*/ 884 h 1703"/>
                <a:gd name="T46" fmla="*/ 4477 w 7374"/>
                <a:gd name="T47" fmla="*/ 541 h 1703"/>
                <a:gd name="T48" fmla="*/ 4871 w 7374"/>
                <a:gd name="T49" fmla="*/ 446 h 1703"/>
                <a:gd name="T50" fmla="*/ 5104 w 7374"/>
                <a:gd name="T51" fmla="*/ 653 h 1703"/>
                <a:gd name="T52" fmla="*/ 3802 w 7374"/>
                <a:gd name="T53" fmla="*/ 1686 h 1703"/>
                <a:gd name="T54" fmla="*/ 3512 w 7374"/>
                <a:gd name="T55" fmla="*/ 1658 h 1703"/>
                <a:gd name="T56" fmla="*/ 3389 w 7374"/>
                <a:gd name="T57" fmla="*/ 1448 h 1703"/>
                <a:gd name="T58" fmla="*/ 3566 w 7374"/>
                <a:gd name="T59" fmla="*/ 1312 h 1703"/>
                <a:gd name="T60" fmla="*/ 3694 w 7374"/>
                <a:gd name="T61" fmla="*/ 1534 h 1703"/>
                <a:gd name="T62" fmla="*/ 3062 w 7374"/>
                <a:gd name="T63" fmla="*/ 629 h 1703"/>
                <a:gd name="T64" fmla="*/ 2826 w 7374"/>
                <a:gd name="T65" fmla="*/ 685 h 1703"/>
                <a:gd name="T66" fmla="*/ 2711 w 7374"/>
                <a:gd name="T67" fmla="*/ 961 h 1703"/>
                <a:gd name="T68" fmla="*/ 2793 w 7374"/>
                <a:gd name="T69" fmla="*/ 551 h 1703"/>
                <a:gd name="T70" fmla="*/ 3012 w 7374"/>
                <a:gd name="T71" fmla="*/ 440 h 1703"/>
                <a:gd name="T72" fmla="*/ 1552 w 7374"/>
                <a:gd name="T73" fmla="*/ 1136 h 1703"/>
                <a:gd name="T74" fmla="*/ 1429 w 7374"/>
                <a:gd name="T75" fmla="*/ 1309 h 1703"/>
                <a:gd name="T76" fmla="*/ 1625 w 7374"/>
                <a:gd name="T77" fmla="*/ 1539 h 1703"/>
                <a:gd name="T78" fmla="*/ 1864 w 7374"/>
                <a:gd name="T79" fmla="*/ 1451 h 1703"/>
                <a:gd name="T80" fmla="*/ 1965 w 7374"/>
                <a:gd name="T81" fmla="*/ 1201 h 1703"/>
                <a:gd name="T82" fmla="*/ 1767 w 7374"/>
                <a:gd name="T83" fmla="*/ 1673 h 1703"/>
                <a:gd name="T84" fmla="*/ 1420 w 7374"/>
                <a:gd name="T85" fmla="*/ 1666 h 1703"/>
                <a:gd name="T86" fmla="*/ 1253 w 7374"/>
                <a:gd name="T87" fmla="*/ 1462 h 1703"/>
                <a:gd name="T88" fmla="*/ 1277 w 7374"/>
                <a:gd name="T89" fmla="*/ 1168 h 1703"/>
                <a:gd name="T90" fmla="*/ 1491 w 7374"/>
                <a:gd name="T91" fmla="*/ 988 h 1703"/>
                <a:gd name="T92" fmla="*/ 1937 w 7374"/>
                <a:gd name="T93" fmla="*/ 729 h 1703"/>
                <a:gd name="T94" fmla="*/ 1797 w 7374"/>
                <a:gd name="T95" fmla="*/ 604 h 1703"/>
                <a:gd name="T96" fmla="*/ 1461 w 7374"/>
                <a:gd name="T97" fmla="*/ 667 h 1703"/>
                <a:gd name="T98" fmla="*/ 1585 w 7374"/>
                <a:gd name="T99" fmla="*/ 449 h 1703"/>
                <a:gd name="T100" fmla="*/ 1958 w 7374"/>
                <a:gd name="T101" fmla="*/ 477 h 1703"/>
                <a:gd name="T102" fmla="*/ 2136 w 7374"/>
                <a:gd name="T103" fmla="*/ 731 h 1703"/>
                <a:gd name="T104" fmla="*/ 521 w 7374"/>
                <a:gd name="T105" fmla="*/ 863 h 1703"/>
                <a:gd name="T106" fmla="*/ 748 w 7374"/>
                <a:gd name="T107" fmla="*/ 701 h 1703"/>
                <a:gd name="T108" fmla="*/ 775 w 7374"/>
                <a:gd name="T109" fmla="*/ 402 h 1703"/>
                <a:gd name="T110" fmla="*/ 610 w 7374"/>
                <a:gd name="T111" fmla="*/ 213 h 1703"/>
                <a:gd name="T112" fmla="*/ 444 w 7374"/>
                <a:gd name="T113" fmla="*/ 0 h 1703"/>
                <a:gd name="T114" fmla="*/ 845 w 7374"/>
                <a:gd name="T115" fmla="*/ 132 h 1703"/>
                <a:gd name="T116" fmla="*/ 987 w 7374"/>
                <a:gd name="T117" fmla="*/ 508 h 1703"/>
                <a:gd name="T118" fmla="*/ 828 w 7374"/>
                <a:gd name="T119" fmla="*/ 902 h 1703"/>
                <a:gd name="T120" fmla="*/ 402 w 7374"/>
                <a:gd name="T121" fmla="*/ 1056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4" h="1703">
                  <a:moveTo>
                    <a:pt x="7374" y="658"/>
                  </a:moveTo>
                  <a:lnTo>
                    <a:pt x="7362" y="649"/>
                  </a:lnTo>
                  <a:lnTo>
                    <a:pt x="7347" y="641"/>
                  </a:lnTo>
                  <a:lnTo>
                    <a:pt x="7331" y="635"/>
                  </a:lnTo>
                  <a:lnTo>
                    <a:pt x="7315" y="629"/>
                  </a:lnTo>
                  <a:lnTo>
                    <a:pt x="7297" y="625"/>
                  </a:lnTo>
                  <a:lnTo>
                    <a:pt x="7277" y="621"/>
                  </a:lnTo>
                  <a:lnTo>
                    <a:pt x="7257" y="620"/>
                  </a:lnTo>
                  <a:lnTo>
                    <a:pt x="7235" y="619"/>
                  </a:lnTo>
                  <a:lnTo>
                    <a:pt x="7220" y="620"/>
                  </a:lnTo>
                  <a:lnTo>
                    <a:pt x="7206" y="621"/>
                  </a:lnTo>
                  <a:lnTo>
                    <a:pt x="7192" y="623"/>
                  </a:lnTo>
                  <a:lnTo>
                    <a:pt x="7177" y="627"/>
                  </a:lnTo>
                  <a:lnTo>
                    <a:pt x="7164" y="630"/>
                  </a:lnTo>
                  <a:lnTo>
                    <a:pt x="7152" y="636"/>
                  </a:lnTo>
                  <a:lnTo>
                    <a:pt x="7138" y="641"/>
                  </a:lnTo>
                  <a:lnTo>
                    <a:pt x="7126" y="648"/>
                  </a:lnTo>
                  <a:lnTo>
                    <a:pt x="7113" y="656"/>
                  </a:lnTo>
                  <a:lnTo>
                    <a:pt x="7102" y="665"/>
                  </a:lnTo>
                  <a:lnTo>
                    <a:pt x="7090" y="674"/>
                  </a:lnTo>
                  <a:lnTo>
                    <a:pt x="7079" y="685"/>
                  </a:lnTo>
                  <a:lnTo>
                    <a:pt x="7068" y="697"/>
                  </a:lnTo>
                  <a:lnTo>
                    <a:pt x="7057" y="709"/>
                  </a:lnTo>
                  <a:lnTo>
                    <a:pt x="7047" y="722"/>
                  </a:lnTo>
                  <a:lnTo>
                    <a:pt x="7037" y="736"/>
                  </a:lnTo>
                  <a:lnTo>
                    <a:pt x="7027" y="752"/>
                  </a:lnTo>
                  <a:lnTo>
                    <a:pt x="7018" y="767"/>
                  </a:lnTo>
                  <a:lnTo>
                    <a:pt x="7010" y="783"/>
                  </a:lnTo>
                  <a:lnTo>
                    <a:pt x="7002" y="800"/>
                  </a:lnTo>
                  <a:lnTo>
                    <a:pt x="6995" y="818"/>
                  </a:lnTo>
                  <a:lnTo>
                    <a:pt x="6989" y="836"/>
                  </a:lnTo>
                  <a:lnTo>
                    <a:pt x="6983" y="855"/>
                  </a:lnTo>
                  <a:lnTo>
                    <a:pt x="6977" y="875"/>
                  </a:lnTo>
                  <a:lnTo>
                    <a:pt x="6973" y="896"/>
                  </a:lnTo>
                  <a:lnTo>
                    <a:pt x="6968" y="916"/>
                  </a:lnTo>
                  <a:lnTo>
                    <a:pt x="6965" y="938"/>
                  </a:lnTo>
                  <a:lnTo>
                    <a:pt x="6963" y="961"/>
                  </a:lnTo>
                  <a:lnTo>
                    <a:pt x="6961" y="983"/>
                  </a:lnTo>
                  <a:lnTo>
                    <a:pt x="6959" y="1007"/>
                  </a:lnTo>
                  <a:lnTo>
                    <a:pt x="6958" y="1032"/>
                  </a:lnTo>
                  <a:lnTo>
                    <a:pt x="6958" y="1056"/>
                  </a:lnTo>
                  <a:lnTo>
                    <a:pt x="6958" y="1675"/>
                  </a:lnTo>
                  <a:lnTo>
                    <a:pt x="6773" y="1675"/>
                  </a:lnTo>
                  <a:lnTo>
                    <a:pt x="6773" y="462"/>
                  </a:lnTo>
                  <a:lnTo>
                    <a:pt x="6958" y="462"/>
                  </a:lnTo>
                  <a:lnTo>
                    <a:pt x="6958" y="711"/>
                  </a:lnTo>
                  <a:lnTo>
                    <a:pt x="6963" y="711"/>
                  </a:lnTo>
                  <a:lnTo>
                    <a:pt x="6973" y="680"/>
                  </a:lnTo>
                  <a:lnTo>
                    <a:pt x="6984" y="650"/>
                  </a:lnTo>
                  <a:lnTo>
                    <a:pt x="6998" y="623"/>
                  </a:lnTo>
                  <a:lnTo>
                    <a:pt x="7012" y="598"/>
                  </a:lnTo>
                  <a:lnTo>
                    <a:pt x="7028" y="574"/>
                  </a:lnTo>
                  <a:lnTo>
                    <a:pt x="7045" y="551"/>
                  </a:lnTo>
                  <a:lnTo>
                    <a:pt x="7063" y="530"/>
                  </a:lnTo>
                  <a:lnTo>
                    <a:pt x="7083" y="511"/>
                  </a:lnTo>
                  <a:lnTo>
                    <a:pt x="7103" y="495"/>
                  </a:lnTo>
                  <a:lnTo>
                    <a:pt x="7125" y="481"/>
                  </a:lnTo>
                  <a:lnTo>
                    <a:pt x="7135" y="474"/>
                  </a:lnTo>
                  <a:lnTo>
                    <a:pt x="7146" y="468"/>
                  </a:lnTo>
                  <a:lnTo>
                    <a:pt x="7157" y="463"/>
                  </a:lnTo>
                  <a:lnTo>
                    <a:pt x="7168" y="458"/>
                  </a:lnTo>
                  <a:lnTo>
                    <a:pt x="7180" y="454"/>
                  </a:lnTo>
                  <a:lnTo>
                    <a:pt x="7191" y="450"/>
                  </a:lnTo>
                  <a:lnTo>
                    <a:pt x="7203" y="447"/>
                  </a:lnTo>
                  <a:lnTo>
                    <a:pt x="7215" y="445"/>
                  </a:lnTo>
                  <a:lnTo>
                    <a:pt x="7227" y="442"/>
                  </a:lnTo>
                  <a:lnTo>
                    <a:pt x="7239" y="441"/>
                  </a:lnTo>
                  <a:lnTo>
                    <a:pt x="7252" y="440"/>
                  </a:lnTo>
                  <a:lnTo>
                    <a:pt x="7264" y="440"/>
                  </a:lnTo>
                  <a:lnTo>
                    <a:pt x="7281" y="440"/>
                  </a:lnTo>
                  <a:lnTo>
                    <a:pt x="7298" y="441"/>
                  </a:lnTo>
                  <a:lnTo>
                    <a:pt x="7313" y="442"/>
                  </a:lnTo>
                  <a:lnTo>
                    <a:pt x="7327" y="445"/>
                  </a:lnTo>
                  <a:lnTo>
                    <a:pt x="7340" y="447"/>
                  </a:lnTo>
                  <a:lnTo>
                    <a:pt x="7353" y="449"/>
                  </a:lnTo>
                  <a:lnTo>
                    <a:pt x="7364" y="453"/>
                  </a:lnTo>
                  <a:lnTo>
                    <a:pt x="7374" y="457"/>
                  </a:lnTo>
                  <a:lnTo>
                    <a:pt x="7374" y="658"/>
                  </a:lnTo>
                  <a:close/>
                  <a:moveTo>
                    <a:pt x="6282" y="952"/>
                  </a:moveTo>
                  <a:lnTo>
                    <a:pt x="6282" y="932"/>
                  </a:lnTo>
                  <a:lnTo>
                    <a:pt x="6281" y="911"/>
                  </a:lnTo>
                  <a:lnTo>
                    <a:pt x="6278" y="891"/>
                  </a:lnTo>
                  <a:lnTo>
                    <a:pt x="6276" y="873"/>
                  </a:lnTo>
                  <a:lnTo>
                    <a:pt x="6274" y="854"/>
                  </a:lnTo>
                  <a:lnTo>
                    <a:pt x="6271" y="836"/>
                  </a:lnTo>
                  <a:lnTo>
                    <a:pt x="6266" y="819"/>
                  </a:lnTo>
                  <a:lnTo>
                    <a:pt x="6262" y="802"/>
                  </a:lnTo>
                  <a:lnTo>
                    <a:pt x="6257" y="787"/>
                  </a:lnTo>
                  <a:lnTo>
                    <a:pt x="6251" y="771"/>
                  </a:lnTo>
                  <a:lnTo>
                    <a:pt x="6245" y="756"/>
                  </a:lnTo>
                  <a:lnTo>
                    <a:pt x="6238" y="742"/>
                  </a:lnTo>
                  <a:lnTo>
                    <a:pt x="6231" y="728"/>
                  </a:lnTo>
                  <a:lnTo>
                    <a:pt x="6222" y="715"/>
                  </a:lnTo>
                  <a:lnTo>
                    <a:pt x="6214" y="702"/>
                  </a:lnTo>
                  <a:lnTo>
                    <a:pt x="6205" y="690"/>
                  </a:lnTo>
                  <a:lnTo>
                    <a:pt x="6195" y="679"/>
                  </a:lnTo>
                  <a:lnTo>
                    <a:pt x="6185" y="668"/>
                  </a:lnTo>
                  <a:lnTo>
                    <a:pt x="6174" y="658"/>
                  </a:lnTo>
                  <a:lnTo>
                    <a:pt x="6164" y="649"/>
                  </a:lnTo>
                  <a:lnTo>
                    <a:pt x="6151" y="640"/>
                  </a:lnTo>
                  <a:lnTo>
                    <a:pt x="6140" y="632"/>
                  </a:lnTo>
                  <a:lnTo>
                    <a:pt x="6127" y="626"/>
                  </a:lnTo>
                  <a:lnTo>
                    <a:pt x="6114" y="620"/>
                  </a:lnTo>
                  <a:lnTo>
                    <a:pt x="6101" y="614"/>
                  </a:lnTo>
                  <a:lnTo>
                    <a:pt x="6087" y="610"/>
                  </a:lnTo>
                  <a:lnTo>
                    <a:pt x="6073" y="605"/>
                  </a:lnTo>
                  <a:lnTo>
                    <a:pt x="6058" y="602"/>
                  </a:lnTo>
                  <a:lnTo>
                    <a:pt x="6042" y="600"/>
                  </a:lnTo>
                  <a:lnTo>
                    <a:pt x="6027" y="598"/>
                  </a:lnTo>
                  <a:lnTo>
                    <a:pt x="6011" y="596"/>
                  </a:lnTo>
                  <a:lnTo>
                    <a:pt x="5994" y="596"/>
                  </a:lnTo>
                  <a:lnTo>
                    <a:pt x="5977" y="596"/>
                  </a:lnTo>
                  <a:lnTo>
                    <a:pt x="5962" y="598"/>
                  </a:lnTo>
                  <a:lnTo>
                    <a:pt x="5946" y="600"/>
                  </a:lnTo>
                  <a:lnTo>
                    <a:pt x="5931" y="602"/>
                  </a:lnTo>
                  <a:lnTo>
                    <a:pt x="5917" y="607"/>
                  </a:lnTo>
                  <a:lnTo>
                    <a:pt x="5902" y="610"/>
                  </a:lnTo>
                  <a:lnTo>
                    <a:pt x="5887" y="616"/>
                  </a:lnTo>
                  <a:lnTo>
                    <a:pt x="5873" y="621"/>
                  </a:lnTo>
                  <a:lnTo>
                    <a:pt x="5859" y="628"/>
                  </a:lnTo>
                  <a:lnTo>
                    <a:pt x="5846" y="635"/>
                  </a:lnTo>
                  <a:lnTo>
                    <a:pt x="5833" y="643"/>
                  </a:lnTo>
                  <a:lnTo>
                    <a:pt x="5820" y="652"/>
                  </a:lnTo>
                  <a:lnTo>
                    <a:pt x="5808" y="662"/>
                  </a:lnTo>
                  <a:lnTo>
                    <a:pt x="5795" y="672"/>
                  </a:lnTo>
                  <a:lnTo>
                    <a:pt x="5784" y="683"/>
                  </a:lnTo>
                  <a:lnTo>
                    <a:pt x="5773" y="694"/>
                  </a:lnTo>
                  <a:lnTo>
                    <a:pt x="5761" y="708"/>
                  </a:lnTo>
                  <a:lnTo>
                    <a:pt x="5750" y="720"/>
                  </a:lnTo>
                  <a:lnTo>
                    <a:pt x="5740" y="734"/>
                  </a:lnTo>
                  <a:lnTo>
                    <a:pt x="5731" y="747"/>
                  </a:lnTo>
                  <a:lnTo>
                    <a:pt x="5722" y="762"/>
                  </a:lnTo>
                  <a:lnTo>
                    <a:pt x="5713" y="778"/>
                  </a:lnTo>
                  <a:lnTo>
                    <a:pt x="5705" y="792"/>
                  </a:lnTo>
                  <a:lnTo>
                    <a:pt x="5699" y="808"/>
                  </a:lnTo>
                  <a:lnTo>
                    <a:pt x="5692" y="825"/>
                  </a:lnTo>
                  <a:lnTo>
                    <a:pt x="5685" y="842"/>
                  </a:lnTo>
                  <a:lnTo>
                    <a:pt x="5679" y="858"/>
                  </a:lnTo>
                  <a:lnTo>
                    <a:pt x="5675" y="876"/>
                  </a:lnTo>
                  <a:lnTo>
                    <a:pt x="5670" y="894"/>
                  </a:lnTo>
                  <a:lnTo>
                    <a:pt x="5666" y="914"/>
                  </a:lnTo>
                  <a:lnTo>
                    <a:pt x="5663" y="933"/>
                  </a:lnTo>
                  <a:lnTo>
                    <a:pt x="5659" y="952"/>
                  </a:lnTo>
                  <a:lnTo>
                    <a:pt x="6282" y="952"/>
                  </a:lnTo>
                  <a:close/>
                  <a:moveTo>
                    <a:pt x="6471" y="1117"/>
                  </a:moveTo>
                  <a:lnTo>
                    <a:pt x="5657" y="1117"/>
                  </a:lnTo>
                  <a:lnTo>
                    <a:pt x="5658" y="1142"/>
                  </a:lnTo>
                  <a:lnTo>
                    <a:pt x="5660" y="1165"/>
                  </a:lnTo>
                  <a:lnTo>
                    <a:pt x="5663" y="1189"/>
                  </a:lnTo>
                  <a:lnTo>
                    <a:pt x="5666" y="1212"/>
                  </a:lnTo>
                  <a:lnTo>
                    <a:pt x="5669" y="1234"/>
                  </a:lnTo>
                  <a:lnTo>
                    <a:pt x="5674" y="1255"/>
                  </a:lnTo>
                  <a:lnTo>
                    <a:pt x="5679" y="1276"/>
                  </a:lnTo>
                  <a:lnTo>
                    <a:pt x="5685" y="1296"/>
                  </a:lnTo>
                  <a:lnTo>
                    <a:pt x="5693" y="1315"/>
                  </a:lnTo>
                  <a:lnTo>
                    <a:pt x="5700" y="1334"/>
                  </a:lnTo>
                  <a:lnTo>
                    <a:pt x="5709" y="1352"/>
                  </a:lnTo>
                  <a:lnTo>
                    <a:pt x="5718" y="1369"/>
                  </a:lnTo>
                  <a:lnTo>
                    <a:pt x="5728" y="1385"/>
                  </a:lnTo>
                  <a:lnTo>
                    <a:pt x="5738" y="1400"/>
                  </a:lnTo>
                  <a:lnTo>
                    <a:pt x="5749" y="1415"/>
                  </a:lnTo>
                  <a:lnTo>
                    <a:pt x="5761" y="1430"/>
                  </a:lnTo>
                  <a:lnTo>
                    <a:pt x="5774" y="1443"/>
                  </a:lnTo>
                  <a:lnTo>
                    <a:pt x="5787" y="1456"/>
                  </a:lnTo>
                  <a:lnTo>
                    <a:pt x="5801" y="1467"/>
                  </a:lnTo>
                  <a:lnTo>
                    <a:pt x="5815" y="1478"/>
                  </a:lnTo>
                  <a:lnTo>
                    <a:pt x="5830" y="1487"/>
                  </a:lnTo>
                  <a:lnTo>
                    <a:pt x="5846" y="1496"/>
                  </a:lnTo>
                  <a:lnTo>
                    <a:pt x="5862" y="1505"/>
                  </a:lnTo>
                  <a:lnTo>
                    <a:pt x="5878" y="1512"/>
                  </a:lnTo>
                  <a:lnTo>
                    <a:pt x="5896" y="1519"/>
                  </a:lnTo>
                  <a:lnTo>
                    <a:pt x="5914" y="1524"/>
                  </a:lnTo>
                  <a:lnTo>
                    <a:pt x="5932" y="1529"/>
                  </a:lnTo>
                  <a:lnTo>
                    <a:pt x="5951" y="1533"/>
                  </a:lnTo>
                  <a:lnTo>
                    <a:pt x="5971" y="1535"/>
                  </a:lnTo>
                  <a:lnTo>
                    <a:pt x="5991" y="1538"/>
                  </a:lnTo>
                  <a:lnTo>
                    <a:pt x="6012" y="1539"/>
                  </a:lnTo>
                  <a:lnTo>
                    <a:pt x="6033" y="1540"/>
                  </a:lnTo>
                  <a:lnTo>
                    <a:pt x="6057" y="1539"/>
                  </a:lnTo>
                  <a:lnTo>
                    <a:pt x="6082" y="1538"/>
                  </a:lnTo>
                  <a:lnTo>
                    <a:pt x="6105" y="1534"/>
                  </a:lnTo>
                  <a:lnTo>
                    <a:pt x="6129" y="1531"/>
                  </a:lnTo>
                  <a:lnTo>
                    <a:pt x="6151" y="1526"/>
                  </a:lnTo>
                  <a:lnTo>
                    <a:pt x="6175" y="1521"/>
                  </a:lnTo>
                  <a:lnTo>
                    <a:pt x="6198" y="1514"/>
                  </a:lnTo>
                  <a:lnTo>
                    <a:pt x="6220" y="1506"/>
                  </a:lnTo>
                  <a:lnTo>
                    <a:pt x="6242" y="1497"/>
                  </a:lnTo>
                  <a:lnTo>
                    <a:pt x="6264" y="1487"/>
                  </a:lnTo>
                  <a:lnTo>
                    <a:pt x="6286" y="1476"/>
                  </a:lnTo>
                  <a:lnTo>
                    <a:pt x="6308" y="1463"/>
                  </a:lnTo>
                  <a:lnTo>
                    <a:pt x="6329" y="1450"/>
                  </a:lnTo>
                  <a:lnTo>
                    <a:pt x="6350" y="1436"/>
                  </a:lnTo>
                  <a:lnTo>
                    <a:pt x="6371" y="1421"/>
                  </a:lnTo>
                  <a:lnTo>
                    <a:pt x="6391" y="1405"/>
                  </a:lnTo>
                  <a:lnTo>
                    <a:pt x="6391" y="1587"/>
                  </a:lnTo>
                  <a:lnTo>
                    <a:pt x="6372" y="1601"/>
                  </a:lnTo>
                  <a:lnTo>
                    <a:pt x="6351" y="1614"/>
                  </a:lnTo>
                  <a:lnTo>
                    <a:pt x="6331" y="1627"/>
                  </a:lnTo>
                  <a:lnTo>
                    <a:pt x="6309" y="1638"/>
                  </a:lnTo>
                  <a:lnTo>
                    <a:pt x="6286" y="1648"/>
                  </a:lnTo>
                  <a:lnTo>
                    <a:pt x="6264" y="1658"/>
                  </a:lnTo>
                  <a:lnTo>
                    <a:pt x="6239" y="1666"/>
                  </a:lnTo>
                  <a:lnTo>
                    <a:pt x="6214" y="1674"/>
                  </a:lnTo>
                  <a:lnTo>
                    <a:pt x="6190" y="1681"/>
                  </a:lnTo>
                  <a:lnTo>
                    <a:pt x="6163" y="1687"/>
                  </a:lnTo>
                  <a:lnTo>
                    <a:pt x="6136" y="1692"/>
                  </a:lnTo>
                  <a:lnTo>
                    <a:pt x="6109" y="1696"/>
                  </a:lnTo>
                  <a:lnTo>
                    <a:pt x="6080" y="1699"/>
                  </a:lnTo>
                  <a:lnTo>
                    <a:pt x="6050" y="1701"/>
                  </a:lnTo>
                  <a:lnTo>
                    <a:pt x="6020" y="1703"/>
                  </a:lnTo>
                  <a:lnTo>
                    <a:pt x="5990" y="1703"/>
                  </a:lnTo>
                  <a:lnTo>
                    <a:pt x="5959" y="1702"/>
                  </a:lnTo>
                  <a:lnTo>
                    <a:pt x="5930" y="1701"/>
                  </a:lnTo>
                  <a:lnTo>
                    <a:pt x="5902" y="1697"/>
                  </a:lnTo>
                  <a:lnTo>
                    <a:pt x="5874" y="1693"/>
                  </a:lnTo>
                  <a:lnTo>
                    <a:pt x="5847" y="1687"/>
                  </a:lnTo>
                  <a:lnTo>
                    <a:pt x="5821" y="1679"/>
                  </a:lnTo>
                  <a:lnTo>
                    <a:pt x="5796" y="1672"/>
                  </a:lnTo>
                  <a:lnTo>
                    <a:pt x="5772" y="1661"/>
                  </a:lnTo>
                  <a:lnTo>
                    <a:pt x="5748" y="1651"/>
                  </a:lnTo>
                  <a:lnTo>
                    <a:pt x="5726" y="1639"/>
                  </a:lnTo>
                  <a:lnTo>
                    <a:pt x="5703" y="1625"/>
                  </a:lnTo>
                  <a:lnTo>
                    <a:pt x="5682" y="1610"/>
                  </a:lnTo>
                  <a:lnTo>
                    <a:pt x="5661" y="1594"/>
                  </a:lnTo>
                  <a:lnTo>
                    <a:pt x="5642" y="1577"/>
                  </a:lnTo>
                  <a:lnTo>
                    <a:pt x="5623" y="1558"/>
                  </a:lnTo>
                  <a:lnTo>
                    <a:pt x="5606" y="1538"/>
                  </a:lnTo>
                  <a:lnTo>
                    <a:pt x="5590" y="1516"/>
                  </a:lnTo>
                  <a:lnTo>
                    <a:pt x="5573" y="1495"/>
                  </a:lnTo>
                  <a:lnTo>
                    <a:pt x="5558" y="1471"/>
                  </a:lnTo>
                  <a:lnTo>
                    <a:pt x="5545" y="1447"/>
                  </a:lnTo>
                  <a:lnTo>
                    <a:pt x="5532" y="1422"/>
                  </a:lnTo>
                  <a:lnTo>
                    <a:pt x="5521" y="1395"/>
                  </a:lnTo>
                  <a:lnTo>
                    <a:pt x="5511" y="1368"/>
                  </a:lnTo>
                  <a:lnTo>
                    <a:pt x="5501" y="1339"/>
                  </a:lnTo>
                  <a:lnTo>
                    <a:pt x="5493" y="1309"/>
                  </a:lnTo>
                  <a:lnTo>
                    <a:pt x="5486" y="1279"/>
                  </a:lnTo>
                  <a:lnTo>
                    <a:pt x="5479" y="1248"/>
                  </a:lnTo>
                  <a:lnTo>
                    <a:pt x="5475" y="1214"/>
                  </a:lnTo>
                  <a:lnTo>
                    <a:pt x="5472" y="1180"/>
                  </a:lnTo>
                  <a:lnTo>
                    <a:pt x="5468" y="1145"/>
                  </a:lnTo>
                  <a:lnTo>
                    <a:pt x="5467" y="1110"/>
                  </a:lnTo>
                  <a:lnTo>
                    <a:pt x="5466" y="1073"/>
                  </a:lnTo>
                  <a:lnTo>
                    <a:pt x="5467" y="1038"/>
                  </a:lnTo>
                  <a:lnTo>
                    <a:pt x="5468" y="1004"/>
                  </a:lnTo>
                  <a:lnTo>
                    <a:pt x="5472" y="970"/>
                  </a:lnTo>
                  <a:lnTo>
                    <a:pt x="5476" y="938"/>
                  </a:lnTo>
                  <a:lnTo>
                    <a:pt x="5481" y="906"/>
                  </a:lnTo>
                  <a:lnTo>
                    <a:pt x="5487" y="875"/>
                  </a:lnTo>
                  <a:lnTo>
                    <a:pt x="5495" y="845"/>
                  </a:lnTo>
                  <a:lnTo>
                    <a:pt x="5504" y="816"/>
                  </a:lnTo>
                  <a:lnTo>
                    <a:pt x="5514" y="788"/>
                  </a:lnTo>
                  <a:lnTo>
                    <a:pt x="5526" y="760"/>
                  </a:lnTo>
                  <a:lnTo>
                    <a:pt x="5538" y="734"/>
                  </a:lnTo>
                  <a:lnTo>
                    <a:pt x="5552" y="707"/>
                  </a:lnTo>
                  <a:lnTo>
                    <a:pt x="5567" y="682"/>
                  </a:lnTo>
                  <a:lnTo>
                    <a:pt x="5583" y="657"/>
                  </a:lnTo>
                  <a:lnTo>
                    <a:pt x="5600" y="635"/>
                  </a:lnTo>
                  <a:lnTo>
                    <a:pt x="5619" y="611"/>
                  </a:lnTo>
                  <a:lnTo>
                    <a:pt x="5638" y="590"/>
                  </a:lnTo>
                  <a:lnTo>
                    <a:pt x="5658" y="569"/>
                  </a:lnTo>
                  <a:lnTo>
                    <a:pt x="5678" y="550"/>
                  </a:lnTo>
                  <a:lnTo>
                    <a:pt x="5700" y="533"/>
                  </a:lnTo>
                  <a:lnTo>
                    <a:pt x="5721" y="518"/>
                  </a:lnTo>
                  <a:lnTo>
                    <a:pt x="5744" y="503"/>
                  </a:lnTo>
                  <a:lnTo>
                    <a:pt x="5766" y="490"/>
                  </a:lnTo>
                  <a:lnTo>
                    <a:pt x="5790" y="477"/>
                  </a:lnTo>
                  <a:lnTo>
                    <a:pt x="5813" y="467"/>
                  </a:lnTo>
                  <a:lnTo>
                    <a:pt x="5838" y="458"/>
                  </a:lnTo>
                  <a:lnTo>
                    <a:pt x="5864" y="450"/>
                  </a:lnTo>
                  <a:lnTo>
                    <a:pt x="5888" y="445"/>
                  </a:lnTo>
                  <a:lnTo>
                    <a:pt x="5915" y="439"/>
                  </a:lnTo>
                  <a:lnTo>
                    <a:pt x="5942" y="436"/>
                  </a:lnTo>
                  <a:lnTo>
                    <a:pt x="5969" y="433"/>
                  </a:lnTo>
                  <a:lnTo>
                    <a:pt x="5997" y="433"/>
                  </a:lnTo>
                  <a:lnTo>
                    <a:pt x="6026" y="433"/>
                  </a:lnTo>
                  <a:lnTo>
                    <a:pt x="6053" y="436"/>
                  </a:lnTo>
                  <a:lnTo>
                    <a:pt x="6078" y="439"/>
                  </a:lnTo>
                  <a:lnTo>
                    <a:pt x="6104" y="442"/>
                  </a:lnTo>
                  <a:lnTo>
                    <a:pt x="6129" y="448"/>
                  </a:lnTo>
                  <a:lnTo>
                    <a:pt x="6153" y="455"/>
                  </a:lnTo>
                  <a:lnTo>
                    <a:pt x="6175" y="463"/>
                  </a:lnTo>
                  <a:lnTo>
                    <a:pt x="6198" y="472"/>
                  </a:lnTo>
                  <a:lnTo>
                    <a:pt x="6219" y="482"/>
                  </a:lnTo>
                  <a:lnTo>
                    <a:pt x="6240" y="493"/>
                  </a:lnTo>
                  <a:lnTo>
                    <a:pt x="6259" y="505"/>
                  </a:lnTo>
                  <a:lnTo>
                    <a:pt x="6278" y="520"/>
                  </a:lnTo>
                  <a:lnTo>
                    <a:pt x="6298" y="535"/>
                  </a:lnTo>
                  <a:lnTo>
                    <a:pt x="6314" y="551"/>
                  </a:lnTo>
                  <a:lnTo>
                    <a:pt x="6331" y="568"/>
                  </a:lnTo>
                  <a:lnTo>
                    <a:pt x="6347" y="587"/>
                  </a:lnTo>
                  <a:lnTo>
                    <a:pt x="6362" y="607"/>
                  </a:lnTo>
                  <a:lnTo>
                    <a:pt x="6376" y="628"/>
                  </a:lnTo>
                  <a:lnTo>
                    <a:pt x="6390" y="649"/>
                  </a:lnTo>
                  <a:lnTo>
                    <a:pt x="6401" y="672"/>
                  </a:lnTo>
                  <a:lnTo>
                    <a:pt x="6412" y="695"/>
                  </a:lnTo>
                  <a:lnTo>
                    <a:pt x="6422" y="719"/>
                  </a:lnTo>
                  <a:lnTo>
                    <a:pt x="6431" y="745"/>
                  </a:lnTo>
                  <a:lnTo>
                    <a:pt x="6440" y="771"/>
                  </a:lnTo>
                  <a:lnTo>
                    <a:pt x="6447" y="798"/>
                  </a:lnTo>
                  <a:lnTo>
                    <a:pt x="6454" y="826"/>
                  </a:lnTo>
                  <a:lnTo>
                    <a:pt x="6458" y="855"/>
                  </a:lnTo>
                  <a:lnTo>
                    <a:pt x="6463" y="885"/>
                  </a:lnTo>
                  <a:lnTo>
                    <a:pt x="6466" y="916"/>
                  </a:lnTo>
                  <a:lnTo>
                    <a:pt x="6468" y="948"/>
                  </a:lnTo>
                  <a:lnTo>
                    <a:pt x="6471" y="981"/>
                  </a:lnTo>
                  <a:lnTo>
                    <a:pt x="6471" y="1015"/>
                  </a:lnTo>
                  <a:lnTo>
                    <a:pt x="6471" y="1117"/>
                  </a:lnTo>
                  <a:close/>
                  <a:moveTo>
                    <a:pt x="5151" y="1675"/>
                  </a:moveTo>
                  <a:lnTo>
                    <a:pt x="4967" y="1675"/>
                  </a:lnTo>
                  <a:lnTo>
                    <a:pt x="4967" y="982"/>
                  </a:lnTo>
                  <a:lnTo>
                    <a:pt x="4966" y="936"/>
                  </a:lnTo>
                  <a:lnTo>
                    <a:pt x="4963" y="892"/>
                  </a:lnTo>
                  <a:lnTo>
                    <a:pt x="4960" y="871"/>
                  </a:lnTo>
                  <a:lnTo>
                    <a:pt x="4957" y="852"/>
                  </a:lnTo>
                  <a:lnTo>
                    <a:pt x="4954" y="833"/>
                  </a:lnTo>
                  <a:lnTo>
                    <a:pt x="4950" y="813"/>
                  </a:lnTo>
                  <a:lnTo>
                    <a:pt x="4946" y="795"/>
                  </a:lnTo>
                  <a:lnTo>
                    <a:pt x="4940" y="779"/>
                  </a:lnTo>
                  <a:lnTo>
                    <a:pt x="4934" y="763"/>
                  </a:lnTo>
                  <a:lnTo>
                    <a:pt x="4929" y="747"/>
                  </a:lnTo>
                  <a:lnTo>
                    <a:pt x="4922" y="733"/>
                  </a:lnTo>
                  <a:lnTo>
                    <a:pt x="4915" y="719"/>
                  </a:lnTo>
                  <a:lnTo>
                    <a:pt x="4907" y="706"/>
                  </a:lnTo>
                  <a:lnTo>
                    <a:pt x="4900" y="693"/>
                  </a:lnTo>
                  <a:lnTo>
                    <a:pt x="4891" y="681"/>
                  </a:lnTo>
                  <a:lnTo>
                    <a:pt x="4882" y="671"/>
                  </a:lnTo>
                  <a:lnTo>
                    <a:pt x="4873" y="661"/>
                  </a:lnTo>
                  <a:lnTo>
                    <a:pt x="4862" y="650"/>
                  </a:lnTo>
                  <a:lnTo>
                    <a:pt x="4851" y="643"/>
                  </a:lnTo>
                  <a:lnTo>
                    <a:pt x="4840" y="635"/>
                  </a:lnTo>
                  <a:lnTo>
                    <a:pt x="4829" y="627"/>
                  </a:lnTo>
                  <a:lnTo>
                    <a:pt x="4816" y="620"/>
                  </a:lnTo>
                  <a:lnTo>
                    <a:pt x="4803" y="614"/>
                  </a:lnTo>
                  <a:lnTo>
                    <a:pt x="4789" y="610"/>
                  </a:lnTo>
                  <a:lnTo>
                    <a:pt x="4776" y="605"/>
                  </a:lnTo>
                  <a:lnTo>
                    <a:pt x="4761" y="602"/>
                  </a:lnTo>
                  <a:lnTo>
                    <a:pt x="4747" y="600"/>
                  </a:lnTo>
                  <a:lnTo>
                    <a:pt x="4731" y="598"/>
                  </a:lnTo>
                  <a:lnTo>
                    <a:pt x="4715" y="596"/>
                  </a:lnTo>
                  <a:lnTo>
                    <a:pt x="4698" y="596"/>
                  </a:lnTo>
                  <a:lnTo>
                    <a:pt x="4682" y="596"/>
                  </a:lnTo>
                  <a:lnTo>
                    <a:pt x="4665" y="599"/>
                  </a:lnTo>
                  <a:lnTo>
                    <a:pt x="4649" y="600"/>
                  </a:lnTo>
                  <a:lnTo>
                    <a:pt x="4633" y="603"/>
                  </a:lnTo>
                  <a:lnTo>
                    <a:pt x="4618" y="608"/>
                  </a:lnTo>
                  <a:lnTo>
                    <a:pt x="4602" y="612"/>
                  </a:lnTo>
                  <a:lnTo>
                    <a:pt x="4587" y="618"/>
                  </a:lnTo>
                  <a:lnTo>
                    <a:pt x="4573" y="623"/>
                  </a:lnTo>
                  <a:lnTo>
                    <a:pt x="4558" y="631"/>
                  </a:lnTo>
                  <a:lnTo>
                    <a:pt x="4544" y="639"/>
                  </a:lnTo>
                  <a:lnTo>
                    <a:pt x="4531" y="648"/>
                  </a:lnTo>
                  <a:lnTo>
                    <a:pt x="4519" y="658"/>
                  </a:lnTo>
                  <a:lnTo>
                    <a:pt x="4505" y="668"/>
                  </a:lnTo>
                  <a:lnTo>
                    <a:pt x="4494" y="681"/>
                  </a:lnTo>
                  <a:lnTo>
                    <a:pt x="4482" y="693"/>
                  </a:lnTo>
                  <a:lnTo>
                    <a:pt x="4470" y="706"/>
                  </a:lnTo>
                  <a:lnTo>
                    <a:pt x="4459" y="720"/>
                  </a:lnTo>
                  <a:lnTo>
                    <a:pt x="4449" y="735"/>
                  </a:lnTo>
                  <a:lnTo>
                    <a:pt x="4439" y="749"/>
                  </a:lnTo>
                  <a:lnTo>
                    <a:pt x="4430" y="764"/>
                  </a:lnTo>
                  <a:lnTo>
                    <a:pt x="4422" y="780"/>
                  </a:lnTo>
                  <a:lnTo>
                    <a:pt x="4414" y="797"/>
                  </a:lnTo>
                  <a:lnTo>
                    <a:pt x="4407" y="813"/>
                  </a:lnTo>
                  <a:lnTo>
                    <a:pt x="4402" y="830"/>
                  </a:lnTo>
                  <a:lnTo>
                    <a:pt x="4396" y="847"/>
                  </a:lnTo>
                  <a:lnTo>
                    <a:pt x="4392" y="865"/>
                  </a:lnTo>
                  <a:lnTo>
                    <a:pt x="4388" y="884"/>
                  </a:lnTo>
                  <a:lnTo>
                    <a:pt x="4385" y="902"/>
                  </a:lnTo>
                  <a:lnTo>
                    <a:pt x="4383" y="923"/>
                  </a:lnTo>
                  <a:lnTo>
                    <a:pt x="4380" y="942"/>
                  </a:lnTo>
                  <a:lnTo>
                    <a:pt x="4379" y="962"/>
                  </a:lnTo>
                  <a:lnTo>
                    <a:pt x="4379" y="982"/>
                  </a:lnTo>
                  <a:lnTo>
                    <a:pt x="4379" y="1675"/>
                  </a:lnTo>
                  <a:lnTo>
                    <a:pt x="4195" y="1675"/>
                  </a:lnTo>
                  <a:lnTo>
                    <a:pt x="4195" y="462"/>
                  </a:lnTo>
                  <a:lnTo>
                    <a:pt x="4379" y="462"/>
                  </a:lnTo>
                  <a:lnTo>
                    <a:pt x="4379" y="663"/>
                  </a:lnTo>
                  <a:lnTo>
                    <a:pt x="4384" y="663"/>
                  </a:lnTo>
                  <a:lnTo>
                    <a:pt x="4401" y="635"/>
                  </a:lnTo>
                  <a:lnTo>
                    <a:pt x="4419" y="609"/>
                  </a:lnTo>
                  <a:lnTo>
                    <a:pt x="4437" y="585"/>
                  </a:lnTo>
                  <a:lnTo>
                    <a:pt x="4457" y="563"/>
                  </a:lnTo>
                  <a:lnTo>
                    <a:pt x="4477" y="541"/>
                  </a:lnTo>
                  <a:lnTo>
                    <a:pt x="4498" y="522"/>
                  </a:lnTo>
                  <a:lnTo>
                    <a:pt x="4521" y="505"/>
                  </a:lnTo>
                  <a:lnTo>
                    <a:pt x="4543" y="491"/>
                  </a:lnTo>
                  <a:lnTo>
                    <a:pt x="4568" y="477"/>
                  </a:lnTo>
                  <a:lnTo>
                    <a:pt x="4593" y="465"/>
                  </a:lnTo>
                  <a:lnTo>
                    <a:pt x="4619" y="456"/>
                  </a:lnTo>
                  <a:lnTo>
                    <a:pt x="4646" y="447"/>
                  </a:lnTo>
                  <a:lnTo>
                    <a:pt x="4673" y="441"/>
                  </a:lnTo>
                  <a:lnTo>
                    <a:pt x="4702" y="437"/>
                  </a:lnTo>
                  <a:lnTo>
                    <a:pt x="4731" y="435"/>
                  </a:lnTo>
                  <a:lnTo>
                    <a:pt x="4761" y="433"/>
                  </a:lnTo>
                  <a:lnTo>
                    <a:pt x="4785" y="433"/>
                  </a:lnTo>
                  <a:lnTo>
                    <a:pt x="4807" y="436"/>
                  </a:lnTo>
                  <a:lnTo>
                    <a:pt x="4830" y="438"/>
                  </a:lnTo>
                  <a:lnTo>
                    <a:pt x="4851" y="441"/>
                  </a:lnTo>
                  <a:lnTo>
                    <a:pt x="4871" y="446"/>
                  </a:lnTo>
                  <a:lnTo>
                    <a:pt x="4891" y="451"/>
                  </a:lnTo>
                  <a:lnTo>
                    <a:pt x="4910" y="458"/>
                  </a:lnTo>
                  <a:lnTo>
                    <a:pt x="4929" y="465"/>
                  </a:lnTo>
                  <a:lnTo>
                    <a:pt x="4947" y="474"/>
                  </a:lnTo>
                  <a:lnTo>
                    <a:pt x="4964" y="483"/>
                  </a:lnTo>
                  <a:lnTo>
                    <a:pt x="4979" y="494"/>
                  </a:lnTo>
                  <a:lnTo>
                    <a:pt x="4995" y="505"/>
                  </a:lnTo>
                  <a:lnTo>
                    <a:pt x="5011" y="518"/>
                  </a:lnTo>
                  <a:lnTo>
                    <a:pt x="5024" y="531"/>
                  </a:lnTo>
                  <a:lnTo>
                    <a:pt x="5038" y="546"/>
                  </a:lnTo>
                  <a:lnTo>
                    <a:pt x="5051" y="562"/>
                  </a:lnTo>
                  <a:lnTo>
                    <a:pt x="5064" y="578"/>
                  </a:lnTo>
                  <a:lnTo>
                    <a:pt x="5075" y="595"/>
                  </a:lnTo>
                  <a:lnTo>
                    <a:pt x="5085" y="613"/>
                  </a:lnTo>
                  <a:lnTo>
                    <a:pt x="5095" y="632"/>
                  </a:lnTo>
                  <a:lnTo>
                    <a:pt x="5104" y="653"/>
                  </a:lnTo>
                  <a:lnTo>
                    <a:pt x="5112" y="674"/>
                  </a:lnTo>
                  <a:lnTo>
                    <a:pt x="5120" y="695"/>
                  </a:lnTo>
                  <a:lnTo>
                    <a:pt x="5127" y="719"/>
                  </a:lnTo>
                  <a:lnTo>
                    <a:pt x="5132" y="743"/>
                  </a:lnTo>
                  <a:lnTo>
                    <a:pt x="5137" y="767"/>
                  </a:lnTo>
                  <a:lnTo>
                    <a:pt x="5141" y="792"/>
                  </a:lnTo>
                  <a:lnTo>
                    <a:pt x="5145" y="819"/>
                  </a:lnTo>
                  <a:lnTo>
                    <a:pt x="5148" y="846"/>
                  </a:lnTo>
                  <a:lnTo>
                    <a:pt x="5150" y="874"/>
                  </a:lnTo>
                  <a:lnTo>
                    <a:pt x="5151" y="903"/>
                  </a:lnTo>
                  <a:lnTo>
                    <a:pt x="5151" y="933"/>
                  </a:lnTo>
                  <a:lnTo>
                    <a:pt x="5151" y="1675"/>
                  </a:lnTo>
                  <a:close/>
                  <a:moveTo>
                    <a:pt x="3857" y="1663"/>
                  </a:moveTo>
                  <a:lnTo>
                    <a:pt x="3840" y="1672"/>
                  </a:lnTo>
                  <a:lnTo>
                    <a:pt x="3821" y="1679"/>
                  </a:lnTo>
                  <a:lnTo>
                    <a:pt x="3802" y="1686"/>
                  </a:lnTo>
                  <a:lnTo>
                    <a:pt x="3780" y="1691"/>
                  </a:lnTo>
                  <a:lnTo>
                    <a:pt x="3759" y="1695"/>
                  </a:lnTo>
                  <a:lnTo>
                    <a:pt x="3735" y="1699"/>
                  </a:lnTo>
                  <a:lnTo>
                    <a:pt x="3711" y="1700"/>
                  </a:lnTo>
                  <a:lnTo>
                    <a:pt x="3685" y="1701"/>
                  </a:lnTo>
                  <a:lnTo>
                    <a:pt x="3666" y="1701"/>
                  </a:lnTo>
                  <a:lnTo>
                    <a:pt x="3648" y="1700"/>
                  </a:lnTo>
                  <a:lnTo>
                    <a:pt x="3630" y="1697"/>
                  </a:lnTo>
                  <a:lnTo>
                    <a:pt x="3613" y="1695"/>
                  </a:lnTo>
                  <a:lnTo>
                    <a:pt x="3597" y="1692"/>
                  </a:lnTo>
                  <a:lnTo>
                    <a:pt x="3581" y="1688"/>
                  </a:lnTo>
                  <a:lnTo>
                    <a:pt x="3566" y="1684"/>
                  </a:lnTo>
                  <a:lnTo>
                    <a:pt x="3552" y="1678"/>
                  </a:lnTo>
                  <a:lnTo>
                    <a:pt x="3538" y="1673"/>
                  </a:lnTo>
                  <a:lnTo>
                    <a:pt x="3524" y="1666"/>
                  </a:lnTo>
                  <a:lnTo>
                    <a:pt x="3512" y="1658"/>
                  </a:lnTo>
                  <a:lnTo>
                    <a:pt x="3499" y="1650"/>
                  </a:lnTo>
                  <a:lnTo>
                    <a:pt x="3488" y="1642"/>
                  </a:lnTo>
                  <a:lnTo>
                    <a:pt x="3477" y="1632"/>
                  </a:lnTo>
                  <a:lnTo>
                    <a:pt x="3467" y="1622"/>
                  </a:lnTo>
                  <a:lnTo>
                    <a:pt x="3457" y="1612"/>
                  </a:lnTo>
                  <a:lnTo>
                    <a:pt x="3448" y="1601"/>
                  </a:lnTo>
                  <a:lnTo>
                    <a:pt x="3440" y="1588"/>
                  </a:lnTo>
                  <a:lnTo>
                    <a:pt x="3432" y="1575"/>
                  </a:lnTo>
                  <a:lnTo>
                    <a:pt x="3424" y="1561"/>
                  </a:lnTo>
                  <a:lnTo>
                    <a:pt x="3417" y="1548"/>
                  </a:lnTo>
                  <a:lnTo>
                    <a:pt x="3411" y="1532"/>
                  </a:lnTo>
                  <a:lnTo>
                    <a:pt x="3405" y="1517"/>
                  </a:lnTo>
                  <a:lnTo>
                    <a:pt x="3401" y="1501"/>
                  </a:lnTo>
                  <a:lnTo>
                    <a:pt x="3396" y="1484"/>
                  </a:lnTo>
                  <a:lnTo>
                    <a:pt x="3393" y="1466"/>
                  </a:lnTo>
                  <a:lnTo>
                    <a:pt x="3389" y="1448"/>
                  </a:lnTo>
                  <a:lnTo>
                    <a:pt x="3386" y="1429"/>
                  </a:lnTo>
                  <a:lnTo>
                    <a:pt x="3385" y="1408"/>
                  </a:lnTo>
                  <a:lnTo>
                    <a:pt x="3383" y="1388"/>
                  </a:lnTo>
                  <a:lnTo>
                    <a:pt x="3381" y="1367"/>
                  </a:lnTo>
                  <a:lnTo>
                    <a:pt x="3381" y="1345"/>
                  </a:lnTo>
                  <a:lnTo>
                    <a:pt x="3381" y="627"/>
                  </a:lnTo>
                  <a:lnTo>
                    <a:pt x="3184" y="627"/>
                  </a:lnTo>
                  <a:lnTo>
                    <a:pt x="3184" y="462"/>
                  </a:lnTo>
                  <a:lnTo>
                    <a:pt x="3381" y="462"/>
                  </a:lnTo>
                  <a:lnTo>
                    <a:pt x="3381" y="166"/>
                  </a:lnTo>
                  <a:lnTo>
                    <a:pt x="3566" y="103"/>
                  </a:lnTo>
                  <a:lnTo>
                    <a:pt x="3566" y="462"/>
                  </a:lnTo>
                  <a:lnTo>
                    <a:pt x="3857" y="462"/>
                  </a:lnTo>
                  <a:lnTo>
                    <a:pt x="3857" y="627"/>
                  </a:lnTo>
                  <a:lnTo>
                    <a:pt x="3566" y="627"/>
                  </a:lnTo>
                  <a:lnTo>
                    <a:pt x="3566" y="1312"/>
                  </a:lnTo>
                  <a:lnTo>
                    <a:pt x="3567" y="1341"/>
                  </a:lnTo>
                  <a:lnTo>
                    <a:pt x="3568" y="1368"/>
                  </a:lnTo>
                  <a:lnTo>
                    <a:pt x="3571" y="1393"/>
                  </a:lnTo>
                  <a:lnTo>
                    <a:pt x="3576" y="1415"/>
                  </a:lnTo>
                  <a:lnTo>
                    <a:pt x="3581" y="1436"/>
                  </a:lnTo>
                  <a:lnTo>
                    <a:pt x="3588" y="1454"/>
                  </a:lnTo>
                  <a:lnTo>
                    <a:pt x="3596" y="1471"/>
                  </a:lnTo>
                  <a:lnTo>
                    <a:pt x="3605" y="1485"/>
                  </a:lnTo>
                  <a:lnTo>
                    <a:pt x="3611" y="1492"/>
                  </a:lnTo>
                  <a:lnTo>
                    <a:pt x="3616" y="1497"/>
                  </a:lnTo>
                  <a:lnTo>
                    <a:pt x="3622" y="1503"/>
                  </a:lnTo>
                  <a:lnTo>
                    <a:pt x="3629" y="1507"/>
                  </a:lnTo>
                  <a:lnTo>
                    <a:pt x="3642" y="1516"/>
                  </a:lnTo>
                  <a:lnTo>
                    <a:pt x="3658" y="1524"/>
                  </a:lnTo>
                  <a:lnTo>
                    <a:pt x="3675" y="1530"/>
                  </a:lnTo>
                  <a:lnTo>
                    <a:pt x="3694" y="1534"/>
                  </a:lnTo>
                  <a:lnTo>
                    <a:pt x="3714" y="1537"/>
                  </a:lnTo>
                  <a:lnTo>
                    <a:pt x="3737" y="1538"/>
                  </a:lnTo>
                  <a:lnTo>
                    <a:pt x="3753" y="1537"/>
                  </a:lnTo>
                  <a:lnTo>
                    <a:pt x="3770" y="1534"/>
                  </a:lnTo>
                  <a:lnTo>
                    <a:pt x="3786" y="1532"/>
                  </a:lnTo>
                  <a:lnTo>
                    <a:pt x="3801" y="1528"/>
                  </a:lnTo>
                  <a:lnTo>
                    <a:pt x="3815" y="1522"/>
                  </a:lnTo>
                  <a:lnTo>
                    <a:pt x="3830" y="1514"/>
                  </a:lnTo>
                  <a:lnTo>
                    <a:pt x="3843" y="1506"/>
                  </a:lnTo>
                  <a:lnTo>
                    <a:pt x="3857" y="1497"/>
                  </a:lnTo>
                  <a:lnTo>
                    <a:pt x="3857" y="1663"/>
                  </a:lnTo>
                  <a:close/>
                  <a:moveTo>
                    <a:pt x="3122" y="658"/>
                  </a:moveTo>
                  <a:lnTo>
                    <a:pt x="3109" y="649"/>
                  </a:lnTo>
                  <a:lnTo>
                    <a:pt x="3095" y="641"/>
                  </a:lnTo>
                  <a:lnTo>
                    <a:pt x="3079" y="635"/>
                  </a:lnTo>
                  <a:lnTo>
                    <a:pt x="3062" y="629"/>
                  </a:lnTo>
                  <a:lnTo>
                    <a:pt x="3044" y="625"/>
                  </a:lnTo>
                  <a:lnTo>
                    <a:pt x="3025" y="621"/>
                  </a:lnTo>
                  <a:lnTo>
                    <a:pt x="3004" y="620"/>
                  </a:lnTo>
                  <a:lnTo>
                    <a:pt x="2982" y="619"/>
                  </a:lnTo>
                  <a:lnTo>
                    <a:pt x="2968" y="620"/>
                  </a:lnTo>
                  <a:lnTo>
                    <a:pt x="2953" y="621"/>
                  </a:lnTo>
                  <a:lnTo>
                    <a:pt x="2939" y="623"/>
                  </a:lnTo>
                  <a:lnTo>
                    <a:pt x="2925" y="627"/>
                  </a:lnTo>
                  <a:lnTo>
                    <a:pt x="2912" y="630"/>
                  </a:lnTo>
                  <a:lnTo>
                    <a:pt x="2899" y="636"/>
                  </a:lnTo>
                  <a:lnTo>
                    <a:pt x="2886" y="641"/>
                  </a:lnTo>
                  <a:lnTo>
                    <a:pt x="2873" y="648"/>
                  </a:lnTo>
                  <a:lnTo>
                    <a:pt x="2861" y="656"/>
                  </a:lnTo>
                  <a:lnTo>
                    <a:pt x="2850" y="665"/>
                  </a:lnTo>
                  <a:lnTo>
                    <a:pt x="2838" y="674"/>
                  </a:lnTo>
                  <a:lnTo>
                    <a:pt x="2826" y="685"/>
                  </a:lnTo>
                  <a:lnTo>
                    <a:pt x="2816" y="697"/>
                  </a:lnTo>
                  <a:lnTo>
                    <a:pt x="2805" y="709"/>
                  </a:lnTo>
                  <a:lnTo>
                    <a:pt x="2795" y="722"/>
                  </a:lnTo>
                  <a:lnTo>
                    <a:pt x="2785" y="736"/>
                  </a:lnTo>
                  <a:lnTo>
                    <a:pt x="2775" y="752"/>
                  </a:lnTo>
                  <a:lnTo>
                    <a:pt x="2766" y="767"/>
                  </a:lnTo>
                  <a:lnTo>
                    <a:pt x="2758" y="783"/>
                  </a:lnTo>
                  <a:lnTo>
                    <a:pt x="2750" y="800"/>
                  </a:lnTo>
                  <a:lnTo>
                    <a:pt x="2743" y="818"/>
                  </a:lnTo>
                  <a:lnTo>
                    <a:pt x="2736" y="836"/>
                  </a:lnTo>
                  <a:lnTo>
                    <a:pt x="2731" y="855"/>
                  </a:lnTo>
                  <a:lnTo>
                    <a:pt x="2725" y="875"/>
                  </a:lnTo>
                  <a:lnTo>
                    <a:pt x="2721" y="896"/>
                  </a:lnTo>
                  <a:lnTo>
                    <a:pt x="2716" y="916"/>
                  </a:lnTo>
                  <a:lnTo>
                    <a:pt x="2713" y="938"/>
                  </a:lnTo>
                  <a:lnTo>
                    <a:pt x="2711" y="961"/>
                  </a:lnTo>
                  <a:lnTo>
                    <a:pt x="2708" y="983"/>
                  </a:lnTo>
                  <a:lnTo>
                    <a:pt x="2707" y="1007"/>
                  </a:lnTo>
                  <a:lnTo>
                    <a:pt x="2706" y="1032"/>
                  </a:lnTo>
                  <a:lnTo>
                    <a:pt x="2705" y="1056"/>
                  </a:lnTo>
                  <a:lnTo>
                    <a:pt x="2705" y="1675"/>
                  </a:lnTo>
                  <a:lnTo>
                    <a:pt x="2521" y="1675"/>
                  </a:lnTo>
                  <a:lnTo>
                    <a:pt x="2521" y="462"/>
                  </a:lnTo>
                  <a:lnTo>
                    <a:pt x="2705" y="462"/>
                  </a:lnTo>
                  <a:lnTo>
                    <a:pt x="2705" y="711"/>
                  </a:lnTo>
                  <a:lnTo>
                    <a:pt x="2711" y="711"/>
                  </a:lnTo>
                  <a:lnTo>
                    <a:pt x="2721" y="680"/>
                  </a:lnTo>
                  <a:lnTo>
                    <a:pt x="2732" y="650"/>
                  </a:lnTo>
                  <a:lnTo>
                    <a:pt x="2745" y="623"/>
                  </a:lnTo>
                  <a:lnTo>
                    <a:pt x="2760" y="598"/>
                  </a:lnTo>
                  <a:lnTo>
                    <a:pt x="2776" y="574"/>
                  </a:lnTo>
                  <a:lnTo>
                    <a:pt x="2793" y="551"/>
                  </a:lnTo>
                  <a:lnTo>
                    <a:pt x="2811" y="530"/>
                  </a:lnTo>
                  <a:lnTo>
                    <a:pt x="2830" y="511"/>
                  </a:lnTo>
                  <a:lnTo>
                    <a:pt x="2851" y="495"/>
                  </a:lnTo>
                  <a:lnTo>
                    <a:pt x="2872" y="481"/>
                  </a:lnTo>
                  <a:lnTo>
                    <a:pt x="2882" y="474"/>
                  </a:lnTo>
                  <a:lnTo>
                    <a:pt x="2894" y="468"/>
                  </a:lnTo>
                  <a:lnTo>
                    <a:pt x="2905" y="463"/>
                  </a:lnTo>
                  <a:lnTo>
                    <a:pt x="2916" y="458"/>
                  </a:lnTo>
                  <a:lnTo>
                    <a:pt x="2927" y="454"/>
                  </a:lnTo>
                  <a:lnTo>
                    <a:pt x="2939" y="450"/>
                  </a:lnTo>
                  <a:lnTo>
                    <a:pt x="2951" y="447"/>
                  </a:lnTo>
                  <a:lnTo>
                    <a:pt x="2962" y="445"/>
                  </a:lnTo>
                  <a:lnTo>
                    <a:pt x="2975" y="442"/>
                  </a:lnTo>
                  <a:lnTo>
                    <a:pt x="2987" y="441"/>
                  </a:lnTo>
                  <a:lnTo>
                    <a:pt x="2999" y="440"/>
                  </a:lnTo>
                  <a:lnTo>
                    <a:pt x="3012" y="440"/>
                  </a:lnTo>
                  <a:lnTo>
                    <a:pt x="3029" y="440"/>
                  </a:lnTo>
                  <a:lnTo>
                    <a:pt x="3045" y="441"/>
                  </a:lnTo>
                  <a:lnTo>
                    <a:pt x="3061" y="442"/>
                  </a:lnTo>
                  <a:lnTo>
                    <a:pt x="3075" y="445"/>
                  </a:lnTo>
                  <a:lnTo>
                    <a:pt x="3088" y="447"/>
                  </a:lnTo>
                  <a:lnTo>
                    <a:pt x="3100" y="449"/>
                  </a:lnTo>
                  <a:lnTo>
                    <a:pt x="3112" y="453"/>
                  </a:lnTo>
                  <a:lnTo>
                    <a:pt x="3122" y="457"/>
                  </a:lnTo>
                  <a:lnTo>
                    <a:pt x="3122" y="658"/>
                  </a:lnTo>
                  <a:close/>
                  <a:moveTo>
                    <a:pt x="1965" y="1061"/>
                  </a:moveTo>
                  <a:lnTo>
                    <a:pt x="1688" y="1101"/>
                  </a:lnTo>
                  <a:lnTo>
                    <a:pt x="1656" y="1106"/>
                  </a:lnTo>
                  <a:lnTo>
                    <a:pt x="1627" y="1113"/>
                  </a:lnTo>
                  <a:lnTo>
                    <a:pt x="1600" y="1119"/>
                  </a:lnTo>
                  <a:lnTo>
                    <a:pt x="1576" y="1127"/>
                  </a:lnTo>
                  <a:lnTo>
                    <a:pt x="1552" y="1136"/>
                  </a:lnTo>
                  <a:lnTo>
                    <a:pt x="1531" y="1146"/>
                  </a:lnTo>
                  <a:lnTo>
                    <a:pt x="1511" y="1156"/>
                  </a:lnTo>
                  <a:lnTo>
                    <a:pt x="1495" y="1169"/>
                  </a:lnTo>
                  <a:lnTo>
                    <a:pt x="1487" y="1174"/>
                  </a:lnTo>
                  <a:lnTo>
                    <a:pt x="1479" y="1181"/>
                  </a:lnTo>
                  <a:lnTo>
                    <a:pt x="1472" y="1189"/>
                  </a:lnTo>
                  <a:lnTo>
                    <a:pt x="1465" y="1197"/>
                  </a:lnTo>
                  <a:lnTo>
                    <a:pt x="1460" y="1206"/>
                  </a:lnTo>
                  <a:lnTo>
                    <a:pt x="1454" y="1215"/>
                  </a:lnTo>
                  <a:lnTo>
                    <a:pt x="1450" y="1224"/>
                  </a:lnTo>
                  <a:lnTo>
                    <a:pt x="1445" y="1235"/>
                  </a:lnTo>
                  <a:lnTo>
                    <a:pt x="1442" y="1245"/>
                  </a:lnTo>
                  <a:lnTo>
                    <a:pt x="1438" y="1258"/>
                  </a:lnTo>
                  <a:lnTo>
                    <a:pt x="1435" y="1269"/>
                  </a:lnTo>
                  <a:lnTo>
                    <a:pt x="1433" y="1281"/>
                  </a:lnTo>
                  <a:lnTo>
                    <a:pt x="1429" y="1309"/>
                  </a:lnTo>
                  <a:lnTo>
                    <a:pt x="1428" y="1339"/>
                  </a:lnTo>
                  <a:lnTo>
                    <a:pt x="1429" y="1360"/>
                  </a:lnTo>
                  <a:lnTo>
                    <a:pt x="1433" y="1380"/>
                  </a:lnTo>
                  <a:lnTo>
                    <a:pt x="1437" y="1400"/>
                  </a:lnTo>
                  <a:lnTo>
                    <a:pt x="1444" y="1418"/>
                  </a:lnTo>
                  <a:lnTo>
                    <a:pt x="1452" y="1436"/>
                  </a:lnTo>
                  <a:lnTo>
                    <a:pt x="1463" y="1453"/>
                  </a:lnTo>
                  <a:lnTo>
                    <a:pt x="1476" y="1469"/>
                  </a:lnTo>
                  <a:lnTo>
                    <a:pt x="1489" y="1484"/>
                  </a:lnTo>
                  <a:lnTo>
                    <a:pt x="1505" y="1496"/>
                  </a:lnTo>
                  <a:lnTo>
                    <a:pt x="1522" y="1508"/>
                  </a:lnTo>
                  <a:lnTo>
                    <a:pt x="1540" y="1517"/>
                  </a:lnTo>
                  <a:lnTo>
                    <a:pt x="1559" y="1525"/>
                  </a:lnTo>
                  <a:lnTo>
                    <a:pt x="1580" y="1532"/>
                  </a:lnTo>
                  <a:lnTo>
                    <a:pt x="1601" y="1537"/>
                  </a:lnTo>
                  <a:lnTo>
                    <a:pt x="1625" y="1539"/>
                  </a:lnTo>
                  <a:lnTo>
                    <a:pt x="1650" y="1540"/>
                  </a:lnTo>
                  <a:lnTo>
                    <a:pt x="1667" y="1539"/>
                  </a:lnTo>
                  <a:lnTo>
                    <a:pt x="1682" y="1538"/>
                  </a:lnTo>
                  <a:lnTo>
                    <a:pt x="1699" y="1537"/>
                  </a:lnTo>
                  <a:lnTo>
                    <a:pt x="1715" y="1533"/>
                  </a:lnTo>
                  <a:lnTo>
                    <a:pt x="1731" y="1530"/>
                  </a:lnTo>
                  <a:lnTo>
                    <a:pt x="1745" y="1525"/>
                  </a:lnTo>
                  <a:lnTo>
                    <a:pt x="1760" y="1520"/>
                  </a:lnTo>
                  <a:lnTo>
                    <a:pt x="1774" y="1514"/>
                  </a:lnTo>
                  <a:lnTo>
                    <a:pt x="1789" y="1507"/>
                  </a:lnTo>
                  <a:lnTo>
                    <a:pt x="1803" y="1499"/>
                  </a:lnTo>
                  <a:lnTo>
                    <a:pt x="1815" y="1492"/>
                  </a:lnTo>
                  <a:lnTo>
                    <a:pt x="1828" y="1483"/>
                  </a:lnTo>
                  <a:lnTo>
                    <a:pt x="1841" y="1472"/>
                  </a:lnTo>
                  <a:lnTo>
                    <a:pt x="1853" y="1462"/>
                  </a:lnTo>
                  <a:lnTo>
                    <a:pt x="1864" y="1451"/>
                  </a:lnTo>
                  <a:lnTo>
                    <a:pt x="1876" y="1439"/>
                  </a:lnTo>
                  <a:lnTo>
                    <a:pt x="1887" y="1425"/>
                  </a:lnTo>
                  <a:lnTo>
                    <a:pt x="1897" y="1413"/>
                  </a:lnTo>
                  <a:lnTo>
                    <a:pt x="1906" y="1398"/>
                  </a:lnTo>
                  <a:lnTo>
                    <a:pt x="1915" y="1385"/>
                  </a:lnTo>
                  <a:lnTo>
                    <a:pt x="1923" y="1370"/>
                  </a:lnTo>
                  <a:lnTo>
                    <a:pt x="1931" y="1354"/>
                  </a:lnTo>
                  <a:lnTo>
                    <a:pt x="1937" y="1340"/>
                  </a:lnTo>
                  <a:lnTo>
                    <a:pt x="1943" y="1324"/>
                  </a:lnTo>
                  <a:lnTo>
                    <a:pt x="1949" y="1307"/>
                  </a:lnTo>
                  <a:lnTo>
                    <a:pt x="1953" y="1290"/>
                  </a:lnTo>
                  <a:lnTo>
                    <a:pt x="1956" y="1273"/>
                  </a:lnTo>
                  <a:lnTo>
                    <a:pt x="1960" y="1255"/>
                  </a:lnTo>
                  <a:lnTo>
                    <a:pt x="1962" y="1239"/>
                  </a:lnTo>
                  <a:lnTo>
                    <a:pt x="1964" y="1219"/>
                  </a:lnTo>
                  <a:lnTo>
                    <a:pt x="1965" y="1201"/>
                  </a:lnTo>
                  <a:lnTo>
                    <a:pt x="1965" y="1181"/>
                  </a:lnTo>
                  <a:lnTo>
                    <a:pt x="1965" y="1061"/>
                  </a:lnTo>
                  <a:close/>
                  <a:moveTo>
                    <a:pt x="2150" y="1675"/>
                  </a:moveTo>
                  <a:lnTo>
                    <a:pt x="1965" y="1675"/>
                  </a:lnTo>
                  <a:lnTo>
                    <a:pt x="1965" y="1485"/>
                  </a:lnTo>
                  <a:lnTo>
                    <a:pt x="1961" y="1485"/>
                  </a:lnTo>
                  <a:lnTo>
                    <a:pt x="1945" y="1512"/>
                  </a:lnTo>
                  <a:lnTo>
                    <a:pt x="1930" y="1537"/>
                  </a:lnTo>
                  <a:lnTo>
                    <a:pt x="1912" y="1559"/>
                  </a:lnTo>
                  <a:lnTo>
                    <a:pt x="1894" y="1580"/>
                  </a:lnTo>
                  <a:lnTo>
                    <a:pt x="1874" y="1600"/>
                  </a:lnTo>
                  <a:lnTo>
                    <a:pt x="1855" y="1618"/>
                  </a:lnTo>
                  <a:lnTo>
                    <a:pt x="1834" y="1634"/>
                  </a:lnTo>
                  <a:lnTo>
                    <a:pt x="1813" y="1649"/>
                  </a:lnTo>
                  <a:lnTo>
                    <a:pt x="1790" y="1661"/>
                  </a:lnTo>
                  <a:lnTo>
                    <a:pt x="1767" y="1673"/>
                  </a:lnTo>
                  <a:lnTo>
                    <a:pt x="1742" y="1682"/>
                  </a:lnTo>
                  <a:lnTo>
                    <a:pt x="1716" y="1690"/>
                  </a:lnTo>
                  <a:lnTo>
                    <a:pt x="1690" y="1695"/>
                  </a:lnTo>
                  <a:lnTo>
                    <a:pt x="1663" y="1700"/>
                  </a:lnTo>
                  <a:lnTo>
                    <a:pt x="1635" y="1702"/>
                  </a:lnTo>
                  <a:lnTo>
                    <a:pt x="1607" y="1703"/>
                  </a:lnTo>
                  <a:lnTo>
                    <a:pt x="1586" y="1703"/>
                  </a:lnTo>
                  <a:lnTo>
                    <a:pt x="1564" y="1702"/>
                  </a:lnTo>
                  <a:lnTo>
                    <a:pt x="1545" y="1700"/>
                  </a:lnTo>
                  <a:lnTo>
                    <a:pt x="1525" y="1697"/>
                  </a:lnTo>
                  <a:lnTo>
                    <a:pt x="1506" y="1694"/>
                  </a:lnTo>
                  <a:lnTo>
                    <a:pt x="1488" y="1690"/>
                  </a:lnTo>
                  <a:lnTo>
                    <a:pt x="1470" y="1685"/>
                  </a:lnTo>
                  <a:lnTo>
                    <a:pt x="1453" y="1679"/>
                  </a:lnTo>
                  <a:lnTo>
                    <a:pt x="1436" y="1673"/>
                  </a:lnTo>
                  <a:lnTo>
                    <a:pt x="1420" y="1666"/>
                  </a:lnTo>
                  <a:lnTo>
                    <a:pt x="1405" y="1658"/>
                  </a:lnTo>
                  <a:lnTo>
                    <a:pt x="1390" y="1649"/>
                  </a:lnTo>
                  <a:lnTo>
                    <a:pt x="1377" y="1640"/>
                  </a:lnTo>
                  <a:lnTo>
                    <a:pt x="1362" y="1630"/>
                  </a:lnTo>
                  <a:lnTo>
                    <a:pt x="1350" y="1619"/>
                  </a:lnTo>
                  <a:lnTo>
                    <a:pt x="1337" y="1607"/>
                  </a:lnTo>
                  <a:lnTo>
                    <a:pt x="1325" y="1595"/>
                  </a:lnTo>
                  <a:lnTo>
                    <a:pt x="1315" y="1583"/>
                  </a:lnTo>
                  <a:lnTo>
                    <a:pt x="1304" y="1569"/>
                  </a:lnTo>
                  <a:lnTo>
                    <a:pt x="1295" y="1556"/>
                  </a:lnTo>
                  <a:lnTo>
                    <a:pt x="1286" y="1541"/>
                  </a:lnTo>
                  <a:lnTo>
                    <a:pt x="1278" y="1526"/>
                  </a:lnTo>
                  <a:lnTo>
                    <a:pt x="1271" y="1511"/>
                  </a:lnTo>
                  <a:lnTo>
                    <a:pt x="1264" y="1496"/>
                  </a:lnTo>
                  <a:lnTo>
                    <a:pt x="1259" y="1479"/>
                  </a:lnTo>
                  <a:lnTo>
                    <a:pt x="1253" y="1462"/>
                  </a:lnTo>
                  <a:lnTo>
                    <a:pt x="1250" y="1445"/>
                  </a:lnTo>
                  <a:lnTo>
                    <a:pt x="1246" y="1427"/>
                  </a:lnTo>
                  <a:lnTo>
                    <a:pt x="1243" y="1409"/>
                  </a:lnTo>
                  <a:lnTo>
                    <a:pt x="1242" y="1392"/>
                  </a:lnTo>
                  <a:lnTo>
                    <a:pt x="1241" y="1372"/>
                  </a:lnTo>
                  <a:lnTo>
                    <a:pt x="1240" y="1352"/>
                  </a:lnTo>
                  <a:lnTo>
                    <a:pt x="1241" y="1332"/>
                  </a:lnTo>
                  <a:lnTo>
                    <a:pt x="1242" y="1311"/>
                  </a:lnTo>
                  <a:lnTo>
                    <a:pt x="1243" y="1291"/>
                  </a:lnTo>
                  <a:lnTo>
                    <a:pt x="1246" y="1272"/>
                  </a:lnTo>
                  <a:lnTo>
                    <a:pt x="1250" y="1253"/>
                  </a:lnTo>
                  <a:lnTo>
                    <a:pt x="1253" y="1235"/>
                  </a:lnTo>
                  <a:lnTo>
                    <a:pt x="1259" y="1217"/>
                  </a:lnTo>
                  <a:lnTo>
                    <a:pt x="1263" y="1200"/>
                  </a:lnTo>
                  <a:lnTo>
                    <a:pt x="1270" y="1183"/>
                  </a:lnTo>
                  <a:lnTo>
                    <a:pt x="1277" y="1168"/>
                  </a:lnTo>
                  <a:lnTo>
                    <a:pt x="1284" y="1152"/>
                  </a:lnTo>
                  <a:lnTo>
                    <a:pt x="1293" y="1137"/>
                  </a:lnTo>
                  <a:lnTo>
                    <a:pt x="1302" y="1123"/>
                  </a:lnTo>
                  <a:lnTo>
                    <a:pt x="1313" y="1109"/>
                  </a:lnTo>
                  <a:lnTo>
                    <a:pt x="1324" y="1096"/>
                  </a:lnTo>
                  <a:lnTo>
                    <a:pt x="1335" y="1083"/>
                  </a:lnTo>
                  <a:lnTo>
                    <a:pt x="1347" y="1071"/>
                  </a:lnTo>
                  <a:lnTo>
                    <a:pt x="1360" y="1060"/>
                  </a:lnTo>
                  <a:lnTo>
                    <a:pt x="1374" y="1049"/>
                  </a:lnTo>
                  <a:lnTo>
                    <a:pt x="1388" y="1038"/>
                  </a:lnTo>
                  <a:lnTo>
                    <a:pt x="1404" y="1028"/>
                  </a:lnTo>
                  <a:lnTo>
                    <a:pt x="1419" y="1019"/>
                  </a:lnTo>
                  <a:lnTo>
                    <a:pt x="1436" y="1010"/>
                  </a:lnTo>
                  <a:lnTo>
                    <a:pt x="1454" y="1002"/>
                  </a:lnTo>
                  <a:lnTo>
                    <a:pt x="1472" y="995"/>
                  </a:lnTo>
                  <a:lnTo>
                    <a:pt x="1491" y="988"/>
                  </a:lnTo>
                  <a:lnTo>
                    <a:pt x="1510" y="981"/>
                  </a:lnTo>
                  <a:lnTo>
                    <a:pt x="1531" y="975"/>
                  </a:lnTo>
                  <a:lnTo>
                    <a:pt x="1552" y="970"/>
                  </a:lnTo>
                  <a:lnTo>
                    <a:pt x="1574" y="965"/>
                  </a:lnTo>
                  <a:lnTo>
                    <a:pt x="1597" y="961"/>
                  </a:lnTo>
                  <a:lnTo>
                    <a:pt x="1620" y="956"/>
                  </a:lnTo>
                  <a:lnTo>
                    <a:pt x="1965" y="906"/>
                  </a:lnTo>
                  <a:lnTo>
                    <a:pt x="1964" y="869"/>
                  </a:lnTo>
                  <a:lnTo>
                    <a:pt x="1962" y="834"/>
                  </a:lnTo>
                  <a:lnTo>
                    <a:pt x="1960" y="817"/>
                  </a:lnTo>
                  <a:lnTo>
                    <a:pt x="1956" y="801"/>
                  </a:lnTo>
                  <a:lnTo>
                    <a:pt x="1954" y="785"/>
                  </a:lnTo>
                  <a:lnTo>
                    <a:pt x="1951" y="771"/>
                  </a:lnTo>
                  <a:lnTo>
                    <a:pt x="1946" y="756"/>
                  </a:lnTo>
                  <a:lnTo>
                    <a:pt x="1942" y="743"/>
                  </a:lnTo>
                  <a:lnTo>
                    <a:pt x="1937" y="729"/>
                  </a:lnTo>
                  <a:lnTo>
                    <a:pt x="1932" y="717"/>
                  </a:lnTo>
                  <a:lnTo>
                    <a:pt x="1926" y="706"/>
                  </a:lnTo>
                  <a:lnTo>
                    <a:pt x="1919" y="694"/>
                  </a:lnTo>
                  <a:lnTo>
                    <a:pt x="1913" y="684"/>
                  </a:lnTo>
                  <a:lnTo>
                    <a:pt x="1906" y="674"/>
                  </a:lnTo>
                  <a:lnTo>
                    <a:pt x="1898" y="664"/>
                  </a:lnTo>
                  <a:lnTo>
                    <a:pt x="1890" y="656"/>
                  </a:lnTo>
                  <a:lnTo>
                    <a:pt x="1881" y="647"/>
                  </a:lnTo>
                  <a:lnTo>
                    <a:pt x="1872" y="640"/>
                  </a:lnTo>
                  <a:lnTo>
                    <a:pt x="1863" y="634"/>
                  </a:lnTo>
                  <a:lnTo>
                    <a:pt x="1853" y="627"/>
                  </a:lnTo>
                  <a:lnTo>
                    <a:pt x="1843" y="621"/>
                  </a:lnTo>
                  <a:lnTo>
                    <a:pt x="1832" y="616"/>
                  </a:lnTo>
                  <a:lnTo>
                    <a:pt x="1821" y="611"/>
                  </a:lnTo>
                  <a:lnTo>
                    <a:pt x="1808" y="608"/>
                  </a:lnTo>
                  <a:lnTo>
                    <a:pt x="1797" y="604"/>
                  </a:lnTo>
                  <a:lnTo>
                    <a:pt x="1783" y="601"/>
                  </a:lnTo>
                  <a:lnTo>
                    <a:pt x="1770" y="599"/>
                  </a:lnTo>
                  <a:lnTo>
                    <a:pt x="1756" y="598"/>
                  </a:lnTo>
                  <a:lnTo>
                    <a:pt x="1743" y="596"/>
                  </a:lnTo>
                  <a:lnTo>
                    <a:pt x="1728" y="596"/>
                  </a:lnTo>
                  <a:lnTo>
                    <a:pt x="1703" y="598"/>
                  </a:lnTo>
                  <a:lnTo>
                    <a:pt x="1677" y="599"/>
                  </a:lnTo>
                  <a:lnTo>
                    <a:pt x="1652" y="602"/>
                  </a:lnTo>
                  <a:lnTo>
                    <a:pt x="1626" y="605"/>
                  </a:lnTo>
                  <a:lnTo>
                    <a:pt x="1603" y="611"/>
                  </a:lnTo>
                  <a:lnTo>
                    <a:pt x="1578" y="618"/>
                  </a:lnTo>
                  <a:lnTo>
                    <a:pt x="1554" y="625"/>
                  </a:lnTo>
                  <a:lnTo>
                    <a:pt x="1531" y="634"/>
                  </a:lnTo>
                  <a:lnTo>
                    <a:pt x="1507" y="644"/>
                  </a:lnTo>
                  <a:lnTo>
                    <a:pt x="1483" y="655"/>
                  </a:lnTo>
                  <a:lnTo>
                    <a:pt x="1461" y="667"/>
                  </a:lnTo>
                  <a:lnTo>
                    <a:pt x="1438" y="681"/>
                  </a:lnTo>
                  <a:lnTo>
                    <a:pt x="1417" y="695"/>
                  </a:lnTo>
                  <a:lnTo>
                    <a:pt x="1395" y="711"/>
                  </a:lnTo>
                  <a:lnTo>
                    <a:pt x="1373" y="728"/>
                  </a:lnTo>
                  <a:lnTo>
                    <a:pt x="1352" y="746"/>
                  </a:lnTo>
                  <a:lnTo>
                    <a:pt x="1352" y="547"/>
                  </a:lnTo>
                  <a:lnTo>
                    <a:pt x="1374" y="533"/>
                  </a:lnTo>
                  <a:lnTo>
                    <a:pt x="1396" y="520"/>
                  </a:lnTo>
                  <a:lnTo>
                    <a:pt x="1418" y="508"/>
                  </a:lnTo>
                  <a:lnTo>
                    <a:pt x="1441" y="496"/>
                  </a:lnTo>
                  <a:lnTo>
                    <a:pt x="1463" y="486"/>
                  </a:lnTo>
                  <a:lnTo>
                    <a:pt x="1487" y="477"/>
                  </a:lnTo>
                  <a:lnTo>
                    <a:pt x="1510" y="469"/>
                  </a:lnTo>
                  <a:lnTo>
                    <a:pt x="1535" y="462"/>
                  </a:lnTo>
                  <a:lnTo>
                    <a:pt x="1560" y="455"/>
                  </a:lnTo>
                  <a:lnTo>
                    <a:pt x="1585" y="449"/>
                  </a:lnTo>
                  <a:lnTo>
                    <a:pt x="1610" y="445"/>
                  </a:lnTo>
                  <a:lnTo>
                    <a:pt x="1636" y="440"/>
                  </a:lnTo>
                  <a:lnTo>
                    <a:pt x="1662" y="437"/>
                  </a:lnTo>
                  <a:lnTo>
                    <a:pt x="1689" y="435"/>
                  </a:lnTo>
                  <a:lnTo>
                    <a:pt x="1716" y="433"/>
                  </a:lnTo>
                  <a:lnTo>
                    <a:pt x="1744" y="433"/>
                  </a:lnTo>
                  <a:lnTo>
                    <a:pt x="1769" y="433"/>
                  </a:lnTo>
                  <a:lnTo>
                    <a:pt x="1792" y="435"/>
                  </a:lnTo>
                  <a:lnTo>
                    <a:pt x="1816" y="437"/>
                  </a:lnTo>
                  <a:lnTo>
                    <a:pt x="1838" y="440"/>
                  </a:lnTo>
                  <a:lnTo>
                    <a:pt x="1861" y="445"/>
                  </a:lnTo>
                  <a:lnTo>
                    <a:pt x="1882" y="449"/>
                  </a:lnTo>
                  <a:lnTo>
                    <a:pt x="1903" y="455"/>
                  </a:lnTo>
                  <a:lnTo>
                    <a:pt x="1922" y="462"/>
                  </a:lnTo>
                  <a:lnTo>
                    <a:pt x="1940" y="469"/>
                  </a:lnTo>
                  <a:lnTo>
                    <a:pt x="1958" y="477"/>
                  </a:lnTo>
                  <a:lnTo>
                    <a:pt x="1976" y="486"/>
                  </a:lnTo>
                  <a:lnTo>
                    <a:pt x="1991" y="496"/>
                  </a:lnTo>
                  <a:lnTo>
                    <a:pt x="2007" y="508"/>
                  </a:lnTo>
                  <a:lnTo>
                    <a:pt x="2022" y="520"/>
                  </a:lnTo>
                  <a:lnTo>
                    <a:pt x="2035" y="532"/>
                  </a:lnTo>
                  <a:lnTo>
                    <a:pt x="2049" y="546"/>
                  </a:lnTo>
                  <a:lnTo>
                    <a:pt x="2061" y="560"/>
                  </a:lnTo>
                  <a:lnTo>
                    <a:pt x="2072" y="576"/>
                  </a:lnTo>
                  <a:lnTo>
                    <a:pt x="2083" y="593"/>
                  </a:lnTo>
                  <a:lnTo>
                    <a:pt x="2092" y="610"/>
                  </a:lnTo>
                  <a:lnTo>
                    <a:pt x="2103" y="628"/>
                  </a:lnTo>
                  <a:lnTo>
                    <a:pt x="2110" y="647"/>
                  </a:lnTo>
                  <a:lnTo>
                    <a:pt x="2118" y="667"/>
                  </a:lnTo>
                  <a:lnTo>
                    <a:pt x="2125" y="688"/>
                  </a:lnTo>
                  <a:lnTo>
                    <a:pt x="2131" y="709"/>
                  </a:lnTo>
                  <a:lnTo>
                    <a:pt x="2136" y="731"/>
                  </a:lnTo>
                  <a:lnTo>
                    <a:pt x="2140" y="755"/>
                  </a:lnTo>
                  <a:lnTo>
                    <a:pt x="2144" y="780"/>
                  </a:lnTo>
                  <a:lnTo>
                    <a:pt x="2146" y="804"/>
                  </a:lnTo>
                  <a:lnTo>
                    <a:pt x="2149" y="830"/>
                  </a:lnTo>
                  <a:lnTo>
                    <a:pt x="2150" y="857"/>
                  </a:lnTo>
                  <a:lnTo>
                    <a:pt x="2150" y="885"/>
                  </a:lnTo>
                  <a:lnTo>
                    <a:pt x="2150" y="1675"/>
                  </a:lnTo>
                  <a:close/>
                  <a:moveTo>
                    <a:pt x="189" y="180"/>
                  </a:moveTo>
                  <a:lnTo>
                    <a:pt x="189" y="876"/>
                  </a:lnTo>
                  <a:lnTo>
                    <a:pt x="388" y="876"/>
                  </a:lnTo>
                  <a:lnTo>
                    <a:pt x="411" y="876"/>
                  </a:lnTo>
                  <a:lnTo>
                    <a:pt x="435" y="875"/>
                  </a:lnTo>
                  <a:lnTo>
                    <a:pt x="457" y="873"/>
                  </a:lnTo>
                  <a:lnTo>
                    <a:pt x="479" y="871"/>
                  </a:lnTo>
                  <a:lnTo>
                    <a:pt x="500" y="867"/>
                  </a:lnTo>
                  <a:lnTo>
                    <a:pt x="521" y="863"/>
                  </a:lnTo>
                  <a:lnTo>
                    <a:pt x="541" y="858"/>
                  </a:lnTo>
                  <a:lnTo>
                    <a:pt x="560" y="853"/>
                  </a:lnTo>
                  <a:lnTo>
                    <a:pt x="578" y="847"/>
                  </a:lnTo>
                  <a:lnTo>
                    <a:pt x="596" y="839"/>
                  </a:lnTo>
                  <a:lnTo>
                    <a:pt x="612" y="833"/>
                  </a:lnTo>
                  <a:lnTo>
                    <a:pt x="628" y="824"/>
                  </a:lnTo>
                  <a:lnTo>
                    <a:pt x="644" y="815"/>
                  </a:lnTo>
                  <a:lnTo>
                    <a:pt x="659" y="804"/>
                  </a:lnTo>
                  <a:lnTo>
                    <a:pt x="672" y="794"/>
                  </a:lnTo>
                  <a:lnTo>
                    <a:pt x="686" y="782"/>
                  </a:lnTo>
                  <a:lnTo>
                    <a:pt x="698" y="771"/>
                  </a:lnTo>
                  <a:lnTo>
                    <a:pt x="710" y="757"/>
                  </a:lnTo>
                  <a:lnTo>
                    <a:pt x="720" y="745"/>
                  </a:lnTo>
                  <a:lnTo>
                    <a:pt x="730" y="730"/>
                  </a:lnTo>
                  <a:lnTo>
                    <a:pt x="741" y="716"/>
                  </a:lnTo>
                  <a:lnTo>
                    <a:pt x="748" y="701"/>
                  </a:lnTo>
                  <a:lnTo>
                    <a:pt x="756" y="685"/>
                  </a:lnTo>
                  <a:lnTo>
                    <a:pt x="763" y="668"/>
                  </a:lnTo>
                  <a:lnTo>
                    <a:pt x="769" y="652"/>
                  </a:lnTo>
                  <a:lnTo>
                    <a:pt x="774" y="635"/>
                  </a:lnTo>
                  <a:lnTo>
                    <a:pt x="779" y="617"/>
                  </a:lnTo>
                  <a:lnTo>
                    <a:pt x="782" y="598"/>
                  </a:lnTo>
                  <a:lnTo>
                    <a:pt x="786" y="578"/>
                  </a:lnTo>
                  <a:lnTo>
                    <a:pt x="787" y="558"/>
                  </a:lnTo>
                  <a:lnTo>
                    <a:pt x="788" y="538"/>
                  </a:lnTo>
                  <a:lnTo>
                    <a:pt x="789" y="517"/>
                  </a:lnTo>
                  <a:lnTo>
                    <a:pt x="788" y="495"/>
                  </a:lnTo>
                  <a:lnTo>
                    <a:pt x="787" y="476"/>
                  </a:lnTo>
                  <a:lnTo>
                    <a:pt x="786" y="456"/>
                  </a:lnTo>
                  <a:lnTo>
                    <a:pt x="783" y="438"/>
                  </a:lnTo>
                  <a:lnTo>
                    <a:pt x="780" y="420"/>
                  </a:lnTo>
                  <a:lnTo>
                    <a:pt x="775" y="402"/>
                  </a:lnTo>
                  <a:lnTo>
                    <a:pt x="771" y="385"/>
                  </a:lnTo>
                  <a:lnTo>
                    <a:pt x="765" y="369"/>
                  </a:lnTo>
                  <a:lnTo>
                    <a:pt x="759" y="354"/>
                  </a:lnTo>
                  <a:lnTo>
                    <a:pt x="752" y="339"/>
                  </a:lnTo>
                  <a:lnTo>
                    <a:pt x="744" y="324"/>
                  </a:lnTo>
                  <a:lnTo>
                    <a:pt x="735" y="311"/>
                  </a:lnTo>
                  <a:lnTo>
                    <a:pt x="726" y="298"/>
                  </a:lnTo>
                  <a:lnTo>
                    <a:pt x="716" y="286"/>
                  </a:lnTo>
                  <a:lnTo>
                    <a:pt x="706" y="275"/>
                  </a:lnTo>
                  <a:lnTo>
                    <a:pt x="695" y="264"/>
                  </a:lnTo>
                  <a:lnTo>
                    <a:pt x="682" y="253"/>
                  </a:lnTo>
                  <a:lnTo>
                    <a:pt x="669" y="244"/>
                  </a:lnTo>
                  <a:lnTo>
                    <a:pt x="655" y="235"/>
                  </a:lnTo>
                  <a:lnTo>
                    <a:pt x="641" y="228"/>
                  </a:lnTo>
                  <a:lnTo>
                    <a:pt x="626" y="220"/>
                  </a:lnTo>
                  <a:lnTo>
                    <a:pt x="610" y="213"/>
                  </a:lnTo>
                  <a:lnTo>
                    <a:pt x="593" y="206"/>
                  </a:lnTo>
                  <a:lnTo>
                    <a:pt x="577" y="201"/>
                  </a:lnTo>
                  <a:lnTo>
                    <a:pt x="559" y="196"/>
                  </a:lnTo>
                  <a:lnTo>
                    <a:pt x="539" y="192"/>
                  </a:lnTo>
                  <a:lnTo>
                    <a:pt x="519" y="188"/>
                  </a:lnTo>
                  <a:lnTo>
                    <a:pt x="499" y="185"/>
                  </a:lnTo>
                  <a:lnTo>
                    <a:pt x="479" y="183"/>
                  </a:lnTo>
                  <a:lnTo>
                    <a:pt x="456" y="182"/>
                  </a:lnTo>
                  <a:lnTo>
                    <a:pt x="434" y="180"/>
                  </a:lnTo>
                  <a:lnTo>
                    <a:pt x="411" y="180"/>
                  </a:lnTo>
                  <a:lnTo>
                    <a:pt x="189" y="180"/>
                  </a:lnTo>
                  <a:close/>
                  <a:moveTo>
                    <a:pt x="189" y="1056"/>
                  </a:moveTo>
                  <a:lnTo>
                    <a:pt x="189" y="1699"/>
                  </a:lnTo>
                  <a:lnTo>
                    <a:pt x="0" y="1699"/>
                  </a:lnTo>
                  <a:lnTo>
                    <a:pt x="0" y="0"/>
                  </a:lnTo>
                  <a:lnTo>
                    <a:pt x="444" y="0"/>
                  </a:lnTo>
                  <a:lnTo>
                    <a:pt x="475" y="0"/>
                  </a:lnTo>
                  <a:lnTo>
                    <a:pt x="506" y="2"/>
                  </a:lnTo>
                  <a:lnTo>
                    <a:pt x="536" y="5"/>
                  </a:lnTo>
                  <a:lnTo>
                    <a:pt x="565" y="8"/>
                  </a:lnTo>
                  <a:lnTo>
                    <a:pt x="593" y="13"/>
                  </a:lnTo>
                  <a:lnTo>
                    <a:pt x="621" y="18"/>
                  </a:lnTo>
                  <a:lnTo>
                    <a:pt x="647" y="25"/>
                  </a:lnTo>
                  <a:lnTo>
                    <a:pt x="673" y="33"/>
                  </a:lnTo>
                  <a:lnTo>
                    <a:pt x="698" y="42"/>
                  </a:lnTo>
                  <a:lnTo>
                    <a:pt x="721" y="52"/>
                  </a:lnTo>
                  <a:lnTo>
                    <a:pt x="744" y="62"/>
                  </a:lnTo>
                  <a:lnTo>
                    <a:pt x="766" y="75"/>
                  </a:lnTo>
                  <a:lnTo>
                    <a:pt x="787" y="87"/>
                  </a:lnTo>
                  <a:lnTo>
                    <a:pt x="807" y="102"/>
                  </a:lnTo>
                  <a:lnTo>
                    <a:pt x="826" y="116"/>
                  </a:lnTo>
                  <a:lnTo>
                    <a:pt x="845" y="132"/>
                  </a:lnTo>
                  <a:lnTo>
                    <a:pt x="862" y="150"/>
                  </a:lnTo>
                  <a:lnTo>
                    <a:pt x="878" y="168"/>
                  </a:lnTo>
                  <a:lnTo>
                    <a:pt x="893" y="186"/>
                  </a:lnTo>
                  <a:lnTo>
                    <a:pt x="907" y="206"/>
                  </a:lnTo>
                  <a:lnTo>
                    <a:pt x="919" y="226"/>
                  </a:lnTo>
                  <a:lnTo>
                    <a:pt x="932" y="248"/>
                  </a:lnTo>
                  <a:lnTo>
                    <a:pt x="942" y="269"/>
                  </a:lnTo>
                  <a:lnTo>
                    <a:pt x="952" y="293"/>
                  </a:lnTo>
                  <a:lnTo>
                    <a:pt x="960" y="316"/>
                  </a:lnTo>
                  <a:lnTo>
                    <a:pt x="966" y="341"/>
                  </a:lnTo>
                  <a:lnTo>
                    <a:pt x="973" y="367"/>
                  </a:lnTo>
                  <a:lnTo>
                    <a:pt x="978" y="393"/>
                  </a:lnTo>
                  <a:lnTo>
                    <a:pt x="982" y="420"/>
                  </a:lnTo>
                  <a:lnTo>
                    <a:pt x="984" y="448"/>
                  </a:lnTo>
                  <a:lnTo>
                    <a:pt x="987" y="477"/>
                  </a:lnTo>
                  <a:lnTo>
                    <a:pt x="987" y="508"/>
                  </a:lnTo>
                  <a:lnTo>
                    <a:pt x="987" y="537"/>
                  </a:lnTo>
                  <a:lnTo>
                    <a:pt x="984" y="566"/>
                  </a:lnTo>
                  <a:lnTo>
                    <a:pt x="981" y="594"/>
                  </a:lnTo>
                  <a:lnTo>
                    <a:pt x="977" y="622"/>
                  </a:lnTo>
                  <a:lnTo>
                    <a:pt x="971" y="649"/>
                  </a:lnTo>
                  <a:lnTo>
                    <a:pt x="964" y="676"/>
                  </a:lnTo>
                  <a:lnTo>
                    <a:pt x="956" y="702"/>
                  </a:lnTo>
                  <a:lnTo>
                    <a:pt x="947" y="727"/>
                  </a:lnTo>
                  <a:lnTo>
                    <a:pt x="937" y="752"/>
                  </a:lnTo>
                  <a:lnTo>
                    <a:pt x="925" y="775"/>
                  </a:lnTo>
                  <a:lnTo>
                    <a:pt x="913" y="798"/>
                  </a:lnTo>
                  <a:lnTo>
                    <a:pt x="898" y="820"/>
                  </a:lnTo>
                  <a:lnTo>
                    <a:pt x="882" y="842"/>
                  </a:lnTo>
                  <a:lnTo>
                    <a:pt x="865" y="863"/>
                  </a:lnTo>
                  <a:lnTo>
                    <a:pt x="847" y="883"/>
                  </a:lnTo>
                  <a:lnTo>
                    <a:pt x="828" y="902"/>
                  </a:lnTo>
                  <a:lnTo>
                    <a:pt x="808" y="921"/>
                  </a:lnTo>
                  <a:lnTo>
                    <a:pt x="788" y="938"/>
                  </a:lnTo>
                  <a:lnTo>
                    <a:pt x="765" y="955"/>
                  </a:lnTo>
                  <a:lnTo>
                    <a:pt x="743" y="970"/>
                  </a:lnTo>
                  <a:lnTo>
                    <a:pt x="719" y="984"/>
                  </a:lnTo>
                  <a:lnTo>
                    <a:pt x="695" y="997"/>
                  </a:lnTo>
                  <a:lnTo>
                    <a:pt x="669" y="1008"/>
                  </a:lnTo>
                  <a:lnTo>
                    <a:pt x="643" y="1018"/>
                  </a:lnTo>
                  <a:lnTo>
                    <a:pt x="616" y="1027"/>
                  </a:lnTo>
                  <a:lnTo>
                    <a:pt x="588" y="1035"/>
                  </a:lnTo>
                  <a:lnTo>
                    <a:pt x="559" y="1042"/>
                  </a:lnTo>
                  <a:lnTo>
                    <a:pt x="529" y="1047"/>
                  </a:lnTo>
                  <a:lnTo>
                    <a:pt x="499" y="1051"/>
                  </a:lnTo>
                  <a:lnTo>
                    <a:pt x="468" y="1054"/>
                  </a:lnTo>
                  <a:lnTo>
                    <a:pt x="435" y="1056"/>
                  </a:lnTo>
                  <a:lnTo>
                    <a:pt x="402" y="1056"/>
                  </a:lnTo>
                  <a:lnTo>
                    <a:pt x="189" y="10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06" name="Freeform 47"/>
            <p:cNvSpPr>
              <a:spLocks noEditPoints="1"/>
            </p:cNvSpPr>
            <p:nvPr/>
          </p:nvSpPr>
          <p:spPr bwMode="auto">
            <a:xfrm>
              <a:off x="3097" y="2251"/>
              <a:ext cx="910" cy="365"/>
            </a:xfrm>
            <a:custGeom>
              <a:avLst/>
              <a:gdLst>
                <a:gd name="T0" fmla="*/ 4340 w 4553"/>
                <a:gd name="T1" fmla="*/ 918 h 1824"/>
                <a:gd name="T2" fmla="*/ 4227 w 4553"/>
                <a:gd name="T3" fmla="*/ 775 h 1824"/>
                <a:gd name="T4" fmla="*/ 4060 w 4553"/>
                <a:gd name="T5" fmla="*/ 717 h 1824"/>
                <a:gd name="T6" fmla="*/ 3860 w 4553"/>
                <a:gd name="T7" fmla="*/ 768 h 1824"/>
                <a:gd name="T8" fmla="*/ 3726 w 4553"/>
                <a:gd name="T9" fmla="*/ 939 h 1824"/>
                <a:gd name="T10" fmla="*/ 3680 w 4553"/>
                <a:gd name="T11" fmla="*/ 1208 h 1824"/>
                <a:gd name="T12" fmla="*/ 3724 w 4553"/>
                <a:gd name="T13" fmla="*/ 1455 h 1824"/>
                <a:gd name="T14" fmla="*/ 3852 w 4553"/>
                <a:gd name="T15" fmla="*/ 1614 h 1824"/>
                <a:gd name="T16" fmla="*/ 4041 w 4553"/>
                <a:gd name="T17" fmla="*/ 1660 h 1824"/>
                <a:gd name="T18" fmla="*/ 4221 w 4553"/>
                <a:gd name="T19" fmla="*/ 1595 h 1824"/>
                <a:gd name="T20" fmla="*/ 4339 w 4553"/>
                <a:gd name="T21" fmla="*/ 1429 h 1824"/>
                <a:gd name="T22" fmla="*/ 4369 w 4553"/>
                <a:gd name="T23" fmla="*/ 1796 h 1824"/>
                <a:gd name="T24" fmla="*/ 4176 w 4553"/>
                <a:gd name="T25" fmla="*/ 1779 h 1824"/>
                <a:gd name="T26" fmla="*/ 3865 w 4553"/>
                <a:gd name="T27" fmla="*/ 1814 h 1824"/>
                <a:gd name="T28" fmla="*/ 3637 w 4553"/>
                <a:gd name="T29" fmla="*/ 1681 h 1824"/>
                <a:gd name="T30" fmla="*/ 3509 w 4553"/>
                <a:gd name="T31" fmla="*/ 1411 h 1824"/>
                <a:gd name="T32" fmla="*/ 3505 w 4553"/>
                <a:gd name="T33" fmla="*/ 1041 h 1824"/>
                <a:gd name="T34" fmla="*/ 3635 w 4553"/>
                <a:gd name="T35" fmla="*/ 735 h 1824"/>
                <a:gd name="T36" fmla="*/ 3878 w 4553"/>
                <a:gd name="T37" fmla="*/ 571 h 1824"/>
                <a:gd name="T38" fmla="*/ 4179 w 4553"/>
                <a:gd name="T39" fmla="*/ 581 h 1824"/>
                <a:gd name="T40" fmla="*/ 4369 w 4553"/>
                <a:gd name="T41" fmla="*/ 751 h 1824"/>
                <a:gd name="T42" fmla="*/ 2114 w 4553"/>
                <a:gd name="T43" fmla="*/ 720 h 1824"/>
                <a:gd name="T44" fmla="*/ 1917 w 4553"/>
                <a:gd name="T45" fmla="*/ 802 h 1824"/>
                <a:gd name="T46" fmla="*/ 1798 w 4553"/>
                <a:gd name="T47" fmla="*/ 996 h 1824"/>
                <a:gd name="T48" fmla="*/ 1775 w 4553"/>
                <a:gd name="T49" fmla="*/ 1274 h 1824"/>
                <a:gd name="T50" fmla="*/ 1852 w 4553"/>
                <a:gd name="T51" fmla="*/ 1504 h 1824"/>
                <a:gd name="T52" fmla="*/ 2017 w 4553"/>
                <a:gd name="T53" fmla="*/ 1636 h 1824"/>
                <a:gd name="T54" fmla="*/ 2241 w 4553"/>
                <a:gd name="T55" fmla="*/ 1653 h 1824"/>
                <a:gd name="T56" fmla="*/ 2419 w 4553"/>
                <a:gd name="T57" fmla="*/ 1553 h 1824"/>
                <a:gd name="T58" fmla="*/ 2515 w 4553"/>
                <a:gd name="T59" fmla="*/ 1346 h 1824"/>
                <a:gd name="T60" fmla="*/ 2518 w 4553"/>
                <a:gd name="T61" fmla="*/ 1059 h 1824"/>
                <a:gd name="T62" fmla="*/ 2432 w 4553"/>
                <a:gd name="T63" fmla="*/ 841 h 1824"/>
                <a:gd name="T64" fmla="*/ 2261 w 4553"/>
                <a:gd name="T65" fmla="*/ 730 h 1824"/>
                <a:gd name="T66" fmla="*/ 1993 w 4553"/>
                <a:gd name="T67" fmla="*/ 1807 h 1824"/>
                <a:gd name="T68" fmla="*/ 1735 w 4553"/>
                <a:gd name="T69" fmla="*/ 1654 h 1824"/>
                <a:gd name="T70" fmla="*/ 1598 w 4553"/>
                <a:gd name="T71" fmla="*/ 1367 h 1824"/>
                <a:gd name="T72" fmla="*/ 1606 w 4553"/>
                <a:gd name="T73" fmla="*/ 993 h 1824"/>
                <a:gd name="T74" fmla="*/ 1762 w 4553"/>
                <a:gd name="T75" fmla="*/ 705 h 1824"/>
                <a:gd name="T76" fmla="*/ 2043 w 4553"/>
                <a:gd name="T77" fmla="*/ 565 h 1824"/>
                <a:gd name="T78" fmla="*/ 2374 w 4553"/>
                <a:gd name="T79" fmla="*/ 586 h 1824"/>
                <a:gd name="T80" fmla="*/ 2606 w 4553"/>
                <a:gd name="T81" fmla="*/ 765 h 1824"/>
                <a:gd name="T82" fmla="*/ 2711 w 4553"/>
                <a:gd name="T83" fmla="*/ 1077 h 1824"/>
                <a:gd name="T84" fmla="*/ 2678 w 4553"/>
                <a:gd name="T85" fmla="*/ 1446 h 1824"/>
                <a:gd name="T86" fmla="*/ 2499 w 4553"/>
                <a:gd name="T87" fmla="*/ 1708 h 1824"/>
                <a:gd name="T88" fmla="*/ 2207 w 4553"/>
                <a:gd name="T89" fmla="*/ 1822 h 1824"/>
                <a:gd name="T90" fmla="*/ 1055 w 4553"/>
                <a:gd name="T91" fmla="*/ 1788 h 1824"/>
                <a:gd name="T92" fmla="*/ 647 w 4553"/>
                <a:gd name="T93" fmla="*/ 1816 h 1824"/>
                <a:gd name="T94" fmla="*/ 268 w 4553"/>
                <a:gd name="T95" fmla="*/ 1644 h 1824"/>
                <a:gd name="T96" fmla="*/ 40 w 4553"/>
                <a:gd name="T97" fmla="*/ 1277 h 1824"/>
                <a:gd name="T98" fmla="*/ 14 w 4553"/>
                <a:gd name="T99" fmla="*/ 780 h 1824"/>
                <a:gd name="T100" fmla="*/ 208 w 4553"/>
                <a:gd name="T101" fmla="*/ 353 h 1824"/>
                <a:gd name="T102" fmla="*/ 582 w 4553"/>
                <a:gd name="T103" fmla="*/ 103 h 1824"/>
                <a:gd name="T104" fmla="*/ 993 w 4553"/>
                <a:gd name="T105" fmla="*/ 76 h 1824"/>
                <a:gd name="T106" fmla="*/ 1279 w 4553"/>
                <a:gd name="T107" fmla="*/ 159 h 1824"/>
                <a:gd name="T108" fmla="*/ 1007 w 4553"/>
                <a:gd name="T109" fmla="*/ 267 h 1824"/>
                <a:gd name="T110" fmla="*/ 656 w 4553"/>
                <a:gd name="T111" fmla="*/ 268 h 1824"/>
                <a:gd name="T112" fmla="*/ 371 w 4553"/>
                <a:gd name="T113" fmla="*/ 445 h 1824"/>
                <a:gd name="T114" fmla="*/ 214 w 4553"/>
                <a:gd name="T115" fmla="*/ 770 h 1824"/>
                <a:gd name="T116" fmla="*/ 221 w 4553"/>
                <a:gd name="T117" fmla="*/ 1176 h 1824"/>
                <a:gd name="T118" fmla="*/ 380 w 4553"/>
                <a:gd name="T119" fmla="*/ 1483 h 1824"/>
                <a:gd name="T120" fmla="*/ 665 w 4553"/>
                <a:gd name="T121" fmla="*/ 1634 h 1824"/>
                <a:gd name="T122" fmla="*/ 952 w 4553"/>
                <a:gd name="T123" fmla="*/ 1629 h 1824"/>
                <a:gd name="T124" fmla="*/ 770 w 4553"/>
                <a:gd name="T125" fmla="*/ 109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3" h="1824">
                  <a:moveTo>
                    <a:pt x="4369" y="1247"/>
                  </a:moveTo>
                  <a:lnTo>
                    <a:pt x="4369" y="1068"/>
                  </a:lnTo>
                  <a:lnTo>
                    <a:pt x="4368" y="1050"/>
                  </a:lnTo>
                  <a:lnTo>
                    <a:pt x="4367" y="1032"/>
                  </a:lnTo>
                  <a:lnTo>
                    <a:pt x="4366" y="1014"/>
                  </a:lnTo>
                  <a:lnTo>
                    <a:pt x="4363" y="997"/>
                  </a:lnTo>
                  <a:lnTo>
                    <a:pt x="4360" y="981"/>
                  </a:lnTo>
                  <a:lnTo>
                    <a:pt x="4355" y="965"/>
                  </a:lnTo>
                  <a:lnTo>
                    <a:pt x="4351" y="948"/>
                  </a:lnTo>
                  <a:lnTo>
                    <a:pt x="4345" y="932"/>
                  </a:lnTo>
                  <a:lnTo>
                    <a:pt x="4340" y="918"/>
                  </a:lnTo>
                  <a:lnTo>
                    <a:pt x="4333" y="902"/>
                  </a:lnTo>
                  <a:lnTo>
                    <a:pt x="4325" y="887"/>
                  </a:lnTo>
                  <a:lnTo>
                    <a:pt x="4317" y="873"/>
                  </a:lnTo>
                  <a:lnTo>
                    <a:pt x="4308" y="859"/>
                  </a:lnTo>
                  <a:lnTo>
                    <a:pt x="4298" y="846"/>
                  </a:lnTo>
                  <a:lnTo>
                    <a:pt x="4288" y="832"/>
                  </a:lnTo>
                  <a:lnTo>
                    <a:pt x="4277" y="820"/>
                  </a:lnTo>
                  <a:lnTo>
                    <a:pt x="4264" y="807"/>
                  </a:lnTo>
                  <a:lnTo>
                    <a:pt x="4252" y="795"/>
                  </a:lnTo>
                  <a:lnTo>
                    <a:pt x="4240" y="785"/>
                  </a:lnTo>
                  <a:lnTo>
                    <a:pt x="4227" y="775"/>
                  </a:lnTo>
                  <a:lnTo>
                    <a:pt x="4214" y="766"/>
                  </a:lnTo>
                  <a:lnTo>
                    <a:pt x="4200" y="757"/>
                  </a:lnTo>
                  <a:lnTo>
                    <a:pt x="4186" y="750"/>
                  </a:lnTo>
                  <a:lnTo>
                    <a:pt x="4172" y="743"/>
                  </a:lnTo>
                  <a:lnTo>
                    <a:pt x="4157" y="737"/>
                  </a:lnTo>
                  <a:lnTo>
                    <a:pt x="4142" y="732"/>
                  </a:lnTo>
                  <a:lnTo>
                    <a:pt x="4126" y="728"/>
                  </a:lnTo>
                  <a:lnTo>
                    <a:pt x="4110" y="724"/>
                  </a:lnTo>
                  <a:lnTo>
                    <a:pt x="4094" y="721"/>
                  </a:lnTo>
                  <a:lnTo>
                    <a:pt x="4077" y="719"/>
                  </a:lnTo>
                  <a:lnTo>
                    <a:pt x="4060" y="717"/>
                  </a:lnTo>
                  <a:lnTo>
                    <a:pt x="4043" y="717"/>
                  </a:lnTo>
                  <a:lnTo>
                    <a:pt x="4022" y="717"/>
                  </a:lnTo>
                  <a:lnTo>
                    <a:pt x="4001" y="720"/>
                  </a:lnTo>
                  <a:lnTo>
                    <a:pt x="3981" y="722"/>
                  </a:lnTo>
                  <a:lnTo>
                    <a:pt x="3962" y="725"/>
                  </a:lnTo>
                  <a:lnTo>
                    <a:pt x="3944" y="730"/>
                  </a:lnTo>
                  <a:lnTo>
                    <a:pt x="3926" y="735"/>
                  </a:lnTo>
                  <a:lnTo>
                    <a:pt x="3908" y="742"/>
                  </a:lnTo>
                  <a:lnTo>
                    <a:pt x="3891" y="750"/>
                  </a:lnTo>
                  <a:lnTo>
                    <a:pt x="3876" y="759"/>
                  </a:lnTo>
                  <a:lnTo>
                    <a:pt x="3860" y="768"/>
                  </a:lnTo>
                  <a:lnTo>
                    <a:pt x="3844" y="779"/>
                  </a:lnTo>
                  <a:lnTo>
                    <a:pt x="3829" y="791"/>
                  </a:lnTo>
                  <a:lnTo>
                    <a:pt x="3816" y="803"/>
                  </a:lnTo>
                  <a:lnTo>
                    <a:pt x="3803" y="818"/>
                  </a:lnTo>
                  <a:lnTo>
                    <a:pt x="3789" y="832"/>
                  </a:lnTo>
                  <a:lnTo>
                    <a:pt x="3777" y="848"/>
                  </a:lnTo>
                  <a:lnTo>
                    <a:pt x="3765" y="865"/>
                  </a:lnTo>
                  <a:lnTo>
                    <a:pt x="3754" y="882"/>
                  </a:lnTo>
                  <a:lnTo>
                    <a:pt x="3744" y="900"/>
                  </a:lnTo>
                  <a:lnTo>
                    <a:pt x="3734" y="919"/>
                  </a:lnTo>
                  <a:lnTo>
                    <a:pt x="3726" y="939"/>
                  </a:lnTo>
                  <a:lnTo>
                    <a:pt x="3718" y="959"/>
                  </a:lnTo>
                  <a:lnTo>
                    <a:pt x="3710" y="981"/>
                  </a:lnTo>
                  <a:lnTo>
                    <a:pt x="3704" y="1003"/>
                  </a:lnTo>
                  <a:lnTo>
                    <a:pt x="3698" y="1026"/>
                  </a:lnTo>
                  <a:lnTo>
                    <a:pt x="3694" y="1049"/>
                  </a:lnTo>
                  <a:lnTo>
                    <a:pt x="3689" y="1074"/>
                  </a:lnTo>
                  <a:lnTo>
                    <a:pt x="3686" y="1100"/>
                  </a:lnTo>
                  <a:lnTo>
                    <a:pt x="3683" y="1126"/>
                  </a:lnTo>
                  <a:lnTo>
                    <a:pt x="3681" y="1153"/>
                  </a:lnTo>
                  <a:lnTo>
                    <a:pt x="3680" y="1180"/>
                  </a:lnTo>
                  <a:lnTo>
                    <a:pt x="3680" y="1208"/>
                  </a:lnTo>
                  <a:lnTo>
                    <a:pt x="3680" y="1234"/>
                  </a:lnTo>
                  <a:lnTo>
                    <a:pt x="3681" y="1259"/>
                  </a:lnTo>
                  <a:lnTo>
                    <a:pt x="3683" y="1283"/>
                  </a:lnTo>
                  <a:lnTo>
                    <a:pt x="3686" y="1308"/>
                  </a:lnTo>
                  <a:lnTo>
                    <a:pt x="3689" y="1330"/>
                  </a:lnTo>
                  <a:lnTo>
                    <a:pt x="3694" y="1353"/>
                  </a:lnTo>
                  <a:lnTo>
                    <a:pt x="3698" y="1374"/>
                  </a:lnTo>
                  <a:lnTo>
                    <a:pt x="3704" y="1396"/>
                  </a:lnTo>
                  <a:lnTo>
                    <a:pt x="3709" y="1416"/>
                  </a:lnTo>
                  <a:lnTo>
                    <a:pt x="3716" y="1436"/>
                  </a:lnTo>
                  <a:lnTo>
                    <a:pt x="3724" y="1455"/>
                  </a:lnTo>
                  <a:lnTo>
                    <a:pt x="3732" y="1473"/>
                  </a:lnTo>
                  <a:lnTo>
                    <a:pt x="3742" y="1490"/>
                  </a:lnTo>
                  <a:lnTo>
                    <a:pt x="3751" y="1507"/>
                  </a:lnTo>
                  <a:lnTo>
                    <a:pt x="3762" y="1524"/>
                  </a:lnTo>
                  <a:lnTo>
                    <a:pt x="3773" y="1539"/>
                  </a:lnTo>
                  <a:lnTo>
                    <a:pt x="3785" y="1554"/>
                  </a:lnTo>
                  <a:lnTo>
                    <a:pt x="3797" y="1568"/>
                  </a:lnTo>
                  <a:lnTo>
                    <a:pt x="3810" y="1580"/>
                  </a:lnTo>
                  <a:lnTo>
                    <a:pt x="3823" y="1592"/>
                  </a:lnTo>
                  <a:lnTo>
                    <a:pt x="3837" y="1604"/>
                  </a:lnTo>
                  <a:lnTo>
                    <a:pt x="3852" y="1614"/>
                  </a:lnTo>
                  <a:lnTo>
                    <a:pt x="3867" y="1623"/>
                  </a:lnTo>
                  <a:lnTo>
                    <a:pt x="3881" y="1631"/>
                  </a:lnTo>
                  <a:lnTo>
                    <a:pt x="3898" y="1637"/>
                  </a:lnTo>
                  <a:lnTo>
                    <a:pt x="3914" y="1644"/>
                  </a:lnTo>
                  <a:lnTo>
                    <a:pt x="3931" y="1649"/>
                  </a:lnTo>
                  <a:lnTo>
                    <a:pt x="3947" y="1653"/>
                  </a:lnTo>
                  <a:lnTo>
                    <a:pt x="3965" y="1656"/>
                  </a:lnTo>
                  <a:lnTo>
                    <a:pt x="3985" y="1659"/>
                  </a:lnTo>
                  <a:lnTo>
                    <a:pt x="4003" y="1660"/>
                  </a:lnTo>
                  <a:lnTo>
                    <a:pt x="4022" y="1661"/>
                  </a:lnTo>
                  <a:lnTo>
                    <a:pt x="4041" y="1660"/>
                  </a:lnTo>
                  <a:lnTo>
                    <a:pt x="4060" y="1659"/>
                  </a:lnTo>
                  <a:lnTo>
                    <a:pt x="4078" y="1656"/>
                  </a:lnTo>
                  <a:lnTo>
                    <a:pt x="4096" y="1653"/>
                  </a:lnTo>
                  <a:lnTo>
                    <a:pt x="4113" y="1650"/>
                  </a:lnTo>
                  <a:lnTo>
                    <a:pt x="4130" y="1644"/>
                  </a:lnTo>
                  <a:lnTo>
                    <a:pt x="4146" y="1638"/>
                  </a:lnTo>
                  <a:lnTo>
                    <a:pt x="4162" y="1632"/>
                  </a:lnTo>
                  <a:lnTo>
                    <a:pt x="4177" y="1624"/>
                  </a:lnTo>
                  <a:lnTo>
                    <a:pt x="4192" y="1615"/>
                  </a:lnTo>
                  <a:lnTo>
                    <a:pt x="4207" y="1605"/>
                  </a:lnTo>
                  <a:lnTo>
                    <a:pt x="4221" y="1595"/>
                  </a:lnTo>
                  <a:lnTo>
                    <a:pt x="4234" y="1583"/>
                  </a:lnTo>
                  <a:lnTo>
                    <a:pt x="4248" y="1571"/>
                  </a:lnTo>
                  <a:lnTo>
                    <a:pt x="4260" y="1557"/>
                  </a:lnTo>
                  <a:lnTo>
                    <a:pt x="4272" y="1543"/>
                  </a:lnTo>
                  <a:lnTo>
                    <a:pt x="4285" y="1528"/>
                  </a:lnTo>
                  <a:lnTo>
                    <a:pt x="4295" y="1514"/>
                  </a:lnTo>
                  <a:lnTo>
                    <a:pt x="4305" y="1497"/>
                  </a:lnTo>
                  <a:lnTo>
                    <a:pt x="4315" y="1481"/>
                  </a:lnTo>
                  <a:lnTo>
                    <a:pt x="4323" y="1464"/>
                  </a:lnTo>
                  <a:lnTo>
                    <a:pt x="4331" y="1446"/>
                  </a:lnTo>
                  <a:lnTo>
                    <a:pt x="4339" y="1429"/>
                  </a:lnTo>
                  <a:lnTo>
                    <a:pt x="4344" y="1410"/>
                  </a:lnTo>
                  <a:lnTo>
                    <a:pt x="4350" y="1392"/>
                  </a:lnTo>
                  <a:lnTo>
                    <a:pt x="4355" y="1373"/>
                  </a:lnTo>
                  <a:lnTo>
                    <a:pt x="4359" y="1353"/>
                  </a:lnTo>
                  <a:lnTo>
                    <a:pt x="4362" y="1333"/>
                  </a:lnTo>
                  <a:lnTo>
                    <a:pt x="4366" y="1312"/>
                  </a:lnTo>
                  <a:lnTo>
                    <a:pt x="4367" y="1291"/>
                  </a:lnTo>
                  <a:lnTo>
                    <a:pt x="4368" y="1270"/>
                  </a:lnTo>
                  <a:lnTo>
                    <a:pt x="4369" y="1247"/>
                  </a:lnTo>
                  <a:close/>
                  <a:moveTo>
                    <a:pt x="4553" y="1796"/>
                  </a:moveTo>
                  <a:lnTo>
                    <a:pt x="4369" y="1796"/>
                  </a:lnTo>
                  <a:lnTo>
                    <a:pt x="4369" y="1589"/>
                  </a:lnTo>
                  <a:lnTo>
                    <a:pt x="4364" y="1589"/>
                  </a:lnTo>
                  <a:lnTo>
                    <a:pt x="4348" y="1618"/>
                  </a:lnTo>
                  <a:lnTo>
                    <a:pt x="4330" y="1644"/>
                  </a:lnTo>
                  <a:lnTo>
                    <a:pt x="4312" y="1669"/>
                  </a:lnTo>
                  <a:lnTo>
                    <a:pt x="4291" y="1692"/>
                  </a:lnTo>
                  <a:lnTo>
                    <a:pt x="4270" y="1713"/>
                  </a:lnTo>
                  <a:lnTo>
                    <a:pt x="4249" y="1733"/>
                  </a:lnTo>
                  <a:lnTo>
                    <a:pt x="4225" y="1750"/>
                  </a:lnTo>
                  <a:lnTo>
                    <a:pt x="4201" y="1766"/>
                  </a:lnTo>
                  <a:lnTo>
                    <a:pt x="4176" y="1779"/>
                  </a:lnTo>
                  <a:lnTo>
                    <a:pt x="4150" y="1791"/>
                  </a:lnTo>
                  <a:lnTo>
                    <a:pt x="4122" y="1802"/>
                  </a:lnTo>
                  <a:lnTo>
                    <a:pt x="4094" y="1809"/>
                  </a:lnTo>
                  <a:lnTo>
                    <a:pt x="4063" y="1816"/>
                  </a:lnTo>
                  <a:lnTo>
                    <a:pt x="4033" y="1821"/>
                  </a:lnTo>
                  <a:lnTo>
                    <a:pt x="4001" y="1823"/>
                  </a:lnTo>
                  <a:lnTo>
                    <a:pt x="3968" y="1824"/>
                  </a:lnTo>
                  <a:lnTo>
                    <a:pt x="3941" y="1823"/>
                  </a:lnTo>
                  <a:lnTo>
                    <a:pt x="3915" y="1822"/>
                  </a:lnTo>
                  <a:lnTo>
                    <a:pt x="3890" y="1818"/>
                  </a:lnTo>
                  <a:lnTo>
                    <a:pt x="3865" y="1814"/>
                  </a:lnTo>
                  <a:lnTo>
                    <a:pt x="3841" y="1808"/>
                  </a:lnTo>
                  <a:lnTo>
                    <a:pt x="3817" y="1802"/>
                  </a:lnTo>
                  <a:lnTo>
                    <a:pt x="3795" y="1793"/>
                  </a:lnTo>
                  <a:lnTo>
                    <a:pt x="3773" y="1784"/>
                  </a:lnTo>
                  <a:lnTo>
                    <a:pt x="3752" y="1772"/>
                  </a:lnTo>
                  <a:lnTo>
                    <a:pt x="3731" y="1760"/>
                  </a:lnTo>
                  <a:lnTo>
                    <a:pt x="3710" y="1748"/>
                  </a:lnTo>
                  <a:lnTo>
                    <a:pt x="3691" y="1733"/>
                  </a:lnTo>
                  <a:lnTo>
                    <a:pt x="3673" y="1716"/>
                  </a:lnTo>
                  <a:lnTo>
                    <a:pt x="3655" y="1699"/>
                  </a:lnTo>
                  <a:lnTo>
                    <a:pt x="3637" y="1681"/>
                  </a:lnTo>
                  <a:lnTo>
                    <a:pt x="3622" y="1661"/>
                  </a:lnTo>
                  <a:lnTo>
                    <a:pt x="3606" y="1641"/>
                  </a:lnTo>
                  <a:lnTo>
                    <a:pt x="3590" y="1618"/>
                  </a:lnTo>
                  <a:lnTo>
                    <a:pt x="3577" y="1596"/>
                  </a:lnTo>
                  <a:lnTo>
                    <a:pt x="3564" y="1572"/>
                  </a:lnTo>
                  <a:lnTo>
                    <a:pt x="3553" y="1547"/>
                  </a:lnTo>
                  <a:lnTo>
                    <a:pt x="3542" y="1523"/>
                  </a:lnTo>
                  <a:lnTo>
                    <a:pt x="3532" y="1496"/>
                  </a:lnTo>
                  <a:lnTo>
                    <a:pt x="3524" y="1469"/>
                  </a:lnTo>
                  <a:lnTo>
                    <a:pt x="3516" y="1441"/>
                  </a:lnTo>
                  <a:lnTo>
                    <a:pt x="3509" y="1411"/>
                  </a:lnTo>
                  <a:lnTo>
                    <a:pt x="3504" y="1381"/>
                  </a:lnTo>
                  <a:lnTo>
                    <a:pt x="3499" y="1351"/>
                  </a:lnTo>
                  <a:lnTo>
                    <a:pt x="3496" y="1319"/>
                  </a:lnTo>
                  <a:lnTo>
                    <a:pt x="3493" y="1285"/>
                  </a:lnTo>
                  <a:lnTo>
                    <a:pt x="3491" y="1252"/>
                  </a:lnTo>
                  <a:lnTo>
                    <a:pt x="3491" y="1218"/>
                  </a:lnTo>
                  <a:lnTo>
                    <a:pt x="3491" y="1181"/>
                  </a:lnTo>
                  <a:lnTo>
                    <a:pt x="3493" y="1144"/>
                  </a:lnTo>
                  <a:lnTo>
                    <a:pt x="3496" y="1109"/>
                  </a:lnTo>
                  <a:lnTo>
                    <a:pt x="3500" y="1074"/>
                  </a:lnTo>
                  <a:lnTo>
                    <a:pt x="3505" y="1041"/>
                  </a:lnTo>
                  <a:lnTo>
                    <a:pt x="3511" y="1009"/>
                  </a:lnTo>
                  <a:lnTo>
                    <a:pt x="3518" y="977"/>
                  </a:lnTo>
                  <a:lnTo>
                    <a:pt x="3527" y="947"/>
                  </a:lnTo>
                  <a:lnTo>
                    <a:pt x="3536" y="916"/>
                  </a:lnTo>
                  <a:lnTo>
                    <a:pt x="3547" y="888"/>
                  </a:lnTo>
                  <a:lnTo>
                    <a:pt x="3559" y="860"/>
                  </a:lnTo>
                  <a:lnTo>
                    <a:pt x="3572" y="833"/>
                  </a:lnTo>
                  <a:lnTo>
                    <a:pt x="3586" y="807"/>
                  </a:lnTo>
                  <a:lnTo>
                    <a:pt x="3601" y="783"/>
                  </a:lnTo>
                  <a:lnTo>
                    <a:pt x="3617" y="758"/>
                  </a:lnTo>
                  <a:lnTo>
                    <a:pt x="3635" y="735"/>
                  </a:lnTo>
                  <a:lnTo>
                    <a:pt x="3653" y="713"/>
                  </a:lnTo>
                  <a:lnTo>
                    <a:pt x="3672" y="693"/>
                  </a:lnTo>
                  <a:lnTo>
                    <a:pt x="3692" y="674"/>
                  </a:lnTo>
                  <a:lnTo>
                    <a:pt x="3713" y="656"/>
                  </a:lnTo>
                  <a:lnTo>
                    <a:pt x="3734" y="640"/>
                  </a:lnTo>
                  <a:lnTo>
                    <a:pt x="3756" y="625"/>
                  </a:lnTo>
                  <a:lnTo>
                    <a:pt x="3779" y="612"/>
                  </a:lnTo>
                  <a:lnTo>
                    <a:pt x="3803" y="599"/>
                  </a:lnTo>
                  <a:lnTo>
                    <a:pt x="3827" y="589"/>
                  </a:lnTo>
                  <a:lnTo>
                    <a:pt x="3852" y="579"/>
                  </a:lnTo>
                  <a:lnTo>
                    <a:pt x="3878" y="571"/>
                  </a:lnTo>
                  <a:lnTo>
                    <a:pt x="3905" y="566"/>
                  </a:lnTo>
                  <a:lnTo>
                    <a:pt x="3932" y="560"/>
                  </a:lnTo>
                  <a:lnTo>
                    <a:pt x="3960" y="557"/>
                  </a:lnTo>
                  <a:lnTo>
                    <a:pt x="3989" y="554"/>
                  </a:lnTo>
                  <a:lnTo>
                    <a:pt x="4018" y="554"/>
                  </a:lnTo>
                  <a:lnTo>
                    <a:pt x="4048" y="554"/>
                  </a:lnTo>
                  <a:lnTo>
                    <a:pt x="4076" y="557"/>
                  </a:lnTo>
                  <a:lnTo>
                    <a:pt x="4103" y="561"/>
                  </a:lnTo>
                  <a:lnTo>
                    <a:pt x="4130" y="567"/>
                  </a:lnTo>
                  <a:lnTo>
                    <a:pt x="4154" y="574"/>
                  </a:lnTo>
                  <a:lnTo>
                    <a:pt x="4179" y="581"/>
                  </a:lnTo>
                  <a:lnTo>
                    <a:pt x="4201" y="592"/>
                  </a:lnTo>
                  <a:lnTo>
                    <a:pt x="4224" y="603"/>
                  </a:lnTo>
                  <a:lnTo>
                    <a:pt x="4245" y="616"/>
                  </a:lnTo>
                  <a:lnTo>
                    <a:pt x="4264" y="631"/>
                  </a:lnTo>
                  <a:lnTo>
                    <a:pt x="4283" y="647"/>
                  </a:lnTo>
                  <a:lnTo>
                    <a:pt x="4303" y="665"/>
                  </a:lnTo>
                  <a:lnTo>
                    <a:pt x="4319" y="684"/>
                  </a:lnTo>
                  <a:lnTo>
                    <a:pt x="4335" y="705"/>
                  </a:lnTo>
                  <a:lnTo>
                    <a:pt x="4350" y="726"/>
                  </a:lnTo>
                  <a:lnTo>
                    <a:pt x="4364" y="751"/>
                  </a:lnTo>
                  <a:lnTo>
                    <a:pt x="4369" y="751"/>
                  </a:lnTo>
                  <a:lnTo>
                    <a:pt x="4369" y="0"/>
                  </a:lnTo>
                  <a:lnTo>
                    <a:pt x="4553" y="0"/>
                  </a:lnTo>
                  <a:lnTo>
                    <a:pt x="4553" y="1796"/>
                  </a:lnTo>
                  <a:close/>
                  <a:moveTo>
                    <a:pt x="3197" y="1796"/>
                  </a:moveTo>
                  <a:lnTo>
                    <a:pt x="3011" y="1796"/>
                  </a:lnTo>
                  <a:lnTo>
                    <a:pt x="3011" y="0"/>
                  </a:lnTo>
                  <a:lnTo>
                    <a:pt x="3197" y="0"/>
                  </a:lnTo>
                  <a:lnTo>
                    <a:pt x="3197" y="1796"/>
                  </a:lnTo>
                  <a:close/>
                  <a:moveTo>
                    <a:pt x="2156" y="717"/>
                  </a:moveTo>
                  <a:lnTo>
                    <a:pt x="2135" y="717"/>
                  </a:lnTo>
                  <a:lnTo>
                    <a:pt x="2114" y="720"/>
                  </a:lnTo>
                  <a:lnTo>
                    <a:pt x="2092" y="722"/>
                  </a:lnTo>
                  <a:lnTo>
                    <a:pt x="2072" y="725"/>
                  </a:lnTo>
                  <a:lnTo>
                    <a:pt x="2053" y="730"/>
                  </a:lnTo>
                  <a:lnTo>
                    <a:pt x="2034" y="735"/>
                  </a:lnTo>
                  <a:lnTo>
                    <a:pt x="2016" y="742"/>
                  </a:lnTo>
                  <a:lnTo>
                    <a:pt x="1998" y="749"/>
                  </a:lnTo>
                  <a:lnTo>
                    <a:pt x="1980" y="758"/>
                  </a:lnTo>
                  <a:lnTo>
                    <a:pt x="1964" y="767"/>
                  </a:lnTo>
                  <a:lnTo>
                    <a:pt x="1947" y="778"/>
                  </a:lnTo>
                  <a:lnTo>
                    <a:pt x="1931" y="789"/>
                  </a:lnTo>
                  <a:lnTo>
                    <a:pt x="1917" y="802"/>
                  </a:lnTo>
                  <a:lnTo>
                    <a:pt x="1902" y="815"/>
                  </a:lnTo>
                  <a:lnTo>
                    <a:pt x="1889" y="830"/>
                  </a:lnTo>
                  <a:lnTo>
                    <a:pt x="1875" y="845"/>
                  </a:lnTo>
                  <a:lnTo>
                    <a:pt x="1863" y="861"/>
                  </a:lnTo>
                  <a:lnTo>
                    <a:pt x="1851" y="878"/>
                  </a:lnTo>
                  <a:lnTo>
                    <a:pt x="1840" y="896"/>
                  </a:lnTo>
                  <a:lnTo>
                    <a:pt x="1830" y="914"/>
                  </a:lnTo>
                  <a:lnTo>
                    <a:pt x="1820" y="933"/>
                  </a:lnTo>
                  <a:lnTo>
                    <a:pt x="1812" y="954"/>
                  </a:lnTo>
                  <a:lnTo>
                    <a:pt x="1805" y="975"/>
                  </a:lnTo>
                  <a:lnTo>
                    <a:pt x="1798" y="996"/>
                  </a:lnTo>
                  <a:lnTo>
                    <a:pt x="1791" y="1019"/>
                  </a:lnTo>
                  <a:lnTo>
                    <a:pt x="1787" y="1041"/>
                  </a:lnTo>
                  <a:lnTo>
                    <a:pt x="1782" y="1066"/>
                  </a:lnTo>
                  <a:lnTo>
                    <a:pt x="1779" y="1090"/>
                  </a:lnTo>
                  <a:lnTo>
                    <a:pt x="1775" y="1116"/>
                  </a:lnTo>
                  <a:lnTo>
                    <a:pt x="1773" y="1141"/>
                  </a:lnTo>
                  <a:lnTo>
                    <a:pt x="1772" y="1168"/>
                  </a:lnTo>
                  <a:lnTo>
                    <a:pt x="1772" y="1197"/>
                  </a:lnTo>
                  <a:lnTo>
                    <a:pt x="1772" y="1222"/>
                  </a:lnTo>
                  <a:lnTo>
                    <a:pt x="1773" y="1248"/>
                  </a:lnTo>
                  <a:lnTo>
                    <a:pt x="1775" y="1274"/>
                  </a:lnTo>
                  <a:lnTo>
                    <a:pt x="1779" y="1299"/>
                  </a:lnTo>
                  <a:lnTo>
                    <a:pt x="1782" y="1322"/>
                  </a:lnTo>
                  <a:lnTo>
                    <a:pt x="1787" y="1345"/>
                  </a:lnTo>
                  <a:lnTo>
                    <a:pt x="1792" y="1367"/>
                  </a:lnTo>
                  <a:lnTo>
                    <a:pt x="1798" y="1389"/>
                  </a:lnTo>
                  <a:lnTo>
                    <a:pt x="1805" y="1410"/>
                  </a:lnTo>
                  <a:lnTo>
                    <a:pt x="1812" y="1430"/>
                  </a:lnTo>
                  <a:lnTo>
                    <a:pt x="1821" y="1450"/>
                  </a:lnTo>
                  <a:lnTo>
                    <a:pt x="1830" y="1469"/>
                  </a:lnTo>
                  <a:lnTo>
                    <a:pt x="1840" y="1487"/>
                  </a:lnTo>
                  <a:lnTo>
                    <a:pt x="1852" y="1504"/>
                  </a:lnTo>
                  <a:lnTo>
                    <a:pt x="1864" y="1520"/>
                  </a:lnTo>
                  <a:lnTo>
                    <a:pt x="1876" y="1536"/>
                  </a:lnTo>
                  <a:lnTo>
                    <a:pt x="1890" y="1551"/>
                  </a:lnTo>
                  <a:lnTo>
                    <a:pt x="1903" y="1565"/>
                  </a:lnTo>
                  <a:lnTo>
                    <a:pt x="1918" y="1579"/>
                  </a:lnTo>
                  <a:lnTo>
                    <a:pt x="1934" y="1590"/>
                  </a:lnTo>
                  <a:lnTo>
                    <a:pt x="1949" y="1601"/>
                  </a:lnTo>
                  <a:lnTo>
                    <a:pt x="1965" y="1611"/>
                  </a:lnTo>
                  <a:lnTo>
                    <a:pt x="1982" y="1622"/>
                  </a:lnTo>
                  <a:lnTo>
                    <a:pt x="1999" y="1629"/>
                  </a:lnTo>
                  <a:lnTo>
                    <a:pt x="2017" y="1636"/>
                  </a:lnTo>
                  <a:lnTo>
                    <a:pt x="2035" y="1643"/>
                  </a:lnTo>
                  <a:lnTo>
                    <a:pt x="2054" y="1649"/>
                  </a:lnTo>
                  <a:lnTo>
                    <a:pt x="2073" y="1653"/>
                  </a:lnTo>
                  <a:lnTo>
                    <a:pt x="2093" y="1656"/>
                  </a:lnTo>
                  <a:lnTo>
                    <a:pt x="2114" y="1659"/>
                  </a:lnTo>
                  <a:lnTo>
                    <a:pt x="2135" y="1660"/>
                  </a:lnTo>
                  <a:lnTo>
                    <a:pt x="2156" y="1661"/>
                  </a:lnTo>
                  <a:lnTo>
                    <a:pt x="2179" y="1660"/>
                  </a:lnTo>
                  <a:lnTo>
                    <a:pt x="2200" y="1659"/>
                  </a:lnTo>
                  <a:lnTo>
                    <a:pt x="2220" y="1656"/>
                  </a:lnTo>
                  <a:lnTo>
                    <a:pt x="2241" y="1653"/>
                  </a:lnTo>
                  <a:lnTo>
                    <a:pt x="2261" y="1649"/>
                  </a:lnTo>
                  <a:lnTo>
                    <a:pt x="2279" y="1643"/>
                  </a:lnTo>
                  <a:lnTo>
                    <a:pt x="2298" y="1637"/>
                  </a:lnTo>
                  <a:lnTo>
                    <a:pt x="2315" y="1631"/>
                  </a:lnTo>
                  <a:lnTo>
                    <a:pt x="2332" y="1622"/>
                  </a:lnTo>
                  <a:lnTo>
                    <a:pt x="2348" y="1613"/>
                  </a:lnTo>
                  <a:lnTo>
                    <a:pt x="2364" y="1602"/>
                  </a:lnTo>
                  <a:lnTo>
                    <a:pt x="2379" y="1592"/>
                  </a:lnTo>
                  <a:lnTo>
                    <a:pt x="2393" y="1580"/>
                  </a:lnTo>
                  <a:lnTo>
                    <a:pt x="2407" y="1568"/>
                  </a:lnTo>
                  <a:lnTo>
                    <a:pt x="2419" y="1553"/>
                  </a:lnTo>
                  <a:lnTo>
                    <a:pt x="2432" y="1538"/>
                  </a:lnTo>
                  <a:lnTo>
                    <a:pt x="2444" y="1523"/>
                  </a:lnTo>
                  <a:lnTo>
                    <a:pt x="2454" y="1507"/>
                  </a:lnTo>
                  <a:lnTo>
                    <a:pt x="2464" y="1489"/>
                  </a:lnTo>
                  <a:lnTo>
                    <a:pt x="2474" y="1471"/>
                  </a:lnTo>
                  <a:lnTo>
                    <a:pt x="2482" y="1452"/>
                  </a:lnTo>
                  <a:lnTo>
                    <a:pt x="2490" y="1433"/>
                  </a:lnTo>
                  <a:lnTo>
                    <a:pt x="2498" y="1412"/>
                  </a:lnTo>
                  <a:lnTo>
                    <a:pt x="2503" y="1391"/>
                  </a:lnTo>
                  <a:lnTo>
                    <a:pt x="2509" y="1369"/>
                  </a:lnTo>
                  <a:lnTo>
                    <a:pt x="2515" y="1346"/>
                  </a:lnTo>
                  <a:lnTo>
                    <a:pt x="2518" y="1322"/>
                  </a:lnTo>
                  <a:lnTo>
                    <a:pt x="2521" y="1298"/>
                  </a:lnTo>
                  <a:lnTo>
                    <a:pt x="2525" y="1272"/>
                  </a:lnTo>
                  <a:lnTo>
                    <a:pt x="2526" y="1246"/>
                  </a:lnTo>
                  <a:lnTo>
                    <a:pt x="2527" y="1219"/>
                  </a:lnTo>
                  <a:lnTo>
                    <a:pt x="2528" y="1192"/>
                  </a:lnTo>
                  <a:lnTo>
                    <a:pt x="2527" y="1164"/>
                  </a:lnTo>
                  <a:lnTo>
                    <a:pt x="2526" y="1136"/>
                  </a:lnTo>
                  <a:lnTo>
                    <a:pt x="2525" y="1110"/>
                  </a:lnTo>
                  <a:lnTo>
                    <a:pt x="2521" y="1084"/>
                  </a:lnTo>
                  <a:lnTo>
                    <a:pt x="2518" y="1059"/>
                  </a:lnTo>
                  <a:lnTo>
                    <a:pt x="2515" y="1036"/>
                  </a:lnTo>
                  <a:lnTo>
                    <a:pt x="2509" y="1012"/>
                  </a:lnTo>
                  <a:lnTo>
                    <a:pt x="2503" y="990"/>
                  </a:lnTo>
                  <a:lnTo>
                    <a:pt x="2498" y="968"/>
                  </a:lnTo>
                  <a:lnTo>
                    <a:pt x="2490" y="948"/>
                  </a:lnTo>
                  <a:lnTo>
                    <a:pt x="2482" y="928"/>
                  </a:lnTo>
                  <a:lnTo>
                    <a:pt x="2474" y="909"/>
                  </a:lnTo>
                  <a:lnTo>
                    <a:pt x="2464" y="891"/>
                  </a:lnTo>
                  <a:lnTo>
                    <a:pt x="2454" y="874"/>
                  </a:lnTo>
                  <a:lnTo>
                    <a:pt x="2444" y="857"/>
                  </a:lnTo>
                  <a:lnTo>
                    <a:pt x="2432" y="841"/>
                  </a:lnTo>
                  <a:lnTo>
                    <a:pt x="2419" y="825"/>
                  </a:lnTo>
                  <a:lnTo>
                    <a:pt x="2407" y="812"/>
                  </a:lnTo>
                  <a:lnTo>
                    <a:pt x="2393" y="798"/>
                  </a:lnTo>
                  <a:lnTo>
                    <a:pt x="2379" y="787"/>
                  </a:lnTo>
                  <a:lnTo>
                    <a:pt x="2364" y="776"/>
                  </a:lnTo>
                  <a:lnTo>
                    <a:pt x="2348" y="766"/>
                  </a:lnTo>
                  <a:lnTo>
                    <a:pt x="2332" y="757"/>
                  </a:lnTo>
                  <a:lnTo>
                    <a:pt x="2315" y="748"/>
                  </a:lnTo>
                  <a:lnTo>
                    <a:pt x="2298" y="741"/>
                  </a:lnTo>
                  <a:lnTo>
                    <a:pt x="2279" y="734"/>
                  </a:lnTo>
                  <a:lnTo>
                    <a:pt x="2261" y="730"/>
                  </a:lnTo>
                  <a:lnTo>
                    <a:pt x="2241" y="725"/>
                  </a:lnTo>
                  <a:lnTo>
                    <a:pt x="2220" y="722"/>
                  </a:lnTo>
                  <a:lnTo>
                    <a:pt x="2200" y="720"/>
                  </a:lnTo>
                  <a:lnTo>
                    <a:pt x="2179" y="717"/>
                  </a:lnTo>
                  <a:lnTo>
                    <a:pt x="2156" y="717"/>
                  </a:lnTo>
                  <a:close/>
                  <a:moveTo>
                    <a:pt x="2143" y="1824"/>
                  </a:moveTo>
                  <a:lnTo>
                    <a:pt x="2111" y="1823"/>
                  </a:lnTo>
                  <a:lnTo>
                    <a:pt x="2081" y="1822"/>
                  </a:lnTo>
                  <a:lnTo>
                    <a:pt x="2051" y="1818"/>
                  </a:lnTo>
                  <a:lnTo>
                    <a:pt x="2021" y="1814"/>
                  </a:lnTo>
                  <a:lnTo>
                    <a:pt x="1993" y="1807"/>
                  </a:lnTo>
                  <a:lnTo>
                    <a:pt x="1966" y="1800"/>
                  </a:lnTo>
                  <a:lnTo>
                    <a:pt x="1939" y="1791"/>
                  </a:lnTo>
                  <a:lnTo>
                    <a:pt x="1914" y="1781"/>
                  </a:lnTo>
                  <a:lnTo>
                    <a:pt x="1889" y="1770"/>
                  </a:lnTo>
                  <a:lnTo>
                    <a:pt x="1864" y="1758"/>
                  </a:lnTo>
                  <a:lnTo>
                    <a:pt x="1840" y="1744"/>
                  </a:lnTo>
                  <a:lnTo>
                    <a:pt x="1818" y="1728"/>
                  </a:lnTo>
                  <a:lnTo>
                    <a:pt x="1796" y="1712"/>
                  </a:lnTo>
                  <a:lnTo>
                    <a:pt x="1775" y="1694"/>
                  </a:lnTo>
                  <a:lnTo>
                    <a:pt x="1755" y="1674"/>
                  </a:lnTo>
                  <a:lnTo>
                    <a:pt x="1735" y="1654"/>
                  </a:lnTo>
                  <a:lnTo>
                    <a:pt x="1717" y="1633"/>
                  </a:lnTo>
                  <a:lnTo>
                    <a:pt x="1700" y="1610"/>
                  </a:lnTo>
                  <a:lnTo>
                    <a:pt x="1683" y="1587"/>
                  </a:lnTo>
                  <a:lnTo>
                    <a:pt x="1669" y="1562"/>
                  </a:lnTo>
                  <a:lnTo>
                    <a:pt x="1655" y="1537"/>
                  </a:lnTo>
                  <a:lnTo>
                    <a:pt x="1643" y="1511"/>
                  </a:lnTo>
                  <a:lnTo>
                    <a:pt x="1631" y="1484"/>
                  </a:lnTo>
                  <a:lnTo>
                    <a:pt x="1621" y="1456"/>
                  </a:lnTo>
                  <a:lnTo>
                    <a:pt x="1612" y="1428"/>
                  </a:lnTo>
                  <a:lnTo>
                    <a:pt x="1604" y="1398"/>
                  </a:lnTo>
                  <a:lnTo>
                    <a:pt x="1598" y="1367"/>
                  </a:lnTo>
                  <a:lnTo>
                    <a:pt x="1592" y="1337"/>
                  </a:lnTo>
                  <a:lnTo>
                    <a:pt x="1588" y="1304"/>
                  </a:lnTo>
                  <a:lnTo>
                    <a:pt x="1585" y="1272"/>
                  </a:lnTo>
                  <a:lnTo>
                    <a:pt x="1583" y="1238"/>
                  </a:lnTo>
                  <a:lnTo>
                    <a:pt x="1583" y="1203"/>
                  </a:lnTo>
                  <a:lnTo>
                    <a:pt x="1583" y="1165"/>
                  </a:lnTo>
                  <a:lnTo>
                    <a:pt x="1585" y="1129"/>
                  </a:lnTo>
                  <a:lnTo>
                    <a:pt x="1589" y="1093"/>
                  </a:lnTo>
                  <a:lnTo>
                    <a:pt x="1593" y="1058"/>
                  </a:lnTo>
                  <a:lnTo>
                    <a:pt x="1598" y="1026"/>
                  </a:lnTo>
                  <a:lnTo>
                    <a:pt x="1606" y="993"/>
                  </a:lnTo>
                  <a:lnTo>
                    <a:pt x="1613" y="961"/>
                  </a:lnTo>
                  <a:lnTo>
                    <a:pt x="1622" y="931"/>
                  </a:lnTo>
                  <a:lnTo>
                    <a:pt x="1633" y="902"/>
                  </a:lnTo>
                  <a:lnTo>
                    <a:pt x="1645" y="874"/>
                  </a:lnTo>
                  <a:lnTo>
                    <a:pt x="1657" y="846"/>
                  </a:lnTo>
                  <a:lnTo>
                    <a:pt x="1672" y="820"/>
                  </a:lnTo>
                  <a:lnTo>
                    <a:pt x="1688" y="795"/>
                  </a:lnTo>
                  <a:lnTo>
                    <a:pt x="1704" y="770"/>
                  </a:lnTo>
                  <a:lnTo>
                    <a:pt x="1722" y="748"/>
                  </a:lnTo>
                  <a:lnTo>
                    <a:pt x="1742" y="725"/>
                  </a:lnTo>
                  <a:lnTo>
                    <a:pt x="1762" y="705"/>
                  </a:lnTo>
                  <a:lnTo>
                    <a:pt x="1783" y="685"/>
                  </a:lnTo>
                  <a:lnTo>
                    <a:pt x="1805" y="667"/>
                  </a:lnTo>
                  <a:lnTo>
                    <a:pt x="1828" y="650"/>
                  </a:lnTo>
                  <a:lnTo>
                    <a:pt x="1852" y="635"/>
                  </a:lnTo>
                  <a:lnTo>
                    <a:pt x="1876" y="621"/>
                  </a:lnTo>
                  <a:lnTo>
                    <a:pt x="1901" y="608"/>
                  </a:lnTo>
                  <a:lnTo>
                    <a:pt x="1928" y="597"/>
                  </a:lnTo>
                  <a:lnTo>
                    <a:pt x="1955" y="587"/>
                  </a:lnTo>
                  <a:lnTo>
                    <a:pt x="1983" y="578"/>
                  </a:lnTo>
                  <a:lnTo>
                    <a:pt x="2012" y="571"/>
                  </a:lnTo>
                  <a:lnTo>
                    <a:pt x="2043" y="565"/>
                  </a:lnTo>
                  <a:lnTo>
                    <a:pt x="2073" y="560"/>
                  </a:lnTo>
                  <a:lnTo>
                    <a:pt x="2105" y="557"/>
                  </a:lnTo>
                  <a:lnTo>
                    <a:pt x="2137" y="554"/>
                  </a:lnTo>
                  <a:lnTo>
                    <a:pt x="2171" y="554"/>
                  </a:lnTo>
                  <a:lnTo>
                    <a:pt x="2202" y="554"/>
                  </a:lnTo>
                  <a:lnTo>
                    <a:pt x="2233" y="557"/>
                  </a:lnTo>
                  <a:lnTo>
                    <a:pt x="2263" y="560"/>
                  </a:lnTo>
                  <a:lnTo>
                    <a:pt x="2292" y="565"/>
                  </a:lnTo>
                  <a:lnTo>
                    <a:pt x="2320" y="570"/>
                  </a:lnTo>
                  <a:lnTo>
                    <a:pt x="2347" y="578"/>
                  </a:lnTo>
                  <a:lnTo>
                    <a:pt x="2374" y="586"/>
                  </a:lnTo>
                  <a:lnTo>
                    <a:pt x="2400" y="596"/>
                  </a:lnTo>
                  <a:lnTo>
                    <a:pt x="2425" y="607"/>
                  </a:lnTo>
                  <a:lnTo>
                    <a:pt x="2448" y="620"/>
                  </a:lnTo>
                  <a:lnTo>
                    <a:pt x="2471" y="633"/>
                  </a:lnTo>
                  <a:lnTo>
                    <a:pt x="2493" y="648"/>
                  </a:lnTo>
                  <a:lnTo>
                    <a:pt x="2515" y="665"/>
                  </a:lnTo>
                  <a:lnTo>
                    <a:pt x="2535" y="681"/>
                  </a:lnTo>
                  <a:lnTo>
                    <a:pt x="2554" y="701"/>
                  </a:lnTo>
                  <a:lnTo>
                    <a:pt x="2572" y="721"/>
                  </a:lnTo>
                  <a:lnTo>
                    <a:pt x="2590" y="742"/>
                  </a:lnTo>
                  <a:lnTo>
                    <a:pt x="2606" y="765"/>
                  </a:lnTo>
                  <a:lnTo>
                    <a:pt x="2621" y="788"/>
                  </a:lnTo>
                  <a:lnTo>
                    <a:pt x="2636" y="813"/>
                  </a:lnTo>
                  <a:lnTo>
                    <a:pt x="2648" y="838"/>
                  </a:lnTo>
                  <a:lnTo>
                    <a:pt x="2661" y="865"/>
                  </a:lnTo>
                  <a:lnTo>
                    <a:pt x="2671" y="892"/>
                  </a:lnTo>
                  <a:lnTo>
                    <a:pt x="2681" y="920"/>
                  </a:lnTo>
                  <a:lnTo>
                    <a:pt x="2689" y="950"/>
                  </a:lnTo>
                  <a:lnTo>
                    <a:pt x="2697" y="981"/>
                  </a:lnTo>
                  <a:lnTo>
                    <a:pt x="2702" y="1012"/>
                  </a:lnTo>
                  <a:lnTo>
                    <a:pt x="2708" y="1045"/>
                  </a:lnTo>
                  <a:lnTo>
                    <a:pt x="2711" y="1077"/>
                  </a:lnTo>
                  <a:lnTo>
                    <a:pt x="2715" y="1112"/>
                  </a:lnTo>
                  <a:lnTo>
                    <a:pt x="2716" y="1148"/>
                  </a:lnTo>
                  <a:lnTo>
                    <a:pt x="2717" y="1184"/>
                  </a:lnTo>
                  <a:lnTo>
                    <a:pt x="2716" y="1220"/>
                  </a:lnTo>
                  <a:lnTo>
                    <a:pt x="2715" y="1255"/>
                  </a:lnTo>
                  <a:lnTo>
                    <a:pt x="2711" y="1289"/>
                  </a:lnTo>
                  <a:lnTo>
                    <a:pt x="2707" y="1322"/>
                  </a:lnTo>
                  <a:lnTo>
                    <a:pt x="2701" y="1354"/>
                  </a:lnTo>
                  <a:lnTo>
                    <a:pt x="2695" y="1385"/>
                  </a:lnTo>
                  <a:lnTo>
                    <a:pt x="2687" y="1416"/>
                  </a:lnTo>
                  <a:lnTo>
                    <a:pt x="2678" y="1446"/>
                  </a:lnTo>
                  <a:lnTo>
                    <a:pt x="2668" y="1474"/>
                  </a:lnTo>
                  <a:lnTo>
                    <a:pt x="2656" y="1502"/>
                  </a:lnTo>
                  <a:lnTo>
                    <a:pt x="2643" y="1529"/>
                  </a:lnTo>
                  <a:lnTo>
                    <a:pt x="2629" y="1555"/>
                  </a:lnTo>
                  <a:lnTo>
                    <a:pt x="2614" y="1580"/>
                  </a:lnTo>
                  <a:lnTo>
                    <a:pt x="2598" y="1604"/>
                  </a:lnTo>
                  <a:lnTo>
                    <a:pt x="2580" y="1627"/>
                  </a:lnTo>
                  <a:lnTo>
                    <a:pt x="2561" y="1650"/>
                  </a:lnTo>
                  <a:lnTo>
                    <a:pt x="2542" y="1670"/>
                  </a:lnTo>
                  <a:lnTo>
                    <a:pt x="2520" y="1690"/>
                  </a:lnTo>
                  <a:lnTo>
                    <a:pt x="2499" y="1708"/>
                  </a:lnTo>
                  <a:lnTo>
                    <a:pt x="2477" y="1726"/>
                  </a:lnTo>
                  <a:lnTo>
                    <a:pt x="2453" y="1742"/>
                  </a:lnTo>
                  <a:lnTo>
                    <a:pt x="2429" y="1755"/>
                  </a:lnTo>
                  <a:lnTo>
                    <a:pt x="2405" y="1769"/>
                  </a:lnTo>
                  <a:lnTo>
                    <a:pt x="2379" y="1780"/>
                  </a:lnTo>
                  <a:lnTo>
                    <a:pt x="2352" y="1790"/>
                  </a:lnTo>
                  <a:lnTo>
                    <a:pt x="2325" y="1799"/>
                  </a:lnTo>
                  <a:lnTo>
                    <a:pt x="2297" y="1807"/>
                  </a:lnTo>
                  <a:lnTo>
                    <a:pt x="2267" y="1813"/>
                  </a:lnTo>
                  <a:lnTo>
                    <a:pt x="2237" y="1818"/>
                  </a:lnTo>
                  <a:lnTo>
                    <a:pt x="2207" y="1822"/>
                  </a:lnTo>
                  <a:lnTo>
                    <a:pt x="2175" y="1823"/>
                  </a:lnTo>
                  <a:lnTo>
                    <a:pt x="2143" y="1824"/>
                  </a:lnTo>
                  <a:close/>
                  <a:moveTo>
                    <a:pt x="1311" y="1680"/>
                  </a:moveTo>
                  <a:lnTo>
                    <a:pt x="1281" y="1697"/>
                  </a:lnTo>
                  <a:lnTo>
                    <a:pt x="1250" y="1714"/>
                  </a:lnTo>
                  <a:lnTo>
                    <a:pt x="1219" y="1728"/>
                  </a:lnTo>
                  <a:lnTo>
                    <a:pt x="1186" y="1743"/>
                  </a:lnTo>
                  <a:lnTo>
                    <a:pt x="1155" y="1755"/>
                  </a:lnTo>
                  <a:lnTo>
                    <a:pt x="1122" y="1768"/>
                  </a:lnTo>
                  <a:lnTo>
                    <a:pt x="1089" y="1778"/>
                  </a:lnTo>
                  <a:lnTo>
                    <a:pt x="1055" y="1788"/>
                  </a:lnTo>
                  <a:lnTo>
                    <a:pt x="1021" y="1796"/>
                  </a:lnTo>
                  <a:lnTo>
                    <a:pt x="986" y="1804"/>
                  </a:lnTo>
                  <a:lnTo>
                    <a:pt x="953" y="1809"/>
                  </a:lnTo>
                  <a:lnTo>
                    <a:pt x="917" y="1815"/>
                  </a:lnTo>
                  <a:lnTo>
                    <a:pt x="881" y="1818"/>
                  </a:lnTo>
                  <a:lnTo>
                    <a:pt x="845" y="1822"/>
                  </a:lnTo>
                  <a:lnTo>
                    <a:pt x="809" y="1823"/>
                  </a:lnTo>
                  <a:lnTo>
                    <a:pt x="772" y="1824"/>
                  </a:lnTo>
                  <a:lnTo>
                    <a:pt x="729" y="1823"/>
                  </a:lnTo>
                  <a:lnTo>
                    <a:pt x="687" y="1821"/>
                  </a:lnTo>
                  <a:lnTo>
                    <a:pt x="647" y="1816"/>
                  </a:lnTo>
                  <a:lnTo>
                    <a:pt x="608" y="1809"/>
                  </a:lnTo>
                  <a:lnTo>
                    <a:pt x="568" y="1802"/>
                  </a:lnTo>
                  <a:lnTo>
                    <a:pt x="531" y="1791"/>
                  </a:lnTo>
                  <a:lnTo>
                    <a:pt x="495" y="1779"/>
                  </a:lnTo>
                  <a:lnTo>
                    <a:pt x="459" y="1766"/>
                  </a:lnTo>
                  <a:lnTo>
                    <a:pt x="426" y="1750"/>
                  </a:lnTo>
                  <a:lnTo>
                    <a:pt x="392" y="1733"/>
                  </a:lnTo>
                  <a:lnTo>
                    <a:pt x="359" y="1713"/>
                  </a:lnTo>
                  <a:lnTo>
                    <a:pt x="328" y="1692"/>
                  </a:lnTo>
                  <a:lnTo>
                    <a:pt x="298" y="1669"/>
                  </a:lnTo>
                  <a:lnTo>
                    <a:pt x="268" y="1644"/>
                  </a:lnTo>
                  <a:lnTo>
                    <a:pt x="240" y="1618"/>
                  </a:lnTo>
                  <a:lnTo>
                    <a:pt x="213" y="1589"/>
                  </a:lnTo>
                  <a:lnTo>
                    <a:pt x="187" y="1560"/>
                  </a:lnTo>
                  <a:lnTo>
                    <a:pt x="163" y="1528"/>
                  </a:lnTo>
                  <a:lnTo>
                    <a:pt x="140" y="1497"/>
                  </a:lnTo>
                  <a:lnTo>
                    <a:pt x="120" y="1463"/>
                  </a:lnTo>
                  <a:lnTo>
                    <a:pt x="101" y="1428"/>
                  </a:lnTo>
                  <a:lnTo>
                    <a:pt x="83" y="1392"/>
                  </a:lnTo>
                  <a:lnTo>
                    <a:pt x="67" y="1355"/>
                  </a:lnTo>
                  <a:lnTo>
                    <a:pt x="53" y="1317"/>
                  </a:lnTo>
                  <a:lnTo>
                    <a:pt x="40" y="1277"/>
                  </a:lnTo>
                  <a:lnTo>
                    <a:pt x="30" y="1237"/>
                  </a:lnTo>
                  <a:lnTo>
                    <a:pt x="21" y="1195"/>
                  </a:lnTo>
                  <a:lnTo>
                    <a:pt x="13" y="1153"/>
                  </a:lnTo>
                  <a:lnTo>
                    <a:pt x="8" y="1108"/>
                  </a:lnTo>
                  <a:lnTo>
                    <a:pt x="3" y="1063"/>
                  </a:lnTo>
                  <a:lnTo>
                    <a:pt x="1" y="1017"/>
                  </a:lnTo>
                  <a:lnTo>
                    <a:pt x="0" y="968"/>
                  </a:lnTo>
                  <a:lnTo>
                    <a:pt x="1" y="920"/>
                  </a:lnTo>
                  <a:lnTo>
                    <a:pt x="3" y="873"/>
                  </a:lnTo>
                  <a:lnTo>
                    <a:pt x="8" y="825"/>
                  </a:lnTo>
                  <a:lnTo>
                    <a:pt x="14" y="780"/>
                  </a:lnTo>
                  <a:lnTo>
                    <a:pt x="23" y="735"/>
                  </a:lnTo>
                  <a:lnTo>
                    <a:pt x="33" y="693"/>
                  </a:lnTo>
                  <a:lnTo>
                    <a:pt x="45" y="651"/>
                  </a:lnTo>
                  <a:lnTo>
                    <a:pt x="59" y="609"/>
                  </a:lnTo>
                  <a:lnTo>
                    <a:pt x="75" y="570"/>
                  </a:lnTo>
                  <a:lnTo>
                    <a:pt x="92" y="531"/>
                  </a:lnTo>
                  <a:lnTo>
                    <a:pt x="112" y="493"/>
                  </a:lnTo>
                  <a:lnTo>
                    <a:pt x="133" y="457"/>
                  </a:lnTo>
                  <a:lnTo>
                    <a:pt x="156" y="421"/>
                  </a:lnTo>
                  <a:lnTo>
                    <a:pt x="181" y="387"/>
                  </a:lnTo>
                  <a:lnTo>
                    <a:pt x="208" y="353"/>
                  </a:lnTo>
                  <a:lnTo>
                    <a:pt x="237" y="322"/>
                  </a:lnTo>
                  <a:lnTo>
                    <a:pt x="267" y="290"/>
                  </a:lnTo>
                  <a:lnTo>
                    <a:pt x="298" y="262"/>
                  </a:lnTo>
                  <a:lnTo>
                    <a:pt x="330" y="235"/>
                  </a:lnTo>
                  <a:lnTo>
                    <a:pt x="363" y="210"/>
                  </a:lnTo>
                  <a:lnTo>
                    <a:pt x="398" y="188"/>
                  </a:lnTo>
                  <a:lnTo>
                    <a:pt x="432" y="166"/>
                  </a:lnTo>
                  <a:lnTo>
                    <a:pt x="468" y="148"/>
                  </a:lnTo>
                  <a:lnTo>
                    <a:pt x="505" y="132"/>
                  </a:lnTo>
                  <a:lnTo>
                    <a:pt x="544" y="117"/>
                  </a:lnTo>
                  <a:lnTo>
                    <a:pt x="582" y="103"/>
                  </a:lnTo>
                  <a:lnTo>
                    <a:pt x="622" y="92"/>
                  </a:lnTo>
                  <a:lnTo>
                    <a:pt x="663" y="84"/>
                  </a:lnTo>
                  <a:lnTo>
                    <a:pt x="705" y="76"/>
                  </a:lnTo>
                  <a:lnTo>
                    <a:pt x="748" y="72"/>
                  </a:lnTo>
                  <a:lnTo>
                    <a:pt x="792" y="69"/>
                  </a:lnTo>
                  <a:lnTo>
                    <a:pt x="837" y="67"/>
                  </a:lnTo>
                  <a:lnTo>
                    <a:pt x="870" y="69"/>
                  </a:lnTo>
                  <a:lnTo>
                    <a:pt x="901" y="70"/>
                  </a:lnTo>
                  <a:lnTo>
                    <a:pt x="932" y="71"/>
                  </a:lnTo>
                  <a:lnTo>
                    <a:pt x="963" y="73"/>
                  </a:lnTo>
                  <a:lnTo>
                    <a:pt x="993" y="76"/>
                  </a:lnTo>
                  <a:lnTo>
                    <a:pt x="1022" y="81"/>
                  </a:lnTo>
                  <a:lnTo>
                    <a:pt x="1052" y="85"/>
                  </a:lnTo>
                  <a:lnTo>
                    <a:pt x="1080" y="91"/>
                  </a:lnTo>
                  <a:lnTo>
                    <a:pt x="1107" y="97"/>
                  </a:lnTo>
                  <a:lnTo>
                    <a:pt x="1134" y="103"/>
                  </a:lnTo>
                  <a:lnTo>
                    <a:pt x="1159" y="110"/>
                  </a:lnTo>
                  <a:lnTo>
                    <a:pt x="1184" y="119"/>
                  </a:lnTo>
                  <a:lnTo>
                    <a:pt x="1209" y="127"/>
                  </a:lnTo>
                  <a:lnTo>
                    <a:pt x="1233" y="137"/>
                  </a:lnTo>
                  <a:lnTo>
                    <a:pt x="1256" y="147"/>
                  </a:lnTo>
                  <a:lnTo>
                    <a:pt x="1279" y="159"/>
                  </a:lnTo>
                  <a:lnTo>
                    <a:pt x="1279" y="379"/>
                  </a:lnTo>
                  <a:lnTo>
                    <a:pt x="1254" y="363"/>
                  </a:lnTo>
                  <a:lnTo>
                    <a:pt x="1229" y="347"/>
                  </a:lnTo>
                  <a:lnTo>
                    <a:pt x="1203" y="334"/>
                  </a:lnTo>
                  <a:lnTo>
                    <a:pt x="1176" y="322"/>
                  </a:lnTo>
                  <a:lnTo>
                    <a:pt x="1149" y="310"/>
                  </a:lnTo>
                  <a:lnTo>
                    <a:pt x="1122" y="299"/>
                  </a:lnTo>
                  <a:lnTo>
                    <a:pt x="1094" y="289"/>
                  </a:lnTo>
                  <a:lnTo>
                    <a:pt x="1065" y="281"/>
                  </a:lnTo>
                  <a:lnTo>
                    <a:pt x="1036" y="273"/>
                  </a:lnTo>
                  <a:lnTo>
                    <a:pt x="1007" y="267"/>
                  </a:lnTo>
                  <a:lnTo>
                    <a:pt x="976" y="261"/>
                  </a:lnTo>
                  <a:lnTo>
                    <a:pt x="945" y="256"/>
                  </a:lnTo>
                  <a:lnTo>
                    <a:pt x="913" y="253"/>
                  </a:lnTo>
                  <a:lnTo>
                    <a:pt x="881" y="251"/>
                  </a:lnTo>
                  <a:lnTo>
                    <a:pt x="848" y="249"/>
                  </a:lnTo>
                  <a:lnTo>
                    <a:pt x="816" y="249"/>
                  </a:lnTo>
                  <a:lnTo>
                    <a:pt x="782" y="250"/>
                  </a:lnTo>
                  <a:lnTo>
                    <a:pt x="749" y="252"/>
                  </a:lnTo>
                  <a:lnTo>
                    <a:pt x="718" y="255"/>
                  </a:lnTo>
                  <a:lnTo>
                    <a:pt x="686" y="261"/>
                  </a:lnTo>
                  <a:lnTo>
                    <a:pt x="656" y="268"/>
                  </a:lnTo>
                  <a:lnTo>
                    <a:pt x="626" y="276"/>
                  </a:lnTo>
                  <a:lnTo>
                    <a:pt x="598" y="286"/>
                  </a:lnTo>
                  <a:lnTo>
                    <a:pt x="570" y="298"/>
                  </a:lnTo>
                  <a:lnTo>
                    <a:pt x="541" y="310"/>
                  </a:lnTo>
                  <a:lnTo>
                    <a:pt x="514" y="325"/>
                  </a:lnTo>
                  <a:lnTo>
                    <a:pt x="489" y="341"/>
                  </a:lnTo>
                  <a:lnTo>
                    <a:pt x="464" y="359"/>
                  </a:lnTo>
                  <a:lnTo>
                    <a:pt x="439" y="378"/>
                  </a:lnTo>
                  <a:lnTo>
                    <a:pt x="416" y="399"/>
                  </a:lnTo>
                  <a:lnTo>
                    <a:pt x="393" y="421"/>
                  </a:lnTo>
                  <a:lnTo>
                    <a:pt x="371" y="445"/>
                  </a:lnTo>
                  <a:lnTo>
                    <a:pt x="350" y="470"/>
                  </a:lnTo>
                  <a:lnTo>
                    <a:pt x="330" y="496"/>
                  </a:lnTo>
                  <a:lnTo>
                    <a:pt x="312" y="523"/>
                  </a:lnTo>
                  <a:lnTo>
                    <a:pt x="295" y="550"/>
                  </a:lnTo>
                  <a:lnTo>
                    <a:pt x="280" y="579"/>
                  </a:lnTo>
                  <a:lnTo>
                    <a:pt x="266" y="608"/>
                  </a:lnTo>
                  <a:lnTo>
                    <a:pt x="253" y="639"/>
                  </a:lnTo>
                  <a:lnTo>
                    <a:pt x="241" y="670"/>
                  </a:lnTo>
                  <a:lnTo>
                    <a:pt x="231" y="703"/>
                  </a:lnTo>
                  <a:lnTo>
                    <a:pt x="222" y="737"/>
                  </a:lnTo>
                  <a:lnTo>
                    <a:pt x="214" y="770"/>
                  </a:lnTo>
                  <a:lnTo>
                    <a:pt x="209" y="805"/>
                  </a:lnTo>
                  <a:lnTo>
                    <a:pt x="204" y="841"/>
                  </a:lnTo>
                  <a:lnTo>
                    <a:pt x="201" y="878"/>
                  </a:lnTo>
                  <a:lnTo>
                    <a:pt x="199" y="915"/>
                  </a:lnTo>
                  <a:lnTo>
                    <a:pt x="198" y="955"/>
                  </a:lnTo>
                  <a:lnTo>
                    <a:pt x="199" y="994"/>
                  </a:lnTo>
                  <a:lnTo>
                    <a:pt x="201" y="1032"/>
                  </a:lnTo>
                  <a:lnTo>
                    <a:pt x="203" y="1071"/>
                  </a:lnTo>
                  <a:lnTo>
                    <a:pt x="208" y="1107"/>
                  </a:lnTo>
                  <a:lnTo>
                    <a:pt x="213" y="1143"/>
                  </a:lnTo>
                  <a:lnTo>
                    <a:pt x="221" y="1176"/>
                  </a:lnTo>
                  <a:lnTo>
                    <a:pt x="229" y="1210"/>
                  </a:lnTo>
                  <a:lnTo>
                    <a:pt x="238" y="1243"/>
                  </a:lnTo>
                  <a:lnTo>
                    <a:pt x="249" y="1273"/>
                  </a:lnTo>
                  <a:lnTo>
                    <a:pt x="260" y="1303"/>
                  </a:lnTo>
                  <a:lnTo>
                    <a:pt x="274" y="1333"/>
                  </a:lnTo>
                  <a:lnTo>
                    <a:pt x="289" y="1361"/>
                  </a:lnTo>
                  <a:lnTo>
                    <a:pt x="304" y="1387"/>
                  </a:lnTo>
                  <a:lnTo>
                    <a:pt x="321" y="1412"/>
                  </a:lnTo>
                  <a:lnTo>
                    <a:pt x="339" y="1437"/>
                  </a:lnTo>
                  <a:lnTo>
                    <a:pt x="359" y="1461"/>
                  </a:lnTo>
                  <a:lnTo>
                    <a:pt x="380" y="1483"/>
                  </a:lnTo>
                  <a:lnTo>
                    <a:pt x="401" y="1504"/>
                  </a:lnTo>
                  <a:lnTo>
                    <a:pt x="423" y="1524"/>
                  </a:lnTo>
                  <a:lnTo>
                    <a:pt x="446" y="1542"/>
                  </a:lnTo>
                  <a:lnTo>
                    <a:pt x="471" y="1559"/>
                  </a:lnTo>
                  <a:lnTo>
                    <a:pt x="495" y="1573"/>
                  </a:lnTo>
                  <a:lnTo>
                    <a:pt x="521" y="1587"/>
                  </a:lnTo>
                  <a:lnTo>
                    <a:pt x="548" y="1599"/>
                  </a:lnTo>
                  <a:lnTo>
                    <a:pt x="576" y="1610"/>
                  </a:lnTo>
                  <a:lnTo>
                    <a:pt x="604" y="1619"/>
                  </a:lnTo>
                  <a:lnTo>
                    <a:pt x="635" y="1627"/>
                  </a:lnTo>
                  <a:lnTo>
                    <a:pt x="665" y="1634"/>
                  </a:lnTo>
                  <a:lnTo>
                    <a:pt x="696" y="1638"/>
                  </a:lnTo>
                  <a:lnTo>
                    <a:pt x="728" y="1642"/>
                  </a:lnTo>
                  <a:lnTo>
                    <a:pt x="762" y="1644"/>
                  </a:lnTo>
                  <a:lnTo>
                    <a:pt x="795" y="1645"/>
                  </a:lnTo>
                  <a:lnTo>
                    <a:pt x="819" y="1645"/>
                  </a:lnTo>
                  <a:lnTo>
                    <a:pt x="841" y="1644"/>
                  </a:lnTo>
                  <a:lnTo>
                    <a:pt x="865" y="1643"/>
                  </a:lnTo>
                  <a:lnTo>
                    <a:pt x="886" y="1641"/>
                  </a:lnTo>
                  <a:lnTo>
                    <a:pt x="909" y="1637"/>
                  </a:lnTo>
                  <a:lnTo>
                    <a:pt x="930" y="1634"/>
                  </a:lnTo>
                  <a:lnTo>
                    <a:pt x="952" y="1629"/>
                  </a:lnTo>
                  <a:lnTo>
                    <a:pt x="972" y="1625"/>
                  </a:lnTo>
                  <a:lnTo>
                    <a:pt x="992" y="1620"/>
                  </a:lnTo>
                  <a:lnTo>
                    <a:pt x="1012" y="1614"/>
                  </a:lnTo>
                  <a:lnTo>
                    <a:pt x="1031" y="1608"/>
                  </a:lnTo>
                  <a:lnTo>
                    <a:pt x="1050" y="1600"/>
                  </a:lnTo>
                  <a:lnTo>
                    <a:pt x="1070" y="1592"/>
                  </a:lnTo>
                  <a:lnTo>
                    <a:pt x="1088" y="1584"/>
                  </a:lnTo>
                  <a:lnTo>
                    <a:pt x="1106" y="1575"/>
                  </a:lnTo>
                  <a:lnTo>
                    <a:pt x="1122" y="1566"/>
                  </a:lnTo>
                  <a:lnTo>
                    <a:pt x="1122" y="1090"/>
                  </a:lnTo>
                  <a:lnTo>
                    <a:pt x="770" y="1090"/>
                  </a:lnTo>
                  <a:lnTo>
                    <a:pt x="770" y="910"/>
                  </a:lnTo>
                  <a:lnTo>
                    <a:pt x="1311" y="910"/>
                  </a:lnTo>
                  <a:lnTo>
                    <a:pt x="1311" y="1680"/>
                  </a:lnTo>
                  <a:close/>
                </a:path>
              </a:pathLst>
            </a:custGeom>
            <a:solidFill>
              <a:srgbClr val="D3A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grpSp>
      <p:grpSp>
        <p:nvGrpSpPr>
          <p:cNvPr id="26" name="Group 5"/>
          <p:cNvGrpSpPr>
            <a:grpSpLocks noChangeAspect="1"/>
          </p:cNvGrpSpPr>
          <p:nvPr/>
        </p:nvGrpSpPr>
        <p:grpSpPr bwMode="auto">
          <a:xfrm>
            <a:off x="4863953" y="5338331"/>
            <a:ext cx="738371" cy="517244"/>
            <a:chOff x="3072" y="1622"/>
            <a:chExt cx="1536" cy="1076"/>
          </a:xfrm>
        </p:grpSpPr>
        <p:sp>
          <p:nvSpPr>
            <p:cNvPr id="28" name="Freeform 6"/>
            <p:cNvSpPr>
              <a:spLocks/>
            </p:cNvSpPr>
            <p:nvPr/>
          </p:nvSpPr>
          <p:spPr bwMode="auto">
            <a:xfrm>
              <a:off x="3072" y="1622"/>
              <a:ext cx="1536" cy="1076"/>
            </a:xfrm>
            <a:custGeom>
              <a:avLst/>
              <a:gdLst>
                <a:gd name="T0" fmla="*/ 7418 w 16896"/>
                <a:gd name="T1" fmla="*/ 950 h 11836"/>
                <a:gd name="T2" fmla="*/ 7924 w 16896"/>
                <a:gd name="T3" fmla="*/ 648 h 11836"/>
                <a:gd name="T4" fmla="*/ 8488 w 16896"/>
                <a:gd name="T5" fmla="*/ 451 h 11836"/>
                <a:gd name="T6" fmla="*/ 9095 w 16896"/>
                <a:gd name="T7" fmla="*/ 371 h 11836"/>
                <a:gd name="T8" fmla="*/ 9882 w 16896"/>
                <a:gd name="T9" fmla="*/ 457 h 11836"/>
                <a:gd name="T10" fmla="*/ 10616 w 16896"/>
                <a:gd name="T11" fmla="*/ 747 h 11836"/>
                <a:gd name="T12" fmla="*/ 11242 w 16896"/>
                <a:gd name="T13" fmla="*/ 1215 h 11836"/>
                <a:gd name="T14" fmla="*/ 11730 w 16896"/>
                <a:gd name="T15" fmla="*/ 1831 h 11836"/>
                <a:gd name="T16" fmla="*/ 12083 w 16896"/>
                <a:gd name="T17" fmla="*/ 1798 h 11836"/>
                <a:gd name="T18" fmla="*/ 12443 w 16896"/>
                <a:gd name="T19" fmla="*/ 1695 h 11836"/>
                <a:gd name="T20" fmla="*/ 12818 w 16896"/>
                <a:gd name="T21" fmla="*/ 1630 h 11836"/>
                <a:gd name="T22" fmla="*/ 13204 w 16896"/>
                <a:gd name="T23" fmla="*/ 1603 h 11836"/>
                <a:gd name="T24" fmla="*/ 14506 w 16896"/>
                <a:gd name="T25" fmla="*/ 1826 h 11836"/>
                <a:gd name="T26" fmla="*/ 15703 w 16896"/>
                <a:gd name="T27" fmla="*/ 2559 h 11836"/>
                <a:gd name="T28" fmla="*/ 16537 w 16896"/>
                <a:gd name="T29" fmla="*/ 3686 h 11836"/>
                <a:gd name="T30" fmla="*/ 16892 w 16896"/>
                <a:gd name="T31" fmla="*/ 5091 h 11836"/>
                <a:gd name="T32" fmla="*/ 16675 w 16896"/>
                <a:gd name="T33" fmla="*/ 6545 h 11836"/>
                <a:gd name="T34" fmla="*/ 15950 w 16896"/>
                <a:gd name="T35" fmla="*/ 7753 h 11836"/>
                <a:gd name="T36" fmla="*/ 14833 w 16896"/>
                <a:gd name="T37" fmla="*/ 8596 h 11836"/>
                <a:gd name="T38" fmla="*/ 13441 w 16896"/>
                <a:gd name="T39" fmla="*/ 8954 h 11836"/>
                <a:gd name="T40" fmla="*/ 12935 w 16896"/>
                <a:gd name="T41" fmla="*/ 8944 h 11836"/>
                <a:gd name="T42" fmla="*/ 12580 w 16896"/>
                <a:gd name="T43" fmla="*/ 8895 h 11836"/>
                <a:gd name="T44" fmla="*/ 12180 w 16896"/>
                <a:gd name="T45" fmla="*/ 9380 h 11836"/>
                <a:gd name="T46" fmla="*/ 11651 w 16896"/>
                <a:gd name="T47" fmla="*/ 9829 h 11836"/>
                <a:gd name="T48" fmla="*/ 11017 w 16896"/>
                <a:gd name="T49" fmla="*/ 10127 h 11836"/>
                <a:gd name="T50" fmla="*/ 10306 w 16896"/>
                <a:gd name="T51" fmla="*/ 10250 h 11836"/>
                <a:gd name="T52" fmla="*/ 9941 w 16896"/>
                <a:gd name="T53" fmla="*/ 10238 h 11836"/>
                <a:gd name="T54" fmla="*/ 9641 w 16896"/>
                <a:gd name="T55" fmla="*/ 10190 h 11836"/>
                <a:gd name="T56" fmla="*/ 9250 w 16896"/>
                <a:gd name="T57" fmla="*/ 10072 h 11836"/>
                <a:gd name="T58" fmla="*/ 8787 w 16896"/>
                <a:gd name="T59" fmla="*/ 10468 h 11836"/>
                <a:gd name="T60" fmla="*/ 8208 w 16896"/>
                <a:gd name="T61" fmla="*/ 11120 h 11836"/>
                <a:gd name="T62" fmla="*/ 7465 w 16896"/>
                <a:gd name="T63" fmla="*/ 11583 h 11836"/>
                <a:gd name="T64" fmla="*/ 6599 w 16896"/>
                <a:gd name="T65" fmla="*/ 11816 h 11836"/>
                <a:gd name="T66" fmla="*/ 5654 w 16896"/>
                <a:gd name="T67" fmla="*/ 11777 h 11836"/>
                <a:gd name="T68" fmla="*/ 4785 w 16896"/>
                <a:gd name="T69" fmla="*/ 11459 h 11836"/>
                <a:gd name="T70" fmla="*/ 4065 w 16896"/>
                <a:gd name="T71" fmla="*/ 10906 h 11836"/>
                <a:gd name="T72" fmla="*/ 3538 w 16896"/>
                <a:gd name="T73" fmla="*/ 10163 h 11836"/>
                <a:gd name="T74" fmla="*/ 3041 w 16896"/>
                <a:gd name="T75" fmla="*/ 9898 h 11836"/>
                <a:gd name="T76" fmla="*/ 2115 w 16896"/>
                <a:gd name="T77" fmla="*/ 9816 h 11836"/>
                <a:gd name="T78" fmla="*/ 1133 w 16896"/>
                <a:gd name="T79" fmla="*/ 9340 h 11836"/>
                <a:gd name="T80" fmla="*/ 409 w 16896"/>
                <a:gd name="T81" fmla="*/ 8533 h 11836"/>
                <a:gd name="T82" fmla="*/ 33 w 16896"/>
                <a:gd name="T83" fmla="*/ 7489 h 11836"/>
                <a:gd name="T84" fmla="*/ 40 w 16896"/>
                <a:gd name="T85" fmla="*/ 6571 h 11836"/>
                <a:gd name="T86" fmla="*/ 261 w 16896"/>
                <a:gd name="T87" fmla="*/ 5854 h 11836"/>
                <a:gd name="T88" fmla="*/ 650 w 16896"/>
                <a:gd name="T89" fmla="*/ 5233 h 11836"/>
                <a:gd name="T90" fmla="*/ 1181 w 16896"/>
                <a:gd name="T91" fmla="*/ 4734 h 11836"/>
                <a:gd name="T92" fmla="*/ 1282 w 16896"/>
                <a:gd name="T93" fmla="*/ 4238 h 11836"/>
                <a:gd name="T94" fmla="*/ 1202 w 16896"/>
                <a:gd name="T95" fmla="*/ 3915 h 11836"/>
                <a:gd name="T96" fmla="*/ 1154 w 16896"/>
                <a:gd name="T97" fmla="*/ 3581 h 11836"/>
                <a:gd name="T98" fmla="*/ 1145 w 16896"/>
                <a:gd name="T99" fmla="*/ 3111 h 11836"/>
                <a:gd name="T100" fmla="*/ 1464 w 16896"/>
                <a:gd name="T101" fmla="*/ 1858 h 11836"/>
                <a:gd name="T102" fmla="*/ 2215 w 16896"/>
                <a:gd name="T103" fmla="*/ 852 h 11836"/>
                <a:gd name="T104" fmla="*/ 3294 w 16896"/>
                <a:gd name="T105" fmla="*/ 199 h 11836"/>
                <a:gd name="T106" fmla="*/ 4521 w 16896"/>
                <a:gd name="T107" fmla="*/ 1 h 11836"/>
                <a:gd name="T108" fmla="*/ 5286 w 16896"/>
                <a:gd name="T109" fmla="*/ 115 h 11836"/>
                <a:gd name="T110" fmla="*/ 5983 w 16896"/>
                <a:gd name="T111" fmla="*/ 394 h 11836"/>
                <a:gd name="T112" fmla="*/ 6590 w 16896"/>
                <a:gd name="T113" fmla="*/ 818 h 1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896" h="11836">
                  <a:moveTo>
                    <a:pt x="7031" y="1290"/>
                  </a:moveTo>
                  <a:lnTo>
                    <a:pt x="7083" y="1239"/>
                  </a:lnTo>
                  <a:lnTo>
                    <a:pt x="7135" y="1187"/>
                  </a:lnTo>
                  <a:lnTo>
                    <a:pt x="7190" y="1137"/>
                  </a:lnTo>
                  <a:lnTo>
                    <a:pt x="7245" y="1089"/>
                  </a:lnTo>
                  <a:lnTo>
                    <a:pt x="7301" y="1041"/>
                  </a:lnTo>
                  <a:lnTo>
                    <a:pt x="7359" y="995"/>
                  </a:lnTo>
                  <a:lnTo>
                    <a:pt x="7418" y="950"/>
                  </a:lnTo>
                  <a:lnTo>
                    <a:pt x="7478" y="907"/>
                  </a:lnTo>
                  <a:lnTo>
                    <a:pt x="7539" y="866"/>
                  </a:lnTo>
                  <a:lnTo>
                    <a:pt x="7600" y="825"/>
                  </a:lnTo>
                  <a:lnTo>
                    <a:pt x="7663" y="787"/>
                  </a:lnTo>
                  <a:lnTo>
                    <a:pt x="7727" y="750"/>
                  </a:lnTo>
                  <a:lnTo>
                    <a:pt x="7792" y="714"/>
                  </a:lnTo>
                  <a:lnTo>
                    <a:pt x="7858" y="681"/>
                  </a:lnTo>
                  <a:lnTo>
                    <a:pt x="7924" y="648"/>
                  </a:lnTo>
                  <a:lnTo>
                    <a:pt x="7992" y="617"/>
                  </a:lnTo>
                  <a:lnTo>
                    <a:pt x="8060" y="589"/>
                  </a:lnTo>
                  <a:lnTo>
                    <a:pt x="8130" y="561"/>
                  </a:lnTo>
                  <a:lnTo>
                    <a:pt x="8200" y="536"/>
                  </a:lnTo>
                  <a:lnTo>
                    <a:pt x="8271" y="512"/>
                  </a:lnTo>
                  <a:lnTo>
                    <a:pt x="8342" y="489"/>
                  </a:lnTo>
                  <a:lnTo>
                    <a:pt x="8414" y="469"/>
                  </a:lnTo>
                  <a:lnTo>
                    <a:pt x="8488" y="451"/>
                  </a:lnTo>
                  <a:lnTo>
                    <a:pt x="8562" y="434"/>
                  </a:lnTo>
                  <a:lnTo>
                    <a:pt x="8636" y="420"/>
                  </a:lnTo>
                  <a:lnTo>
                    <a:pt x="8711" y="407"/>
                  </a:lnTo>
                  <a:lnTo>
                    <a:pt x="8787" y="395"/>
                  </a:lnTo>
                  <a:lnTo>
                    <a:pt x="8863" y="387"/>
                  </a:lnTo>
                  <a:lnTo>
                    <a:pt x="8940" y="379"/>
                  </a:lnTo>
                  <a:lnTo>
                    <a:pt x="9017" y="374"/>
                  </a:lnTo>
                  <a:lnTo>
                    <a:pt x="9095" y="371"/>
                  </a:lnTo>
                  <a:lnTo>
                    <a:pt x="9173" y="370"/>
                  </a:lnTo>
                  <a:lnTo>
                    <a:pt x="9278" y="372"/>
                  </a:lnTo>
                  <a:lnTo>
                    <a:pt x="9382" y="377"/>
                  </a:lnTo>
                  <a:lnTo>
                    <a:pt x="9483" y="387"/>
                  </a:lnTo>
                  <a:lnTo>
                    <a:pt x="9584" y="398"/>
                  </a:lnTo>
                  <a:lnTo>
                    <a:pt x="9685" y="414"/>
                  </a:lnTo>
                  <a:lnTo>
                    <a:pt x="9784" y="433"/>
                  </a:lnTo>
                  <a:lnTo>
                    <a:pt x="9882" y="457"/>
                  </a:lnTo>
                  <a:lnTo>
                    <a:pt x="9978" y="482"/>
                  </a:lnTo>
                  <a:lnTo>
                    <a:pt x="10074" y="510"/>
                  </a:lnTo>
                  <a:lnTo>
                    <a:pt x="10168" y="543"/>
                  </a:lnTo>
                  <a:lnTo>
                    <a:pt x="10261" y="578"/>
                  </a:lnTo>
                  <a:lnTo>
                    <a:pt x="10352" y="616"/>
                  </a:lnTo>
                  <a:lnTo>
                    <a:pt x="10442" y="657"/>
                  </a:lnTo>
                  <a:lnTo>
                    <a:pt x="10529" y="701"/>
                  </a:lnTo>
                  <a:lnTo>
                    <a:pt x="10616" y="747"/>
                  </a:lnTo>
                  <a:lnTo>
                    <a:pt x="10700" y="797"/>
                  </a:lnTo>
                  <a:lnTo>
                    <a:pt x="10784" y="849"/>
                  </a:lnTo>
                  <a:lnTo>
                    <a:pt x="10865" y="904"/>
                  </a:lnTo>
                  <a:lnTo>
                    <a:pt x="10944" y="962"/>
                  </a:lnTo>
                  <a:lnTo>
                    <a:pt x="11021" y="1021"/>
                  </a:lnTo>
                  <a:lnTo>
                    <a:pt x="11098" y="1083"/>
                  </a:lnTo>
                  <a:lnTo>
                    <a:pt x="11170" y="1149"/>
                  </a:lnTo>
                  <a:lnTo>
                    <a:pt x="11242" y="1215"/>
                  </a:lnTo>
                  <a:lnTo>
                    <a:pt x="11311" y="1285"/>
                  </a:lnTo>
                  <a:lnTo>
                    <a:pt x="11378" y="1357"/>
                  </a:lnTo>
                  <a:lnTo>
                    <a:pt x="11443" y="1431"/>
                  </a:lnTo>
                  <a:lnTo>
                    <a:pt x="11505" y="1507"/>
                  </a:lnTo>
                  <a:lnTo>
                    <a:pt x="11565" y="1585"/>
                  </a:lnTo>
                  <a:lnTo>
                    <a:pt x="11622" y="1665"/>
                  </a:lnTo>
                  <a:lnTo>
                    <a:pt x="11678" y="1747"/>
                  </a:lnTo>
                  <a:lnTo>
                    <a:pt x="11730" y="1831"/>
                  </a:lnTo>
                  <a:lnTo>
                    <a:pt x="11781" y="1917"/>
                  </a:lnTo>
                  <a:lnTo>
                    <a:pt x="11823" y="1898"/>
                  </a:lnTo>
                  <a:lnTo>
                    <a:pt x="11865" y="1880"/>
                  </a:lnTo>
                  <a:lnTo>
                    <a:pt x="11909" y="1862"/>
                  </a:lnTo>
                  <a:lnTo>
                    <a:pt x="11952" y="1845"/>
                  </a:lnTo>
                  <a:lnTo>
                    <a:pt x="11995" y="1828"/>
                  </a:lnTo>
                  <a:lnTo>
                    <a:pt x="12038" y="1813"/>
                  </a:lnTo>
                  <a:lnTo>
                    <a:pt x="12083" y="1798"/>
                  </a:lnTo>
                  <a:lnTo>
                    <a:pt x="12127" y="1783"/>
                  </a:lnTo>
                  <a:lnTo>
                    <a:pt x="12171" y="1768"/>
                  </a:lnTo>
                  <a:lnTo>
                    <a:pt x="12216" y="1754"/>
                  </a:lnTo>
                  <a:lnTo>
                    <a:pt x="12261" y="1742"/>
                  </a:lnTo>
                  <a:lnTo>
                    <a:pt x="12306" y="1729"/>
                  </a:lnTo>
                  <a:lnTo>
                    <a:pt x="12351" y="1717"/>
                  </a:lnTo>
                  <a:lnTo>
                    <a:pt x="12397" y="1706"/>
                  </a:lnTo>
                  <a:lnTo>
                    <a:pt x="12443" y="1695"/>
                  </a:lnTo>
                  <a:lnTo>
                    <a:pt x="12489" y="1685"/>
                  </a:lnTo>
                  <a:lnTo>
                    <a:pt x="12536" y="1675"/>
                  </a:lnTo>
                  <a:lnTo>
                    <a:pt x="12582" y="1666"/>
                  </a:lnTo>
                  <a:lnTo>
                    <a:pt x="12629" y="1657"/>
                  </a:lnTo>
                  <a:lnTo>
                    <a:pt x="12675" y="1650"/>
                  </a:lnTo>
                  <a:lnTo>
                    <a:pt x="12723" y="1642"/>
                  </a:lnTo>
                  <a:lnTo>
                    <a:pt x="12770" y="1635"/>
                  </a:lnTo>
                  <a:lnTo>
                    <a:pt x="12818" y="1630"/>
                  </a:lnTo>
                  <a:lnTo>
                    <a:pt x="12865" y="1624"/>
                  </a:lnTo>
                  <a:lnTo>
                    <a:pt x="12913" y="1619"/>
                  </a:lnTo>
                  <a:lnTo>
                    <a:pt x="12961" y="1615"/>
                  </a:lnTo>
                  <a:lnTo>
                    <a:pt x="13010" y="1612"/>
                  </a:lnTo>
                  <a:lnTo>
                    <a:pt x="13058" y="1609"/>
                  </a:lnTo>
                  <a:lnTo>
                    <a:pt x="13107" y="1606"/>
                  </a:lnTo>
                  <a:lnTo>
                    <a:pt x="13156" y="1604"/>
                  </a:lnTo>
                  <a:lnTo>
                    <a:pt x="13204" y="1603"/>
                  </a:lnTo>
                  <a:lnTo>
                    <a:pt x="13254" y="1603"/>
                  </a:lnTo>
                  <a:lnTo>
                    <a:pt x="13441" y="1609"/>
                  </a:lnTo>
                  <a:lnTo>
                    <a:pt x="13626" y="1622"/>
                  </a:lnTo>
                  <a:lnTo>
                    <a:pt x="13808" y="1646"/>
                  </a:lnTo>
                  <a:lnTo>
                    <a:pt x="13988" y="1678"/>
                  </a:lnTo>
                  <a:lnTo>
                    <a:pt x="14164" y="1720"/>
                  </a:lnTo>
                  <a:lnTo>
                    <a:pt x="14336" y="1768"/>
                  </a:lnTo>
                  <a:lnTo>
                    <a:pt x="14506" y="1826"/>
                  </a:lnTo>
                  <a:lnTo>
                    <a:pt x="14671" y="1892"/>
                  </a:lnTo>
                  <a:lnTo>
                    <a:pt x="14833" y="1966"/>
                  </a:lnTo>
                  <a:lnTo>
                    <a:pt x="14990" y="2047"/>
                  </a:lnTo>
                  <a:lnTo>
                    <a:pt x="15142" y="2136"/>
                  </a:lnTo>
                  <a:lnTo>
                    <a:pt x="15290" y="2231"/>
                  </a:lnTo>
                  <a:lnTo>
                    <a:pt x="15432" y="2334"/>
                  </a:lnTo>
                  <a:lnTo>
                    <a:pt x="15571" y="2444"/>
                  </a:lnTo>
                  <a:lnTo>
                    <a:pt x="15703" y="2559"/>
                  </a:lnTo>
                  <a:lnTo>
                    <a:pt x="15829" y="2680"/>
                  </a:lnTo>
                  <a:lnTo>
                    <a:pt x="15950" y="2808"/>
                  </a:lnTo>
                  <a:lnTo>
                    <a:pt x="16064" y="2941"/>
                  </a:lnTo>
                  <a:lnTo>
                    <a:pt x="16173" y="3081"/>
                  </a:lnTo>
                  <a:lnTo>
                    <a:pt x="16274" y="3225"/>
                  </a:lnTo>
                  <a:lnTo>
                    <a:pt x="16369" y="3374"/>
                  </a:lnTo>
                  <a:lnTo>
                    <a:pt x="16457" y="3528"/>
                  </a:lnTo>
                  <a:lnTo>
                    <a:pt x="16537" y="3686"/>
                  </a:lnTo>
                  <a:lnTo>
                    <a:pt x="16610" y="3849"/>
                  </a:lnTo>
                  <a:lnTo>
                    <a:pt x="16675" y="4016"/>
                  </a:lnTo>
                  <a:lnTo>
                    <a:pt x="16732" y="4187"/>
                  </a:lnTo>
                  <a:lnTo>
                    <a:pt x="16781" y="4362"/>
                  </a:lnTo>
                  <a:lnTo>
                    <a:pt x="16822" y="4539"/>
                  </a:lnTo>
                  <a:lnTo>
                    <a:pt x="16854" y="4721"/>
                  </a:lnTo>
                  <a:lnTo>
                    <a:pt x="16877" y="4905"/>
                  </a:lnTo>
                  <a:lnTo>
                    <a:pt x="16892" y="5091"/>
                  </a:lnTo>
                  <a:lnTo>
                    <a:pt x="16896" y="5280"/>
                  </a:lnTo>
                  <a:lnTo>
                    <a:pt x="16892" y="5469"/>
                  </a:lnTo>
                  <a:lnTo>
                    <a:pt x="16877" y="5656"/>
                  </a:lnTo>
                  <a:lnTo>
                    <a:pt x="16854" y="5840"/>
                  </a:lnTo>
                  <a:lnTo>
                    <a:pt x="16822" y="6022"/>
                  </a:lnTo>
                  <a:lnTo>
                    <a:pt x="16781" y="6200"/>
                  </a:lnTo>
                  <a:lnTo>
                    <a:pt x="16732" y="6374"/>
                  </a:lnTo>
                  <a:lnTo>
                    <a:pt x="16675" y="6545"/>
                  </a:lnTo>
                  <a:lnTo>
                    <a:pt x="16610" y="6712"/>
                  </a:lnTo>
                  <a:lnTo>
                    <a:pt x="16537" y="6875"/>
                  </a:lnTo>
                  <a:lnTo>
                    <a:pt x="16457" y="7034"/>
                  </a:lnTo>
                  <a:lnTo>
                    <a:pt x="16369" y="7188"/>
                  </a:lnTo>
                  <a:lnTo>
                    <a:pt x="16274" y="7337"/>
                  </a:lnTo>
                  <a:lnTo>
                    <a:pt x="16173" y="7481"/>
                  </a:lnTo>
                  <a:lnTo>
                    <a:pt x="16064" y="7620"/>
                  </a:lnTo>
                  <a:lnTo>
                    <a:pt x="15950" y="7753"/>
                  </a:lnTo>
                  <a:lnTo>
                    <a:pt x="15829" y="7881"/>
                  </a:lnTo>
                  <a:lnTo>
                    <a:pt x="15703" y="8003"/>
                  </a:lnTo>
                  <a:lnTo>
                    <a:pt x="15571" y="8118"/>
                  </a:lnTo>
                  <a:lnTo>
                    <a:pt x="15432" y="8228"/>
                  </a:lnTo>
                  <a:lnTo>
                    <a:pt x="15290" y="8330"/>
                  </a:lnTo>
                  <a:lnTo>
                    <a:pt x="15142" y="8425"/>
                  </a:lnTo>
                  <a:lnTo>
                    <a:pt x="14990" y="8514"/>
                  </a:lnTo>
                  <a:lnTo>
                    <a:pt x="14833" y="8596"/>
                  </a:lnTo>
                  <a:lnTo>
                    <a:pt x="14671" y="8670"/>
                  </a:lnTo>
                  <a:lnTo>
                    <a:pt x="14506" y="8735"/>
                  </a:lnTo>
                  <a:lnTo>
                    <a:pt x="14336" y="8793"/>
                  </a:lnTo>
                  <a:lnTo>
                    <a:pt x="14164" y="8843"/>
                  </a:lnTo>
                  <a:lnTo>
                    <a:pt x="13988" y="8883"/>
                  </a:lnTo>
                  <a:lnTo>
                    <a:pt x="13808" y="8916"/>
                  </a:lnTo>
                  <a:lnTo>
                    <a:pt x="13626" y="8939"/>
                  </a:lnTo>
                  <a:lnTo>
                    <a:pt x="13441" y="8954"/>
                  </a:lnTo>
                  <a:lnTo>
                    <a:pt x="13254" y="8958"/>
                  </a:lnTo>
                  <a:lnTo>
                    <a:pt x="13207" y="8958"/>
                  </a:lnTo>
                  <a:lnTo>
                    <a:pt x="13162" y="8957"/>
                  </a:lnTo>
                  <a:lnTo>
                    <a:pt x="13116" y="8956"/>
                  </a:lnTo>
                  <a:lnTo>
                    <a:pt x="13070" y="8954"/>
                  </a:lnTo>
                  <a:lnTo>
                    <a:pt x="13025" y="8951"/>
                  </a:lnTo>
                  <a:lnTo>
                    <a:pt x="12979" y="8948"/>
                  </a:lnTo>
                  <a:lnTo>
                    <a:pt x="12935" y="8944"/>
                  </a:lnTo>
                  <a:lnTo>
                    <a:pt x="12890" y="8940"/>
                  </a:lnTo>
                  <a:lnTo>
                    <a:pt x="12845" y="8935"/>
                  </a:lnTo>
                  <a:lnTo>
                    <a:pt x="12800" y="8930"/>
                  </a:lnTo>
                  <a:lnTo>
                    <a:pt x="12755" y="8924"/>
                  </a:lnTo>
                  <a:lnTo>
                    <a:pt x="12711" y="8918"/>
                  </a:lnTo>
                  <a:lnTo>
                    <a:pt x="12668" y="8911"/>
                  </a:lnTo>
                  <a:lnTo>
                    <a:pt x="12623" y="8903"/>
                  </a:lnTo>
                  <a:lnTo>
                    <a:pt x="12580" y="8895"/>
                  </a:lnTo>
                  <a:lnTo>
                    <a:pt x="12536" y="8886"/>
                  </a:lnTo>
                  <a:lnTo>
                    <a:pt x="12492" y="8962"/>
                  </a:lnTo>
                  <a:lnTo>
                    <a:pt x="12446" y="9036"/>
                  </a:lnTo>
                  <a:lnTo>
                    <a:pt x="12397" y="9108"/>
                  </a:lnTo>
                  <a:lnTo>
                    <a:pt x="12346" y="9179"/>
                  </a:lnTo>
                  <a:lnTo>
                    <a:pt x="12293" y="9248"/>
                  </a:lnTo>
                  <a:lnTo>
                    <a:pt x="12238" y="9315"/>
                  </a:lnTo>
                  <a:lnTo>
                    <a:pt x="12180" y="9380"/>
                  </a:lnTo>
                  <a:lnTo>
                    <a:pt x="12121" y="9443"/>
                  </a:lnTo>
                  <a:lnTo>
                    <a:pt x="12060" y="9505"/>
                  </a:lnTo>
                  <a:lnTo>
                    <a:pt x="11996" y="9565"/>
                  </a:lnTo>
                  <a:lnTo>
                    <a:pt x="11931" y="9622"/>
                  </a:lnTo>
                  <a:lnTo>
                    <a:pt x="11863" y="9677"/>
                  </a:lnTo>
                  <a:lnTo>
                    <a:pt x="11794" y="9730"/>
                  </a:lnTo>
                  <a:lnTo>
                    <a:pt x="11724" y="9780"/>
                  </a:lnTo>
                  <a:lnTo>
                    <a:pt x="11651" y="9829"/>
                  </a:lnTo>
                  <a:lnTo>
                    <a:pt x="11577" y="9874"/>
                  </a:lnTo>
                  <a:lnTo>
                    <a:pt x="11502" y="9919"/>
                  </a:lnTo>
                  <a:lnTo>
                    <a:pt x="11425" y="9960"/>
                  </a:lnTo>
                  <a:lnTo>
                    <a:pt x="11346" y="9998"/>
                  </a:lnTo>
                  <a:lnTo>
                    <a:pt x="11265" y="10035"/>
                  </a:lnTo>
                  <a:lnTo>
                    <a:pt x="11184" y="10068"/>
                  </a:lnTo>
                  <a:lnTo>
                    <a:pt x="11102" y="10100"/>
                  </a:lnTo>
                  <a:lnTo>
                    <a:pt x="11017" y="10127"/>
                  </a:lnTo>
                  <a:lnTo>
                    <a:pt x="10932" y="10153"/>
                  </a:lnTo>
                  <a:lnTo>
                    <a:pt x="10845" y="10176"/>
                  </a:lnTo>
                  <a:lnTo>
                    <a:pt x="10757" y="10196"/>
                  </a:lnTo>
                  <a:lnTo>
                    <a:pt x="10670" y="10213"/>
                  </a:lnTo>
                  <a:lnTo>
                    <a:pt x="10580" y="10226"/>
                  </a:lnTo>
                  <a:lnTo>
                    <a:pt x="10489" y="10237"/>
                  </a:lnTo>
                  <a:lnTo>
                    <a:pt x="10397" y="10245"/>
                  </a:lnTo>
                  <a:lnTo>
                    <a:pt x="10306" y="10250"/>
                  </a:lnTo>
                  <a:lnTo>
                    <a:pt x="10212" y="10252"/>
                  </a:lnTo>
                  <a:lnTo>
                    <a:pt x="10172" y="10252"/>
                  </a:lnTo>
                  <a:lnTo>
                    <a:pt x="10133" y="10251"/>
                  </a:lnTo>
                  <a:lnTo>
                    <a:pt x="10095" y="10250"/>
                  </a:lnTo>
                  <a:lnTo>
                    <a:pt x="10056" y="10248"/>
                  </a:lnTo>
                  <a:lnTo>
                    <a:pt x="10018" y="10244"/>
                  </a:lnTo>
                  <a:lnTo>
                    <a:pt x="9979" y="10241"/>
                  </a:lnTo>
                  <a:lnTo>
                    <a:pt x="9941" y="10238"/>
                  </a:lnTo>
                  <a:lnTo>
                    <a:pt x="9903" y="10234"/>
                  </a:lnTo>
                  <a:lnTo>
                    <a:pt x="9865" y="10230"/>
                  </a:lnTo>
                  <a:lnTo>
                    <a:pt x="9827" y="10224"/>
                  </a:lnTo>
                  <a:lnTo>
                    <a:pt x="9790" y="10218"/>
                  </a:lnTo>
                  <a:lnTo>
                    <a:pt x="9752" y="10213"/>
                  </a:lnTo>
                  <a:lnTo>
                    <a:pt x="9715" y="10205"/>
                  </a:lnTo>
                  <a:lnTo>
                    <a:pt x="9678" y="10198"/>
                  </a:lnTo>
                  <a:lnTo>
                    <a:pt x="9641" y="10190"/>
                  </a:lnTo>
                  <a:lnTo>
                    <a:pt x="9604" y="10182"/>
                  </a:lnTo>
                  <a:lnTo>
                    <a:pt x="9568" y="10174"/>
                  </a:lnTo>
                  <a:lnTo>
                    <a:pt x="9533" y="10164"/>
                  </a:lnTo>
                  <a:lnTo>
                    <a:pt x="9496" y="10155"/>
                  </a:lnTo>
                  <a:lnTo>
                    <a:pt x="9460" y="10144"/>
                  </a:lnTo>
                  <a:lnTo>
                    <a:pt x="9389" y="10122"/>
                  </a:lnTo>
                  <a:lnTo>
                    <a:pt x="9319" y="10097"/>
                  </a:lnTo>
                  <a:lnTo>
                    <a:pt x="9250" y="10072"/>
                  </a:lnTo>
                  <a:lnTo>
                    <a:pt x="9181" y="10045"/>
                  </a:lnTo>
                  <a:lnTo>
                    <a:pt x="9113" y="10015"/>
                  </a:lnTo>
                  <a:lnTo>
                    <a:pt x="9047" y="9983"/>
                  </a:lnTo>
                  <a:lnTo>
                    <a:pt x="9002" y="10085"/>
                  </a:lnTo>
                  <a:lnTo>
                    <a:pt x="8953" y="10184"/>
                  </a:lnTo>
                  <a:lnTo>
                    <a:pt x="8901" y="10280"/>
                  </a:lnTo>
                  <a:lnTo>
                    <a:pt x="8846" y="10375"/>
                  </a:lnTo>
                  <a:lnTo>
                    <a:pt x="8787" y="10468"/>
                  </a:lnTo>
                  <a:lnTo>
                    <a:pt x="8725" y="10559"/>
                  </a:lnTo>
                  <a:lnTo>
                    <a:pt x="8660" y="10647"/>
                  </a:lnTo>
                  <a:lnTo>
                    <a:pt x="8592" y="10733"/>
                  </a:lnTo>
                  <a:lnTo>
                    <a:pt x="8521" y="10815"/>
                  </a:lnTo>
                  <a:lnTo>
                    <a:pt x="8447" y="10895"/>
                  </a:lnTo>
                  <a:lnTo>
                    <a:pt x="8370" y="10974"/>
                  </a:lnTo>
                  <a:lnTo>
                    <a:pt x="8291" y="11049"/>
                  </a:lnTo>
                  <a:lnTo>
                    <a:pt x="8208" y="11120"/>
                  </a:lnTo>
                  <a:lnTo>
                    <a:pt x="8123" y="11189"/>
                  </a:lnTo>
                  <a:lnTo>
                    <a:pt x="8036" y="11255"/>
                  </a:lnTo>
                  <a:lnTo>
                    <a:pt x="7946" y="11318"/>
                  </a:lnTo>
                  <a:lnTo>
                    <a:pt x="7855" y="11377"/>
                  </a:lnTo>
                  <a:lnTo>
                    <a:pt x="7761" y="11434"/>
                  </a:lnTo>
                  <a:lnTo>
                    <a:pt x="7663" y="11487"/>
                  </a:lnTo>
                  <a:lnTo>
                    <a:pt x="7565" y="11537"/>
                  </a:lnTo>
                  <a:lnTo>
                    <a:pt x="7465" y="11583"/>
                  </a:lnTo>
                  <a:lnTo>
                    <a:pt x="7362" y="11626"/>
                  </a:lnTo>
                  <a:lnTo>
                    <a:pt x="7258" y="11665"/>
                  </a:lnTo>
                  <a:lnTo>
                    <a:pt x="7152" y="11700"/>
                  </a:lnTo>
                  <a:lnTo>
                    <a:pt x="7045" y="11731"/>
                  </a:lnTo>
                  <a:lnTo>
                    <a:pt x="6936" y="11759"/>
                  </a:lnTo>
                  <a:lnTo>
                    <a:pt x="6825" y="11782"/>
                  </a:lnTo>
                  <a:lnTo>
                    <a:pt x="6712" y="11801"/>
                  </a:lnTo>
                  <a:lnTo>
                    <a:pt x="6599" y="11816"/>
                  </a:lnTo>
                  <a:lnTo>
                    <a:pt x="6484" y="11828"/>
                  </a:lnTo>
                  <a:lnTo>
                    <a:pt x="6368" y="11834"/>
                  </a:lnTo>
                  <a:lnTo>
                    <a:pt x="6250" y="11836"/>
                  </a:lnTo>
                  <a:lnTo>
                    <a:pt x="6129" y="11834"/>
                  </a:lnTo>
                  <a:lnTo>
                    <a:pt x="6008" y="11826"/>
                  </a:lnTo>
                  <a:lnTo>
                    <a:pt x="5888" y="11815"/>
                  </a:lnTo>
                  <a:lnTo>
                    <a:pt x="5770" y="11798"/>
                  </a:lnTo>
                  <a:lnTo>
                    <a:pt x="5654" y="11777"/>
                  </a:lnTo>
                  <a:lnTo>
                    <a:pt x="5539" y="11751"/>
                  </a:lnTo>
                  <a:lnTo>
                    <a:pt x="5425" y="11722"/>
                  </a:lnTo>
                  <a:lnTo>
                    <a:pt x="5314" y="11688"/>
                  </a:lnTo>
                  <a:lnTo>
                    <a:pt x="5204" y="11650"/>
                  </a:lnTo>
                  <a:lnTo>
                    <a:pt x="5096" y="11609"/>
                  </a:lnTo>
                  <a:lnTo>
                    <a:pt x="4990" y="11562"/>
                  </a:lnTo>
                  <a:lnTo>
                    <a:pt x="4886" y="11513"/>
                  </a:lnTo>
                  <a:lnTo>
                    <a:pt x="4785" y="11459"/>
                  </a:lnTo>
                  <a:lnTo>
                    <a:pt x="4685" y="11402"/>
                  </a:lnTo>
                  <a:lnTo>
                    <a:pt x="4589" y="11341"/>
                  </a:lnTo>
                  <a:lnTo>
                    <a:pt x="4495" y="11277"/>
                  </a:lnTo>
                  <a:lnTo>
                    <a:pt x="4404" y="11209"/>
                  </a:lnTo>
                  <a:lnTo>
                    <a:pt x="4315" y="11137"/>
                  </a:lnTo>
                  <a:lnTo>
                    <a:pt x="4228" y="11063"/>
                  </a:lnTo>
                  <a:lnTo>
                    <a:pt x="4145" y="10986"/>
                  </a:lnTo>
                  <a:lnTo>
                    <a:pt x="4065" y="10906"/>
                  </a:lnTo>
                  <a:lnTo>
                    <a:pt x="3987" y="10822"/>
                  </a:lnTo>
                  <a:lnTo>
                    <a:pt x="3912" y="10736"/>
                  </a:lnTo>
                  <a:lnTo>
                    <a:pt x="3842" y="10647"/>
                  </a:lnTo>
                  <a:lnTo>
                    <a:pt x="3774" y="10555"/>
                  </a:lnTo>
                  <a:lnTo>
                    <a:pt x="3710" y="10461"/>
                  </a:lnTo>
                  <a:lnTo>
                    <a:pt x="3648" y="10364"/>
                  </a:lnTo>
                  <a:lnTo>
                    <a:pt x="3591" y="10264"/>
                  </a:lnTo>
                  <a:lnTo>
                    <a:pt x="3538" y="10163"/>
                  </a:lnTo>
                  <a:lnTo>
                    <a:pt x="3488" y="10059"/>
                  </a:lnTo>
                  <a:lnTo>
                    <a:pt x="3442" y="9954"/>
                  </a:lnTo>
                  <a:lnTo>
                    <a:pt x="3399" y="9846"/>
                  </a:lnTo>
                  <a:lnTo>
                    <a:pt x="3330" y="9860"/>
                  </a:lnTo>
                  <a:lnTo>
                    <a:pt x="3258" y="9872"/>
                  </a:lnTo>
                  <a:lnTo>
                    <a:pt x="3187" y="9883"/>
                  </a:lnTo>
                  <a:lnTo>
                    <a:pt x="3114" y="9891"/>
                  </a:lnTo>
                  <a:lnTo>
                    <a:pt x="3041" y="9898"/>
                  </a:lnTo>
                  <a:lnTo>
                    <a:pt x="2968" y="9902"/>
                  </a:lnTo>
                  <a:lnTo>
                    <a:pt x="2894" y="9905"/>
                  </a:lnTo>
                  <a:lnTo>
                    <a:pt x="2821" y="9906"/>
                  </a:lnTo>
                  <a:lnTo>
                    <a:pt x="2675" y="9903"/>
                  </a:lnTo>
                  <a:lnTo>
                    <a:pt x="2532" y="9891"/>
                  </a:lnTo>
                  <a:lnTo>
                    <a:pt x="2391" y="9873"/>
                  </a:lnTo>
                  <a:lnTo>
                    <a:pt x="2251" y="9848"/>
                  </a:lnTo>
                  <a:lnTo>
                    <a:pt x="2115" y="9816"/>
                  </a:lnTo>
                  <a:lnTo>
                    <a:pt x="1981" y="9778"/>
                  </a:lnTo>
                  <a:lnTo>
                    <a:pt x="1850" y="9733"/>
                  </a:lnTo>
                  <a:lnTo>
                    <a:pt x="1722" y="9682"/>
                  </a:lnTo>
                  <a:lnTo>
                    <a:pt x="1598" y="9625"/>
                  </a:lnTo>
                  <a:lnTo>
                    <a:pt x="1476" y="9562"/>
                  </a:lnTo>
                  <a:lnTo>
                    <a:pt x="1358" y="9494"/>
                  </a:lnTo>
                  <a:lnTo>
                    <a:pt x="1243" y="9419"/>
                  </a:lnTo>
                  <a:lnTo>
                    <a:pt x="1133" y="9340"/>
                  </a:lnTo>
                  <a:lnTo>
                    <a:pt x="1026" y="9255"/>
                  </a:lnTo>
                  <a:lnTo>
                    <a:pt x="924" y="9165"/>
                  </a:lnTo>
                  <a:lnTo>
                    <a:pt x="826" y="9071"/>
                  </a:lnTo>
                  <a:lnTo>
                    <a:pt x="733" y="8972"/>
                  </a:lnTo>
                  <a:lnTo>
                    <a:pt x="644" y="8868"/>
                  </a:lnTo>
                  <a:lnTo>
                    <a:pt x="561" y="8760"/>
                  </a:lnTo>
                  <a:lnTo>
                    <a:pt x="482" y="8650"/>
                  </a:lnTo>
                  <a:lnTo>
                    <a:pt x="409" y="8533"/>
                  </a:lnTo>
                  <a:lnTo>
                    <a:pt x="340" y="8414"/>
                  </a:lnTo>
                  <a:lnTo>
                    <a:pt x="278" y="8291"/>
                  </a:lnTo>
                  <a:lnTo>
                    <a:pt x="222" y="8164"/>
                  </a:lnTo>
                  <a:lnTo>
                    <a:pt x="171" y="8035"/>
                  </a:lnTo>
                  <a:lnTo>
                    <a:pt x="127" y="7902"/>
                  </a:lnTo>
                  <a:lnTo>
                    <a:pt x="89" y="7767"/>
                  </a:lnTo>
                  <a:lnTo>
                    <a:pt x="57" y="7630"/>
                  </a:lnTo>
                  <a:lnTo>
                    <a:pt x="33" y="7489"/>
                  </a:lnTo>
                  <a:lnTo>
                    <a:pt x="15" y="7346"/>
                  </a:lnTo>
                  <a:lnTo>
                    <a:pt x="3" y="7202"/>
                  </a:lnTo>
                  <a:lnTo>
                    <a:pt x="0" y="7055"/>
                  </a:lnTo>
                  <a:lnTo>
                    <a:pt x="2" y="6956"/>
                  </a:lnTo>
                  <a:lnTo>
                    <a:pt x="6" y="6858"/>
                  </a:lnTo>
                  <a:lnTo>
                    <a:pt x="15" y="6762"/>
                  </a:lnTo>
                  <a:lnTo>
                    <a:pt x="26" y="6666"/>
                  </a:lnTo>
                  <a:lnTo>
                    <a:pt x="40" y="6571"/>
                  </a:lnTo>
                  <a:lnTo>
                    <a:pt x="58" y="6477"/>
                  </a:lnTo>
                  <a:lnTo>
                    <a:pt x="78" y="6385"/>
                  </a:lnTo>
                  <a:lnTo>
                    <a:pt x="101" y="6293"/>
                  </a:lnTo>
                  <a:lnTo>
                    <a:pt x="128" y="6202"/>
                  </a:lnTo>
                  <a:lnTo>
                    <a:pt x="157" y="6113"/>
                  </a:lnTo>
                  <a:lnTo>
                    <a:pt x="189" y="6025"/>
                  </a:lnTo>
                  <a:lnTo>
                    <a:pt x="224" y="5939"/>
                  </a:lnTo>
                  <a:lnTo>
                    <a:pt x="261" y="5854"/>
                  </a:lnTo>
                  <a:lnTo>
                    <a:pt x="301" y="5771"/>
                  </a:lnTo>
                  <a:lnTo>
                    <a:pt x="344" y="5689"/>
                  </a:lnTo>
                  <a:lnTo>
                    <a:pt x="389" y="5609"/>
                  </a:lnTo>
                  <a:lnTo>
                    <a:pt x="436" y="5530"/>
                  </a:lnTo>
                  <a:lnTo>
                    <a:pt x="487" y="5452"/>
                  </a:lnTo>
                  <a:lnTo>
                    <a:pt x="539" y="5377"/>
                  </a:lnTo>
                  <a:lnTo>
                    <a:pt x="593" y="5304"/>
                  </a:lnTo>
                  <a:lnTo>
                    <a:pt x="650" y="5233"/>
                  </a:lnTo>
                  <a:lnTo>
                    <a:pt x="710" y="5163"/>
                  </a:lnTo>
                  <a:lnTo>
                    <a:pt x="771" y="5095"/>
                  </a:lnTo>
                  <a:lnTo>
                    <a:pt x="834" y="5030"/>
                  </a:lnTo>
                  <a:lnTo>
                    <a:pt x="900" y="4966"/>
                  </a:lnTo>
                  <a:lnTo>
                    <a:pt x="967" y="4905"/>
                  </a:lnTo>
                  <a:lnTo>
                    <a:pt x="1036" y="4846"/>
                  </a:lnTo>
                  <a:lnTo>
                    <a:pt x="1108" y="4789"/>
                  </a:lnTo>
                  <a:lnTo>
                    <a:pt x="1181" y="4734"/>
                  </a:lnTo>
                  <a:lnTo>
                    <a:pt x="1256" y="4682"/>
                  </a:lnTo>
                  <a:lnTo>
                    <a:pt x="1332" y="4631"/>
                  </a:lnTo>
                  <a:lnTo>
                    <a:pt x="1410" y="4585"/>
                  </a:lnTo>
                  <a:lnTo>
                    <a:pt x="1378" y="4509"/>
                  </a:lnTo>
                  <a:lnTo>
                    <a:pt x="1349" y="4433"/>
                  </a:lnTo>
                  <a:lnTo>
                    <a:pt x="1321" y="4355"/>
                  </a:lnTo>
                  <a:lnTo>
                    <a:pt x="1295" y="4277"/>
                  </a:lnTo>
                  <a:lnTo>
                    <a:pt x="1282" y="4238"/>
                  </a:lnTo>
                  <a:lnTo>
                    <a:pt x="1270" y="4198"/>
                  </a:lnTo>
                  <a:lnTo>
                    <a:pt x="1260" y="4158"/>
                  </a:lnTo>
                  <a:lnTo>
                    <a:pt x="1248" y="4119"/>
                  </a:lnTo>
                  <a:lnTo>
                    <a:pt x="1238" y="4077"/>
                  </a:lnTo>
                  <a:lnTo>
                    <a:pt x="1228" y="4037"/>
                  </a:lnTo>
                  <a:lnTo>
                    <a:pt x="1219" y="3997"/>
                  </a:lnTo>
                  <a:lnTo>
                    <a:pt x="1210" y="3956"/>
                  </a:lnTo>
                  <a:lnTo>
                    <a:pt x="1202" y="3915"/>
                  </a:lnTo>
                  <a:lnTo>
                    <a:pt x="1194" y="3873"/>
                  </a:lnTo>
                  <a:lnTo>
                    <a:pt x="1187" y="3832"/>
                  </a:lnTo>
                  <a:lnTo>
                    <a:pt x="1180" y="3791"/>
                  </a:lnTo>
                  <a:lnTo>
                    <a:pt x="1173" y="3749"/>
                  </a:lnTo>
                  <a:lnTo>
                    <a:pt x="1168" y="3708"/>
                  </a:lnTo>
                  <a:lnTo>
                    <a:pt x="1163" y="3665"/>
                  </a:lnTo>
                  <a:lnTo>
                    <a:pt x="1157" y="3623"/>
                  </a:lnTo>
                  <a:lnTo>
                    <a:pt x="1154" y="3581"/>
                  </a:lnTo>
                  <a:lnTo>
                    <a:pt x="1150" y="3538"/>
                  </a:lnTo>
                  <a:lnTo>
                    <a:pt x="1147" y="3495"/>
                  </a:lnTo>
                  <a:lnTo>
                    <a:pt x="1145" y="3453"/>
                  </a:lnTo>
                  <a:lnTo>
                    <a:pt x="1143" y="3409"/>
                  </a:lnTo>
                  <a:lnTo>
                    <a:pt x="1142" y="3366"/>
                  </a:lnTo>
                  <a:lnTo>
                    <a:pt x="1140" y="3323"/>
                  </a:lnTo>
                  <a:lnTo>
                    <a:pt x="1140" y="3279"/>
                  </a:lnTo>
                  <a:lnTo>
                    <a:pt x="1145" y="3111"/>
                  </a:lnTo>
                  <a:lnTo>
                    <a:pt x="1157" y="2944"/>
                  </a:lnTo>
                  <a:lnTo>
                    <a:pt x="1177" y="2781"/>
                  </a:lnTo>
                  <a:lnTo>
                    <a:pt x="1207" y="2619"/>
                  </a:lnTo>
                  <a:lnTo>
                    <a:pt x="1244" y="2460"/>
                  </a:lnTo>
                  <a:lnTo>
                    <a:pt x="1287" y="2304"/>
                  </a:lnTo>
                  <a:lnTo>
                    <a:pt x="1339" y="2152"/>
                  </a:lnTo>
                  <a:lnTo>
                    <a:pt x="1398" y="2003"/>
                  </a:lnTo>
                  <a:lnTo>
                    <a:pt x="1464" y="1858"/>
                  </a:lnTo>
                  <a:lnTo>
                    <a:pt x="1536" y="1716"/>
                  </a:lnTo>
                  <a:lnTo>
                    <a:pt x="1616" y="1579"/>
                  </a:lnTo>
                  <a:lnTo>
                    <a:pt x="1700" y="1446"/>
                  </a:lnTo>
                  <a:lnTo>
                    <a:pt x="1792" y="1318"/>
                  </a:lnTo>
                  <a:lnTo>
                    <a:pt x="1889" y="1193"/>
                  </a:lnTo>
                  <a:lnTo>
                    <a:pt x="1993" y="1075"/>
                  </a:lnTo>
                  <a:lnTo>
                    <a:pt x="2101" y="961"/>
                  </a:lnTo>
                  <a:lnTo>
                    <a:pt x="2215" y="852"/>
                  </a:lnTo>
                  <a:lnTo>
                    <a:pt x="2335" y="749"/>
                  </a:lnTo>
                  <a:lnTo>
                    <a:pt x="2458" y="652"/>
                  </a:lnTo>
                  <a:lnTo>
                    <a:pt x="2587" y="560"/>
                  </a:lnTo>
                  <a:lnTo>
                    <a:pt x="2720" y="475"/>
                  </a:lnTo>
                  <a:lnTo>
                    <a:pt x="2858" y="396"/>
                  </a:lnTo>
                  <a:lnTo>
                    <a:pt x="2999" y="323"/>
                  </a:lnTo>
                  <a:lnTo>
                    <a:pt x="3145" y="258"/>
                  </a:lnTo>
                  <a:lnTo>
                    <a:pt x="3294" y="199"/>
                  </a:lnTo>
                  <a:lnTo>
                    <a:pt x="3446" y="148"/>
                  </a:lnTo>
                  <a:lnTo>
                    <a:pt x="3602" y="104"/>
                  </a:lnTo>
                  <a:lnTo>
                    <a:pt x="3760" y="67"/>
                  </a:lnTo>
                  <a:lnTo>
                    <a:pt x="3922" y="38"/>
                  </a:lnTo>
                  <a:lnTo>
                    <a:pt x="4087" y="17"/>
                  </a:lnTo>
                  <a:lnTo>
                    <a:pt x="4253" y="4"/>
                  </a:lnTo>
                  <a:lnTo>
                    <a:pt x="4421" y="0"/>
                  </a:lnTo>
                  <a:lnTo>
                    <a:pt x="4521" y="1"/>
                  </a:lnTo>
                  <a:lnTo>
                    <a:pt x="4620" y="6"/>
                  </a:lnTo>
                  <a:lnTo>
                    <a:pt x="4718" y="13"/>
                  </a:lnTo>
                  <a:lnTo>
                    <a:pt x="4815" y="23"/>
                  </a:lnTo>
                  <a:lnTo>
                    <a:pt x="4911" y="36"/>
                  </a:lnTo>
                  <a:lnTo>
                    <a:pt x="5006" y="52"/>
                  </a:lnTo>
                  <a:lnTo>
                    <a:pt x="5100" y="71"/>
                  </a:lnTo>
                  <a:lnTo>
                    <a:pt x="5194" y="91"/>
                  </a:lnTo>
                  <a:lnTo>
                    <a:pt x="5286" y="115"/>
                  </a:lnTo>
                  <a:lnTo>
                    <a:pt x="5378" y="142"/>
                  </a:lnTo>
                  <a:lnTo>
                    <a:pt x="5468" y="170"/>
                  </a:lnTo>
                  <a:lnTo>
                    <a:pt x="5557" y="202"/>
                  </a:lnTo>
                  <a:lnTo>
                    <a:pt x="5644" y="236"/>
                  </a:lnTo>
                  <a:lnTo>
                    <a:pt x="5731" y="272"/>
                  </a:lnTo>
                  <a:lnTo>
                    <a:pt x="5816" y="311"/>
                  </a:lnTo>
                  <a:lnTo>
                    <a:pt x="5901" y="351"/>
                  </a:lnTo>
                  <a:lnTo>
                    <a:pt x="5983" y="394"/>
                  </a:lnTo>
                  <a:lnTo>
                    <a:pt x="6065" y="440"/>
                  </a:lnTo>
                  <a:lnTo>
                    <a:pt x="6144" y="488"/>
                  </a:lnTo>
                  <a:lnTo>
                    <a:pt x="6223" y="538"/>
                  </a:lnTo>
                  <a:lnTo>
                    <a:pt x="6299" y="590"/>
                  </a:lnTo>
                  <a:lnTo>
                    <a:pt x="6375" y="644"/>
                  </a:lnTo>
                  <a:lnTo>
                    <a:pt x="6448" y="700"/>
                  </a:lnTo>
                  <a:lnTo>
                    <a:pt x="6520" y="758"/>
                  </a:lnTo>
                  <a:lnTo>
                    <a:pt x="6590" y="818"/>
                  </a:lnTo>
                  <a:lnTo>
                    <a:pt x="6659" y="880"/>
                  </a:lnTo>
                  <a:lnTo>
                    <a:pt x="6726" y="945"/>
                  </a:lnTo>
                  <a:lnTo>
                    <a:pt x="6790" y="1010"/>
                  </a:lnTo>
                  <a:lnTo>
                    <a:pt x="6853" y="1078"/>
                  </a:lnTo>
                  <a:lnTo>
                    <a:pt x="6915" y="1147"/>
                  </a:lnTo>
                  <a:lnTo>
                    <a:pt x="6974" y="1219"/>
                  </a:lnTo>
                  <a:lnTo>
                    <a:pt x="7031" y="1290"/>
                  </a:lnTo>
                  <a:close/>
                </a:path>
              </a:pathLst>
            </a:custGeom>
            <a:solidFill>
              <a:srgbClr val="00A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29" name="Freeform 7"/>
            <p:cNvSpPr>
              <a:spLocks/>
            </p:cNvSpPr>
            <p:nvPr/>
          </p:nvSpPr>
          <p:spPr bwMode="auto">
            <a:xfrm>
              <a:off x="3294" y="2055"/>
              <a:ext cx="107" cy="145"/>
            </a:xfrm>
            <a:custGeom>
              <a:avLst/>
              <a:gdLst>
                <a:gd name="T0" fmla="*/ 6 w 1174"/>
                <a:gd name="T1" fmla="*/ 1414 h 1595"/>
                <a:gd name="T2" fmla="*/ 139 w 1174"/>
                <a:gd name="T3" fmla="*/ 1492 h 1595"/>
                <a:gd name="T4" fmla="*/ 329 w 1174"/>
                <a:gd name="T5" fmla="*/ 1562 h 1595"/>
                <a:gd name="T6" fmla="*/ 517 w 1174"/>
                <a:gd name="T7" fmla="*/ 1592 h 1595"/>
                <a:gd name="T8" fmla="*/ 706 w 1174"/>
                <a:gd name="T9" fmla="*/ 1590 h 1595"/>
                <a:gd name="T10" fmla="*/ 872 w 1174"/>
                <a:gd name="T11" fmla="*/ 1553 h 1595"/>
                <a:gd name="T12" fmla="*/ 1004 w 1174"/>
                <a:gd name="T13" fmla="*/ 1481 h 1595"/>
                <a:gd name="T14" fmla="*/ 1101 w 1174"/>
                <a:gd name="T15" fmla="*/ 1377 h 1595"/>
                <a:gd name="T16" fmla="*/ 1158 w 1174"/>
                <a:gd name="T17" fmla="*/ 1244 h 1595"/>
                <a:gd name="T18" fmla="*/ 1174 w 1174"/>
                <a:gd name="T19" fmla="*/ 1108 h 1595"/>
                <a:gd name="T20" fmla="*/ 1150 w 1174"/>
                <a:gd name="T21" fmla="*/ 970 h 1595"/>
                <a:gd name="T22" fmla="*/ 1085 w 1174"/>
                <a:gd name="T23" fmla="*/ 865 h 1595"/>
                <a:gd name="T24" fmla="*/ 989 w 1174"/>
                <a:gd name="T25" fmla="*/ 784 h 1595"/>
                <a:gd name="T26" fmla="*/ 873 w 1174"/>
                <a:gd name="T27" fmla="*/ 723 h 1595"/>
                <a:gd name="T28" fmla="*/ 610 w 1174"/>
                <a:gd name="T29" fmla="*/ 631 h 1595"/>
                <a:gd name="T30" fmla="*/ 428 w 1174"/>
                <a:gd name="T31" fmla="*/ 552 h 1595"/>
                <a:gd name="T32" fmla="*/ 373 w 1174"/>
                <a:gd name="T33" fmla="*/ 500 h 1595"/>
                <a:gd name="T34" fmla="*/ 353 w 1174"/>
                <a:gd name="T35" fmla="*/ 445 h 1595"/>
                <a:gd name="T36" fmla="*/ 369 w 1174"/>
                <a:gd name="T37" fmla="*/ 362 h 1595"/>
                <a:gd name="T38" fmla="*/ 445 w 1174"/>
                <a:gd name="T39" fmla="*/ 288 h 1595"/>
                <a:gd name="T40" fmla="*/ 574 w 1174"/>
                <a:gd name="T41" fmla="*/ 260 h 1595"/>
                <a:gd name="T42" fmla="*/ 749 w 1174"/>
                <a:gd name="T43" fmla="*/ 279 h 1595"/>
                <a:gd name="T44" fmla="*/ 919 w 1174"/>
                <a:gd name="T45" fmla="*/ 329 h 1595"/>
                <a:gd name="T46" fmla="*/ 1033 w 1174"/>
                <a:gd name="T47" fmla="*/ 379 h 1595"/>
                <a:gd name="T48" fmla="*/ 1055 w 1174"/>
                <a:gd name="T49" fmla="*/ 372 h 1595"/>
                <a:gd name="T50" fmla="*/ 1096 w 1174"/>
                <a:gd name="T51" fmla="*/ 266 h 1595"/>
                <a:gd name="T52" fmla="*/ 1133 w 1174"/>
                <a:gd name="T53" fmla="*/ 160 h 1595"/>
                <a:gd name="T54" fmla="*/ 1115 w 1174"/>
                <a:gd name="T55" fmla="*/ 133 h 1595"/>
                <a:gd name="T56" fmla="*/ 949 w 1174"/>
                <a:gd name="T57" fmla="*/ 56 h 1595"/>
                <a:gd name="T58" fmla="*/ 756 w 1174"/>
                <a:gd name="T59" fmla="*/ 10 h 1595"/>
                <a:gd name="T60" fmla="*/ 554 w 1174"/>
                <a:gd name="T61" fmla="*/ 0 h 1595"/>
                <a:gd name="T62" fmla="*/ 390 w 1174"/>
                <a:gd name="T63" fmla="*/ 26 h 1595"/>
                <a:gd name="T64" fmla="*/ 252 w 1174"/>
                <a:gd name="T65" fmla="*/ 88 h 1595"/>
                <a:gd name="T66" fmla="*/ 145 w 1174"/>
                <a:gd name="T67" fmla="*/ 180 h 1595"/>
                <a:gd name="T68" fmla="*/ 75 w 1174"/>
                <a:gd name="T69" fmla="*/ 299 h 1595"/>
                <a:gd name="T70" fmla="*/ 45 w 1174"/>
                <a:gd name="T71" fmla="*/ 441 h 1595"/>
                <a:gd name="T72" fmla="*/ 56 w 1174"/>
                <a:gd name="T73" fmla="*/ 572 h 1595"/>
                <a:gd name="T74" fmla="*/ 108 w 1174"/>
                <a:gd name="T75" fmla="*/ 691 h 1595"/>
                <a:gd name="T76" fmla="*/ 195 w 1174"/>
                <a:gd name="T77" fmla="*/ 781 h 1595"/>
                <a:gd name="T78" fmla="*/ 307 w 1174"/>
                <a:gd name="T79" fmla="*/ 847 h 1595"/>
                <a:gd name="T80" fmla="*/ 518 w 1174"/>
                <a:gd name="T81" fmla="*/ 922 h 1595"/>
                <a:gd name="T82" fmla="*/ 750 w 1174"/>
                <a:gd name="T83" fmla="*/ 1003 h 1595"/>
                <a:gd name="T84" fmla="*/ 834 w 1174"/>
                <a:gd name="T85" fmla="*/ 1062 h 1595"/>
                <a:gd name="T86" fmla="*/ 861 w 1174"/>
                <a:gd name="T87" fmla="*/ 1114 h 1595"/>
                <a:gd name="T88" fmla="*/ 863 w 1174"/>
                <a:gd name="T89" fmla="*/ 1171 h 1595"/>
                <a:gd name="T90" fmla="*/ 848 w 1174"/>
                <a:gd name="T91" fmla="*/ 1226 h 1595"/>
                <a:gd name="T92" fmla="*/ 815 w 1174"/>
                <a:gd name="T93" fmla="*/ 1273 h 1595"/>
                <a:gd name="T94" fmla="*/ 723 w 1174"/>
                <a:gd name="T95" fmla="*/ 1324 h 1595"/>
                <a:gd name="T96" fmla="*/ 555 w 1174"/>
                <a:gd name="T97" fmla="*/ 1337 h 1595"/>
                <a:gd name="T98" fmla="*/ 388 w 1174"/>
                <a:gd name="T99" fmla="*/ 1307 h 1595"/>
                <a:gd name="T100" fmla="*/ 212 w 1174"/>
                <a:gd name="T101" fmla="*/ 1232 h 1595"/>
                <a:gd name="T102" fmla="*/ 117 w 1174"/>
                <a:gd name="T103" fmla="*/ 1174 h 1595"/>
                <a:gd name="T104" fmla="*/ 88 w 1174"/>
                <a:gd name="T105" fmla="*/ 1169 h 1595"/>
                <a:gd name="T106" fmla="*/ 71 w 1174"/>
                <a:gd name="T107" fmla="*/ 1190 h 1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4" h="1595">
                  <a:moveTo>
                    <a:pt x="3" y="1380"/>
                  </a:moveTo>
                  <a:lnTo>
                    <a:pt x="1" y="1389"/>
                  </a:lnTo>
                  <a:lnTo>
                    <a:pt x="0" y="1397"/>
                  </a:lnTo>
                  <a:lnTo>
                    <a:pt x="0" y="1403"/>
                  </a:lnTo>
                  <a:lnTo>
                    <a:pt x="2" y="1408"/>
                  </a:lnTo>
                  <a:lnTo>
                    <a:pt x="6" y="1414"/>
                  </a:lnTo>
                  <a:lnTo>
                    <a:pt x="10" y="1418"/>
                  </a:lnTo>
                  <a:lnTo>
                    <a:pt x="34" y="1434"/>
                  </a:lnTo>
                  <a:lnTo>
                    <a:pt x="59" y="1449"/>
                  </a:lnTo>
                  <a:lnTo>
                    <a:pt x="83" y="1463"/>
                  </a:lnTo>
                  <a:lnTo>
                    <a:pt x="107" y="1477"/>
                  </a:lnTo>
                  <a:lnTo>
                    <a:pt x="139" y="1492"/>
                  </a:lnTo>
                  <a:lnTo>
                    <a:pt x="171" y="1508"/>
                  </a:lnTo>
                  <a:lnTo>
                    <a:pt x="203" y="1521"/>
                  </a:lnTo>
                  <a:lnTo>
                    <a:pt x="235" y="1534"/>
                  </a:lnTo>
                  <a:lnTo>
                    <a:pt x="267" y="1544"/>
                  </a:lnTo>
                  <a:lnTo>
                    <a:pt x="297" y="1554"/>
                  </a:lnTo>
                  <a:lnTo>
                    <a:pt x="329" y="1562"/>
                  </a:lnTo>
                  <a:lnTo>
                    <a:pt x="361" y="1570"/>
                  </a:lnTo>
                  <a:lnTo>
                    <a:pt x="391" y="1576"/>
                  </a:lnTo>
                  <a:lnTo>
                    <a:pt x="423" y="1581"/>
                  </a:lnTo>
                  <a:lnTo>
                    <a:pt x="455" y="1585"/>
                  </a:lnTo>
                  <a:lnTo>
                    <a:pt x="485" y="1590"/>
                  </a:lnTo>
                  <a:lnTo>
                    <a:pt x="517" y="1592"/>
                  </a:lnTo>
                  <a:lnTo>
                    <a:pt x="549" y="1594"/>
                  </a:lnTo>
                  <a:lnTo>
                    <a:pt x="580" y="1595"/>
                  </a:lnTo>
                  <a:lnTo>
                    <a:pt x="612" y="1595"/>
                  </a:lnTo>
                  <a:lnTo>
                    <a:pt x="644" y="1594"/>
                  </a:lnTo>
                  <a:lnTo>
                    <a:pt x="675" y="1593"/>
                  </a:lnTo>
                  <a:lnTo>
                    <a:pt x="706" y="1590"/>
                  </a:lnTo>
                  <a:lnTo>
                    <a:pt x="736" y="1586"/>
                  </a:lnTo>
                  <a:lnTo>
                    <a:pt x="765" y="1581"/>
                  </a:lnTo>
                  <a:lnTo>
                    <a:pt x="793" y="1576"/>
                  </a:lnTo>
                  <a:lnTo>
                    <a:pt x="820" y="1568"/>
                  </a:lnTo>
                  <a:lnTo>
                    <a:pt x="846" y="1561"/>
                  </a:lnTo>
                  <a:lnTo>
                    <a:pt x="872" y="1553"/>
                  </a:lnTo>
                  <a:lnTo>
                    <a:pt x="896" y="1543"/>
                  </a:lnTo>
                  <a:lnTo>
                    <a:pt x="919" y="1533"/>
                  </a:lnTo>
                  <a:lnTo>
                    <a:pt x="943" y="1521"/>
                  </a:lnTo>
                  <a:lnTo>
                    <a:pt x="964" y="1508"/>
                  </a:lnTo>
                  <a:lnTo>
                    <a:pt x="985" y="1495"/>
                  </a:lnTo>
                  <a:lnTo>
                    <a:pt x="1004" y="1481"/>
                  </a:lnTo>
                  <a:lnTo>
                    <a:pt x="1023" y="1465"/>
                  </a:lnTo>
                  <a:lnTo>
                    <a:pt x="1041" y="1449"/>
                  </a:lnTo>
                  <a:lnTo>
                    <a:pt x="1058" y="1432"/>
                  </a:lnTo>
                  <a:lnTo>
                    <a:pt x="1072" y="1414"/>
                  </a:lnTo>
                  <a:lnTo>
                    <a:pt x="1087" y="1396"/>
                  </a:lnTo>
                  <a:lnTo>
                    <a:pt x="1101" y="1377"/>
                  </a:lnTo>
                  <a:lnTo>
                    <a:pt x="1114" y="1356"/>
                  </a:lnTo>
                  <a:lnTo>
                    <a:pt x="1124" y="1336"/>
                  </a:lnTo>
                  <a:lnTo>
                    <a:pt x="1135" y="1314"/>
                  </a:lnTo>
                  <a:lnTo>
                    <a:pt x="1144" y="1292"/>
                  </a:lnTo>
                  <a:lnTo>
                    <a:pt x="1152" y="1268"/>
                  </a:lnTo>
                  <a:lnTo>
                    <a:pt x="1158" y="1244"/>
                  </a:lnTo>
                  <a:lnTo>
                    <a:pt x="1164" y="1219"/>
                  </a:lnTo>
                  <a:lnTo>
                    <a:pt x="1169" y="1193"/>
                  </a:lnTo>
                  <a:lnTo>
                    <a:pt x="1172" y="1168"/>
                  </a:lnTo>
                  <a:lnTo>
                    <a:pt x="1173" y="1140"/>
                  </a:lnTo>
                  <a:lnTo>
                    <a:pt x="1174" y="1113"/>
                  </a:lnTo>
                  <a:lnTo>
                    <a:pt x="1174" y="1108"/>
                  </a:lnTo>
                  <a:lnTo>
                    <a:pt x="1173" y="1082"/>
                  </a:lnTo>
                  <a:lnTo>
                    <a:pt x="1171" y="1058"/>
                  </a:lnTo>
                  <a:lnTo>
                    <a:pt x="1168" y="1035"/>
                  </a:lnTo>
                  <a:lnTo>
                    <a:pt x="1163" y="1013"/>
                  </a:lnTo>
                  <a:lnTo>
                    <a:pt x="1157" y="991"/>
                  </a:lnTo>
                  <a:lnTo>
                    <a:pt x="1150" y="970"/>
                  </a:lnTo>
                  <a:lnTo>
                    <a:pt x="1142" y="951"/>
                  </a:lnTo>
                  <a:lnTo>
                    <a:pt x="1133" y="932"/>
                  </a:lnTo>
                  <a:lnTo>
                    <a:pt x="1122" y="914"/>
                  </a:lnTo>
                  <a:lnTo>
                    <a:pt x="1110" y="896"/>
                  </a:lnTo>
                  <a:lnTo>
                    <a:pt x="1098" y="880"/>
                  </a:lnTo>
                  <a:lnTo>
                    <a:pt x="1085" y="865"/>
                  </a:lnTo>
                  <a:lnTo>
                    <a:pt x="1071" y="850"/>
                  </a:lnTo>
                  <a:lnTo>
                    <a:pt x="1056" y="835"/>
                  </a:lnTo>
                  <a:lnTo>
                    <a:pt x="1041" y="821"/>
                  </a:lnTo>
                  <a:lnTo>
                    <a:pt x="1024" y="809"/>
                  </a:lnTo>
                  <a:lnTo>
                    <a:pt x="1007" y="796"/>
                  </a:lnTo>
                  <a:lnTo>
                    <a:pt x="989" y="784"/>
                  </a:lnTo>
                  <a:lnTo>
                    <a:pt x="971" y="773"/>
                  </a:lnTo>
                  <a:lnTo>
                    <a:pt x="952" y="761"/>
                  </a:lnTo>
                  <a:lnTo>
                    <a:pt x="933" y="752"/>
                  </a:lnTo>
                  <a:lnTo>
                    <a:pt x="913" y="741"/>
                  </a:lnTo>
                  <a:lnTo>
                    <a:pt x="893" y="731"/>
                  </a:lnTo>
                  <a:lnTo>
                    <a:pt x="873" y="723"/>
                  </a:lnTo>
                  <a:lnTo>
                    <a:pt x="832" y="705"/>
                  </a:lnTo>
                  <a:lnTo>
                    <a:pt x="788" y="689"/>
                  </a:lnTo>
                  <a:lnTo>
                    <a:pt x="746" y="675"/>
                  </a:lnTo>
                  <a:lnTo>
                    <a:pt x="703" y="661"/>
                  </a:lnTo>
                  <a:lnTo>
                    <a:pt x="673" y="651"/>
                  </a:lnTo>
                  <a:lnTo>
                    <a:pt x="610" y="631"/>
                  </a:lnTo>
                  <a:lnTo>
                    <a:pt x="551" y="610"/>
                  </a:lnTo>
                  <a:lnTo>
                    <a:pt x="523" y="599"/>
                  </a:lnTo>
                  <a:lnTo>
                    <a:pt x="497" y="588"/>
                  </a:lnTo>
                  <a:lnTo>
                    <a:pt x="472" y="576"/>
                  </a:lnTo>
                  <a:lnTo>
                    <a:pt x="449" y="564"/>
                  </a:lnTo>
                  <a:lnTo>
                    <a:pt x="428" y="552"/>
                  </a:lnTo>
                  <a:lnTo>
                    <a:pt x="409" y="538"/>
                  </a:lnTo>
                  <a:lnTo>
                    <a:pt x="401" y="531"/>
                  </a:lnTo>
                  <a:lnTo>
                    <a:pt x="393" y="523"/>
                  </a:lnTo>
                  <a:lnTo>
                    <a:pt x="386" y="516"/>
                  </a:lnTo>
                  <a:lnTo>
                    <a:pt x="380" y="508"/>
                  </a:lnTo>
                  <a:lnTo>
                    <a:pt x="373" y="500"/>
                  </a:lnTo>
                  <a:lnTo>
                    <a:pt x="368" y="492"/>
                  </a:lnTo>
                  <a:lnTo>
                    <a:pt x="364" y="483"/>
                  </a:lnTo>
                  <a:lnTo>
                    <a:pt x="360" y="474"/>
                  </a:lnTo>
                  <a:lnTo>
                    <a:pt x="358" y="464"/>
                  </a:lnTo>
                  <a:lnTo>
                    <a:pt x="355" y="455"/>
                  </a:lnTo>
                  <a:lnTo>
                    <a:pt x="353" y="445"/>
                  </a:lnTo>
                  <a:lnTo>
                    <a:pt x="353" y="434"/>
                  </a:lnTo>
                  <a:lnTo>
                    <a:pt x="353" y="428"/>
                  </a:lnTo>
                  <a:lnTo>
                    <a:pt x="354" y="410"/>
                  </a:lnTo>
                  <a:lnTo>
                    <a:pt x="358" y="393"/>
                  </a:lnTo>
                  <a:lnTo>
                    <a:pt x="362" y="376"/>
                  </a:lnTo>
                  <a:lnTo>
                    <a:pt x="369" y="362"/>
                  </a:lnTo>
                  <a:lnTo>
                    <a:pt x="378" y="347"/>
                  </a:lnTo>
                  <a:lnTo>
                    <a:pt x="388" y="332"/>
                  </a:lnTo>
                  <a:lnTo>
                    <a:pt x="400" y="319"/>
                  </a:lnTo>
                  <a:lnTo>
                    <a:pt x="414" y="308"/>
                  </a:lnTo>
                  <a:lnTo>
                    <a:pt x="428" y="297"/>
                  </a:lnTo>
                  <a:lnTo>
                    <a:pt x="445" y="288"/>
                  </a:lnTo>
                  <a:lnTo>
                    <a:pt x="463" y="279"/>
                  </a:lnTo>
                  <a:lnTo>
                    <a:pt x="483" y="273"/>
                  </a:lnTo>
                  <a:lnTo>
                    <a:pt x="504" y="267"/>
                  </a:lnTo>
                  <a:lnTo>
                    <a:pt x="527" y="263"/>
                  </a:lnTo>
                  <a:lnTo>
                    <a:pt x="550" y="261"/>
                  </a:lnTo>
                  <a:lnTo>
                    <a:pt x="574" y="260"/>
                  </a:lnTo>
                  <a:lnTo>
                    <a:pt x="603" y="260"/>
                  </a:lnTo>
                  <a:lnTo>
                    <a:pt x="631" y="262"/>
                  </a:lnTo>
                  <a:lnTo>
                    <a:pt x="661" y="265"/>
                  </a:lnTo>
                  <a:lnTo>
                    <a:pt x="690" y="269"/>
                  </a:lnTo>
                  <a:lnTo>
                    <a:pt x="720" y="274"/>
                  </a:lnTo>
                  <a:lnTo>
                    <a:pt x="749" y="279"/>
                  </a:lnTo>
                  <a:lnTo>
                    <a:pt x="779" y="285"/>
                  </a:lnTo>
                  <a:lnTo>
                    <a:pt x="807" y="293"/>
                  </a:lnTo>
                  <a:lnTo>
                    <a:pt x="837" y="300"/>
                  </a:lnTo>
                  <a:lnTo>
                    <a:pt x="864" y="310"/>
                  </a:lnTo>
                  <a:lnTo>
                    <a:pt x="892" y="318"/>
                  </a:lnTo>
                  <a:lnTo>
                    <a:pt x="919" y="329"/>
                  </a:lnTo>
                  <a:lnTo>
                    <a:pt x="945" y="339"/>
                  </a:lnTo>
                  <a:lnTo>
                    <a:pt x="969" y="350"/>
                  </a:lnTo>
                  <a:lnTo>
                    <a:pt x="992" y="362"/>
                  </a:lnTo>
                  <a:lnTo>
                    <a:pt x="1014" y="373"/>
                  </a:lnTo>
                  <a:lnTo>
                    <a:pt x="1021" y="375"/>
                  </a:lnTo>
                  <a:lnTo>
                    <a:pt x="1033" y="379"/>
                  </a:lnTo>
                  <a:lnTo>
                    <a:pt x="1037" y="379"/>
                  </a:lnTo>
                  <a:lnTo>
                    <a:pt x="1041" y="379"/>
                  </a:lnTo>
                  <a:lnTo>
                    <a:pt x="1045" y="378"/>
                  </a:lnTo>
                  <a:lnTo>
                    <a:pt x="1048" y="377"/>
                  </a:lnTo>
                  <a:lnTo>
                    <a:pt x="1051" y="375"/>
                  </a:lnTo>
                  <a:lnTo>
                    <a:pt x="1055" y="372"/>
                  </a:lnTo>
                  <a:lnTo>
                    <a:pt x="1058" y="368"/>
                  </a:lnTo>
                  <a:lnTo>
                    <a:pt x="1061" y="362"/>
                  </a:lnTo>
                  <a:lnTo>
                    <a:pt x="1065" y="350"/>
                  </a:lnTo>
                  <a:lnTo>
                    <a:pt x="1074" y="328"/>
                  </a:lnTo>
                  <a:lnTo>
                    <a:pt x="1084" y="299"/>
                  </a:lnTo>
                  <a:lnTo>
                    <a:pt x="1096" y="266"/>
                  </a:lnTo>
                  <a:lnTo>
                    <a:pt x="1108" y="235"/>
                  </a:lnTo>
                  <a:lnTo>
                    <a:pt x="1119" y="206"/>
                  </a:lnTo>
                  <a:lnTo>
                    <a:pt x="1126" y="184"/>
                  </a:lnTo>
                  <a:lnTo>
                    <a:pt x="1131" y="172"/>
                  </a:lnTo>
                  <a:lnTo>
                    <a:pt x="1133" y="165"/>
                  </a:lnTo>
                  <a:lnTo>
                    <a:pt x="1133" y="160"/>
                  </a:lnTo>
                  <a:lnTo>
                    <a:pt x="1132" y="153"/>
                  </a:lnTo>
                  <a:lnTo>
                    <a:pt x="1130" y="148"/>
                  </a:lnTo>
                  <a:lnTo>
                    <a:pt x="1126" y="144"/>
                  </a:lnTo>
                  <a:lnTo>
                    <a:pt x="1123" y="140"/>
                  </a:lnTo>
                  <a:lnTo>
                    <a:pt x="1119" y="136"/>
                  </a:lnTo>
                  <a:lnTo>
                    <a:pt x="1115" y="133"/>
                  </a:lnTo>
                  <a:lnTo>
                    <a:pt x="1089" y="118"/>
                  </a:lnTo>
                  <a:lnTo>
                    <a:pt x="1063" y="105"/>
                  </a:lnTo>
                  <a:lnTo>
                    <a:pt x="1036" y="91"/>
                  </a:lnTo>
                  <a:lnTo>
                    <a:pt x="1008" y="78"/>
                  </a:lnTo>
                  <a:lnTo>
                    <a:pt x="978" y="67"/>
                  </a:lnTo>
                  <a:lnTo>
                    <a:pt x="949" y="56"/>
                  </a:lnTo>
                  <a:lnTo>
                    <a:pt x="918" y="46"/>
                  </a:lnTo>
                  <a:lnTo>
                    <a:pt x="887" y="37"/>
                  </a:lnTo>
                  <a:lnTo>
                    <a:pt x="855" y="29"/>
                  </a:lnTo>
                  <a:lnTo>
                    <a:pt x="822" y="21"/>
                  </a:lnTo>
                  <a:lnTo>
                    <a:pt x="789" y="15"/>
                  </a:lnTo>
                  <a:lnTo>
                    <a:pt x="756" y="10"/>
                  </a:lnTo>
                  <a:lnTo>
                    <a:pt x="722" y="5"/>
                  </a:lnTo>
                  <a:lnTo>
                    <a:pt x="687" y="2"/>
                  </a:lnTo>
                  <a:lnTo>
                    <a:pt x="652" y="0"/>
                  </a:lnTo>
                  <a:lnTo>
                    <a:pt x="617" y="0"/>
                  </a:lnTo>
                  <a:lnTo>
                    <a:pt x="582" y="0"/>
                  </a:lnTo>
                  <a:lnTo>
                    <a:pt x="554" y="0"/>
                  </a:lnTo>
                  <a:lnTo>
                    <a:pt x="524" y="2"/>
                  </a:lnTo>
                  <a:lnTo>
                    <a:pt x="496" y="4"/>
                  </a:lnTo>
                  <a:lnTo>
                    <a:pt x="468" y="9"/>
                  </a:lnTo>
                  <a:lnTo>
                    <a:pt x="442" y="14"/>
                  </a:lnTo>
                  <a:lnTo>
                    <a:pt x="416" y="19"/>
                  </a:lnTo>
                  <a:lnTo>
                    <a:pt x="390" y="26"/>
                  </a:lnTo>
                  <a:lnTo>
                    <a:pt x="365" y="34"/>
                  </a:lnTo>
                  <a:lnTo>
                    <a:pt x="341" y="43"/>
                  </a:lnTo>
                  <a:lnTo>
                    <a:pt x="317" y="53"/>
                  </a:lnTo>
                  <a:lnTo>
                    <a:pt x="295" y="63"/>
                  </a:lnTo>
                  <a:lnTo>
                    <a:pt x="273" y="75"/>
                  </a:lnTo>
                  <a:lnTo>
                    <a:pt x="252" y="88"/>
                  </a:lnTo>
                  <a:lnTo>
                    <a:pt x="232" y="100"/>
                  </a:lnTo>
                  <a:lnTo>
                    <a:pt x="213" y="115"/>
                  </a:lnTo>
                  <a:lnTo>
                    <a:pt x="195" y="130"/>
                  </a:lnTo>
                  <a:lnTo>
                    <a:pt x="177" y="146"/>
                  </a:lnTo>
                  <a:lnTo>
                    <a:pt x="161" y="163"/>
                  </a:lnTo>
                  <a:lnTo>
                    <a:pt x="145" y="180"/>
                  </a:lnTo>
                  <a:lnTo>
                    <a:pt x="132" y="198"/>
                  </a:lnTo>
                  <a:lnTo>
                    <a:pt x="118" y="217"/>
                  </a:lnTo>
                  <a:lnTo>
                    <a:pt x="105" y="237"/>
                  </a:lnTo>
                  <a:lnTo>
                    <a:pt x="95" y="257"/>
                  </a:lnTo>
                  <a:lnTo>
                    <a:pt x="84" y="278"/>
                  </a:lnTo>
                  <a:lnTo>
                    <a:pt x="75" y="299"/>
                  </a:lnTo>
                  <a:lnTo>
                    <a:pt x="67" y="321"/>
                  </a:lnTo>
                  <a:lnTo>
                    <a:pt x="60" y="344"/>
                  </a:lnTo>
                  <a:lnTo>
                    <a:pt x="54" y="368"/>
                  </a:lnTo>
                  <a:lnTo>
                    <a:pt x="50" y="391"/>
                  </a:lnTo>
                  <a:lnTo>
                    <a:pt x="47" y="415"/>
                  </a:lnTo>
                  <a:lnTo>
                    <a:pt x="45" y="441"/>
                  </a:lnTo>
                  <a:lnTo>
                    <a:pt x="44" y="466"/>
                  </a:lnTo>
                  <a:lnTo>
                    <a:pt x="44" y="472"/>
                  </a:lnTo>
                  <a:lnTo>
                    <a:pt x="45" y="499"/>
                  </a:lnTo>
                  <a:lnTo>
                    <a:pt x="47" y="524"/>
                  </a:lnTo>
                  <a:lnTo>
                    <a:pt x="50" y="549"/>
                  </a:lnTo>
                  <a:lnTo>
                    <a:pt x="56" y="572"/>
                  </a:lnTo>
                  <a:lnTo>
                    <a:pt x="61" y="594"/>
                  </a:lnTo>
                  <a:lnTo>
                    <a:pt x="68" y="615"/>
                  </a:lnTo>
                  <a:lnTo>
                    <a:pt x="77" y="636"/>
                  </a:lnTo>
                  <a:lnTo>
                    <a:pt x="86" y="655"/>
                  </a:lnTo>
                  <a:lnTo>
                    <a:pt x="97" y="674"/>
                  </a:lnTo>
                  <a:lnTo>
                    <a:pt x="108" y="691"/>
                  </a:lnTo>
                  <a:lnTo>
                    <a:pt x="120" y="708"/>
                  </a:lnTo>
                  <a:lnTo>
                    <a:pt x="134" y="724"/>
                  </a:lnTo>
                  <a:lnTo>
                    <a:pt x="147" y="740"/>
                  </a:lnTo>
                  <a:lnTo>
                    <a:pt x="163" y="754"/>
                  </a:lnTo>
                  <a:lnTo>
                    <a:pt x="179" y="767"/>
                  </a:lnTo>
                  <a:lnTo>
                    <a:pt x="195" y="781"/>
                  </a:lnTo>
                  <a:lnTo>
                    <a:pt x="212" y="794"/>
                  </a:lnTo>
                  <a:lnTo>
                    <a:pt x="230" y="805"/>
                  </a:lnTo>
                  <a:lnTo>
                    <a:pt x="249" y="816"/>
                  </a:lnTo>
                  <a:lnTo>
                    <a:pt x="267" y="827"/>
                  </a:lnTo>
                  <a:lnTo>
                    <a:pt x="287" y="837"/>
                  </a:lnTo>
                  <a:lnTo>
                    <a:pt x="307" y="847"/>
                  </a:lnTo>
                  <a:lnTo>
                    <a:pt x="327" y="856"/>
                  </a:lnTo>
                  <a:lnTo>
                    <a:pt x="347" y="865"/>
                  </a:lnTo>
                  <a:lnTo>
                    <a:pt x="389" y="880"/>
                  </a:lnTo>
                  <a:lnTo>
                    <a:pt x="431" y="895"/>
                  </a:lnTo>
                  <a:lnTo>
                    <a:pt x="475" y="909"/>
                  </a:lnTo>
                  <a:lnTo>
                    <a:pt x="518" y="922"/>
                  </a:lnTo>
                  <a:lnTo>
                    <a:pt x="554" y="933"/>
                  </a:lnTo>
                  <a:lnTo>
                    <a:pt x="615" y="952"/>
                  </a:lnTo>
                  <a:lnTo>
                    <a:pt x="673" y="971"/>
                  </a:lnTo>
                  <a:lnTo>
                    <a:pt x="701" y="981"/>
                  </a:lnTo>
                  <a:lnTo>
                    <a:pt x="726" y="991"/>
                  </a:lnTo>
                  <a:lnTo>
                    <a:pt x="750" y="1003"/>
                  </a:lnTo>
                  <a:lnTo>
                    <a:pt x="773" y="1015"/>
                  </a:lnTo>
                  <a:lnTo>
                    <a:pt x="793" y="1027"/>
                  </a:lnTo>
                  <a:lnTo>
                    <a:pt x="811" y="1040"/>
                  </a:lnTo>
                  <a:lnTo>
                    <a:pt x="819" y="1047"/>
                  </a:lnTo>
                  <a:lnTo>
                    <a:pt x="826" y="1055"/>
                  </a:lnTo>
                  <a:lnTo>
                    <a:pt x="834" y="1062"/>
                  </a:lnTo>
                  <a:lnTo>
                    <a:pt x="840" y="1070"/>
                  </a:lnTo>
                  <a:lnTo>
                    <a:pt x="845" y="1078"/>
                  </a:lnTo>
                  <a:lnTo>
                    <a:pt x="851" y="1087"/>
                  </a:lnTo>
                  <a:lnTo>
                    <a:pt x="855" y="1096"/>
                  </a:lnTo>
                  <a:lnTo>
                    <a:pt x="858" y="1105"/>
                  </a:lnTo>
                  <a:lnTo>
                    <a:pt x="861" y="1114"/>
                  </a:lnTo>
                  <a:lnTo>
                    <a:pt x="863" y="1125"/>
                  </a:lnTo>
                  <a:lnTo>
                    <a:pt x="864" y="1135"/>
                  </a:lnTo>
                  <a:lnTo>
                    <a:pt x="864" y="1146"/>
                  </a:lnTo>
                  <a:lnTo>
                    <a:pt x="864" y="1151"/>
                  </a:lnTo>
                  <a:lnTo>
                    <a:pt x="864" y="1162"/>
                  </a:lnTo>
                  <a:lnTo>
                    <a:pt x="863" y="1171"/>
                  </a:lnTo>
                  <a:lnTo>
                    <a:pt x="862" y="1181"/>
                  </a:lnTo>
                  <a:lnTo>
                    <a:pt x="860" y="1190"/>
                  </a:lnTo>
                  <a:lnTo>
                    <a:pt x="858" y="1200"/>
                  </a:lnTo>
                  <a:lnTo>
                    <a:pt x="855" y="1209"/>
                  </a:lnTo>
                  <a:lnTo>
                    <a:pt x="852" y="1218"/>
                  </a:lnTo>
                  <a:lnTo>
                    <a:pt x="848" y="1226"/>
                  </a:lnTo>
                  <a:lnTo>
                    <a:pt x="843" y="1235"/>
                  </a:lnTo>
                  <a:lnTo>
                    <a:pt x="839" y="1243"/>
                  </a:lnTo>
                  <a:lnTo>
                    <a:pt x="833" y="1250"/>
                  </a:lnTo>
                  <a:lnTo>
                    <a:pt x="827" y="1258"/>
                  </a:lnTo>
                  <a:lnTo>
                    <a:pt x="821" y="1265"/>
                  </a:lnTo>
                  <a:lnTo>
                    <a:pt x="815" y="1273"/>
                  </a:lnTo>
                  <a:lnTo>
                    <a:pt x="807" y="1279"/>
                  </a:lnTo>
                  <a:lnTo>
                    <a:pt x="799" y="1285"/>
                  </a:lnTo>
                  <a:lnTo>
                    <a:pt x="783" y="1297"/>
                  </a:lnTo>
                  <a:lnTo>
                    <a:pt x="764" y="1307"/>
                  </a:lnTo>
                  <a:lnTo>
                    <a:pt x="744" y="1317"/>
                  </a:lnTo>
                  <a:lnTo>
                    <a:pt x="723" y="1324"/>
                  </a:lnTo>
                  <a:lnTo>
                    <a:pt x="700" y="1331"/>
                  </a:lnTo>
                  <a:lnTo>
                    <a:pt x="674" y="1335"/>
                  </a:lnTo>
                  <a:lnTo>
                    <a:pt x="648" y="1338"/>
                  </a:lnTo>
                  <a:lnTo>
                    <a:pt x="621" y="1339"/>
                  </a:lnTo>
                  <a:lnTo>
                    <a:pt x="593" y="1338"/>
                  </a:lnTo>
                  <a:lnTo>
                    <a:pt x="555" y="1337"/>
                  </a:lnTo>
                  <a:lnTo>
                    <a:pt x="532" y="1335"/>
                  </a:lnTo>
                  <a:lnTo>
                    <a:pt x="506" y="1332"/>
                  </a:lnTo>
                  <a:lnTo>
                    <a:pt x="480" y="1328"/>
                  </a:lnTo>
                  <a:lnTo>
                    <a:pt x="452" y="1322"/>
                  </a:lnTo>
                  <a:lnTo>
                    <a:pt x="421" y="1316"/>
                  </a:lnTo>
                  <a:lnTo>
                    <a:pt x="388" y="1307"/>
                  </a:lnTo>
                  <a:lnTo>
                    <a:pt x="355" y="1297"/>
                  </a:lnTo>
                  <a:lnTo>
                    <a:pt x="321" y="1284"/>
                  </a:lnTo>
                  <a:lnTo>
                    <a:pt x="286" y="1269"/>
                  </a:lnTo>
                  <a:lnTo>
                    <a:pt x="249" y="1252"/>
                  </a:lnTo>
                  <a:lnTo>
                    <a:pt x="231" y="1243"/>
                  </a:lnTo>
                  <a:lnTo>
                    <a:pt x="212" y="1232"/>
                  </a:lnTo>
                  <a:lnTo>
                    <a:pt x="193" y="1222"/>
                  </a:lnTo>
                  <a:lnTo>
                    <a:pt x="174" y="1210"/>
                  </a:lnTo>
                  <a:lnTo>
                    <a:pt x="158" y="1201"/>
                  </a:lnTo>
                  <a:lnTo>
                    <a:pt x="143" y="1191"/>
                  </a:lnTo>
                  <a:lnTo>
                    <a:pt x="131" y="1183"/>
                  </a:lnTo>
                  <a:lnTo>
                    <a:pt x="117" y="1174"/>
                  </a:lnTo>
                  <a:lnTo>
                    <a:pt x="113" y="1172"/>
                  </a:lnTo>
                  <a:lnTo>
                    <a:pt x="107" y="1170"/>
                  </a:lnTo>
                  <a:lnTo>
                    <a:pt x="101" y="1168"/>
                  </a:lnTo>
                  <a:lnTo>
                    <a:pt x="95" y="1168"/>
                  </a:lnTo>
                  <a:lnTo>
                    <a:pt x="91" y="1168"/>
                  </a:lnTo>
                  <a:lnTo>
                    <a:pt x="88" y="1169"/>
                  </a:lnTo>
                  <a:lnTo>
                    <a:pt x="85" y="1171"/>
                  </a:lnTo>
                  <a:lnTo>
                    <a:pt x="82" y="1173"/>
                  </a:lnTo>
                  <a:lnTo>
                    <a:pt x="79" y="1176"/>
                  </a:lnTo>
                  <a:lnTo>
                    <a:pt x="77" y="1180"/>
                  </a:lnTo>
                  <a:lnTo>
                    <a:pt x="74" y="1185"/>
                  </a:lnTo>
                  <a:lnTo>
                    <a:pt x="71" y="1190"/>
                  </a:lnTo>
                  <a:lnTo>
                    <a:pt x="3" y="1380"/>
                  </a:lnTo>
                  <a:lnTo>
                    <a:pt x="3" y="1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30" name="Freeform 8"/>
            <p:cNvSpPr>
              <a:spLocks/>
            </p:cNvSpPr>
            <p:nvPr/>
          </p:nvSpPr>
          <p:spPr bwMode="auto">
            <a:xfrm>
              <a:off x="3755" y="2055"/>
              <a:ext cx="107" cy="145"/>
            </a:xfrm>
            <a:custGeom>
              <a:avLst/>
              <a:gdLst>
                <a:gd name="T0" fmla="*/ 6 w 1174"/>
                <a:gd name="T1" fmla="*/ 1414 h 1595"/>
                <a:gd name="T2" fmla="*/ 139 w 1174"/>
                <a:gd name="T3" fmla="*/ 1492 h 1595"/>
                <a:gd name="T4" fmla="*/ 329 w 1174"/>
                <a:gd name="T5" fmla="*/ 1562 h 1595"/>
                <a:gd name="T6" fmla="*/ 517 w 1174"/>
                <a:gd name="T7" fmla="*/ 1592 h 1595"/>
                <a:gd name="T8" fmla="*/ 706 w 1174"/>
                <a:gd name="T9" fmla="*/ 1590 h 1595"/>
                <a:gd name="T10" fmla="*/ 872 w 1174"/>
                <a:gd name="T11" fmla="*/ 1553 h 1595"/>
                <a:gd name="T12" fmla="*/ 1004 w 1174"/>
                <a:gd name="T13" fmla="*/ 1481 h 1595"/>
                <a:gd name="T14" fmla="*/ 1101 w 1174"/>
                <a:gd name="T15" fmla="*/ 1377 h 1595"/>
                <a:gd name="T16" fmla="*/ 1158 w 1174"/>
                <a:gd name="T17" fmla="*/ 1244 h 1595"/>
                <a:gd name="T18" fmla="*/ 1174 w 1174"/>
                <a:gd name="T19" fmla="*/ 1108 h 1595"/>
                <a:gd name="T20" fmla="*/ 1150 w 1174"/>
                <a:gd name="T21" fmla="*/ 970 h 1595"/>
                <a:gd name="T22" fmla="*/ 1085 w 1174"/>
                <a:gd name="T23" fmla="*/ 865 h 1595"/>
                <a:gd name="T24" fmla="*/ 989 w 1174"/>
                <a:gd name="T25" fmla="*/ 784 h 1595"/>
                <a:gd name="T26" fmla="*/ 873 w 1174"/>
                <a:gd name="T27" fmla="*/ 723 h 1595"/>
                <a:gd name="T28" fmla="*/ 610 w 1174"/>
                <a:gd name="T29" fmla="*/ 631 h 1595"/>
                <a:gd name="T30" fmla="*/ 428 w 1174"/>
                <a:gd name="T31" fmla="*/ 552 h 1595"/>
                <a:gd name="T32" fmla="*/ 373 w 1174"/>
                <a:gd name="T33" fmla="*/ 500 h 1595"/>
                <a:gd name="T34" fmla="*/ 353 w 1174"/>
                <a:gd name="T35" fmla="*/ 445 h 1595"/>
                <a:gd name="T36" fmla="*/ 369 w 1174"/>
                <a:gd name="T37" fmla="*/ 362 h 1595"/>
                <a:gd name="T38" fmla="*/ 445 w 1174"/>
                <a:gd name="T39" fmla="*/ 288 h 1595"/>
                <a:gd name="T40" fmla="*/ 574 w 1174"/>
                <a:gd name="T41" fmla="*/ 260 h 1595"/>
                <a:gd name="T42" fmla="*/ 749 w 1174"/>
                <a:gd name="T43" fmla="*/ 279 h 1595"/>
                <a:gd name="T44" fmla="*/ 918 w 1174"/>
                <a:gd name="T45" fmla="*/ 329 h 1595"/>
                <a:gd name="T46" fmla="*/ 1032 w 1174"/>
                <a:gd name="T47" fmla="*/ 379 h 1595"/>
                <a:gd name="T48" fmla="*/ 1055 w 1174"/>
                <a:gd name="T49" fmla="*/ 372 h 1595"/>
                <a:gd name="T50" fmla="*/ 1096 w 1174"/>
                <a:gd name="T51" fmla="*/ 266 h 1595"/>
                <a:gd name="T52" fmla="*/ 1133 w 1174"/>
                <a:gd name="T53" fmla="*/ 160 h 1595"/>
                <a:gd name="T54" fmla="*/ 1114 w 1174"/>
                <a:gd name="T55" fmla="*/ 133 h 1595"/>
                <a:gd name="T56" fmla="*/ 949 w 1174"/>
                <a:gd name="T57" fmla="*/ 56 h 1595"/>
                <a:gd name="T58" fmla="*/ 756 w 1174"/>
                <a:gd name="T59" fmla="*/ 10 h 1595"/>
                <a:gd name="T60" fmla="*/ 553 w 1174"/>
                <a:gd name="T61" fmla="*/ 0 h 1595"/>
                <a:gd name="T62" fmla="*/ 389 w 1174"/>
                <a:gd name="T63" fmla="*/ 26 h 1595"/>
                <a:gd name="T64" fmla="*/ 252 w 1174"/>
                <a:gd name="T65" fmla="*/ 88 h 1595"/>
                <a:gd name="T66" fmla="*/ 145 w 1174"/>
                <a:gd name="T67" fmla="*/ 180 h 1595"/>
                <a:gd name="T68" fmla="*/ 75 w 1174"/>
                <a:gd name="T69" fmla="*/ 299 h 1595"/>
                <a:gd name="T70" fmla="*/ 45 w 1174"/>
                <a:gd name="T71" fmla="*/ 441 h 1595"/>
                <a:gd name="T72" fmla="*/ 56 w 1174"/>
                <a:gd name="T73" fmla="*/ 572 h 1595"/>
                <a:gd name="T74" fmla="*/ 107 w 1174"/>
                <a:gd name="T75" fmla="*/ 691 h 1595"/>
                <a:gd name="T76" fmla="*/ 195 w 1174"/>
                <a:gd name="T77" fmla="*/ 781 h 1595"/>
                <a:gd name="T78" fmla="*/ 306 w 1174"/>
                <a:gd name="T79" fmla="*/ 847 h 1595"/>
                <a:gd name="T80" fmla="*/ 517 w 1174"/>
                <a:gd name="T81" fmla="*/ 922 h 1595"/>
                <a:gd name="T82" fmla="*/ 749 w 1174"/>
                <a:gd name="T83" fmla="*/ 1003 h 1595"/>
                <a:gd name="T84" fmla="*/ 834 w 1174"/>
                <a:gd name="T85" fmla="*/ 1062 h 1595"/>
                <a:gd name="T86" fmla="*/ 861 w 1174"/>
                <a:gd name="T87" fmla="*/ 1114 h 1595"/>
                <a:gd name="T88" fmla="*/ 863 w 1174"/>
                <a:gd name="T89" fmla="*/ 1171 h 1595"/>
                <a:gd name="T90" fmla="*/ 848 w 1174"/>
                <a:gd name="T91" fmla="*/ 1226 h 1595"/>
                <a:gd name="T92" fmla="*/ 814 w 1174"/>
                <a:gd name="T93" fmla="*/ 1273 h 1595"/>
                <a:gd name="T94" fmla="*/ 722 w 1174"/>
                <a:gd name="T95" fmla="*/ 1324 h 1595"/>
                <a:gd name="T96" fmla="*/ 554 w 1174"/>
                <a:gd name="T97" fmla="*/ 1337 h 1595"/>
                <a:gd name="T98" fmla="*/ 388 w 1174"/>
                <a:gd name="T99" fmla="*/ 1307 h 1595"/>
                <a:gd name="T100" fmla="*/ 212 w 1174"/>
                <a:gd name="T101" fmla="*/ 1232 h 1595"/>
                <a:gd name="T102" fmla="*/ 117 w 1174"/>
                <a:gd name="T103" fmla="*/ 1174 h 1595"/>
                <a:gd name="T104" fmla="*/ 88 w 1174"/>
                <a:gd name="T105" fmla="*/ 1170 h 1595"/>
                <a:gd name="T106" fmla="*/ 71 w 1174"/>
                <a:gd name="T107" fmla="*/ 1190 h 1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4" h="1595">
                  <a:moveTo>
                    <a:pt x="3" y="1380"/>
                  </a:moveTo>
                  <a:lnTo>
                    <a:pt x="1" y="1389"/>
                  </a:lnTo>
                  <a:lnTo>
                    <a:pt x="0" y="1397"/>
                  </a:lnTo>
                  <a:lnTo>
                    <a:pt x="0" y="1403"/>
                  </a:lnTo>
                  <a:lnTo>
                    <a:pt x="2" y="1408"/>
                  </a:lnTo>
                  <a:lnTo>
                    <a:pt x="6" y="1414"/>
                  </a:lnTo>
                  <a:lnTo>
                    <a:pt x="10" y="1418"/>
                  </a:lnTo>
                  <a:lnTo>
                    <a:pt x="35" y="1434"/>
                  </a:lnTo>
                  <a:lnTo>
                    <a:pt x="59" y="1449"/>
                  </a:lnTo>
                  <a:lnTo>
                    <a:pt x="82" y="1463"/>
                  </a:lnTo>
                  <a:lnTo>
                    <a:pt x="106" y="1477"/>
                  </a:lnTo>
                  <a:lnTo>
                    <a:pt x="139" y="1492"/>
                  </a:lnTo>
                  <a:lnTo>
                    <a:pt x="171" y="1508"/>
                  </a:lnTo>
                  <a:lnTo>
                    <a:pt x="202" y="1521"/>
                  </a:lnTo>
                  <a:lnTo>
                    <a:pt x="234" y="1534"/>
                  </a:lnTo>
                  <a:lnTo>
                    <a:pt x="266" y="1544"/>
                  </a:lnTo>
                  <a:lnTo>
                    <a:pt x="297" y="1554"/>
                  </a:lnTo>
                  <a:lnTo>
                    <a:pt x="329" y="1562"/>
                  </a:lnTo>
                  <a:lnTo>
                    <a:pt x="360" y="1570"/>
                  </a:lnTo>
                  <a:lnTo>
                    <a:pt x="391" y="1576"/>
                  </a:lnTo>
                  <a:lnTo>
                    <a:pt x="423" y="1581"/>
                  </a:lnTo>
                  <a:lnTo>
                    <a:pt x="454" y="1585"/>
                  </a:lnTo>
                  <a:lnTo>
                    <a:pt x="485" y="1590"/>
                  </a:lnTo>
                  <a:lnTo>
                    <a:pt x="517" y="1592"/>
                  </a:lnTo>
                  <a:lnTo>
                    <a:pt x="549" y="1594"/>
                  </a:lnTo>
                  <a:lnTo>
                    <a:pt x="580" y="1595"/>
                  </a:lnTo>
                  <a:lnTo>
                    <a:pt x="612" y="1595"/>
                  </a:lnTo>
                  <a:lnTo>
                    <a:pt x="644" y="1594"/>
                  </a:lnTo>
                  <a:lnTo>
                    <a:pt x="676" y="1593"/>
                  </a:lnTo>
                  <a:lnTo>
                    <a:pt x="706" y="1590"/>
                  </a:lnTo>
                  <a:lnTo>
                    <a:pt x="736" y="1586"/>
                  </a:lnTo>
                  <a:lnTo>
                    <a:pt x="764" y="1581"/>
                  </a:lnTo>
                  <a:lnTo>
                    <a:pt x="793" y="1576"/>
                  </a:lnTo>
                  <a:lnTo>
                    <a:pt x="820" y="1568"/>
                  </a:lnTo>
                  <a:lnTo>
                    <a:pt x="846" y="1561"/>
                  </a:lnTo>
                  <a:lnTo>
                    <a:pt x="872" y="1553"/>
                  </a:lnTo>
                  <a:lnTo>
                    <a:pt x="896" y="1543"/>
                  </a:lnTo>
                  <a:lnTo>
                    <a:pt x="919" y="1533"/>
                  </a:lnTo>
                  <a:lnTo>
                    <a:pt x="942" y="1521"/>
                  </a:lnTo>
                  <a:lnTo>
                    <a:pt x="964" y="1508"/>
                  </a:lnTo>
                  <a:lnTo>
                    <a:pt x="985" y="1495"/>
                  </a:lnTo>
                  <a:lnTo>
                    <a:pt x="1004" y="1481"/>
                  </a:lnTo>
                  <a:lnTo>
                    <a:pt x="1023" y="1465"/>
                  </a:lnTo>
                  <a:lnTo>
                    <a:pt x="1041" y="1449"/>
                  </a:lnTo>
                  <a:lnTo>
                    <a:pt x="1057" y="1432"/>
                  </a:lnTo>
                  <a:lnTo>
                    <a:pt x="1073" y="1414"/>
                  </a:lnTo>
                  <a:lnTo>
                    <a:pt x="1087" y="1396"/>
                  </a:lnTo>
                  <a:lnTo>
                    <a:pt x="1101" y="1377"/>
                  </a:lnTo>
                  <a:lnTo>
                    <a:pt x="1114" y="1356"/>
                  </a:lnTo>
                  <a:lnTo>
                    <a:pt x="1124" y="1336"/>
                  </a:lnTo>
                  <a:lnTo>
                    <a:pt x="1135" y="1314"/>
                  </a:lnTo>
                  <a:lnTo>
                    <a:pt x="1143" y="1292"/>
                  </a:lnTo>
                  <a:lnTo>
                    <a:pt x="1152" y="1268"/>
                  </a:lnTo>
                  <a:lnTo>
                    <a:pt x="1158" y="1244"/>
                  </a:lnTo>
                  <a:lnTo>
                    <a:pt x="1163" y="1219"/>
                  </a:lnTo>
                  <a:lnTo>
                    <a:pt x="1169" y="1193"/>
                  </a:lnTo>
                  <a:lnTo>
                    <a:pt x="1171" y="1168"/>
                  </a:lnTo>
                  <a:lnTo>
                    <a:pt x="1173" y="1140"/>
                  </a:lnTo>
                  <a:lnTo>
                    <a:pt x="1174" y="1113"/>
                  </a:lnTo>
                  <a:lnTo>
                    <a:pt x="1174" y="1108"/>
                  </a:lnTo>
                  <a:lnTo>
                    <a:pt x="1173" y="1082"/>
                  </a:lnTo>
                  <a:lnTo>
                    <a:pt x="1171" y="1058"/>
                  </a:lnTo>
                  <a:lnTo>
                    <a:pt x="1168" y="1035"/>
                  </a:lnTo>
                  <a:lnTo>
                    <a:pt x="1163" y="1013"/>
                  </a:lnTo>
                  <a:lnTo>
                    <a:pt x="1157" y="991"/>
                  </a:lnTo>
                  <a:lnTo>
                    <a:pt x="1150" y="970"/>
                  </a:lnTo>
                  <a:lnTo>
                    <a:pt x="1141" y="951"/>
                  </a:lnTo>
                  <a:lnTo>
                    <a:pt x="1133" y="932"/>
                  </a:lnTo>
                  <a:lnTo>
                    <a:pt x="1122" y="914"/>
                  </a:lnTo>
                  <a:lnTo>
                    <a:pt x="1111" y="896"/>
                  </a:lnTo>
                  <a:lnTo>
                    <a:pt x="1098" y="880"/>
                  </a:lnTo>
                  <a:lnTo>
                    <a:pt x="1085" y="865"/>
                  </a:lnTo>
                  <a:lnTo>
                    <a:pt x="1070" y="850"/>
                  </a:lnTo>
                  <a:lnTo>
                    <a:pt x="1056" y="835"/>
                  </a:lnTo>
                  <a:lnTo>
                    <a:pt x="1040" y="821"/>
                  </a:lnTo>
                  <a:lnTo>
                    <a:pt x="1024" y="809"/>
                  </a:lnTo>
                  <a:lnTo>
                    <a:pt x="1007" y="796"/>
                  </a:lnTo>
                  <a:lnTo>
                    <a:pt x="989" y="784"/>
                  </a:lnTo>
                  <a:lnTo>
                    <a:pt x="971" y="773"/>
                  </a:lnTo>
                  <a:lnTo>
                    <a:pt x="952" y="761"/>
                  </a:lnTo>
                  <a:lnTo>
                    <a:pt x="933" y="752"/>
                  </a:lnTo>
                  <a:lnTo>
                    <a:pt x="913" y="741"/>
                  </a:lnTo>
                  <a:lnTo>
                    <a:pt x="893" y="731"/>
                  </a:lnTo>
                  <a:lnTo>
                    <a:pt x="873" y="723"/>
                  </a:lnTo>
                  <a:lnTo>
                    <a:pt x="831" y="705"/>
                  </a:lnTo>
                  <a:lnTo>
                    <a:pt x="788" y="689"/>
                  </a:lnTo>
                  <a:lnTo>
                    <a:pt x="746" y="675"/>
                  </a:lnTo>
                  <a:lnTo>
                    <a:pt x="703" y="661"/>
                  </a:lnTo>
                  <a:lnTo>
                    <a:pt x="673" y="651"/>
                  </a:lnTo>
                  <a:lnTo>
                    <a:pt x="610" y="631"/>
                  </a:lnTo>
                  <a:lnTo>
                    <a:pt x="551" y="610"/>
                  </a:lnTo>
                  <a:lnTo>
                    <a:pt x="523" y="599"/>
                  </a:lnTo>
                  <a:lnTo>
                    <a:pt x="497" y="588"/>
                  </a:lnTo>
                  <a:lnTo>
                    <a:pt x="472" y="576"/>
                  </a:lnTo>
                  <a:lnTo>
                    <a:pt x="448" y="564"/>
                  </a:lnTo>
                  <a:lnTo>
                    <a:pt x="428" y="552"/>
                  </a:lnTo>
                  <a:lnTo>
                    <a:pt x="409" y="538"/>
                  </a:lnTo>
                  <a:lnTo>
                    <a:pt x="401" y="531"/>
                  </a:lnTo>
                  <a:lnTo>
                    <a:pt x="392" y="523"/>
                  </a:lnTo>
                  <a:lnTo>
                    <a:pt x="386" y="516"/>
                  </a:lnTo>
                  <a:lnTo>
                    <a:pt x="379" y="508"/>
                  </a:lnTo>
                  <a:lnTo>
                    <a:pt x="373" y="500"/>
                  </a:lnTo>
                  <a:lnTo>
                    <a:pt x="368" y="492"/>
                  </a:lnTo>
                  <a:lnTo>
                    <a:pt x="364" y="483"/>
                  </a:lnTo>
                  <a:lnTo>
                    <a:pt x="360" y="474"/>
                  </a:lnTo>
                  <a:lnTo>
                    <a:pt x="357" y="464"/>
                  </a:lnTo>
                  <a:lnTo>
                    <a:pt x="354" y="455"/>
                  </a:lnTo>
                  <a:lnTo>
                    <a:pt x="353" y="445"/>
                  </a:lnTo>
                  <a:lnTo>
                    <a:pt x="353" y="434"/>
                  </a:lnTo>
                  <a:lnTo>
                    <a:pt x="353" y="428"/>
                  </a:lnTo>
                  <a:lnTo>
                    <a:pt x="354" y="410"/>
                  </a:lnTo>
                  <a:lnTo>
                    <a:pt x="358" y="393"/>
                  </a:lnTo>
                  <a:lnTo>
                    <a:pt x="362" y="376"/>
                  </a:lnTo>
                  <a:lnTo>
                    <a:pt x="369" y="362"/>
                  </a:lnTo>
                  <a:lnTo>
                    <a:pt x="378" y="347"/>
                  </a:lnTo>
                  <a:lnTo>
                    <a:pt x="388" y="332"/>
                  </a:lnTo>
                  <a:lnTo>
                    <a:pt x="400" y="319"/>
                  </a:lnTo>
                  <a:lnTo>
                    <a:pt x="414" y="308"/>
                  </a:lnTo>
                  <a:lnTo>
                    <a:pt x="428" y="297"/>
                  </a:lnTo>
                  <a:lnTo>
                    <a:pt x="445" y="288"/>
                  </a:lnTo>
                  <a:lnTo>
                    <a:pt x="463" y="279"/>
                  </a:lnTo>
                  <a:lnTo>
                    <a:pt x="483" y="273"/>
                  </a:lnTo>
                  <a:lnTo>
                    <a:pt x="504" y="267"/>
                  </a:lnTo>
                  <a:lnTo>
                    <a:pt x="527" y="263"/>
                  </a:lnTo>
                  <a:lnTo>
                    <a:pt x="550" y="261"/>
                  </a:lnTo>
                  <a:lnTo>
                    <a:pt x="574" y="260"/>
                  </a:lnTo>
                  <a:lnTo>
                    <a:pt x="603" y="260"/>
                  </a:lnTo>
                  <a:lnTo>
                    <a:pt x="631" y="262"/>
                  </a:lnTo>
                  <a:lnTo>
                    <a:pt x="661" y="265"/>
                  </a:lnTo>
                  <a:lnTo>
                    <a:pt x="690" y="269"/>
                  </a:lnTo>
                  <a:lnTo>
                    <a:pt x="720" y="274"/>
                  </a:lnTo>
                  <a:lnTo>
                    <a:pt x="749" y="279"/>
                  </a:lnTo>
                  <a:lnTo>
                    <a:pt x="779" y="285"/>
                  </a:lnTo>
                  <a:lnTo>
                    <a:pt x="808" y="293"/>
                  </a:lnTo>
                  <a:lnTo>
                    <a:pt x="836" y="300"/>
                  </a:lnTo>
                  <a:lnTo>
                    <a:pt x="865" y="310"/>
                  </a:lnTo>
                  <a:lnTo>
                    <a:pt x="892" y="318"/>
                  </a:lnTo>
                  <a:lnTo>
                    <a:pt x="918" y="329"/>
                  </a:lnTo>
                  <a:lnTo>
                    <a:pt x="945" y="339"/>
                  </a:lnTo>
                  <a:lnTo>
                    <a:pt x="969" y="350"/>
                  </a:lnTo>
                  <a:lnTo>
                    <a:pt x="992" y="362"/>
                  </a:lnTo>
                  <a:lnTo>
                    <a:pt x="1014" y="373"/>
                  </a:lnTo>
                  <a:lnTo>
                    <a:pt x="1020" y="375"/>
                  </a:lnTo>
                  <a:lnTo>
                    <a:pt x="1032" y="379"/>
                  </a:lnTo>
                  <a:lnTo>
                    <a:pt x="1037" y="379"/>
                  </a:lnTo>
                  <a:lnTo>
                    <a:pt x="1041" y="379"/>
                  </a:lnTo>
                  <a:lnTo>
                    <a:pt x="1044" y="378"/>
                  </a:lnTo>
                  <a:lnTo>
                    <a:pt x="1048" y="377"/>
                  </a:lnTo>
                  <a:lnTo>
                    <a:pt x="1051" y="375"/>
                  </a:lnTo>
                  <a:lnTo>
                    <a:pt x="1055" y="372"/>
                  </a:lnTo>
                  <a:lnTo>
                    <a:pt x="1058" y="368"/>
                  </a:lnTo>
                  <a:lnTo>
                    <a:pt x="1060" y="362"/>
                  </a:lnTo>
                  <a:lnTo>
                    <a:pt x="1065" y="350"/>
                  </a:lnTo>
                  <a:lnTo>
                    <a:pt x="1074" y="328"/>
                  </a:lnTo>
                  <a:lnTo>
                    <a:pt x="1084" y="299"/>
                  </a:lnTo>
                  <a:lnTo>
                    <a:pt x="1096" y="266"/>
                  </a:lnTo>
                  <a:lnTo>
                    <a:pt x="1107" y="235"/>
                  </a:lnTo>
                  <a:lnTo>
                    <a:pt x="1118" y="206"/>
                  </a:lnTo>
                  <a:lnTo>
                    <a:pt x="1126" y="184"/>
                  </a:lnTo>
                  <a:lnTo>
                    <a:pt x="1131" y="172"/>
                  </a:lnTo>
                  <a:lnTo>
                    <a:pt x="1133" y="165"/>
                  </a:lnTo>
                  <a:lnTo>
                    <a:pt x="1133" y="160"/>
                  </a:lnTo>
                  <a:lnTo>
                    <a:pt x="1132" y="153"/>
                  </a:lnTo>
                  <a:lnTo>
                    <a:pt x="1130" y="148"/>
                  </a:lnTo>
                  <a:lnTo>
                    <a:pt x="1126" y="144"/>
                  </a:lnTo>
                  <a:lnTo>
                    <a:pt x="1122" y="140"/>
                  </a:lnTo>
                  <a:lnTo>
                    <a:pt x="1118" y="136"/>
                  </a:lnTo>
                  <a:lnTo>
                    <a:pt x="1114" y="133"/>
                  </a:lnTo>
                  <a:lnTo>
                    <a:pt x="1089" y="118"/>
                  </a:lnTo>
                  <a:lnTo>
                    <a:pt x="1063" y="105"/>
                  </a:lnTo>
                  <a:lnTo>
                    <a:pt x="1036" y="91"/>
                  </a:lnTo>
                  <a:lnTo>
                    <a:pt x="1008" y="78"/>
                  </a:lnTo>
                  <a:lnTo>
                    <a:pt x="979" y="67"/>
                  </a:lnTo>
                  <a:lnTo>
                    <a:pt x="949" y="56"/>
                  </a:lnTo>
                  <a:lnTo>
                    <a:pt x="918" y="46"/>
                  </a:lnTo>
                  <a:lnTo>
                    <a:pt x="887" y="37"/>
                  </a:lnTo>
                  <a:lnTo>
                    <a:pt x="855" y="29"/>
                  </a:lnTo>
                  <a:lnTo>
                    <a:pt x="822" y="21"/>
                  </a:lnTo>
                  <a:lnTo>
                    <a:pt x="788" y="15"/>
                  </a:lnTo>
                  <a:lnTo>
                    <a:pt x="756" y="10"/>
                  </a:lnTo>
                  <a:lnTo>
                    <a:pt x="721" y="5"/>
                  </a:lnTo>
                  <a:lnTo>
                    <a:pt x="687" y="2"/>
                  </a:lnTo>
                  <a:lnTo>
                    <a:pt x="652" y="0"/>
                  </a:lnTo>
                  <a:lnTo>
                    <a:pt x="617" y="0"/>
                  </a:lnTo>
                  <a:lnTo>
                    <a:pt x="583" y="0"/>
                  </a:lnTo>
                  <a:lnTo>
                    <a:pt x="553" y="0"/>
                  </a:lnTo>
                  <a:lnTo>
                    <a:pt x="524" y="2"/>
                  </a:lnTo>
                  <a:lnTo>
                    <a:pt x="496" y="4"/>
                  </a:lnTo>
                  <a:lnTo>
                    <a:pt x="469" y="9"/>
                  </a:lnTo>
                  <a:lnTo>
                    <a:pt x="442" y="14"/>
                  </a:lnTo>
                  <a:lnTo>
                    <a:pt x="416" y="19"/>
                  </a:lnTo>
                  <a:lnTo>
                    <a:pt x="389" y="26"/>
                  </a:lnTo>
                  <a:lnTo>
                    <a:pt x="365" y="34"/>
                  </a:lnTo>
                  <a:lnTo>
                    <a:pt x="341" y="43"/>
                  </a:lnTo>
                  <a:lnTo>
                    <a:pt x="318" y="53"/>
                  </a:lnTo>
                  <a:lnTo>
                    <a:pt x="295" y="63"/>
                  </a:lnTo>
                  <a:lnTo>
                    <a:pt x="273" y="75"/>
                  </a:lnTo>
                  <a:lnTo>
                    <a:pt x="252" y="88"/>
                  </a:lnTo>
                  <a:lnTo>
                    <a:pt x="232" y="100"/>
                  </a:lnTo>
                  <a:lnTo>
                    <a:pt x="213" y="115"/>
                  </a:lnTo>
                  <a:lnTo>
                    <a:pt x="195" y="130"/>
                  </a:lnTo>
                  <a:lnTo>
                    <a:pt x="177" y="146"/>
                  </a:lnTo>
                  <a:lnTo>
                    <a:pt x="161" y="163"/>
                  </a:lnTo>
                  <a:lnTo>
                    <a:pt x="145" y="180"/>
                  </a:lnTo>
                  <a:lnTo>
                    <a:pt x="131" y="198"/>
                  </a:lnTo>
                  <a:lnTo>
                    <a:pt x="118" y="217"/>
                  </a:lnTo>
                  <a:lnTo>
                    <a:pt x="105" y="237"/>
                  </a:lnTo>
                  <a:lnTo>
                    <a:pt x="94" y="257"/>
                  </a:lnTo>
                  <a:lnTo>
                    <a:pt x="84" y="278"/>
                  </a:lnTo>
                  <a:lnTo>
                    <a:pt x="75" y="299"/>
                  </a:lnTo>
                  <a:lnTo>
                    <a:pt x="67" y="321"/>
                  </a:lnTo>
                  <a:lnTo>
                    <a:pt x="60" y="344"/>
                  </a:lnTo>
                  <a:lnTo>
                    <a:pt x="55" y="368"/>
                  </a:lnTo>
                  <a:lnTo>
                    <a:pt x="50" y="391"/>
                  </a:lnTo>
                  <a:lnTo>
                    <a:pt x="47" y="415"/>
                  </a:lnTo>
                  <a:lnTo>
                    <a:pt x="45" y="441"/>
                  </a:lnTo>
                  <a:lnTo>
                    <a:pt x="44" y="466"/>
                  </a:lnTo>
                  <a:lnTo>
                    <a:pt x="44" y="472"/>
                  </a:lnTo>
                  <a:lnTo>
                    <a:pt x="45" y="499"/>
                  </a:lnTo>
                  <a:lnTo>
                    <a:pt x="47" y="524"/>
                  </a:lnTo>
                  <a:lnTo>
                    <a:pt x="50" y="549"/>
                  </a:lnTo>
                  <a:lnTo>
                    <a:pt x="56" y="572"/>
                  </a:lnTo>
                  <a:lnTo>
                    <a:pt x="61" y="594"/>
                  </a:lnTo>
                  <a:lnTo>
                    <a:pt x="68" y="615"/>
                  </a:lnTo>
                  <a:lnTo>
                    <a:pt x="77" y="636"/>
                  </a:lnTo>
                  <a:lnTo>
                    <a:pt x="86" y="655"/>
                  </a:lnTo>
                  <a:lnTo>
                    <a:pt x="97" y="674"/>
                  </a:lnTo>
                  <a:lnTo>
                    <a:pt x="107" y="691"/>
                  </a:lnTo>
                  <a:lnTo>
                    <a:pt x="120" y="708"/>
                  </a:lnTo>
                  <a:lnTo>
                    <a:pt x="134" y="724"/>
                  </a:lnTo>
                  <a:lnTo>
                    <a:pt x="148" y="740"/>
                  </a:lnTo>
                  <a:lnTo>
                    <a:pt x="162" y="754"/>
                  </a:lnTo>
                  <a:lnTo>
                    <a:pt x="178" y="767"/>
                  </a:lnTo>
                  <a:lnTo>
                    <a:pt x="195" y="781"/>
                  </a:lnTo>
                  <a:lnTo>
                    <a:pt x="212" y="794"/>
                  </a:lnTo>
                  <a:lnTo>
                    <a:pt x="230" y="805"/>
                  </a:lnTo>
                  <a:lnTo>
                    <a:pt x="248" y="816"/>
                  </a:lnTo>
                  <a:lnTo>
                    <a:pt x="267" y="827"/>
                  </a:lnTo>
                  <a:lnTo>
                    <a:pt x="287" y="837"/>
                  </a:lnTo>
                  <a:lnTo>
                    <a:pt x="306" y="847"/>
                  </a:lnTo>
                  <a:lnTo>
                    <a:pt x="326" y="856"/>
                  </a:lnTo>
                  <a:lnTo>
                    <a:pt x="347" y="865"/>
                  </a:lnTo>
                  <a:lnTo>
                    <a:pt x="388" y="880"/>
                  </a:lnTo>
                  <a:lnTo>
                    <a:pt x="432" y="895"/>
                  </a:lnTo>
                  <a:lnTo>
                    <a:pt x="475" y="909"/>
                  </a:lnTo>
                  <a:lnTo>
                    <a:pt x="517" y="922"/>
                  </a:lnTo>
                  <a:lnTo>
                    <a:pt x="554" y="933"/>
                  </a:lnTo>
                  <a:lnTo>
                    <a:pt x="615" y="952"/>
                  </a:lnTo>
                  <a:lnTo>
                    <a:pt x="673" y="971"/>
                  </a:lnTo>
                  <a:lnTo>
                    <a:pt x="700" y="981"/>
                  </a:lnTo>
                  <a:lnTo>
                    <a:pt x="726" y="991"/>
                  </a:lnTo>
                  <a:lnTo>
                    <a:pt x="749" y="1003"/>
                  </a:lnTo>
                  <a:lnTo>
                    <a:pt x="773" y="1015"/>
                  </a:lnTo>
                  <a:lnTo>
                    <a:pt x="793" y="1027"/>
                  </a:lnTo>
                  <a:lnTo>
                    <a:pt x="811" y="1040"/>
                  </a:lnTo>
                  <a:lnTo>
                    <a:pt x="819" y="1047"/>
                  </a:lnTo>
                  <a:lnTo>
                    <a:pt x="827" y="1055"/>
                  </a:lnTo>
                  <a:lnTo>
                    <a:pt x="834" y="1062"/>
                  </a:lnTo>
                  <a:lnTo>
                    <a:pt x="840" y="1070"/>
                  </a:lnTo>
                  <a:lnTo>
                    <a:pt x="846" y="1078"/>
                  </a:lnTo>
                  <a:lnTo>
                    <a:pt x="851" y="1087"/>
                  </a:lnTo>
                  <a:lnTo>
                    <a:pt x="855" y="1096"/>
                  </a:lnTo>
                  <a:lnTo>
                    <a:pt x="858" y="1105"/>
                  </a:lnTo>
                  <a:lnTo>
                    <a:pt x="861" y="1114"/>
                  </a:lnTo>
                  <a:lnTo>
                    <a:pt x="863" y="1125"/>
                  </a:lnTo>
                  <a:lnTo>
                    <a:pt x="865" y="1135"/>
                  </a:lnTo>
                  <a:lnTo>
                    <a:pt x="865" y="1146"/>
                  </a:lnTo>
                  <a:lnTo>
                    <a:pt x="865" y="1151"/>
                  </a:lnTo>
                  <a:lnTo>
                    <a:pt x="865" y="1162"/>
                  </a:lnTo>
                  <a:lnTo>
                    <a:pt x="863" y="1171"/>
                  </a:lnTo>
                  <a:lnTo>
                    <a:pt x="862" y="1181"/>
                  </a:lnTo>
                  <a:lnTo>
                    <a:pt x="860" y="1190"/>
                  </a:lnTo>
                  <a:lnTo>
                    <a:pt x="858" y="1200"/>
                  </a:lnTo>
                  <a:lnTo>
                    <a:pt x="855" y="1209"/>
                  </a:lnTo>
                  <a:lnTo>
                    <a:pt x="852" y="1218"/>
                  </a:lnTo>
                  <a:lnTo>
                    <a:pt x="848" y="1226"/>
                  </a:lnTo>
                  <a:lnTo>
                    <a:pt x="843" y="1235"/>
                  </a:lnTo>
                  <a:lnTo>
                    <a:pt x="839" y="1243"/>
                  </a:lnTo>
                  <a:lnTo>
                    <a:pt x="833" y="1250"/>
                  </a:lnTo>
                  <a:lnTo>
                    <a:pt x="828" y="1258"/>
                  </a:lnTo>
                  <a:lnTo>
                    <a:pt x="821" y="1265"/>
                  </a:lnTo>
                  <a:lnTo>
                    <a:pt x="814" y="1273"/>
                  </a:lnTo>
                  <a:lnTo>
                    <a:pt x="808" y="1279"/>
                  </a:lnTo>
                  <a:lnTo>
                    <a:pt x="799" y="1285"/>
                  </a:lnTo>
                  <a:lnTo>
                    <a:pt x="782" y="1297"/>
                  </a:lnTo>
                  <a:lnTo>
                    <a:pt x="764" y="1307"/>
                  </a:lnTo>
                  <a:lnTo>
                    <a:pt x="744" y="1317"/>
                  </a:lnTo>
                  <a:lnTo>
                    <a:pt x="722" y="1324"/>
                  </a:lnTo>
                  <a:lnTo>
                    <a:pt x="699" y="1331"/>
                  </a:lnTo>
                  <a:lnTo>
                    <a:pt x="674" y="1335"/>
                  </a:lnTo>
                  <a:lnTo>
                    <a:pt x="648" y="1338"/>
                  </a:lnTo>
                  <a:lnTo>
                    <a:pt x="621" y="1339"/>
                  </a:lnTo>
                  <a:lnTo>
                    <a:pt x="593" y="1338"/>
                  </a:lnTo>
                  <a:lnTo>
                    <a:pt x="554" y="1337"/>
                  </a:lnTo>
                  <a:lnTo>
                    <a:pt x="532" y="1335"/>
                  </a:lnTo>
                  <a:lnTo>
                    <a:pt x="507" y="1332"/>
                  </a:lnTo>
                  <a:lnTo>
                    <a:pt x="480" y="1328"/>
                  </a:lnTo>
                  <a:lnTo>
                    <a:pt x="451" y="1322"/>
                  </a:lnTo>
                  <a:lnTo>
                    <a:pt x="421" y="1316"/>
                  </a:lnTo>
                  <a:lnTo>
                    <a:pt x="388" y="1307"/>
                  </a:lnTo>
                  <a:lnTo>
                    <a:pt x="356" y="1297"/>
                  </a:lnTo>
                  <a:lnTo>
                    <a:pt x="321" y="1284"/>
                  </a:lnTo>
                  <a:lnTo>
                    <a:pt x="285" y="1269"/>
                  </a:lnTo>
                  <a:lnTo>
                    <a:pt x="249" y="1252"/>
                  </a:lnTo>
                  <a:lnTo>
                    <a:pt x="230" y="1243"/>
                  </a:lnTo>
                  <a:lnTo>
                    <a:pt x="212" y="1232"/>
                  </a:lnTo>
                  <a:lnTo>
                    <a:pt x="193" y="1222"/>
                  </a:lnTo>
                  <a:lnTo>
                    <a:pt x="174" y="1210"/>
                  </a:lnTo>
                  <a:lnTo>
                    <a:pt x="158" y="1201"/>
                  </a:lnTo>
                  <a:lnTo>
                    <a:pt x="143" y="1191"/>
                  </a:lnTo>
                  <a:lnTo>
                    <a:pt x="131" y="1183"/>
                  </a:lnTo>
                  <a:lnTo>
                    <a:pt x="117" y="1174"/>
                  </a:lnTo>
                  <a:lnTo>
                    <a:pt x="114" y="1172"/>
                  </a:lnTo>
                  <a:lnTo>
                    <a:pt x="108" y="1171"/>
                  </a:lnTo>
                  <a:lnTo>
                    <a:pt x="102" y="1169"/>
                  </a:lnTo>
                  <a:lnTo>
                    <a:pt x="96" y="1169"/>
                  </a:lnTo>
                  <a:lnTo>
                    <a:pt x="93" y="1169"/>
                  </a:lnTo>
                  <a:lnTo>
                    <a:pt x="88" y="1170"/>
                  </a:lnTo>
                  <a:lnTo>
                    <a:pt x="85" y="1172"/>
                  </a:lnTo>
                  <a:lnTo>
                    <a:pt x="82" y="1174"/>
                  </a:lnTo>
                  <a:lnTo>
                    <a:pt x="79" y="1176"/>
                  </a:lnTo>
                  <a:lnTo>
                    <a:pt x="76" y="1181"/>
                  </a:lnTo>
                  <a:lnTo>
                    <a:pt x="74" y="1185"/>
                  </a:lnTo>
                  <a:lnTo>
                    <a:pt x="71" y="1190"/>
                  </a:lnTo>
                  <a:lnTo>
                    <a:pt x="3" y="1380"/>
                  </a:lnTo>
                  <a:lnTo>
                    <a:pt x="3" y="1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31" name="Freeform 9"/>
            <p:cNvSpPr>
              <a:spLocks noEditPoints="1"/>
            </p:cNvSpPr>
            <p:nvPr/>
          </p:nvSpPr>
          <p:spPr bwMode="auto">
            <a:xfrm>
              <a:off x="3972" y="2055"/>
              <a:ext cx="129" cy="144"/>
            </a:xfrm>
            <a:custGeom>
              <a:avLst/>
              <a:gdLst>
                <a:gd name="T0" fmla="*/ 1076 w 1414"/>
                <a:gd name="T1" fmla="*/ 913 h 1586"/>
                <a:gd name="T2" fmla="*/ 1052 w 1414"/>
                <a:gd name="T3" fmla="*/ 1043 h 1586"/>
                <a:gd name="T4" fmla="*/ 1011 w 1414"/>
                <a:gd name="T5" fmla="*/ 1151 h 1586"/>
                <a:gd name="T6" fmla="*/ 952 w 1414"/>
                <a:gd name="T7" fmla="*/ 1235 h 1586"/>
                <a:gd name="T8" fmla="*/ 873 w 1414"/>
                <a:gd name="T9" fmla="*/ 1291 h 1586"/>
                <a:gd name="T10" fmla="*/ 776 w 1414"/>
                <a:gd name="T11" fmla="*/ 1320 h 1586"/>
                <a:gd name="T12" fmla="*/ 661 w 1414"/>
                <a:gd name="T13" fmla="*/ 1324 h 1586"/>
                <a:gd name="T14" fmla="*/ 559 w 1414"/>
                <a:gd name="T15" fmla="*/ 1299 h 1586"/>
                <a:gd name="T16" fmla="*/ 477 w 1414"/>
                <a:gd name="T17" fmla="*/ 1248 h 1586"/>
                <a:gd name="T18" fmla="*/ 416 w 1414"/>
                <a:gd name="T19" fmla="*/ 1170 h 1586"/>
                <a:gd name="T20" fmla="*/ 372 w 1414"/>
                <a:gd name="T21" fmla="*/ 1067 h 1586"/>
                <a:gd name="T22" fmla="*/ 344 w 1414"/>
                <a:gd name="T23" fmla="*/ 941 h 1586"/>
                <a:gd name="T24" fmla="*/ 336 w 1414"/>
                <a:gd name="T25" fmla="*/ 794 h 1586"/>
                <a:gd name="T26" fmla="*/ 344 w 1414"/>
                <a:gd name="T27" fmla="*/ 647 h 1586"/>
                <a:gd name="T28" fmla="*/ 372 w 1414"/>
                <a:gd name="T29" fmla="*/ 522 h 1586"/>
                <a:gd name="T30" fmla="*/ 416 w 1414"/>
                <a:gd name="T31" fmla="*/ 420 h 1586"/>
                <a:gd name="T32" fmla="*/ 477 w 1414"/>
                <a:gd name="T33" fmla="*/ 342 h 1586"/>
                <a:gd name="T34" fmla="*/ 559 w 1414"/>
                <a:gd name="T35" fmla="*/ 292 h 1586"/>
                <a:gd name="T36" fmla="*/ 661 w 1414"/>
                <a:gd name="T37" fmla="*/ 268 h 1586"/>
                <a:gd name="T38" fmla="*/ 776 w 1414"/>
                <a:gd name="T39" fmla="*/ 271 h 1586"/>
                <a:gd name="T40" fmla="*/ 873 w 1414"/>
                <a:gd name="T41" fmla="*/ 299 h 1586"/>
                <a:gd name="T42" fmla="*/ 952 w 1414"/>
                <a:gd name="T43" fmla="*/ 355 h 1586"/>
                <a:gd name="T44" fmla="*/ 1011 w 1414"/>
                <a:gd name="T45" fmla="*/ 439 h 1586"/>
                <a:gd name="T46" fmla="*/ 1052 w 1414"/>
                <a:gd name="T47" fmla="*/ 546 h 1586"/>
                <a:gd name="T48" fmla="*/ 1076 w 1414"/>
                <a:gd name="T49" fmla="*/ 675 h 1586"/>
                <a:gd name="T50" fmla="*/ 1371 w 1414"/>
                <a:gd name="T51" fmla="*/ 483 h 1586"/>
                <a:gd name="T52" fmla="*/ 1299 w 1414"/>
                <a:gd name="T53" fmla="*/ 316 h 1586"/>
                <a:gd name="T54" fmla="*/ 1192 w 1414"/>
                <a:gd name="T55" fmla="*/ 181 h 1586"/>
                <a:gd name="T56" fmla="*/ 1050 w 1414"/>
                <a:gd name="T57" fmla="*/ 79 h 1586"/>
                <a:gd name="T58" fmla="*/ 948 w 1414"/>
                <a:gd name="T59" fmla="*/ 35 h 1586"/>
                <a:gd name="T60" fmla="*/ 853 w 1414"/>
                <a:gd name="T61" fmla="*/ 12 h 1586"/>
                <a:gd name="T62" fmla="*/ 708 w 1414"/>
                <a:gd name="T63" fmla="*/ 0 h 1586"/>
                <a:gd name="T64" fmla="*/ 561 w 1414"/>
                <a:gd name="T65" fmla="*/ 12 h 1586"/>
                <a:gd name="T66" fmla="*/ 466 w 1414"/>
                <a:gd name="T67" fmla="*/ 35 h 1586"/>
                <a:gd name="T68" fmla="*/ 364 w 1414"/>
                <a:gd name="T69" fmla="*/ 79 h 1586"/>
                <a:gd name="T70" fmla="*/ 222 w 1414"/>
                <a:gd name="T71" fmla="*/ 181 h 1586"/>
                <a:gd name="T72" fmla="*/ 115 w 1414"/>
                <a:gd name="T73" fmla="*/ 316 h 1586"/>
                <a:gd name="T74" fmla="*/ 43 w 1414"/>
                <a:gd name="T75" fmla="*/ 483 h 1586"/>
                <a:gd name="T76" fmla="*/ 7 w 1414"/>
                <a:gd name="T77" fmla="*/ 672 h 1586"/>
                <a:gd name="T78" fmla="*/ 3 w 1414"/>
                <a:gd name="T79" fmla="*/ 876 h 1586"/>
                <a:gd name="T80" fmla="*/ 33 w 1414"/>
                <a:gd name="T81" fmla="*/ 1069 h 1586"/>
                <a:gd name="T82" fmla="*/ 97 w 1414"/>
                <a:gd name="T83" fmla="*/ 1240 h 1586"/>
                <a:gd name="T84" fmla="*/ 198 w 1414"/>
                <a:gd name="T85" fmla="*/ 1383 h 1586"/>
                <a:gd name="T86" fmla="*/ 334 w 1414"/>
                <a:gd name="T87" fmla="*/ 1492 h 1586"/>
                <a:gd name="T88" fmla="*/ 449 w 1414"/>
                <a:gd name="T89" fmla="*/ 1545 h 1586"/>
                <a:gd name="T90" fmla="*/ 542 w 1414"/>
                <a:gd name="T91" fmla="*/ 1570 h 1586"/>
                <a:gd name="T92" fmla="*/ 751 w 1414"/>
                <a:gd name="T93" fmla="*/ 1585 h 1586"/>
                <a:gd name="T94" fmla="*/ 911 w 1414"/>
                <a:gd name="T95" fmla="*/ 1561 h 1586"/>
                <a:gd name="T96" fmla="*/ 1000 w 1414"/>
                <a:gd name="T97" fmla="*/ 1532 h 1586"/>
                <a:gd name="T98" fmla="*/ 1140 w 1414"/>
                <a:gd name="T99" fmla="*/ 1452 h 1586"/>
                <a:gd name="T100" fmla="*/ 1261 w 1414"/>
                <a:gd name="T101" fmla="*/ 1330 h 1586"/>
                <a:gd name="T102" fmla="*/ 1347 w 1414"/>
                <a:gd name="T103" fmla="*/ 1176 h 1586"/>
                <a:gd name="T104" fmla="*/ 1397 w 1414"/>
                <a:gd name="T105" fmla="*/ 994 h 1586"/>
                <a:gd name="T106" fmla="*/ 1414 w 1414"/>
                <a:gd name="T107" fmla="*/ 794 h 1586"/>
                <a:gd name="T108" fmla="*/ 1397 w 1414"/>
                <a:gd name="T109" fmla="*/ 594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4" h="1586">
                  <a:moveTo>
                    <a:pt x="1082" y="794"/>
                  </a:moveTo>
                  <a:lnTo>
                    <a:pt x="1082" y="825"/>
                  </a:lnTo>
                  <a:lnTo>
                    <a:pt x="1080" y="855"/>
                  </a:lnTo>
                  <a:lnTo>
                    <a:pt x="1078" y="885"/>
                  </a:lnTo>
                  <a:lnTo>
                    <a:pt x="1076" y="913"/>
                  </a:lnTo>
                  <a:lnTo>
                    <a:pt x="1073" y="941"/>
                  </a:lnTo>
                  <a:lnTo>
                    <a:pt x="1069" y="967"/>
                  </a:lnTo>
                  <a:lnTo>
                    <a:pt x="1064" y="994"/>
                  </a:lnTo>
                  <a:lnTo>
                    <a:pt x="1058" y="1019"/>
                  </a:lnTo>
                  <a:lnTo>
                    <a:pt x="1052" y="1043"/>
                  </a:lnTo>
                  <a:lnTo>
                    <a:pt x="1046" y="1067"/>
                  </a:lnTo>
                  <a:lnTo>
                    <a:pt x="1038" y="1089"/>
                  </a:lnTo>
                  <a:lnTo>
                    <a:pt x="1030" y="1110"/>
                  </a:lnTo>
                  <a:lnTo>
                    <a:pt x="1020" y="1131"/>
                  </a:lnTo>
                  <a:lnTo>
                    <a:pt x="1011" y="1151"/>
                  </a:lnTo>
                  <a:lnTo>
                    <a:pt x="1000" y="1169"/>
                  </a:lnTo>
                  <a:lnTo>
                    <a:pt x="989" y="1187"/>
                  </a:lnTo>
                  <a:lnTo>
                    <a:pt x="977" y="1204"/>
                  </a:lnTo>
                  <a:lnTo>
                    <a:pt x="964" y="1220"/>
                  </a:lnTo>
                  <a:lnTo>
                    <a:pt x="952" y="1235"/>
                  </a:lnTo>
                  <a:lnTo>
                    <a:pt x="937" y="1248"/>
                  </a:lnTo>
                  <a:lnTo>
                    <a:pt x="922" y="1260"/>
                  </a:lnTo>
                  <a:lnTo>
                    <a:pt x="907" y="1272"/>
                  </a:lnTo>
                  <a:lnTo>
                    <a:pt x="890" y="1282"/>
                  </a:lnTo>
                  <a:lnTo>
                    <a:pt x="873" y="1291"/>
                  </a:lnTo>
                  <a:lnTo>
                    <a:pt x="856" y="1299"/>
                  </a:lnTo>
                  <a:lnTo>
                    <a:pt x="837" y="1307"/>
                  </a:lnTo>
                  <a:lnTo>
                    <a:pt x="818" y="1312"/>
                  </a:lnTo>
                  <a:lnTo>
                    <a:pt x="797" y="1317"/>
                  </a:lnTo>
                  <a:lnTo>
                    <a:pt x="776" y="1320"/>
                  </a:lnTo>
                  <a:lnTo>
                    <a:pt x="754" y="1324"/>
                  </a:lnTo>
                  <a:lnTo>
                    <a:pt x="731" y="1325"/>
                  </a:lnTo>
                  <a:lnTo>
                    <a:pt x="708" y="1326"/>
                  </a:lnTo>
                  <a:lnTo>
                    <a:pt x="683" y="1325"/>
                  </a:lnTo>
                  <a:lnTo>
                    <a:pt x="661" y="1324"/>
                  </a:lnTo>
                  <a:lnTo>
                    <a:pt x="639" y="1320"/>
                  </a:lnTo>
                  <a:lnTo>
                    <a:pt x="618" y="1317"/>
                  </a:lnTo>
                  <a:lnTo>
                    <a:pt x="597" y="1312"/>
                  </a:lnTo>
                  <a:lnTo>
                    <a:pt x="578" y="1307"/>
                  </a:lnTo>
                  <a:lnTo>
                    <a:pt x="559" y="1299"/>
                  </a:lnTo>
                  <a:lnTo>
                    <a:pt x="541" y="1291"/>
                  </a:lnTo>
                  <a:lnTo>
                    <a:pt x="524" y="1282"/>
                  </a:lnTo>
                  <a:lnTo>
                    <a:pt x="508" y="1272"/>
                  </a:lnTo>
                  <a:lnTo>
                    <a:pt x="492" y="1261"/>
                  </a:lnTo>
                  <a:lnTo>
                    <a:pt x="477" y="1248"/>
                  </a:lnTo>
                  <a:lnTo>
                    <a:pt x="464" y="1235"/>
                  </a:lnTo>
                  <a:lnTo>
                    <a:pt x="451" y="1220"/>
                  </a:lnTo>
                  <a:lnTo>
                    <a:pt x="438" y="1204"/>
                  </a:lnTo>
                  <a:lnTo>
                    <a:pt x="427" y="1187"/>
                  </a:lnTo>
                  <a:lnTo>
                    <a:pt x="416" y="1170"/>
                  </a:lnTo>
                  <a:lnTo>
                    <a:pt x="406" y="1151"/>
                  </a:lnTo>
                  <a:lnTo>
                    <a:pt x="396" y="1131"/>
                  </a:lnTo>
                  <a:lnTo>
                    <a:pt x="387" y="1110"/>
                  </a:lnTo>
                  <a:lnTo>
                    <a:pt x="379" y="1089"/>
                  </a:lnTo>
                  <a:lnTo>
                    <a:pt x="372" y="1067"/>
                  </a:lnTo>
                  <a:lnTo>
                    <a:pt x="364" y="1043"/>
                  </a:lnTo>
                  <a:lnTo>
                    <a:pt x="358" y="1019"/>
                  </a:lnTo>
                  <a:lnTo>
                    <a:pt x="353" y="994"/>
                  </a:lnTo>
                  <a:lnTo>
                    <a:pt x="349" y="967"/>
                  </a:lnTo>
                  <a:lnTo>
                    <a:pt x="344" y="941"/>
                  </a:lnTo>
                  <a:lnTo>
                    <a:pt x="341" y="913"/>
                  </a:lnTo>
                  <a:lnTo>
                    <a:pt x="339" y="885"/>
                  </a:lnTo>
                  <a:lnTo>
                    <a:pt x="337" y="855"/>
                  </a:lnTo>
                  <a:lnTo>
                    <a:pt x="336" y="825"/>
                  </a:lnTo>
                  <a:lnTo>
                    <a:pt x="336" y="794"/>
                  </a:lnTo>
                  <a:lnTo>
                    <a:pt x="336" y="763"/>
                  </a:lnTo>
                  <a:lnTo>
                    <a:pt x="337" y="733"/>
                  </a:lnTo>
                  <a:lnTo>
                    <a:pt x="339" y="703"/>
                  </a:lnTo>
                  <a:lnTo>
                    <a:pt x="341" y="675"/>
                  </a:lnTo>
                  <a:lnTo>
                    <a:pt x="344" y="647"/>
                  </a:lnTo>
                  <a:lnTo>
                    <a:pt x="349" y="621"/>
                  </a:lnTo>
                  <a:lnTo>
                    <a:pt x="353" y="595"/>
                  </a:lnTo>
                  <a:lnTo>
                    <a:pt x="358" y="570"/>
                  </a:lnTo>
                  <a:lnTo>
                    <a:pt x="364" y="546"/>
                  </a:lnTo>
                  <a:lnTo>
                    <a:pt x="372" y="522"/>
                  </a:lnTo>
                  <a:lnTo>
                    <a:pt x="379" y="500"/>
                  </a:lnTo>
                  <a:lnTo>
                    <a:pt x="387" y="479"/>
                  </a:lnTo>
                  <a:lnTo>
                    <a:pt x="396" y="458"/>
                  </a:lnTo>
                  <a:lnTo>
                    <a:pt x="406" y="439"/>
                  </a:lnTo>
                  <a:lnTo>
                    <a:pt x="416" y="420"/>
                  </a:lnTo>
                  <a:lnTo>
                    <a:pt x="427" y="402"/>
                  </a:lnTo>
                  <a:lnTo>
                    <a:pt x="438" y="385"/>
                  </a:lnTo>
                  <a:lnTo>
                    <a:pt x="451" y="370"/>
                  </a:lnTo>
                  <a:lnTo>
                    <a:pt x="464" y="355"/>
                  </a:lnTo>
                  <a:lnTo>
                    <a:pt x="477" y="342"/>
                  </a:lnTo>
                  <a:lnTo>
                    <a:pt x="492" y="330"/>
                  </a:lnTo>
                  <a:lnTo>
                    <a:pt x="508" y="318"/>
                  </a:lnTo>
                  <a:lnTo>
                    <a:pt x="524" y="309"/>
                  </a:lnTo>
                  <a:lnTo>
                    <a:pt x="541" y="299"/>
                  </a:lnTo>
                  <a:lnTo>
                    <a:pt x="559" y="292"/>
                  </a:lnTo>
                  <a:lnTo>
                    <a:pt x="578" y="285"/>
                  </a:lnTo>
                  <a:lnTo>
                    <a:pt x="597" y="279"/>
                  </a:lnTo>
                  <a:lnTo>
                    <a:pt x="618" y="274"/>
                  </a:lnTo>
                  <a:lnTo>
                    <a:pt x="639" y="271"/>
                  </a:lnTo>
                  <a:lnTo>
                    <a:pt x="661" y="268"/>
                  </a:lnTo>
                  <a:lnTo>
                    <a:pt x="683" y="267"/>
                  </a:lnTo>
                  <a:lnTo>
                    <a:pt x="708" y="266"/>
                  </a:lnTo>
                  <a:lnTo>
                    <a:pt x="731" y="267"/>
                  </a:lnTo>
                  <a:lnTo>
                    <a:pt x="754" y="268"/>
                  </a:lnTo>
                  <a:lnTo>
                    <a:pt x="776" y="271"/>
                  </a:lnTo>
                  <a:lnTo>
                    <a:pt x="797" y="274"/>
                  </a:lnTo>
                  <a:lnTo>
                    <a:pt x="818" y="279"/>
                  </a:lnTo>
                  <a:lnTo>
                    <a:pt x="837" y="285"/>
                  </a:lnTo>
                  <a:lnTo>
                    <a:pt x="856" y="292"/>
                  </a:lnTo>
                  <a:lnTo>
                    <a:pt x="873" y="299"/>
                  </a:lnTo>
                  <a:lnTo>
                    <a:pt x="890" y="309"/>
                  </a:lnTo>
                  <a:lnTo>
                    <a:pt x="907" y="318"/>
                  </a:lnTo>
                  <a:lnTo>
                    <a:pt x="923" y="330"/>
                  </a:lnTo>
                  <a:lnTo>
                    <a:pt x="938" y="342"/>
                  </a:lnTo>
                  <a:lnTo>
                    <a:pt x="952" y="355"/>
                  </a:lnTo>
                  <a:lnTo>
                    <a:pt x="964" y="370"/>
                  </a:lnTo>
                  <a:lnTo>
                    <a:pt x="977" y="385"/>
                  </a:lnTo>
                  <a:lnTo>
                    <a:pt x="990" y="402"/>
                  </a:lnTo>
                  <a:lnTo>
                    <a:pt x="1000" y="420"/>
                  </a:lnTo>
                  <a:lnTo>
                    <a:pt x="1011" y="439"/>
                  </a:lnTo>
                  <a:lnTo>
                    <a:pt x="1020" y="458"/>
                  </a:lnTo>
                  <a:lnTo>
                    <a:pt x="1030" y="479"/>
                  </a:lnTo>
                  <a:lnTo>
                    <a:pt x="1038" y="500"/>
                  </a:lnTo>
                  <a:lnTo>
                    <a:pt x="1046" y="522"/>
                  </a:lnTo>
                  <a:lnTo>
                    <a:pt x="1052" y="546"/>
                  </a:lnTo>
                  <a:lnTo>
                    <a:pt x="1058" y="570"/>
                  </a:lnTo>
                  <a:lnTo>
                    <a:pt x="1064" y="595"/>
                  </a:lnTo>
                  <a:lnTo>
                    <a:pt x="1069" y="621"/>
                  </a:lnTo>
                  <a:lnTo>
                    <a:pt x="1073" y="647"/>
                  </a:lnTo>
                  <a:lnTo>
                    <a:pt x="1076" y="675"/>
                  </a:lnTo>
                  <a:lnTo>
                    <a:pt x="1078" y="703"/>
                  </a:lnTo>
                  <a:lnTo>
                    <a:pt x="1080" y="733"/>
                  </a:lnTo>
                  <a:lnTo>
                    <a:pt x="1082" y="763"/>
                  </a:lnTo>
                  <a:lnTo>
                    <a:pt x="1082" y="794"/>
                  </a:lnTo>
                  <a:close/>
                  <a:moveTo>
                    <a:pt x="1371" y="483"/>
                  </a:moveTo>
                  <a:lnTo>
                    <a:pt x="1360" y="447"/>
                  </a:lnTo>
                  <a:lnTo>
                    <a:pt x="1347" y="412"/>
                  </a:lnTo>
                  <a:lnTo>
                    <a:pt x="1333" y="380"/>
                  </a:lnTo>
                  <a:lnTo>
                    <a:pt x="1317" y="348"/>
                  </a:lnTo>
                  <a:lnTo>
                    <a:pt x="1299" y="316"/>
                  </a:lnTo>
                  <a:lnTo>
                    <a:pt x="1281" y="287"/>
                  </a:lnTo>
                  <a:lnTo>
                    <a:pt x="1261" y="258"/>
                  </a:lnTo>
                  <a:lnTo>
                    <a:pt x="1240" y="232"/>
                  </a:lnTo>
                  <a:lnTo>
                    <a:pt x="1217" y="205"/>
                  </a:lnTo>
                  <a:lnTo>
                    <a:pt x="1192" y="181"/>
                  </a:lnTo>
                  <a:lnTo>
                    <a:pt x="1167" y="158"/>
                  </a:lnTo>
                  <a:lnTo>
                    <a:pt x="1140" y="136"/>
                  </a:lnTo>
                  <a:lnTo>
                    <a:pt x="1111" y="116"/>
                  </a:lnTo>
                  <a:lnTo>
                    <a:pt x="1082" y="96"/>
                  </a:lnTo>
                  <a:lnTo>
                    <a:pt x="1050" y="79"/>
                  </a:lnTo>
                  <a:lnTo>
                    <a:pt x="1017" y="63"/>
                  </a:lnTo>
                  <a:lnTo>
                    <a:pt x="1000" y="55"/>
                  </a:lnTo>
                  <a:lnTo>
                    <a:pt x="983" y="48"/>
                  </a:lnTo>
                  <a:lnTo>
                    <a:pt x="966" y="42"/>
                  </a:lnTo>
                  <a:lnTo>
                    <a:pt x="948" y="35"/>
                  </a:lnTo>
                  <a:lnTo>
                    <a:pt x="929" y="30"/>
                  </a:lnTo>
                  <a:lnTo>
                    <a:pt x="911" y="25"/>
                  </a:lnTo>
                  <a:lnTo>
                    <a:pt x="892" y="20"/>
                  </a:lnTo>
                  <a:lnTo>
                    <a:pt x="873" y="16"/>
                  </a:lnTo>
                  <a:lnTo>
                    <a:pt x="853" y="12"/>
                  </a:lnTo>
                  <a:lnTo>
                    <a:pt x="833" y="9"/>
                  </a:lnTo>
                  <a:lnTo>
                    <a:pt x="813" y="7"/>
                  </a:lnTo>
                  <a:lnTo>
                    <a:pt x="793" y="5"/>
                  </a:lnTo>
                  <a:lnTo>
                    <a:pt x="751" y="1"/>
                  </a:lnTo>
                  <a:lnTo>
                    <a:pt x="708" y="0"/>
                  </a:lnTo>
                  <a:lnTo>
                    <a:pt x="664" y="1"/>
                  </a:lnTo>
                  <a:lnTo>
                    <a:pt x="622" y="5"/>
                  </a:lnTo>
                  <a:lnTo>
                    <a:pt x="601" y="7"/>
                  </a:lnTo>
                  <a:lnTo>
                    <a:pt x="581" y="9"/>
                  </a:lnTo>
                  <a:lnTo>
                    <a:pt x="561" y="12"/>
                  </a:lnTo>
                  <a:lnTo>
                    <a:pt x="541" y="16"/>
                  </a:lnTo>
                  <a:lnTo>
                    <a:pt x="522" y="20"/>
                  </a:lnTo>
                  <a:lnTo>
                    <a:pt x="503" y="25"/>
                  </a:lnTo>
                  <a:lnTo>
                    <a:pt x="485" y="30"/>
                  </a:lnTo>
                  <a:lnTo>
                    <a:pt x="466" y="35"/>
                  </a:lnTo>
                  <a:lnTo>
                    <a:pt x="449" y="42"/>
                  </a:lnTo>
                  <a:lnTo>
                    <a:pt x="431" y="48"/>
                  </a:lnTo>
                  <a:lnTo>
                    <a:pt x="414" y="55"/>
                  </a:lnTo>
                  <a:lnTo>
                    <a:pt x="397" y="63"/>
                  </a:lnTo>
                  <a:lnTo>
                    <a:pt x="364" y="79"/>
                  </a:lnTo>
                  <a:lnTo>
                    <a:pt x="333" y="96"/>
                  </a:lnTo>
                  <a:lnTo>
                    <a:pt x="303" y="116"/>
                  </a:lnTo>
                  <a:lnTo>
                    <a:pt x="275" y="136"/>
                  </a:lnTo>
                  <a:lnTo>
                    <a:pt x="247" y="158"/>
                  </a:lnTo>
                  <a:lnTo>
                    <a:pt x="222" y="181"/>
                  </a:lnTo>
                  <a:lnTo>
                    <a:pt x="198" y="205"/>
                  </a:lnTo>
                  <a:lnTo>
                    <a:pt x="174" y="232"/>
                  </a:lnTo>
                  <a:lnTo>
                    <a:pt x="153" y="258"/>
                  </a:lnTo>
                  <a:lnTo>
                    <a:pt x="133" y="287"/>
                  </a:lnTo>
                  <a:lnTo>
                    <a:pt x="115" y="316"/>
                  </a:lnTo>
                  <a:lnTo>
                    <a:pt x="97" y="348"/>
                  </a:lnTo>
                  <a:lnTo>
                    <a:pt x="81" y="380"/>
                  </a:lnTo>
                  <a:lnTo>
                    <a:pt x="68" y="414"/>
                  </a:lnTo>
                  <a:lnTo>
                    <a:pt x="54" y="447"/>
                  </a:lnTo>
                  <a:lnTo>
                    <a:pt x="43" y="483"/>
                  </a:lnTo>
                  <a:lnTo>
                    <a:pt x="33" y="519"/>
                  </a:lnTo>
                  <a:lnTo>
                    <a:pt x="24" y="556"/>
                  </a:lnTo>
                  <a:lnTo>
                    <a:pt x="17" y="594"/>
                  </a:lnTo>
                  <a:lnTo>
                    <a:pt x="12" y="632"/>
                  </a:lnTo>
                  <a:lnTo>
                    <a:pt x="7" y="672"/>
                  </a:lnTo>
                  <a:lnTo>
                    <a:pt x="3" y="712"/>
                  </a:lnTo>
                  <a:lnTo>
                    <a:pt x="1" y="753"/>
                  </a:lnTo>
                  <a:lnTo>
                    <a:pt x="0" y="794"/>
                  </a:lnTo>
                  <a:lnTo>
                    <a:pt x="1" y="835"/>
                  </a:lnTo>
                  <a:lnTo>
                    <a:pt x="3" y="876"/>
                  </a:lnTo>
                  <a:lnTo>
                    <a:pt x="7" y="917"/>
                  </a:lnTo>
                  <a:lnTo>
                    <a:pt x="12" y="956"/>
                  </a:lnTo>
                  <a:lnTo>
                    <a:pt x="17" y="994"/>
                  </a:lnTo>
                  <a:lnTo>
                    <a:pt x="24" y="1032"/>
                  </a:lnTo>
                  <a:lnTo>
                    <a:pt x="33" y="1069"/>
                  </a:lnTo>
                  <a:lnTo>
                    <a:pt x="43" y="1106"/>
                  </a:lnTo>
                  <a:lnTo>
                    <a:pt x="54" y="1141"/>
                  </a:lnTo>
                  <a:lnTo>
                    <a:pt x="68" y="1176"/>
                  </a:lnTo>
                  <a:lnTo>
                    <a:pt x="81" y="1208"/>
                  </a:lnTo>
                  <a:lnTo>
                    <a:pt x="97" y="1240"/>
                  </a:lnTo>
                  <a:lnTo>
                    <a:pt x="115" y="1272"/>
                  </a:lnTo>
                  <a:lnTo>
                    <a:pt x="133" y="1301"/>
                  </a:lnTo>
                  <a:lnTo>
                    <a:pt x="153" y="1330"/>
                  </a:lnTo>
                  <a:lnTo>
                    <a:pt x="175" y="1356"/>
                  </a:lnTo>
                  <a:lnTo>
                    <a:pt x="198" y="1383"/>
                  </a:lnTo>
                  <a:lnTo>
                    <a:pt x="222" y="1407"/>
                  </a:lnTo>
                  <a:lnTo>
                    <a:pt x="248" y="1430"/>
                  </a:lnTo>
                  <a:lnTo>
                    <a:pt x="275" y="1452"/>
                  </a:lnTo>
                  <a:lnTo>
                    <a:pt x="303" y="1473"/>
                  </a:lnTo>
                  <a:lnTo>
                    <a:pt x="334" y="1492"/>
                  </a:lnTo>
                  <a:lnTo>
                    <a:pt x="364" y="1508"/>
                  </a:lnTo>
                  <a:lnTo>
                    <a:pt x="397" y="1524"/>
                  </a:lnTo>
                  <a:lnTo>
                    <a:pt x="414" y="1532"/>
                  </a:lnTo>
                  <a:lnTo>
                    <a:pt x="431" y="1539"/>
                  </a:lnTo>
                  <a:lnTo>
                    <a:pt x="449" y="1545"/>
                  </a:lnTo>
                  <a:lnTo>
                    <a:pt x="467" y="1551"/>
                  </a:lnTo>
                  <a:lnTo>
                    <a:pt x="485" y="1556"/>
                  </a:lnTo>
                  <a:lnTo>
                    <a:pt x="503" y="1561"/>
                  </a:lnTo>
                  <a:lnTo>
                    <a:pt x="522" y="1566"/>
                  </a:lnTo>
                  <a:lnTo>
                    <a:pt x="542" y="1570"/>
                  </a:lnTo>
                  <a:lnTo>
                    <a:pt x="581" y="1576"/>
                  </a:lnTo>
                  <a:lnTo>
                    <a:pt x="622" y="1581"/>
                  </a:lnTo>
                  <a:lnTo>
                    <a:pt x="664" y="1585"/>
                  </a:lnTo>
                  <a:lnTo>
                    <a:pt x="708" y="1586"/>
                  </a:lnTo>
                  <a:lnTo>
                    <a:pt x="751" y="1585"/>
                  </a:lnTo>
                  <a:lnTo>
                    <a:pt x="793" y="1581"/>
                  </a:lnTo>
                  <a:lnTo>
                    <a:pt x="833" y="1576"/>
                  </a:lnTo>
                  <a:lnTo>
                    <a:pt x="873" y="1570"/>
                  </a:lnTo>
                  <a:lnTo>
                    <a:pt x="892" y="1566"/>
                  </a:lnTo>
                  <a:lnTo>
                    <a:pt x="911" y="1561"/>
                  </a:lnTo>
                  <a:lnTo>
                    <a:pt x="929" y="1556"/>
                  </a:lnTo>
                  <a:lnTo>
                    <a:pt x="948" y="1551"/>
                  </a:lnTo>
                  <a:lnTo>
                    <a:pt x="965" y="1545"/>
                  </a:lnTo>
                  <a:lnTo>
                    <a:pt x="983" y="1539"/>
                  </a:lnTo>
                  <a:lnTo>
                    <a:pt x="1000" y="1532"/>
                  </a:lnTo>
                  <a:lnTo>
                    <a:pt x="1017" y="1524"/>
                  </a:lnTo>
                  <a:lnTo>
                    <a:pt x="1050" y="1508"/>
                  </a:lnTo>
                  <a:lnTo>
                    <a:pt x="1082" y="1492"/>
                  </a:lnTo>
                  <a:lnTo>
                    <a:pt x="1111" y="1473"/>
                  </a:lnTo>
                  <a:lnTo>
                    <a:pt x="1140" y="1452"/>
                  </a:lnTo>
                  <a:lnTo>
                    <a:pt x="1167" y="1430"/>
                  </a:lnTo>
                  <a:lnTo>
                    <a:pt x="1192" y="1407"/>
                  </a:lnTo>
                  <a:lnTo>
                    <a:pt x="1217" y="1383"/>
                  </a:lnTo>
                  <a:lnTo>
                    <a:pt x="1240" y="1356"/>
                  </a:lnTo>
                  <a:lnTo>
                    <a:pt x="1261" y="1330"/>
                  </a:lnTo>
                  <a:lnTo>
                    <a:pt x="1281" y="1301"/>
                  </a:lnTo>
                  <a:lnTo>
                    <a:pt x="1299" y="1272"/>
                  </a:lnTo>
                  <a:lnTo>
                    <a:pt x="1317" y="1241"/>
                  </a:lnTo>
                  <a:lnTo>
                    <a:pt x="1333" y="1208"/>
                  </a:lnTo>
                  <a:lnTo>
                    <a:pt x="1347" y="1176"/>
                  </a:lnTo>
                  <a:lnTo>
                    <a:pt x="1360" y="1141"/>
                  </a:lnTo>
                  <a:lnTo>
                    <a:pt x="1371" y="1106"/>
                  </a:lnTo>
                  <a:lnTo>
                    <a:pt x="1381" y="1069"/>
                  </a:lnTo>
                  <a:lnTo>
                    <a:pt x="1390" y="1032"/>
                  </a:lnTo>
                  <a:lnTo>
                    <a:pt x="1397" y="994"/>
                  </a:lnTo>
                  <a:lnTo>
                    <a:pt x="1404" y="956"/>
                  </a:lnTo>
                  <a:lnTo>
                    <a:pt x="1408" y="916"/>
                  </a:lnTo>
                  <a:lnTo>
                    <a:pt x="1411" y="876"/>
                  </a:lnTo>
                  <a:lnTo>
                    <a:pt x="1413" y="835"/>
                  </a:lnTo>
                  <a:lnTo>
                    <a:pt x="1414" y="794"/>
                  </a:lnTo>
                  <a:lnTo>
                    <a:pt x="1413" y="753"/>
                  </a:lnTo>
                  <a:lnTo>
                    <a:pt x="1411" y="713"/>
                  </a:lnTo>
                  <a:lnTo>
                    <a:pt x="1408" y="672"/>
                  </a:lnTo>
                  <a:lnTo>
                    <a:pt x="1404" y="632"/>
                  </a:lnTo>
                  <a:lnTo>
                    <a:pt x="1397" y="594"/>
                  </a:lnTo>
                  <a:lnTo>
                    <a:pt x="1390" y="556"/>
                  </a:lnTo>
                  <a:lnTo>
                    <a:pt x="1381" y="519"/>
                  </a:lnTo>
                  <a:lnTo>
                    <a:pt x="1371" y="4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32" name="Freeform 10"/>
            <p:cNvSpPr>
              <a:spLocks/>
            </p:cNvSpPr>
            <p:nvPr/>
          </p:nvSpPr>
          <p:spPr bwMode="auto">
            <a:xfrm>
              <a:off x="4212" y="2055"/>
              <a:ext cx="108" cy="144"/>
            </a:xfrm>
            <a:custGeom>
              <a:avLst/>
              <a:gdLst>
                <a:gd name="T0" fmla="*/ 1106 w 1187"/>
                <a:gd name="T1" fmla="*/ 1271 h 1587"/>
                <a:gd name="T2" fmla="*/ 1081 w 1187"/>
                <a:gd name="T3" fmla="*/ 1263 h 1587"/>
                <a:gd name="T4" fmla="*/ 995 w 1187"/>
                <a:gd name="T5" fmla="*/ 1292 h 1587"/>
                <a:gd name="T6" fmla="*/ 924 w 1187"/>
                <a:gd name="T7" fmla="*/ 1306 h 1587"/>
                <a:gd name="T8" fmla="*/ 847 w 1187"/>
                <a:gd name="T9" fmla="*/ 1313 h 1587"/>
                <a:gd name="T10" fmla="*/ 758 w 1187"/>
                <a:gd name="T11" fmla="*/ 1314 h 1587"/>
                <a:gd name="T12" fmla="*/ 661 w 1187"/>
                <a:gd name="T13" fmla="*/ 1302 h 1587"/>
                <a:gd name="T14" fmla="*/ 575 w 1187"/>
                <a:gd name="T15" fmla="*/ 1275 h 1587"/>
                <a:gd name="T16" fmla="*/ 501 w 1187"/>
                <a:gd name="T17" fmla="*/ 1233 h 1587"/>
                <a:gd name="T18" fmla="*/ 438 w 1187"/>
                <a:gd name="T19" fmla="*/ 1174 h 1587"/>
                <a:gd name="T20" fmla="*/ 388 w 1187"/>
                <a:gd name="T21" fmla="*/ 1098 h 1587"/>
                <a:gd name="T22" fmla="*/ 354 w 1187"/>
                <a:gd name="T23" fmla="*/ 1004 h 1587"/>
                <a:gd name="T24" fmla="*/ 333 w 1187"/>
                <a:gd name="T25" fmla="*/ 891 h 1587"/>
                <a:gd name="T26" fmla="*/ 329 w 1187"/>
                <a:gd name="T27" fmla="*/ 764 h 1587"/>
                <a:gd name="T28" fmla="*/ 341 w 1187"/>
                <a:gd name="T29" fmla="*/ 652 h 1587"/>
                <a:gd name="T30" fmla="*/ 365 w 1187"/>
                <a:gd name="T31" fmla="*/ 555 h 1587"/>
                <a:gd name="T32" fmla="*/ 403 w 1187"/>
                <a:gd name="T33" fmla="*/ 469 h 1587"/>
                <a:gd name="T34" fmla="*/ 454 w 1187"/>
                <a:gd name="T35" fmla="*/ 397 h 1587"/>
                <a:gd name="T36" fmla="*/ 516 w 1187"/>
                <a:gd name="T37" fmla="*/ 339 h 1587"/>
                <a:gd name="T38" fmla="*/ 593 w 1187"/>
                <a:gd name="T39" fmla="*/ 299 h 1587"/>
                <a:gd name="T40" fmla="*/ 684 w 1187"/>
                <a:gd name="T41" fmla="*/ 277 h 1587"/>
                <a:gd name="T42" fmla="*/ 804 w 1187"/>
                <a:gd name="T43" fmla="*/ 273 h 1587"/>
                <a:gd name="T44" fmla="*/ 960 w 1187"/>
                <a:gd name="T45" fmla="*/ 289 h 1587"/>
                <a:gd name="T46" fmla="*/ 1071 w 1187"/>
                <a:gd name="T47" fmla="*/ 317 h 1587"/>
                <a:gd name="T48" fmla="*/ 1093 w 1187"/>
                <a:gd name="T49" fmla="*/ 309 h 1587"/>
                <a:gd name="T50" fmla="*/ 1110 w 1187"/>
                <a:gd name="T51" fmla="*/ 271 h 1587"/>
                <a:gd name="T52" fmla="*/ 1143 w 1187"/>
                <a:gd name="T53" fmla="*/ 176 h 1587"/>
                <a:gd name="T54" fmla="*/ 1173 w 1187"/>
                <a:gd name="T55" fmla="*/ 90 h 1587"/>
                <a:gd name="T56" fmla="*/ 1160 w 1187"/>
                <a:gd name="T57" fmla="*/ 68 h 1587"/>
                <a:gd name="T58" fmla="*/ 1094 w 1187"/>
                <a:gd name="T59" fmla="*/ 45 h 1587"/>
                <a:gd name="T60" fmla="*/ 986 w 1187"/>
                <a:gd name="T61" fmla="*/ 20 h 1587"/>
                <a:gd name="T62" fmla="*/ 886 w 1187"/>
                <a:gd name="T63" fmla="*/ 7 h 1587"/>
                <a:gd name="T64" fmla="*/ 774 w 1187"/>
                <a:gd name="T65" fmla="*/ 1 h 1587"/>
                <a:gd name="T66" fmla="*/ 633 w 1187"/>
                <a:gd name="T67" fmla="*/ 7 h 1587"/>
                <a:gd name="T68" fmla="*/ 551 w 1187"/>
                <a:gd name="T69" fmla="*/ 20 h 1587"/>
                <a:gd name="T70" fmla="*/ 475 w 1187"/>
                <a:gd name="T71" fmla="*/ 41 h 1587"/>
                <a:gd name="T72" fmla="*/ 386 w 1187"/>
                <a:gd name="T73" fmla="*/ 79 h 1587"/>
                <a:gd name="T74" fmla="*/ 265 w 1187"/>
                <a:gd name="T75" fmla="*/ 158 h 1587"/>
                <a:gd name="T76" fmla="*/ 166 w 1187"/>
                <a:gd name="T77" fmla="*/ 259 h 1587"/>
                <a:gd name="T78" fmla="*/ 88 w 1187"/>
                <a:gd name="T79" fmla="*/ 380 h 1587"/>
                <a:gd name="T80" fmla="*/ 36 w 1187"/>
                <a:gd name="T81" fmla="*/ 519 h 1587"/>
                <a:gd name="T82" fmla="*/ 6 w 1187"/>
                <a:gd name="T83" fmla="*/ 672 h 1587"/>
                <a:gd name="T84" fmla="*/ 1 w 1187"/>
                <a:gd name="T85" fmla="*/ 839 h 1587"/>
                <a:gd name="T86" fmla="*/ 19 w 1187"/>
                <a:gd name="T87" fmla="*/ 1006 h 1587"/>
                <a:gd name="T88" fmla="*/ 61 w 1187"/>
                <a:gd name="T89" fmla="*/ 1155 h 1587"/>
                <a:gd name="T90" fmla="*/ 128 w 1187"/>
                <a:gd name="T91" fmla="*/ 1285 h 1587"/>
                <a:gd name="T92" fmla="*/ 205 w 1187"/>
                <a:gd name="T93" fmla="*/ 1385 h 1587"/>
                <a:gd name="T94" fmla="*/ 257 w 1187"/>
                <a:gd name="T95" fmla="*/ 1433 h 1587"/>
                <a:gd name="T96" fmla="*/ 316 w 1187"/>
                <a:gd name="T97" fmla="*/ 1475 h 1587"/>
                <a:gd name="T98" fmla="*/ 380 w 1187"/>
                <a:gd name="T99" fmla="*/ 1510 h 1587"/>
                <a:gd name="T100" fmla="*/ 469 w 1187"/>
                <a:gd name="T101" fmla="*/ 1545 h 1587"/>
                <a:gd name="T102" fmla="*/ 628 w 1187"/>
                <a:gd name="T103" fmla="*/ 1579 h 1587"/>
                <a:gd name="T104" fmla="*/ 792 w 1187"/>
                <a:gd name="T105" fmla="*/ 1587 h 1587"/>
                <a:gd name="T106" fmla="*/ 903 w 1187"/>
                <a:gd name="T107" fmla="*/ 1578 h 1587"/>
                <a:gd name="T108" fmla="*/ 1009 w 1187"/>
                <a:gd name="T109" fmla="*/ 1561 h 1587"/>
                <a:gd name="T110" fmla="*/ 1108 w 1187"/>
                <a:gd name="T111" fmla="*/ 1536 h 1587"/>
                <a:gd name="T112" fmla="*/ 1176 w 1187"/>
                <a:gd name="T113" fmla="*/ 1512 h 1587"/>
                <a:gd name="T114" fmla="*/ 1187 w 1187"/>
                <a:gd name="T115" fmla="*/ 1487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7" h="1587">
                  <a:moveTo>
                    <a:pt x="1114" y="1282"/>
                  </a:moveTo>
                  <a:lnTo>
                    <a:pt x="1112" y="1278"/>
                  </a:lnTo>
                  <a:lnTo>
                    <a:pt x="1110" y="1274"/>
                  </a:lnTo>
                  <a:lnTo>
                    <a:pt x="1106" y="1271"/>
                  </a:lnTo>
                  <a:lnTo>
                    <a:pt x="1104" y="1267"/>
                  </a:lnTo>
                  <a:lnTo>
                    <a:pt x="1098" y="1264"/>
                  </a:lnTo>
                  <a:lnTo>
                    <a:pt x="1092" y="1263"/>
                  </a:lnTo>
                  <a:lnTo>
                    <a:pt x="1081" y="1263"/>
                  </a:lnTo>
                  <a:lnTo>
                    <a:pt x="1077" y="1265"/>
                  </a:lnTo>
                  <a:lnTo>
                    <a:pt x="1045" y="1277"/>
                  </a:lnTo>
                  <a:lnTo>
                    <a:pt x="1011" y="1287"/>
                  </a:lnTo>
                  <a:lnTo>
                    <a:pt x="995" y="1292"/>
                  </a:lnTo>
                  <a:lnTo>
                    <a:pt x="978" y="1296"/>
                  </a:lnTo>
                  <a:lnTo>
                    <a:pt x="961" y="1300"/>
                  </a:lnTo>
                  <a:lnTo>
                    <a:pt x="943" y="1303"/>
                  </a:lnTo>
                  <a:lnTo>
                    <a:pt x="924" y="1306"/>
                  </a:lnTo>
                  <a:lnTo>
                    <a:pt x="906" y="1309"/>
                  </a:lnTo>
                  <a:lnTo>
                    <a:pt x="886" y="1311"/>
                  </a:lnTo>
                  <a:lnTo>
                    <a:pt x="867" y="1312"/>
                  </a:lnTo>
                  <a:lnTo>
                    <a:pt x="847" y="1313"/>
                  </a:lnTo>
                  <a:lnTo>
                    <a:pt x="826" y="1314"/>
                  </a:lnTo>
                  <a:lnTo>
                    <a:pt x="806" y="1315"/>
                  </a:lnTo>
                  <a:lnTo>
                    <a:pt x="784" y="1315"/>
                  </a:lnTo>
                  <a:lnTo>
                    <a:pt x="758" y="1314"/>
                  </a:lnTo>
                  <a:lnTo>
                    <a:pt x="733" y="1313"/>
                  </a:lnTo>
                  <a:lnTo>
                    <a:pt x="708" y="1311"/>
                  </a:lnTo>
                  <a:lnTo>
                    <a:pt x="684" y="1306"/>
                  </a:lnTo>
                  <a:lnTo>
                    <a:pt x="661" y="1302"/>
                  </a:lnTo>
                  <a:lnTo>
                    <a:pt x="639" y="1297"/>
                  </a:lnTo>
                  <a:lnTo>
                    <a:pt x="616" y="1291"/>
                  </a:lnTo>
                  <a:lnTo>
                    <a:pt x="595" y="1283"/>
                  </a:lnTo>
                  <a:lnTo>
                    <a:pt x="575" y="1275"/>
                  </a:lnTo>
                  <a:lnTo>
                    <a:pt x="555" y="1266"/>
                  </a:lnTo>
                  <a:lnTo>
                    <a:pt x="537" y="1256"/>
                  </a:lnTo>
                  <a:lnTo>
                    <a:pt x="518" y="1245"/>
                  </a:lnTo>
                  <a:lnTo>
                    <a:pt x="501" y="1233"/>
                  </a:lnTo>
                  <a:lnTo>
                    <a:pt x="484" y="1220"/>
                  </a:lnTo>
                  <a:lnTo>
                    <a:pt x="469" y="1206"/>
                  </a:lnTo>
                  <a:lnTo>
                    <a:pt x="453" y="1190"/>
                  </a:lnTo>
                  <a:lnTo>
                    <a:pt x="438" y="1174"/>
                  </a:lnTo>
                  <a:lnTo>
                    <a:pt x="424" y="1157"/>
                  </a:lnTo>
                  <a:lnTo>
                    <a:pt x="412" y="1138"/>
                  </a:lnTo>
                  <a:lnTo>
                    <a:pt x="400" y="1119"/>
                  </a:lnTo>
                  <a:lnTo>
                    <a:pt x="388" y="1098"/>
                  </a:lnTo>
                  <a:lnTo>
                    <a:pt x="379" y="1077"/>
                  </a:lnTo>
                  <a:lnTo>
                    <a:pt x="369" y="1054"/>
                  </a:lnTo>
                  <a:lnTo>
                    <a:pt x="361" y="1030"/>
                  </a:lnTo>
                  <a:lnTo>
                    <a:pt x="354" y="1004"/>
                  </a:lnTo>
                  <a:lnTo>
                    <a:pt x="347" y="978"/>
                  </a:lnTo>
                  <a:lnTo>
                    <a:pt x="341" y="950"/>
                  </a:lnTo>
                  <a:lnTo>
                    <a:pt x="337" y="921"/>
                  </a:lnTo>
                  <a:lnTo>
                    <a:pt x="333" y="891"/>
                  </a:lnTo>
                  <a:lnTo>
                    <a:pt x="330" y="860"/>
                  </a:lnTo>
                  <a:lnTo>
                    <a:pt x="329" y="828"/>
                  </a:lnTo>
                  <a:lnTo>
                    <a:pt x="329" y="795"/>
                  </a:lnTo>
                  <a:lnTo>
                    <a:pt x="329" y="764"/>
                  </a:lnTo>
                  <a:lnTo>
                    <a:pt x="330" y="735"/>
                  </a:lnTo>
                  <a:lnTo>
                    <a:pt x="333" y="707"/>
                  </a:lnTo>
                  <a:lnTo>
                    <a:pt x="337" y="680"/>
                  </a:lnTo>
                  <a:lnTo>
                    <a:pt x="341" y="652"/>
                  </a:lnTo>
                  <a:lnTo>
                    <a:pt x="345" y="627"/>
                  </a:lnTo>
                  <a:lnTo>
                    <a:pt x="351" y="602"/>
                  </a:lnTo>
                  <a:lnTo>
                    <a:pt x="358" y="578"/>
                  </a:lnTo>
                  <a:lnTo>
                    <a:pt x="365" y="555"/>
                  </a:lnTo>
                  <a:lnTo>
                    <a:pt x="374" y="532"/>
                  </a:lnTo>
                  <a:lnTo>
                    <a:pt x="383" y="511"/>
                  </a:lnTo>
                  <a:lnTo>
                    <a:pt x="393" y="490"/>
                  </a:lnTo>
                  <a:lnTo>
                    <a:pt x="403" y="469"/>
                  </a:lnTo>
                  <a:lnTo>
                    <a:pt x="415" y="450"/>
                  </a:lnTo>
                  <a:lnTo>
                    <a:pt x="426" y="431"/>
                  </a:lnTo>
                  <a:lnTo>
                    <a:pt x="440" y="413"/>
                  </a:lnTo>
                  <a:lnTo>
                    <a:pt x="454" y="397"/>
                  </a:lnTo>
                  <a:lnTo>
                    <a:pt x="468" y="381"/>
                  </a:lnTo>
                  <a:lnTo>
                    <a:pt x="483" y="366"/>
                  </a:lnTo>
                  <a:lnTo>
                    <a:pt x="499" y="352"/>
                  </a:lnTo>
                  <a:lnTo>
                    <a:pt x="516" y="339"/>
                  </a:lnTo>
                  <a:lnTo>
                    <a:pt x="534" y="328"/>
                  </a:lnTo>
                  <a:lnTo>
                    <a:pt x="553" y="317"/>
                  </a:lnTo>
                  <a:lnTo>
                    <a:pt x="573" y="308"/>
                  </a:lnTo>
                  <a:lnTo>
                    <a:pt x="593" y="299"/>
                  </a:lnTo>
                  <a:lnTo>
                    <a:pt x="614" y="292"/>
                  </a:lnTo>
                  <a:lnTo>
                    <a:pt x="637" y="287"/>
                  </a:lnTo>
                  <a:lnTo>
                    <a:pt x="660" y="281"/>
                  </a:lnTo>
                  <a:lnTo>
                    <a:pt x="684" y="277"/>
                  </a:lnTo>
                  <a:lnTo>
                    <a:pt x="708" y="274"/>
                  </a:lnTo>
                  <a:lnTo>
                    <a:pt x="735" y="273"/>
                  </a:lnTo>
                  <a:lnTo>
                    <a:pt x="761" y="272"/>
                  </a:lnTo>
                  <a:lnTo>
                    <a:pt x="804" y="273"/>
                  </a:lnTo>
                  <a:lnTo>
                    <a:pt x="846" y="275"/>
                  </a:lnTo>
                  <a:lnTo>
                    <a:pt x="885" y="278"/>
                  </a:lnTo>
                  <a:lnTo>
                    <a:pt x="923" y="282"/>
                  </a:lnTo>
                  <a:lnTo>
                    <a:pt x="960" y="289"/>
                  </a:lnTo>
                  <a:lnTo>
                    <a:pt x="996" y="296"/>
                  </a:lnTo>
                  <a:lnTo>
                    <a:pt x="1030" y="306"/>
                  </a:lnTo>
                  <a:lnTo>
                    <a:pt x="1066" y="316"/>
                  </a:lnTo>
                  <a:lnTo>
                    <a:pt x="1071" y="317"/>
                  </a:lnTo>
                  <a:lnTo>
                    <a:pt x="1079" y="317"/>
                  </a:lnTo>
                  <a:lnTo>
                    <a:pt x="1084" y="315"/>
                  </a:lnTo>
                  <a:lnTo>
                    <a:pt x="1091" y="312"/>
                  </a:lnTo>
                  <a:lnTo>
                    <a:pt x="1093" y="309"/>
                  </a:lnTo>
                  <a:lnTo>
                    <a:pt x="1096" y="306"/>
                  </a:lnTo>
                  <a:lnTo>
                    <a:pt x="1098" y="301"/>
                  </a:lnTo>
                  <a:lnTo>
                    <a:pt x="1100" y="296"/>
                  </a:lnTo>
                  <a:lnTo>
                    <a:pt x="1110" y="271"/>
                  </a:lnTo>
                  <a:lnTo>
                    <a:pt x="1118" y="246"/>
                  </a:lnTo>
                  <a:lnTo>
                    <a:pt x="1127" y="223"/>
                  </a:lnTo>
                  <a:lnTo>
                    <a:pt x="1135" y="200"/>
                  </a:lnTo>
                  <a:lnTo>
                    <a:pt x="1143" y="176"/>
                  </a:lnTo>
                  <a:lnTo>
                    <a:pt x="1152" y="151"/>
                  </a:lnTo>
                  <a:lnTo>
                    <a:pt x="1161" y="126"/>
                  </a:lnTo>
                  <a:lnTo>
                    <a:pt x="1171" y="98"/>
                  </a:lnTo>
                  <a:lnTo>
                    <a:pt x="1173" y="90"/>
                  </a:lnTo>
                  <a:lnTo>
                    <a:pt x="1173" y="84"/>
                  </a:lnTo>
                  <a:lnTo>
                    <a:pt x="1171" y="78"/>
                  </a:lnTo>
                  <a:lnTo>
                    <a:pt x="1168" y="74"/>
                  </a:lnTo>
                  <a:lnTo>
                    <a:pt x="1160" y="68"/>
                  </a:lnTo>
                  <a:lnTo>
                    <a:pt x="1153" y="64"/>
                  </a:lnTo>
                  <a:lnTo>
                    <a:pt x="1137" y="58"/>
                  </a:lnTo>
                  <a:lnTo>
                    <a:pt x="1117" y="52"/>
                  </a:lnTo>
                  <a:lnTo>
                    <a:pt x="1094" y="45"/>
                  </a:lnTo>
                  <a:lnTo>
                    <a:pt x="1067" y="38"/>
                  </a:lnTo>
                  <a:lnTo>
                    <a:pt x="1041" y="31"/>
                  </a:lnTo>
                  <a:lnTo>
                    <a:pt x="1014" y="26"/>
                  </a:lnTo>
                  <a:lnTo>
                    <a:pt x="986" y="20"/>
                  </a:lnTo>
                  <a:lnTo>
                    <a:pt x="961" y="15"/>
                  </a:lnTo>
                  <a:lnTo>
                    <a:pt x="936" y="12"/>
                  </a:lnTo>
                  <a:lnTo>
                    <a:pt x="911" y="9"/>
                  </a:lnTo>
                  <a:lnTo>
                    <a:pt x="886" y="7"/>
                  </a:lnTo>
                  <a:lnTo>
                    <a:pt x="858" y="4"/>
                  </a:lnTo>
                  <a:lnTo>
                    <a:pt x="831" y="2"/>
                  </a:lnTo>
                  <a:lnTo>
                    <a:pt x="802" y="1"/>
                  </a:lnTo>
                  <a:lnTo>
                    <a:pt x="774" y="1"/>
                  </a:lnTo>
                  <a:lnTo>
                    <a:pt x="743" y="0"/>
                  </a:lnTo>
                  <a:lnTo>
                    <a:pt x="698" y="1"/>
                  </a:lnTo>
                  <a:lnTo>
                    <a:pt x="654" y="4"/>
                  </a:lnTo>
                  <a:lnTo>
                    <a:pt x="633" y="7"/>
                  </a:lnTo>
                  <a:lnTo>
                    <a:pt x="612" y="10"/>
                  </a:lnTo>
                  <a:lnTo>
                    <a:pt x="591" y="13"/>
                  </a:lnTo>
                  <a:lnTo>
                    <a:pt x="571" y="16"/>
                  </a:lnTo>
                  <a:lnTo>
                    <a:pt x="551" y="20"/>
                  </a:lnTo>
                  <a:lnTo>
                    <a:pt x="531" y="24"/>
                  </a:lnTo>
                  <a:lnTo>
                    <a:pt x="512" y="30"/>
                  </a:lnTo>
                  <a:lnTo>
                    <a:pt x="493" y="36"/>
                  </a:lnTo>
                  <a:lnTo>
                    <a:pt x="475" y="41"/>
                  </a:lnTo>
                  <a:lnTo>
                    <a:pt x="456" y="48"/>
                  </a:lnTo>
                  <a:lnTo>
                    <a:pt x="438" y="55"/>
                  </a:lnTo>
                  <a:lnTo>
                    <a:pt x="421" y="63"/>
                  </a:lnTo>
                  <a:lnTo>
                    <a:pt x="386" y="79"/>
                  </a:lnTo>
                  <a:lnTo>
                    <a:pt x="354" y="96"/>
                  </a:lnTo>
                  <a:lnTo>
                    <a:pt x="323" y="115"/>
                  </a:lnTo>
                  <a:lnTo>
                    <a:pt x="293" y="137"/>
                  </a:lnTo>
                  <a:lnTo>
                    <a:pt x="265" y="158"/>
                  </a:lnTo>
                  <a:lnTo>
                    <a:pt x="237" y="181"/>
                  </a:lnTo>
                  <a:lnTo>
                    <a:pt x="212" y="206"/>
                  </a:lnTo>
                  <a:lnTo>
                    <a:pt x="188" y="232"/>
                  </a:lnTo>
                  <a:lnTo>
                    <a:pt x="166" y="259"/>
                  </a:lnTo>
                  <a:lnTo>
                    <a:pt x="144" y="288"/>
                  </a:lnTo>
                  <a:lnTo>
                    <a:pt x="124" y="317"/>
                  </a:lnTo>
                  <a:lnTo>
                    <a:pt x="105" y="348"/>
                  </a:lnTo>
                  <a:lnTo>
                    <a:pt x="88" y="380"/>
                  </a:lnTo>
                  <a:lnTo>
                    <a:pt x="74" y="413"/>
                  </a:lnTo>
                  <a:lnTo>
                    <a:pt x="60" y="447"/>
                  </a:lnTo>
                  <a:lnTo>
                    <a:pt x="47" y="483"/>
                  </a:lnTo>
                  <a:lnTo>
                    <a:pt x="36" y="519"/>
                  </a:lnTo>
                  <a:lnTo>
                    <a:pt x="26" y="556"/>
                  </a:lnTo>
                  <a:lnTo>
                    <a:pt x="18" y="594"/>
                  </a:lnTo>
                  <a:lnTo>
                    <a:pt x="11" y="633"/>
                  </a:lnTo>
                  <a:lnTo>
                    <a:pt x="6" y="672"/>
                  </a:lnTo>
                  <a:lnTo>
                    <a:pt x="3" y="713"/>
                  </a:lnTo>
                  <a:lnTo>
                    <a:pt x="1" y="754"/>
                  </a:lnTo>
                  <a:lnTo>
                    <a:pt x="0" y="795"/>
                  </a:lnTo>
                  <a:lnTo>
                    <a:pt x="1" y="839"/>
                  </a:lnTo>
                  <a:lnTo>
                    <a:pt x="3" y="883"/>
                  </a:lnTo>
                  <a:lnTo>
                    <a:pt x="6" y="925"/>
                  </a:lnTo>
                  <a:lnTo>
                    <a:pt x="11" y="966"/>
                  </a:lnTo>
                  <a:lnTo>
                    <a:pt x="19" y="1006"/>
                  </a:lnTo>
                  <a:lnTo>
                    <a:pt x="27" y="1045"/>
                  </a:lnTo>
                  <a:lnTo>
                    <a:pt x="37" y="1083"/>
                  </a:lnTo>
                  <a:lnTo>
                    <a:pt x="48" y="1119"/>
                  </a:lnTo>
                  <a:lnTo>
                    <a:pt x="61" y="1155"/>
                  </a:lnTo>
                  <a:lnTo>
                    <a:pt x="75" y="1190"/>
                  </a:lnTo>
                  <a:lnTo>
                    <a:pt x="91" y="1223"/>
                  </a:lnTo>
                  <a:lnTo>
                    <a:pt x="109" y="1255"/>
                  </a:lnTo>
                  <a:lnTo>
                    <a:pt x="128" y="1285"/>
                  </a:lnTo>
                  <a:lnTo>
                    <a:pt x="148" y="1316"/>
                  </a:lnTo>
                  <a:lnTo>
                    <a:pt x="169" y="1343"/>
                  </a:lnTo>
                  <a:lnTo>
                    <a:pt x="192" y="1371"/>
                  </a:lnTo>
                  <a:lnTo>
                    <a:pt x="205" y="1385"/>
                  </a:lnTo>
                  <a:lnTo>
                    <a:pt x="217" y="1397"/>
                  </a:lnTo>
                  <a:lnTo>
                    <a:pt x="230" y="1409"/>
                  </a:lnTo>
                  <a:lnTo>
                    <a:pt x="244" y="1422"/>
                  </a:lnTo>
                  <a:lnTo>
                    <a:pt x="257" y="1433"/>
                  </a:lnTo>
                  <a:lnTo>
                    <a:pt x="271" y="1444"/>
                  </a:lnTo>
                  <a:lnTo>
                    <a:pt x="286" y="1454"/>
                  </a:lnTo>
                  <a:lnTo>
                    <a:pt x="301" y="1465"/>
                  </a:lnTo>
                  <a:lnTo>
                    <a:pt x="316" y="1475"/>
                  </a:lnTo>
                  <a:lnTo>
                    <a:pt x="331" y="1484"/>
                  </a:lnTo>
                  <a:lnTo>
                    <a:pt x="347" y="1494"/>
                  </a:lnTo>
                  <a:lnTo>
                    <a:pt x="363" y="1502"/>
                  </a:lnTo>
                  <a:lnTo>
                    <a:pt x="380" y="1510"/>
                  </a:lnTo>
                  <a:lnTo>
                    <a:pt x="397" y="1518"/>
                  </a:lnTo>
                  <a:lnTo>
                    <a:pt x="414" y="1525"/>
                  </a:lnTo>
                  <a:lnTo>
                    <a:pt x="432" y="1533"/>
                  </a:lnTo>
                  <a:lnTo>
                    <a:pt x="469" y="1545"/>
                  </a:lnTo>
                  <a:lnTo>
                    <a:pt x="507" y="1556"/>
                  </a:lnTo>
                  <a:lnTo>
                    <a:pt x="546" y="1565"/>
                  </a:lnTo>
                  <a:lnTo>
                    <a:pt x="587" y="1573"/>
                  </a:lnTo>
                  <a:lnTo>
                    <a:pt x="628" y="1579"/>
                  </a:lnTo>
                  <a:lnTo>
                    <a:pt x="672" y="1583"/>
                  </a:lnTo>
                  <a:lnTo>
                    <a:pt x="717" y="1586"/>
                  </a:lnTo>
                  <a:lnTo>
                    <a:pt x="763" y="1587"/>
                  </a:lnTo>
                  <a:lnTo>
                    <a:pt x="792" y="1587"/>
                  </a:lnTo>
                  <a:lnTo>
                    <a:pt x="819" y="1586"/>
                  </a:lnTo>
                  <a:lnTo>
                    <a:pt x="847" y="1583"/>
                  </a:lnTo>
                  <a:lnTo>
                    <a:pt x="874" y="1581"/>
                  </a:lnTo>
                  <a:lnTo>
                    <a:pt x="903" y="1578"/>
                  </a:lnTo>
                  <a:lnTo>
                    <a:pt x="929" y="1575"/>
                  </a:lnTo>
                  <a:lnTo>
                    <a:pt x="957" y="1571"/>
                  </a:lnTo>
                  <a:lnTo>
                    <a:pt x="983" y="1565"/>
                  </a:lnTo>
                  <a:lnTo>
                    <a:pt x="1009" y="1561"/>
                  </a:lnTo>
                  <a:lnTo>
                    <a:pt x="1035" y="1555"/>
                  </a:lnTo>
                  <a:lnTo>
                    <a:pt x="1060" y="1550"/>
                  </a:lnTo>
                  <a:lnTo>
                    <a:pt x="1084" y="1543"/>
                  </a:lnTo>
                  <a:lnTo>
                    <a:pt x="1108" y="1536"/>
                  </a:lnTo>
                  <a:lnTo>
                    <a:pt x="1130" y="1528"/>
                  </a:lnTo>
                  <a:lnTo>
                    <a:pt x="1152" y="1521"/>
                  </a:lnTo>
                  <a:lnTo>
                    <a:pt x="1173" y="1514"/>
                  </a:lnTo>
                  <a:lnTo>
                    <a:pt x="1176" y="1512"/>
                  </a:lnTo>
                  <a:lnTo>
                    <a:pt x="1182" y="1505"/>
                  </a:lnTo>
                  <a:lnTo>
                    <a:pt x="1186" y="1500"/>
                  </a:lnTo>
                  <a:lnTo>
                    <a:pt x="1187" y="1495"/>
                  </a:lnTo>
                  <a:lnTo>
                    <a:pt x="1187" y="1487"/>
                  </a:lnTo>
                  <a:lnTo>
                    <a:pt x="1185" y="1479"/>
                  </a:lnTo>
                  <a:lnTo>
                    <a:pt x="1114" y="1282"/>
                  </a:lnTo>
                  <a:lnTo>
                    <a:pt x="1114" y="12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33" name="Freeform 11"/>
            <p:cNvSpPr>
              <a:spLocks noEditPoints="1"/>
            </p:cNvSpPr>
            <p:nvPr/>
          </p:nvSpPr>
          <p:spPr bwMode="auto">
            <a:xfrm>
              <a:off x="4328" y="2055"/>
              <a:ext cx="123" cy="144"/>
            </a:xfrm>
            <a:custGeom>
              <a:avLst/>
              <a:gdLst>
                <a:gd name="T0" fmla="*/ 372 w 1354"/>
                <a:gd name="T1" fmla="*/ 505 h 1586"/>
                <a:gd name="T2" fmla="*/ 432 w 1354"/>
                <a:gd name="T3" fmla="*/ 385 h 1586"/>
                <a:gd name="T4" fmla="*/ 502 w 1354"/>
                <a:gd name="T5" fmla="*/ 316 h 1586"/>
                <a:gd name="T6" fmla="*/ 591 w 1354"/>
                <a:gd name="T7" fmla="*/ 274 h 1586"/>
                <a:gd name="T8" fmla="*/ 701 w 1354"/>
                <a:gd name="T9" fmla="*/ 260 h 1586"/>
                <a:gd name="T10" fmla="*/ 809 w 1354"/>
                <a:gd name="T11" fmla="*/ 274 h 1586"/>
                <a:gd name="T12" fmla="*/ 896 w 1354"/>
                <a:gd name="T13" fmla="*/ 316 h 1586"/>
                <a:gd name="T14" fmla="*/ 964 w 1354"/>
                <a:gd name="T15" fmla="*/ 385 h 1586"/>
                <a:gd name="T16" fmla="*/ 1002 w 1354"/>
                <a:gd name="T17" fmla="*/ 451 h 1586"/>
                <a:gd name="T18" fmla="*/ 1028 w 1354"/>
                <a:gd name="T19" fmla="*/ 536 h 1586"/>
                <a:gd name="T20" fmla="*/ 342 w 1354"/>
                <a:gd name="T21" fmla="*/ 633 h 1586"/>
                <a:gd name="T22" fmla="*/ 1292 w 1354"/>
                <a:gd name="T23" fmla="*/ 360 h 1586"/>
                <a:gd name="T24" fmla="*/ 1207 w 1354"/>
                <a:gd name="T25" fmla="*/ 217 h 1586"/>
                <a:gd name="T26" fmla="*/ 1097 w 1354"/>
                <a:gd name="T27" fmla="*/ 112 h 1586"/>
                <a:gd name="T28" fmla="*/ 974 w 1354"/>
                <a:gd name="T29" fmla="*/ 45 h 1586"/>
                <a:gd name="T30" fmla="*/ 801 w 1354"/>
                <a:gd name="T31" fmla="*/ 5 h 1586"/>
                <a:gd name="T32" fmla="*/ 613 w 1354"/>
                <a:gd name="T33" fmla="*/ 7 h 1586"/>
                <a:gd name="T34" fmla="*/ 511 w 1354"/>
                <a:gd name="T35" fmla="*/ 25 h 1586"/>
                <a:gd name="T36" fmla="*/ 418 w 1354"/>
                <a:gd name="T37" fmla="*/ 55 h 1586"/>
                <a:gd name="T38" fmla="*/ 276 w 1354"/>
                <a:gd name="T39" fmla="*/ 138 h 1586"/>
                <a:gd name="T40" fmla="*/ 154 w 1354"/>
                <a:gd name="T41" fmla="*/ 262 h 1586"/>
                <a:gd name="T42" fmla="*/ 67 w 1354"/>
                <a:gd name="T43" fmla="*/ 419 h 1586"/>
                <a:gd name="T44" fmla="*/ 16 w 1354"/>
                <a:gd name="T45" fmla="*/ 602 h 1586"/>
                <a:gd name="T46" fmla="*/ 0 w 1354"/>
                <a:gd name="T47" fmla="*/ 802 h 1586"/>
                <a:gd name="T48" fmla="*/ 17 w 1354"/>
                <a:gd name="T49" fmla="*/ 1004 h 1586"/>
                <a:gd name="T50" fmla="*/ 70 w 1354"/>
                <a:gd name="T51" fmla="*/ 1185 h 1586"/>
                <a:gd name="T52" fmla="*/ 163 w 1354"/>
                <a:gd name="T53" fmla="*/ 1337 h 1586"/>
                <a:gd name="T54" fmla="*/ 238 w 1354"/>
                <a:gd name="T55" fmla="*/ 1414 h 1586"/>
                <a:gd name="T56" fmla="*/ 312 w 1354"/>
                <a:gd name="T57" fmla="*/ 1468 h 1586"/>
                <a:gd name="T58" fmla="*/ 432 w 1354"/>
                <a:gd name="T59" fmla="*/ 1527 h 1586"/>
                <a:gd name="T60" fmla="*/ 531 w 1354"/>
                <a:gd name="T61" fmla="*/ 1558 h 1586"/>
                <a:gd name="T62" fmla="*/ 688 w 1354"/>
                <a:gd name="T63" fmla="*/ 1581 h 1586"/>
                <a:gd name="T64" fmla="*/ 933 w 1354"/>
                <a:gd name="T65" fmla="*/ 1579 h 1586"/>
                <a:gd name="T66" fmla="*/ 1118 w 1354"/>
                <a:gd name="T67" fmla="*/ 1549 h 1586"/>
                <a:gd name="T68" fmla="*/ 1237 w 1354"/>
                <a:gd name="T69" fmla="*/ 1508 h 1586"/>
                <a:gd name="T70" fmla="*/ 1289 w 1354"/>
                <a:gd name="T71" fmla="*/ 1482 h 1586"/>
                <a:gd name="T72" fmla="*/ 1293 w 1354"/>
                <a:gd name="T73" fmla="*/ 1451 h 1586"/>
                <a:gd name="T74" fmla="*/ 1218 w 1354"/>
                <a:gd name="T75" fmla="*/ 1250 h 1586"/>
                <a:gd name="T76" fmla="*/ 1189 w 1354"/>
                <a:gd name="T77" fmla="*/ 1244 h 1586"/>
                <a:gd name="T78" fmla="*/ 1071 w 1354"/>
                <a:gd name="T79" fmla="*/ 1284 h 1586"/>
                <a:gd name="T80" fmla="*/ 937 w 1354"/>
                <a:gd name="T81" fmla="*/ 1309 h 1586"/>
                <a:gd name="T82" fmla="*/ 759 w 1354"/>
                <a:gd name="T83" fmla="*/ 1316 h 1586"/>
                <a:gd name="T84" fmla="*/ 632 w 1354"/>
                <a:gd name="T85" fmla="*/ 1298 h 1586"/>
                <a:gd name="T86" fmla="*/ 530 w 1354"/>
                <a:gd name="T87" fmla="*/ 1259 h 1586"/>
                <a:gd name="T88" fmla="*/ 452 w 1354"/>
                <a:gd name="T89" fmla="*/ 1201 h 1586"/>
                <a:gd name="T90" fmla="*/ 394 w 1354"/>
                <a:gd name="T91" fmla="*/ 1124 h 1586"/>
                <a:gd name="T92" fmla="*/ 358 w 1354"/>
                <a:gd name="T93" fmla="*/ 1024 h 1586"/>
                <a:gd name="T94" fmla="*/ 339 w 1354"/>
                <a:gd name="T95" fmla="*/ 903 h 1586"/>
                <a:gd name="T96" fmla="*/ 1335 w 1354"/>
                <a:gd name="T97" fmla="*/ 870 h 1586"/>
                <a:gd name="T98" fmla="*/ 1345 w 1354"/>
                <a:gd name="T99" fmla="*/ 850 h 1586"/>
                <a:gd name="T100" fmla="*/ 1354 w 1354"/>
                <a:gd name="T101" fmla="*/ 688 h 1586"/>
                <a:gd name="T102" fmla="*/ 1335 w 1354"/>
                <a:gd name="T103" fmla="*/ 510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4" h="1586">
                  <a:moveTo>
                    <a:pt x="342" y="633"/>
                  </a:moveTo>
                  <a:lnTo>
                    <a:pt x="348" y="598"/>
                  </a:lnTo>
                  <a:lnTo>
                    <a:pt x="354" y="567"/>
                  </a:lnTo>
                  <a:lnTo>
                    <a:pt x="363" y="535"/>
                  </a:lnTo>
                  <a:lnTo>
                    <a:pt x="372" y="505"/>
                  </a:lnTo>
                  <a:lnTo>
                    <a:pt x="383" y="477"/>
                  </a:lnTo>
                  <a:lnTo>
                    <a:pt x="394" y="451"/>
                  </a:lnTo>
                  <a:lnTo>
                    <a:pt x="407" y="425"/>
                  </a:lnTo>
                  <a:lnTo>
                    <a:pt x="421" y="402"/>
                  </a:lnTo>
                  <a:lnTo>
                    <a:pt x="432" y="385"/>
                  </a:lnTo>
                  <a:lnTo>
                    <a:pt x="445" y="369"/>
                  </a:lnTo>
                  <a:lnTo>
                    <a:pt x="458" y="354"/>
                  </a:lnTo>
                  <a:lnTo>
                    <a:pt x="473" y="341"/>
                  </a:lnTo>
                  <a:lnTo>
                    <a:pt x="486" y="328"/>
                  </a:lnTo>
                  <a:lnTo>
                    <a:pt x="502" y="316"/>
                  </a:lnTo>
                  <a:lnTo>
                    <a:pt x="518" y="306"/>
                  </a:lnTo>
                  <a:lnTo>
                    <a:pt x="536" y="296"/>
                  </a:lnTo>
                  <a:lnTo>
                    <a:pt x="553" y="288"/>
                  </a:lnTo>
                  <a:lnTo>
                    <a:pt x="572" y="280"/>
                  </a:lnTo>
                  <a:lnTo>
                    <a:pt x="591" y="274"/>
                  </a:lnTo>
                  <a:lnTo>
                    <a:pt x="612" y="269"/>
                  </a:lnTo>
                  <a:lnTo>
                    <a:pt x="633" y="266"/>
                  </a:lnTo>
                  <a:lnTo>
                    <a:pt x="654" y="262"/>
                  </a:lnTo>
                  <a:lnTo>
                    <a:pt x="677" y="260"/>
                  </a:lnTo>
                  <a:lnTo>
                    <a:pt x="701" y="260"/>
                  </a:lnTo>
                  <a:lnTo>
                    <a:pt x="725" y="260"/>
                  </a:lnTo>
                  <a:lnTo>
                    <a:pt x="747" y="262"/>
                  </a:lnTo>
                  <a:lnTo>
                    <a:pt x="769" y="266"/>
                  </a:lnTo>
                  <a:lnTo>
                    <a:pt x="789" y="269"/>
                  </a:lnTo>
                  <a:lnTo>
                    <a:pt x="809" y="274"/>
                  </a:lnTo>
                  <a:lnTo>
                    <a:pt x="828" y="280"/>
                  </a:lnTo>
                  <a:lnTo>
                    <a:pt x="846" y="288"/>
                  </a:lnTo>
                  <a:lnTo>
                    <a:pt x="863" y="296"/>
                  </a:lnTo>
                  <a:lnTo>
                    <a:pt x="880" y="306"/>
                  </a:lnTo>
                  <a:lnTo>
                    <a:pt x="896" y="316"/>
                  </a:lnTo>
                  <a:lnTo>
                    <a:pt x="911" y="329"/>
                  </a:lnTo>
                  <a:lnTo>
                    <a:pt x="925" y="342"/>
                  </a:lnTo>
                  <a:lnTo>
                    <a:pt x="938" y="354"/>
                  </a:lnTo>
                  <a:lnTo>
                    <a:pt x="952" y="369"/>
                  </a:lnTo>
                  <a:lnTo>
                    <a:pt x="964" y="385"/>
                  </a:lnTo>
                  <a:lnTo>
                    <a:pt x="975" y="402"/>
                  </a:lnTo>
                  <a:lnTo>
                    <a:pt x="983" y="414"/>
                  </a:lnTo>
                  <a:lnTo>
                    <a:pt x="990" y="425"/>
                  </a:lnTo>
                  <a:lnTo>
                    <a:pt x="996" y="438"/>
                  </a:lnTo>
                  <a:lnTo>
                    <a:pt x="1002" y="451"/>
                  </a:lnTo>
                  <a:lnTo>
                    <a:pt x="1007" y="464"/>
                  </a:lnTo>
                  <a:lnTo>
                    <a:pt x="1012" y="478"/>
                  </a:lnTo>
                  <a:lnTo>
                    <a:pt x="1016" y="492"/>
                  </a:lnTo>
                  <a:lnTo>
                    <a:pt x="1021" y="507"/>
                  </a:lnTo>
                  <a:lnTo>
                    <a:pt x="1028" y="536"/>
                  </a:lnTo>
                  <a:lnTo>
                    <a:pt x="1033" y="568"/>
                  </a:lnTo>
                  <a:lnTo>
                    <a:pt x="1038" y="600"/>
                  </a:lnTo>
                  <a:lnTo>
                    <a:pt x="1041" y="633"/>
                  </a:lnTo>
                  <a:lnTo>
                    <a:pt x="342" y="633"/>
                  </a:lnTo>
                  <a:lnTo>
                    <a:pt x="342" y="633"/>
                  </a:lnTo>
                  <a:close/>
                  <a:moveTo>
                    <a:pt x="1316" y="428"/>
                  </a:moveTo>
                  <a:lnTo>
                    <a:pt x="1311" y="410"/>
                  </a:lnTo>
                  <a:lnTo>
                    <a:pt x="1306" y="393"/>
                  </a:lnTo>
                  <a:lnTo>
                    <a:pt x="1298" y="377"/>
                  </a:lnTo>
                  <a:lnTo>
                    <a:pt x="1292" y="360"/>
                  </a:lnTo>
                  <a:lnTo>
                    <a:pt x="1276" y="326"/>
                  </a:lnTo>
                  <a:lnTo>
                    <a:pt x="1259" y="295"/>
                  </a:lnTo>
                  <a:lnTo>
                    <a:pt x="1241" y="266"/>
                  </a:lnTo>
                  <a:lnTo>
                    <a:pt x="1223" y="240"/>
                  </a:lnTo>
                  <a:lnTo>
                    <a:pt x="1207" y="217"/>
                  </a:lnTo>
                  <a:lnTo>
                    <a:pt x="1191" y="199"/>
                  </a:lnTo>
                  <a:lnTo>
                    <a:pt x="1167" y="175"/>
                  </a:lnTo>
                  <a:lnTo>
                    <a:pt x="1143" y="151"/>
                  </a:lnTo>
                  <a:lnTo>
                    <a:pt x="1120" y="131"/>
                  </a:lnTo>
                  <a:lnTo>
                    <a:pt x="1097" y="112"/>
                  </a:lnTo>
                  <a:lnTo>
                    <a:pt x="1073" y="95"/>
                  </a:lnTo>
                  <a:lnTo>
                    <a:pt x="1051" y="81"/>
                  </a:lnTo>
                  <a:lnTo>
                    <a:pt x="1028" y="68"/>
                  </a:lnTo>
                  <a:lnTo>
                    <a:pt x="1005" y="57"/>
                  </a:lnTo>
                  <a:lnTo>
                    <a:pt x="974" y="45"/>
                  </a:lnTo>
                  <a:lnTo>
                    <a:pt x="943" y="34"/>
                  </a:lnTo>
                  <a:lnTo>
                    <a:pt x="909" y="24"/>
                  </a:lnTo>
                  <a:lnTo>
                    <a:pt x="874" y="16"/>
                  </a:lnTo>
                  <a:lnTo>
                    <a:pt x="838" y="9"/>
                  </a:lnTo>
                  <a:lnTo>
                    <a:pt x="801" y="5"/>
                  </a:lnTo>
                  <a:lnTo>
                    <a:pt x="763" y="1"/>
                  </a:lnTo>
                  <a:lnTo>
                    <a:pt x="724" y="0"/>
                  </a:lnTo>
                  <a:lnTo>
                    <a:pt x="679" y="1"/>
                  </a:lnTo>
                  <a:lnTo>
                    <a:pt x="635" y="5"/>
                  </a:lnTo>
                  <a:lnTo>
                    <a:pt x="613" y="7"/>
                  </a:lnTo>
                  <a:lnTo>
                    <a:pt x="592" y="9"/>
                  </a:lnTo>
                  <a:lnTo>
                    <a:pt x="571" y="12"/>
                  </a:lnTo>
                  <a:lnTo>
                    <a:pt x="551" y="16"/>
                  </a:lnTo>
                  <a:lnTo>
                    <a:pt x="531" y="20"/>
                  </a:lnTo>
                  <a:lnTo>
                    <a:pt x="511" y="25"/>
                  </a:lnTo>
                  <a:lnTo>
                    <a:pt x="492" y="30"/>
                  </a:lnTo>
                  <a:lnTo>
                    <a:pt x="473" y="35"/>
                  </a:lnTo>
                  <a:lnTo>
                    <a:pt x="454" y="42"/>
                  </a:lnTo>
                  <a:lnTo>
                    <a:pt x="436" y="48"/>
                  </a:lnTo>
                  <a:lnTo>
                    <a:pt x="418" y="55"/>
                  </a:lnTo>
                  <a:lnTo>
                    <a:pt x="401" y="63"/>
                  </a:lnTo>
                  <a:lnTo>
                    <a:pt x="368" y="80"/>
                  </a:lnTo>
                  <a:lnTo>
                    <a:pt x="336" y="98"/>
                  </a:lnTo>
                  <a:lnTo>
                    <a:pt x="306" y="118"/>
                  </a:lnTo>
                  <a:lnTo>
                    <a:pt x="276" y="138"/>
                  </a:lnTo>
                  <a:lnTo>
                    <a:pt x="249" y="160"/>
                  </a:lnTo>
                  <a:lnTo>
                    <a:pt x="223" y="184"/>
                  </a:lnTo>
                  <a:lnTo>
                    <a:pt x="198" y="209"/>
                  </a:lnTo>
                  <a:lnTo>
                    <a:pt x="176" y="235"/>
                  </a:lnTo>
                  <a:lnTo>
                    <a:pt x="154" y="262"/>
                  </a:lnTo>
                  <a:lnTo>
                    <a:pt x="134" y="292"/>
                  </a:lnTo>
                  <a:lnTo>
                    <a:pt x="115" y="322"/>
                  </a:lnTo>
                  <a:lnTo>
                    <a:pt x="98" y="353"/>
                  </a:lnTo>
                  <a:lnTo>
                    <a:pt x="82" y="385"/>
                  </a:lnTo>
                  <a:lnTo>
                    <a:pt x="67" y="419"/>
                  </a:lnTo>
                  <a:lnTo>
                    <a:pt x="54" y="454"/>
                  </a:lnTo>
                  <a:lnTo>
                    <a:pt x="43" y="490"/>
                  </a:lnTo>
                  <a:lnTo>
                    <a:pt x="33" y="527"/>
                  </a:lnTo>
                  <a:lnTo>
                    <a:pt x="24" y="564"/>
                  </a:lnTo>
                  <a:lnTo>
                    <a:pt x="16" y="602"/>
                  </a:lnTo>
                  <a:lnTo>
                    <a:pt x="10" y="641"/>
                  </a:lnTo>
                  <a:lnTo>
                    <a:pt x="6" y="680"/>
                  </a:lnTo>
                  <a:lnTo>
                    <a:pt x="3" y="720"/>
                  </a:lnTo>
                  <a:lnTo>
                    <a:pt x="1" y="761"/>
                  </a:lnTo>
                  <a:lnTo>
                    <a:pt x="0" y="802"/>
                  </a:lnTo>
                  <a:lnTo>
                    <a:pt x="1" y="845"/>
                  </a:lnTo>
                  <a:lnTo>
                    <a:pt x="3" y="886"/>
                  </a:lnTo>
                  <a:lnTo>
                    <a:pt x="6" y="926"/>
                  </a:lnTo>
                  <a:lnTo>
                    <a:pt x="11" y="966"/>
                  </a:lnTo>
                  <a:lnTo>
                    <a:pt x="17" y="1004"/>
                  </a:lnTo>
                  <a:lnTo>
                    <a:pt x="25" y="1042"/>
                  </a:lnTo>
                  <a:lnTo>
                    <a:pt x="34" y="1079"/>
                  </a:lnTo>
                  <a:lnTo>
                    <a:pt x="44" y="1115"/>
                  </a:lnTo>
                  <a:lnTo>
                    <a:pt x="57" y="1151"/>
                  </a:lnTo>
                  <a:lnTo>
                    <a:pt x="70" y="1185"/>
                  </a:lnTo>
                  <a:lnTo>
                    <a:pt x="85" y="1218"/>
                  </a:lnTo>
                  <a:lnTo>
                    <a:pt x="102" y="1250"/>
                  </a:lnTo>
                  <a:lnTo>
                    <a:pt x="121" y="1280"/>
                  </a:lnTo>
                  <a:lnTo>
                    <a:pt x="141" y="1310"/>
                  </a:lnTo>
                  <a:lnTo>
                    <a:pt x="163" y="1337"/>
                  </a:lnTo>
                  <a:lnTo>
                    <a:pt x="186" y="1365"/>
                  </a:lnTo>
                  <a:lnTo>
                    <a:pt x="198" y="1377"/>
                  </a:lnTo>
                  <a:lnTo>
                    <a:pt x="212" y="1390"/>
                  </a:lnTo>
                  <a:lnTo>
                    <a:pt x="224" y="1403"/>
                  </a:lnTo>
                  <a:lnTo>
                    <a:pt x="238" y="1414"/>
                  </a:lnTo>
                  <a:lnTo>
                    <a:pt x="252" y="1426"/>
                  </a:lnTo>
                  <a:lnTo>
                    <a:pt x="267" y="1437"/>
                  </a:lnTo>
                  <a:lnTo>
                    <a:pt x="281" y="1448"/>
                  </a:lnTo>
                  <a:lnTo>
                    <a:pt x="296" y="1458"/>
                  </a:lnTo>
                  <a:lnTo>
                    <a:pt x="312" y="1468"/>
                  </a:lnTo>
                  <a:lnTo>
                    <a:pt x="328" y="1478"/>
                  </a:lnTo>
                  <a:lnTo>
                    <a:pt x="345" y="1487"/>
                  </a:lnTo>
                  <a:lnTo>
                    <a:pt x="362" y="1496"/>
                  </a:lnTo>
                  <a:lnTo>
                    <a:pt x="397" y="1513"/>
                  </a:lnTo>
                  <a:lnTo>
                    <a:pt x="432" y="1527"/>
                  </a:lnTo>
                  <a:lnTo>
                    <a:pt x="452" y="1535"/>
                  </a:lnTo>
                  <a:lnTo>
                    <a:pt x="471" y="1541"/>
                  </a:lnTo>
                  <a:lnTo>
                    <a:pt x="491" y="1548"/>
                  </a:lnTo>
                  <a:lnTo>
                    <a:pt x="511" y="1553"/>
                  </a:lnTo>
                  <a:lnTo>
                    <a:pt x="531" y="1558"/>
                  </a:lnTo>
                  <a:lnTo>
                    <a:pt x="552" y="1562"/>
                  </a:lnTo>
                  <a:lnTo>
                    <a:pt x="574" y="1568"/>
                  </a:lnTo>
                  <a:lnTo>
                    <a:pt x="596" y="1571"/>
                  </a:lnTo>
                  <a:lnTo>
                    <a:pt x="642" y="1577"/>
                  </a:lnTo>
                  <a:lnTo>
                    <a:pt x="688" y="1581"/>
                  </a:lnTo>
                  <a:lnTo>
                    <a:pt x="738" y="1585"/>
                  </a:lnTo>
                  <a:lnTo>
                    <a:pt x="788" y="1586"/>
                  </a:lnTo>
                  <a:lnTo>
                    <a:pt x="839" y="1585"/>
                  </a:lnTo>
                  <a:lnTo>
                    <a:pt x="888" y="1582"/>
                  </a:lnTo>
                  <a:lnTo>
                    <a:pt x="933" y="1579"/>
                  </a:lnTo>
                  <a:lnTo>
                    <a:pt x="975" y="1574"/>
                  </a:lnTo>
                  <a:lnTo>
                    <a:pt x="1015" y="1569"/>
                  </a:lnTo>
                  <a:lnTo>
                    <a:pt x="1052" y="1563"/>
                  </a:lnTo>
                  <a:lnTo>
                    <a:pt x="1086" y="1556"/>
                  </a:lnTo>
                  <a:lnTo>
                    <a:pt x="1118" y="1549"/>
                  </a:lnTo>
                  <a:lnTo>
                    <a:pt x="1146" y="1541"/>
                  </a:lnTo>
                  <a:lnTo>
                    <a:pt x="1173" y="1533"/>
                  </a:lnTo>
                  <a:lnTo>
                    <a:pt x="1197" y="1525"/>
                  </a:lnTo>
                  <a:lnTo>
                    <a:pt x="1218" y="1517"/>
                  </a:lnTo>
                  <a:lnTo>
                    <a:pt x="1237" y="1508"/>
                  </a:lnTo>
                  <a:lnTo>
                    <a:pt x="1254" y="1501"/>
                  </a:lnTo>
                  <a:lnTo>
                    <a:pt x="1269" y="1494"/>
                  </a:lnTo>
                  <a:lnTo>
                    <a:pt x="1282" y="1487"/>
                  </a:lnTo>
                  <a:lnTo>
                    <a:pt x="1285" y="1485"/>
                  </a:lnTo>
                  <a:lnTo>
                    <a:pt x="1289" y="1482"/>
                  </a:lnTo>
                  <a:lnTo>
                    <a:pt x="1292" y="1478"/>
                  </a:lnTo>
                  <a:lnTo>
                    <a:pt x="1294" y="1473"/>
                  </a:lnTo>
                  <a:lnTo>
                    <a:pt x="1295" y="1467"/>
                  </a:lnTo>
                  <a:lnTo>
                    <a:pt x="1295" y="1460"/>
                  </a:lnTo>
                  <a:lnTo>
                    <a:pt x="1293" y="1451"/>
                  </a:lnTo>
                  <a:lnTo>
                    <a:pt x="1289" y="1441"/>
                  </a:lnTo>
                  <a:lnTo>
                    <a:pt x="1226" y="1261"/>
                  </a:lnTo>
                  <a:lnTo>
                    <a:pt x="1223" y="1256"/>
                  </a:lnTo>
                  <a:lnTo>
                    <a:pt x="1221" y="1253"/>
                  </a:lnTo>
                  <a:lnTo>
                    <a:pt x="1218" y="1250"/>
                  </a:lnTo>
                  <a:lnTo>
                    <a:pt x="1216" y="1247"/>
                  </a:lnTo>
                  <a:lnTo>
                    <a:pt x="1210" y="1244"/>
                  </a:lnTo>
                  <a:lnTo>
                    <a:pt x="1203" y="1242"/>
                  </a:lnTo>
                  <a:lnTo>
                    <a:pt x="1193" y="1243"/>
                  </a:lnTo>
                  <a:lnTo>
                    <a:pt x="1189" y="1244"/>
                  </a:lnTo>
                  <a:lnTo>
                    <a:pt x="1161" y="1255"/>
                  </a:lnTo>
                  <a:lnTo>
                    <a:pt x="1128" y="1266"/>
                  </a:lnTo>
                  <a:lnTo>
                    <a:pt x="1112" y="1273"/>
                  </a:lnTo>
                  <a:lnTo>
                    <a:pt x="1091" y="1278"/>
                  </a:lnTo>
                  <a:lnTo>
                    <a:pt x="1071" y="1284"/>
                  </a:lnTo>
                  <a:lnTo>
                    <a:pt x="1048" y="1290"/>
                  </a:lnTo>
                  <a:lnTo>
                    <a:pt x="1024" y="1296"/>
                  </a:lnTo>
                  <a:lnTo>
                    <a:pt x="997" y="1300"/>
                  </a:lnTo>
                  <a:lnTo>
                    <a:pt x="969" y="1306"/>
                  </a:lnTo>
                  <a:lnTo>
                    <a:pt x="937" y="1309"/>
                  </a:lnTo>
                  <a:lnTo>
                    <a:pt x="903" y="1312"/>
                  </a:lnTo>
                  <a:lnTo>
                    <a:pt x="868" y="1314"/>
                  </a:lnTo>
                  <a:lnTo>
                    <a:pt x="828" y="1316"/>
                  </a:lnTo>
                  <a:lnTo>
                    <a:pt x="786" y="1316"/>
                  </a:lnTo>
                  <a:lnTo>
                    <a:pt x="759" y="1316"/>
                  </a:lnTo>
                  <a:lnTo>
                    <a:pt x="731" y="1314"/>
                  </a:lnTo>
                  <a:lnTo>
                    <a:pt x="705" y="1312"/>
                  </a:lnTo>
                  <a:lnTo>
                    <a:pt x="680" y="1308"/>
                  </a:lnTo>
                  <a:lnTo>
                    <a:pt x="655" y="1303"/>
                  </a:lnTo>
                  <a:lnTo>
                    <a:pt x="632" y="1298"/>
                  </a:lnTo>
                  <a:lnTo>
                    <a:pt x="610" y="1292"/>
                  </a:lnTo>
                  <a:lnTo>
                    <a:pt x="589" y="1285"/>
                  </a:lnTo>
                  <a:lnTo>
                    <a:pt x="568" y="1277"/>
                  </a:lnTo>
                  <a:lnTo>
                    <a:pt x="549" y="1269"/>
                  </a:lnTo>
                  <a:lnTo>
                    <a:pt x="530" y="1259"/>
                  </a:lnTo>
                  <a:lnTo>
                    <a:pt x="513" y="1248"/>
                  </a:lnTo>
                  <a:lnTo>
                    <a:pt x="496" y="1238"/>
                  </a:lnTo>
                  <a:lnTo>
                    <a:pt x="480" y="1226"/>
                  </a:lnTo>
                  <a:lnTo>
                    <a:pt x="465" y="1214"/>
                  </a:lnTo>
                  <a:lnTo>
                    <a:pt x="452" y="1201"/>
                  </a:lnTo>
                  <a:lnTo>
                    <a:pt x="439" y="1187"/>
                  </a:lnTo>
                  <a:lnTo>
                    <a:pt x="426" y="1172"/>
                  </a:lnTo>
                  <a:lnTo>
                    <a:pt x="415" y="1158"/>
                  </a:lnTo>
                  <a:lnTo>
                    <a:pt x="404" y="1141"/>
                  </a:lnTo>
                  <a:lnTo>
                    <a:pt x="394" y="1124"/>
                  </a:lnTo>
                  <a:lnTo>
                    <a:pt x="385" y="1106"/>
                  </a:lnTo>
                  <a:lnTo>
                    <a:pt x="378" y="1087"/>
                  </a:lnTo>
                  <a:lnTo>
                    <a:pt x="370" y="1067"/>
                  </a:lnTo>
                  <a:lnTo>
                    <a:pt x="363" y="1047"/>
                  </a:lnTo>
                  <a:lnTo>
                    <a:pt x="358" y="1024"/>
                  </a:lnTo>
                  <a:lnTo>
                    <a:pt x="352" y="1002"/>
                  </a:lnTo>
                  <a:lnTo>
                    <a:pt x="348" y="979"/>
                  </a:lnTo>
                  <a:lnTo>
                    <a:pt x="344" y="955"/>
                  </a:lnTo>
                  <a:lnTo>
                    <a:pt x="342" y="929"/>
                  </a:lnTo>
                  <a:lnTo>
                    <a:pt x="339" y="903"/>
                  </a:lnTo>
                  <a:lnTo>
                    <a:pt x="337" y="875"/>
                  </a:lnTo>
                  <a:lnTo>
                    <a:pt x="1316" y="876"/>
                  </a:lnTo>
                  <a:lnTo>
                    <a:pt x="1321" y="875"/>
                  </a:lnTo>
                  <a:lnTo>
                    <a:pt x="1330" y="872"/>
                  </a:lnTo>
                  <a:lnTo>
                    <a:pt x="1335" y="870"/>
                  </a:lnTo>
                  <a:lnTo>
                    <a:pt x="1340" y="865"/>
                  </a:lnTo>
                  <a:lnTo>
                    <a:pt x="1342" y="862"/>
                  </a:lnTo>
                  <a:lnTo>
                    <a:pt x="1343" y="858"/>
                  </a:lnTo>
                  <a:lnTo>
                    <a:pt x="1345" y="855"/>
                  </a:lnTo>
                  <a:lnTo>
                    <a:pt x="1345" y="850"/>
                  </a:lnTo>
                  <a:lnTo>
                    <a:pt x="1347" y="838"/>
                  </a:lnTo>
                  <a:lnTo>
                    <a:pt x="1350" y="811"/>
                  </a:lnTo>
                  <a:lnTo>
                    <a:pt x="1353" y="771"/>
                  </a:lnTo>
                  <a:lnTo>
                    <a:pt x="1354" y="718"/>
                  </a:lnTo>
                  <a:lnTo>
                    <a:pt x="1354" y="688"/>
                  </a:lnTo>
                  <a:lnTo>
                    <a:pt x="1353" y="657"/>
                  </a:lnTo>
                  <a:lnTo>
                    <a:pt x="1351" y="622"/>
                  </a:lnTo>
                  <a:lnTo>
                    <a:pt x="1347" y="586"/>
                  </a:lnTo>
                  <a:lnTo>
                    <a:pt x="1342" y="549"/>
                  </a:lnTo>
                  <a:lnTo>
                    <a:pt x="1335" y="510"/>
                  </a:lnTo>
                  <a:lnTo>
                    <a:pt x="1327" y="470"/>
                  </a:lnTo>
                  <a:lnTo>
                    <a:pt x="1316" y="428"/>
                  </a:lnTo>
                  <a:lnTo>
                    <a:pt x="1316" y="4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34" name="Freeform 12"/>
            <p:cNvSpPr>
              <a:spLocks noEditPoints="1"/>
            </p:cNvSpPr>
            <p:nvPr/>
          </p:nvSpPr>
          <p:spPr bwMode="auto">
            <a:xfrm>
              <a:off x="3615" y="2055"/>
              <a:ext cx="123" cy="144"/>
            </a:xfrm>
            <a:custGeom>
              <a:avLst/>
              <a:gdLst>
                <a:gd name="T0" fmla="*/ 372 w 1354"/>
                <a:gd name="T1" fmla="*/ 505 h 1586"/>
                <a:gd name="T2" fmla="*/ 433 w 1354"/>
                <a:gd name="T3" fmla="*/ 385 h 1586"/>
                <a:gd name="T4" fmla="*/ 502 w 1354"/>
                <a:gd name="T5" fmla="*/ 316 h 1586"/>
                <a:gd name="T6" fmla="*/ 591 w 1354"/>
                <a:gd name="T7" fmla="*/ 274 h 1586"/>
                <a:gd name="T8" fmla="*/ 701 w 1354"/>
                <a:gd name="T9" fmla="*/ 260 h 1586"/>
                <a:gd name="T10" fmla="*/ 810 w 1354"/>
                <a:gd name="T11" fmla="*/ 274 h 1586"/>
                <a:gd name="T12" fmla="*/ 896 w 1354"/>
                <a:gd name="T13" fmla="*/ 316 h 1586"/>
                <a:gd name="T14" fmla="*/ 964 w 1354"/>
                <a:gd name="T15" fmla="*/ 385 h 1586"/>
                <a:gd name="T16" fmla="*/ 1002 w 1354"/>
                <a:gd name="T17" fmla="*/ 451 h 1586"/>
                <a:gd name="T18" fmla="*/ 1038 w 1354"/>
                <a:gd name="T19" fmla="*/ 600 h 1586"/>
                <a:gd name="T20" fmla="*/ 1311 w 1354"/>
                <a:gd name="T21" fmla="*/ 410 h 1586"/>
                <a:gd name="T22" fmla="*/ 1259 w 1354"/>
                <a:gd name="T23" fmla="*/ 295 h 1586"/>
                <a:gd name="T24" fmla="*/ 1167 w 1354"/>
                <a:gd name="T25" fmla="*/ 175 h 1586"/>
                <a:gd name="T26" fmla="*/ 1050 w 1354"/>
                <a:gd name="T27" fmla="*/ 81 h 1586"/>
                <a:gd name="T28" fmla="*/ 909 w 1354"/>
                <a:gd name="T29" fmla="*/ 24 h 1586"/>
                <a:gd name="T30" fmla="*/ 724 w 1354"/>
                <a:gd name="T31" fmla="*/ 0 h 1586"/>
                <a:gd name="T32" fmla="*/ 571 w 1354"/>
                <a:gd name="T33" fmla="*/ 12 h 1586"/>
                <a:gd name="T34" fmla="*/ 473 w 1354"/>
                <a:gd name="T35" fmla="*/ 35 h 1586"/>
                <a:gd name="T36" fmla="*/ 368 w 1354"/>
                <a:gd name="T37" fmla="*/ 80 h 1586"/>
                <a:gd name="T38" fmla="*/ 223 w 1354"/>
                <a:gd name="T39" fmla="*/ 184 h 1586"/>
                <a:gd name="T40" fmla="*/ 115 w 1354"/>
                <a:gd name="T41" fmla="*/ 322 h 1586"/>
                <a:gd name="T42" fmla="*/ 43 w 1354"/>
                <a:gd name="T43" fmla="*/ 490 h 1586"/>
                <a:gd name="T44" fmla="*/ 6 w 1354"/>
                <a:gd name="T45" fmla="*/ 680 h 1586"/>
                <a:gd name="T46" fmla="*/ 3 w 1354"/>
                <a:gd name="T47" fmla="*/ 886 h 1586"/>
                <a:gd name="T48" fmla="*/ 33 w 1354"/>
                <a:gd name="T49" fmla="*/ 1079 h 1586"/>
                <a:gd name="T50" fmla="*/ 102 w 1354"/>
                <a:gd name="T51" fmla="*/ 1250 h 1586"/>
                <a:gd name="T52" fmla="*/ 198 w 1354"/>
                <a:gd name="T53" fmla="*/ 1377 h 1586"/>
                <a:gd name="T54" fmla="*/ 266 w 1354"/>
                <a:gd name="T55" fmla="*/ 1437 h 1586"/>
                <a:gd name="T56" fmla="*/ 344 w 1354"/>
                <a:gd name="T57" fmla="*/ 1487 h 1586"/>
                <a:gd name="T58" fmla="*/ 471 w 1354"/>
                <a:gd name="T59" fmla="*/ 1541 h 1586"/>
                <a:gd name="T60" fmla="*/ 573 w 1354"/>
                <a:gd name="T61" fmla="*/ 1568 h 1586"/>
                <a:gd name="T62" fmla="*/ 788 w 1354"/>
                <a:gd name="T63" fmla="*/ 1586 h 1586"/>
                <a:gd name="T64" fmla="*/ 1015 w 1354"/>
                <a:gd name="T65" fmla="*/ 1569 h 1586"/>
                <a:gd name="T66" fmla="*/ 1173 w 1354"/>
                <a:gd name="T67" fmla="*/ 1533 h 1586"/>
                <a:gd name="T68" fmla="*/ 1269 w 1354"/>
                <a:gd name="T69" fmla="*/ 1494 h 1586"/>
                <a:gd name="T70" fmla="*/ 1294 w 1354"/>
                <a:gd name="T71" fmla="*/ 1473 h 1586"/>
                <a:gd name="T72" fmla="*/ 1226 w 1354"/>
                <a:gd name="T73" fmla="*/ 1261 h 1586"/>
                <a:gd name="T74" fmla="*/ 1210 w 1354"/>
                <a:gd name="T75" fmla="*/ 1244 h 1586"/>
                <a:gd name="T76" fmla="*/ 1128 w 1354"/>
                <a:gd name="T77" fmla="*/ 1266 h 1586"/>
                <a:gd name="T78" fmla="*/ 1024 w 1354"/>
                <a:gd name="T79" fmla="*/ 1296 h 1586"/>
                <a:gd name="T80" fmla="*/ 868 w 1354"/>
                <a:gd name="T81" fmla="*/ 1314 h 1586"/>
                <a:gd name="T82" fmla="*/ 705 w 1354"/>
                <a:gd name="T83" fmla="*/ 1312 h 1586"/>
                <a:gd name="T84" fmla="*/ 589 w 1354"/>
                <a:gd name="T85" fmla="*/ 1285 h 1586"/>
                <a:gd name="T86" fmla="*/ 496 w 1354"/>
                <a:gd name="T87" fmla="*/ 1238 h 1586"/>
                <a:gd name="T88" fmla="*/ 426 w 1354"/>
                <a:gd name="T89" fmla="*/ 1172 h 1586"/>
                <a:gd name="T90" fmla="*/ 377 w 1354"/>
                <a:gd name="T91" fmla="*/ 1087 h 1586"/>
                <a:gd name="T92" fmla="*/ 348 w 1354"/>
                <a:gd name="T93" fmla="*/ 979 h 1586"/>
                <a:gd name="T94" fmla="*/ 1316 w 1354"/>
                <a:gd name="T95" fmla="*/ 876 h 1586"/>
                <a:gd name="T96" fmla="*/ 1342 w 1354"/>
                <a:gd name="T97" fmla="*/ 862 h 1586"/>
                <a:gd name="T98" fmla="*/ 1350 w 1354"/>
                <a:gd name="T99" fmla="*/ 811 h 1586"/>
                <a:gd name="T100" fmla="*/ 1350 w 1354"/>
                <a:gd name="T101" fmla="*/ 622 h 1586"/>
                <a:gd name="T102" fmla="*/ 1315 w 1354"/>
                <a:gd name="T103" fmla="*/ 428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4" h="1586">
                  <a:moveTo>
                    <a:pt x="342" y="633"/>
                  </a:moveTo>
                  <a:lnTo>
                    <a:pt x="348" y="598"/>
                  </a:lnTo>
                  <a:lnTo>
                    <a:pt x="354" y="567"/>
                  </a:lnTo>
                  <a:lnTo>
                    <a:pt x="363" y="535"/>
                  </a:lnTo>
                  <a:lnTo>
                    <a:pt x="372" y="505"/>
                  </a:lnTo>
                  <a:lnTo>
                    <a:pt x="382" y="477"/>
                  </a:lnTo>
                  <a:lnTo>
                    <a:pt x="394" y="451"/>
                  </a:lnTo>
                  <a:lnTo>
                    <a:pt x="407" y="425"/>
                  </a:lnTo>
                  <a:lnTo>
                    <a:pt x="421" y="402"/>
                  </a:lnTo>
                  <a:lnTo>
                    <a:pt x="433" y="385"/>
                  </a:lnTo>
                  <a:lnTo>
                    <a:pt x="445" y="369"/>
                  </a:lnTo>
                  <a:lnTo>
                    <a:pt x="458" y="354"/>
                  </a:lnTo>
                  <a:lnTo>
                    <a:pt x="472" y="341"/>
                  </a:lnTo>
                  <a:lnTo>
                    <a:pt x="486" y="328"/>
                  </a:lnTo>
                  <a:lnTo>
                    <a:pt x="502" y="316"/>
                  </a:lnTo>
                  <a:lnTo>
                    <a:pt x="518" y="306"/>
                  </a:lnTo>
                  <a:lnTo>
                    <a:pt x="535" y="296"/>
                  </a:lnTo>
                  <a:lnTo>
                    <a:pt x="553" y="288"/>
                  </a:lnTo>
                  <a:lnTo>
                    <a:pt x="572" y="280"/>
                  </a:lnTo>
                  <a:lnTo>
                    <a:pt x="591" y="274"/>
                  </a:lnTo>
                  <a:lnTo>
                    <a:pt x="611" y="269"/>
                  </a:lnTo>
                  <a:lnTo>
                    <a:pt x="632" y="266"/>
                  </a:lnTo>
                  <a:lnTo>
                    <a:pt x="654" y="262"/>
                  </a:lnTo>
                  <a:lnTo>
                    <a:pt x="678" y="260"/>
                  </a:lnTo>
                  <a:lnTo>
                    <a:pt x="701" y="260"/>
                  </a:lnTo>
                  <a:lnTo>
                    <a:pt x="725" y="260"/>
                  </a:lnTo>
                  <a:lnTo>
                    <a:pt x="747" y="262"/>
                  </a:lnTo>
                  <a:lnTo>
                    <a:pt x="768" y="266"/>
                  </a:lnTo>
                  <a:lnTo>
                    <a:pt x="790" y="269"/>
                  </a:lnTo>
                  <a:lnTo>
                    <a:pt x="810" y="274"/>
                  </a:lnTo>
                  <a:lnTo>
                    <a:pt x="829" y="280"/>
                  </a:lnTo>
                  <a:lnTo>
                    <a:pt x="847" y="288"/>
                  </a:lnTo>
                  <a:lnTo>
                    <a:pt x="863" y="296"/>
                  </a:lnTo>
                  <a:lnTo>
                    <a:pt x="880" y="306"/>
                  </a:lnTo>
                  <a:lnTo>
                    <a:pt x="896" y="316"/>
                  </a:lnTo>
                  <a:lnTo>
                    <a:pt x="911" y="329"/>
                  </a:lnTo>
                  <a:lnTo>
                    <a:pt x="925" y="342"/>
                  </a:lnTo>
                  <a:lnTo>
                    <a:pt x="938" y="354"/>
                  </a:lnTo>
                  <a:lnTo>
                    <a:pt x="951" y="369"/>
                  </a:lnTo>
                  <a:lnTo>
                    <a:pt x="964" y="385"/>
                  </a:lnTo>
                  <a:lnTo>
                    <a:pt x="975" y="402"/>
                  </a:lnTo>
                  <a:lnTo>
                    <a:pt x="983" y="414"/>
                  </a:lnTo>
                  <a:lnTo>
                    <a:pt x="990" y="425"/>
                  </a:lnTo>
                  <a:lnTo>
                    <a:pt x="996" y="438"/>
                  </a:lnTo>
                  <a:lnTo>
                    <a:pt x="1002" y="451"/>
                  </a:lnTo>
                  <a:lnTo>
                    <a:pt x="1012" y="478"/>
                  </a:lnTo>
                  <a:lnTo>
                    <a:pt x="1021" y="507"/>
                  </a:lnTo>
                  <a:lnTo>
                    <a:pt x="1027" y="536"/>
                  </a:lnTo>
                  <a:lnTo>
                    <a:pt x="1033" y="568"/>
                  </a:lnTo>
                  <a:lnTo>
                    <a:pt x="1038" y="600"/>
                  </a:lnTo>
                  <a:lnTo>
                    <a:pt x="1041" y="633"/>
                  </a:lnTo>
                  <a:lnTo>
                    <a:pt x="342" y="633"/>
                  </a:lnTo>
                  <a:lnTo>
                    <a:pt x="342" y="633"/>
                  </a:lnTo>
                  <a:close/>
                  <a:moveTo>
                    <a:pt x="1315" y="428"/>
                  </a:moveTo>
                  <a:lnTo>
                    <a:pt x="1311" y="410"/>
                  </a:lnTo>
                  <a:lnTo>
                    <a:pt x="1305" y="393"/>
                  </a:lnTo>
                  <a:lnTo>
                    <a:pt x="1299" y="377"/>
                  </a:lnTo>
                  <a:lnTo>
                    <a:pt x="1291" y="360"/>
                  </a:lnTo>
                  <a:lnTo>
                    <a:pt x="1276" y="326"/>
                  </a:lnTo>
                  <a:lnTo>
                    <a:pt x="1259" y="295"/>
                  </a:lnTo>
                  <a:lnTo>
                    <a:pt x="1241" y="266"/>
                  </a:lnTo>
                  <a:lnTo>
                    <a:pt x="1224" y="240"/>
                  </a:lnTo>
                  <a:lnTo>
                    <a:pt x="1207" y="217"/>
                  </a:lnTo>
                  <a:lnTo>
                    <a:pt x="1191" y="199"/>
                  </a:lnTo>
                  <a:lnTo>
                    <a:pt x="1167" y="175"/>
                  </a:lnTo>
                  <a:lnTo>
                    <a:pt x="1143" y="151"/>
                  </a:lnTo>
                  <a:lnTo>
                    <a:pt x="1120" y="131"/>
                  </a:lnTo>
                  <a:lnTo>
                    <a:pt x="1097" y="112"/>
                  </a:lnTo>
                  <a:lnTo>
                    <a:pt x="1074" y="95"/>
                  </a:lnTo>
                  <a:lnTo>
                    <a:pt x="1050" y="81"/>
                  </a:lnTo>
                  <a:lnTo>
                    <a:pt x="1028" y="68"/>
                  </a:lnTo>
                  <a:lnTo>
                    <a:pt x="1005" y="57"/>
                  </a:lnTo>
                  <a:lnTo>
                    <a:pt x="974" y="45"/>
                  </a:lnTo>
                  <a:lnTo>
                    <a:pt x="942" y="34"/>
                  </a:lnTo>
                  <a:lnTo>
                    <a:pt x="909" y="24"/>
                  </a:lnTo>
                  <a:lnTo>
                    <a:pt x="874" y="16"/>
                  </a:lnTo>
                  <a:lnTo>
                    <a:pt x="838" y="9"/>
                  </a:lnTo>
                  <a:lnTo>
                    <a:pt x="801" y="5"/>
                  </a:lnTo>
                  <a:lnTo>
                    <a:pt x="763" y="1"/>
                  </a:lnTo>
                  <a:lnTo>
                    <a:pt x="724" y="0"/>
                  </a:lnTo>
                  <a:lnTo>
                    <a:pt x="679" y="1"/>
                  </a:lnTo>
                  <a:lnTo>
                    <a:pt x="635" y="5"/>
                  </a:lnTo>
                  <a:lnTo>
                    <a:pt x="613" y="7"/>
                  </a:lnTo>
                  <a:lnTo>
                    <a:pt x="592" y="9"/>
                  </a:lnTo>
                  <a:lnTo>
                    <a:pt x="571" y="12"/>
                  </a:lnTo>
                  <a:lnTo>
                    <a:pt x="551" y="16"/>
                  </a:lnTo>
                  <a:lnTo>
                    <a:pt x="531" y="20"/>
                  </a:lnTo>
                  <a:lnTo>
                    <a:pt x="511" y="25"/>
                  </a:lnTo>
                  <a:lnTo>
                    <a:pt x="491" y="30"/>
                  </a:lnTo>
                  <a:lnTo>
                    <a:pt x="473" y="35"/>
                  </a:lnTo>
                  <a:lnTo>
                    <a:pt x="454" y="42"/>
                  </a:lnTo>
                  <a:lnTo>
                    <a:pt x="436" y="48"/>
                  </a:lnTo>
                  <a:lnTo>
                    <a:pt x="418" y="55"/>
                  </a:lnTo>
                  <a:lnTo>
                    <a:pt x="401" y="63"/>
                  </a:lnTo>
                  <a:lnTo>
                    <a:pt x="368" y="80"/>
                  </a:lnTo>
                  <a:lnTo>
                    <a:pt x="336" y="98"/>
                  </a:lnTo>
                  <a:lnTo>
                    <a:pt x="306" y="118"/>
                  </a:lnTo>
                  <a:lnTo>
                    <a:pt x="276" y="138"/>
                  </a:lnTo>
                  <a:lnTo>
                    <a:pt x="249" y="160"/>
                  </a:lnTo>
                  <a:lnTo>
                    <a:pt x="223" y="184"/>
                  </a:lnTo>
                  <a:lnTo>
                    <a:pt x="198" y="209"/>
                  </a:lnTo>
                  <a:lnTo>
                    <a:pt x="175" y="235"/>
                  </a:lnTo>
                  <a:lnTo>
                    <a:pt x="154" y="262"/>
                  </a:lnTo>
                  <a:lnTo>
                    <a:pt x="134" y="292"/>
                  </a:lnTo>
                  <a:lnTo>
                    <a:pt x="115" y="322"/>
                  </a:lnTo>
                  <a:lnTo>
                    <a:pt x="98" y="353"/>
                  </a:lnTo>
                  <a:lnTo>
                    <a:pt x="82" y="385"/>
                  </a:lnTo>
                  <a:lnTo>
                    <a:pt x="67" y="419"/>
                  </a:lnTo>
                  <a:lnTo>
                    <a:pt x="55" y="454"/>
                  </a:lnTo>
                  <a:lnTo>
                    <a:pt x="43" y="490"/>
                  </a:lnTo>
                  <a:lnTo>
                    <a:pt x="32" y="527"/>
                  </a:lnTo>
                  <a:lnTo>
                    <a:pt x="24" y="564"/>
                  </a:lnTo>
                  <a:lnTo>
                    <a:pt x="17" y="602"/>
                  </a:lnTo>
                  <a:lnTo>
                    <a:pt x="10" y="641"/>
                  </a:lnTo>
                  <a:lnTo>
                    <a:pt x="6" y="680"/>
                  </a:lnTo>
                  <a:lnTo>
                    <a:pt x="3" y="720"/>
                  </a:lnTo>
                  <a:lnTo>
                    <a:pt x="1" y="761"/>
                  </a:lnTo>
                  <a:lnTo>
                    <a:pt x="0" y="802"/>
                  </a:lnTo>
                  <a:lnTo>
                    <a:pt x="1" y="845"/>
                  </a:lnTo>
                  <a:lnTo>
                    <a:pt x="3" y="886"/>
                  </a:lnTo>
                  <a:lnTo>
                    <a:pt x="6" y="926"/>
                  </a:lnTo>
                  <a:lnTo>
                    <a:pt x="11" y="966"/>
                  </a:lnTo>
                  <a:lnTo>
                    <a:pt x="18" y="1004"/>
                  </a:lnTo>
                  <a:lnTo>
                    <a:pt x="25" y="1042"/>
                  </a:lnTo>
                  <a:lnTo>
                    <a:pt x="33" y="1079"/>
                  </a:lnTo>
                  <a:lnTo>
                    <a:pt x="44" y="1115"/>
                  </a:lnTo>
                  <a:lnTo>
                    <a:pt x="57" y="1151"/>
                  </a:lnTo>
                  <a:lnTo>
                    <a:pt x="70" y="1185"/>
                  </a:lnTo>
                  <a:lnTo>
                    <a:pt x="85" y="1218"/>
                  </a:lnTo>
                  <a:lnTo>
                    <a:pt x="102" y="1250"/>
                  </a:lnTo>
                  <a:lnTo>
                    <a:pt x="121" y="1280"/>
                  </a:lnTo>
                  <a:lnTo>
                    <a:pt x="141" y="1310"/>
                  </a:lnTo>
                  <a:lnTo>
                    <a:pt x="163" y="1337"/>
                  </a:lnTo>
                  <a:lnTo>
                    <a:pt x="187" y="1365"/>
                  </a:lnTo>
                  <a:lnTo>
                    <a:pt x="198" y="1377"/>
                  </a:lnTo>
                  <a:lnTo>
                    <a:pt x="211" y="1390"/>
                  </a:lnTo>
                  <a:lnTo>
                    <a:pt x="225" y="1403"/>
                  </a:lnTo>
                  <a:lnTo>
                    <a:pt x="238" y="1414"/>
                  </a:lnTo>
                  <a:lnTo>
                    <a:pt x="252" y="1426"/>
                  </a:lnTo>
                  <a:lnTo>
                    <a:pt x="266" y="1437"/>
                  </a:lnTo>
                  <a:lnTo>
                    <a:pt x="281" y="1448"/>
                  </a:lnTo>
                  <a:lnTo>
                    <a:pt x="296" y="1458"/>
                  </a:lnTo>
                  <a:lnTo>
                    <a:pt x="312" y="1468"/>
                  </a:lnTo>
                  <a:lnTo>
                    <a:pt x="328" y="1478"/>
                  </a:lnTo>
                  <a:lnTo>
                    <a:pt x="344" y="1487"/>
                  </a:lnTo>
                  <a:lnTo>
                    <a:pt x="361" y="1496"/>
                  </a:lnTo>
                  <a:lnTo>
                    <a:pt x="396" y="1513"/>
                  </a:lnTo>
                  <a:lnTo>
                    <a:pt x="433" y="1527"/>
                  </a:lnTo>
                  <a:lnTo>
                    <a:pt x="452" y="1535"/>
                  </a:lnTo>
                  <a:lnTo>
                    <a:pt x="471" y="1541"/>
                  </a:lnTo>
                  <a:lnTo>
                    <a:pt x="490" y="1548"/>
                  </a:lnTo>
                  <a:lnTo>
                    <a:pt x="510" y="1553"/>
                  </a:lnTo>
                  <a:lnTo>
                    <a:pt x="531" y="1558"/>
                  </a:lnTo>
                  <a:lnTo>
                    <a:pt x="552" y="1562"/>
                  </a:lnTo>
                  <a:lnTo>
                    <a:pt x="573" y="1568"/>
                  </a:lnTo>
                  <a:lnTo>
                    <a:pt x="595" y="1571"/>
                  </a:lnTo>
                  <a:lnTo>
                    <a:pt x="641" y="1577"/>
                  </a:lnTo>
                  <a:lnTo>
                    <a:pt x="688" y="1581"/>
                  </a:lnTo>
                  <a:lnTo>
                    <a:pt x="738" y="1585"/>
                  </a:lnTo>
                  <a:lnTo>
                    <a:pt x="788" y="1586"/>
                  </a:lnTo>
                  <a:lnTo>
                    <a:pt x="839" y="1585"/>
                  </a:lnTo>
                  <a:lnTo>
                    <a:pt x="888" y="1582"/>
                  </a:lnTo>
                  <a:lnTo>
                    <a:pt x="933" y="1579"/>
                  </a:lnTo>
                  <a:lnTo>
                    <a:pt x="975" y="1574"/>
                  </a:lnTo>
                  <a:lnTo>
                    <a:pt x="1015" y="1569"/>
                  </a:lnTo>
                  <a:lnTo>
                    <a:pt x="1052" y="1563"/>
                  </a:lnTo>
                  <a:lnTo>
                    <a:pt x="1086" y="1556"/>
                  </a:lnTo>
                  <a:lnTo>
                    <a:pt x="1118" y="1549"/>
                  </a:lnTo>
                  <a:lnTo>
                    <a:pt x="1146" y="1541"/>
                  </a:lnTo>
                  <a:lnTo>
                    <a:pt x="1173" y="1533"/>
                  </a:lnTo>
                  <a:lnTo>
                    <a:pt x="1196" y="1525"/>
                  </a:lnTo>
                  <a:lnTo>
                    <a:pt x="1218" y="1517"/>
                  </a:lnTo>
                  <a:lnTo>
                    <a:pt x="1237" y="1508"/>
                  </a:lnTo>
                  <a:lnTo>
                    <a:pt x="1254" y="1501"/>
                  </a:lnTo>
                  <a:lnTo>
                    <a:pt x="1269" y="1494"/>
                  </a:lnTo>
                  <a:lnTo>
                    <a:pt x="1282" y="1487"/>
                  </a:lnTo>
                  <a:lnTo>
                    <a:pt x="1285" y="1485"/>
                  </a:lnTo>
                  <a:lnTo>
                    <a:pt x="1289" y="1482"/>
                  </a:lnTo>
                  <a:lnTo>
                    <a:pt x="1292" y="1478"/>
                  </a:lnTo>
                  <a:lnTo>
                    <a:pt x="1294" y="1473"/>
                  </a:lnTo>
                  <a:lnTo>
                    <a:pt x="1295" y="1467"/>
                  </a:lnTo>
                  <a:lnTo>
                    <a:pt x="1295" y="1460"/>
                  </a:lnTo>
                  <a:lnTo>
                    <a:pt x="1293" y="1451"/>
                  </a:lnTo>
                  <a:lnTo>
                    <a:pt x="1289" y="1441"/>
                  </a:lnTo>
                  <a:lnTo>
                    <a:pt x="1226" y="1261"/>
                  </a:lnTo>
                  <a:lnTo>
                    <a:pt x="1224" y="1256"/>
                  </a:lnTo>
                  <a:lnTo>
                    <a:pt x="1221" y="1253"/>
                  </a:lnTo>
                  <a:lnTo>
                    <a:pt x="1218" y="1250"/>
                  </a:lnTo>
                  <a:lnTo>
                    <a:pt x="1215" y="1247"/>
                  </a:lnTo>
                  <a:lnTo>
                    <a:pt x="1210" y="1244"/>
                  </a:lnTo>
                  <a:lnTo>
                    <a:pt x="1203" y="1242"/>
                  </a:lnTo>
                  <a:lnTo>
                    <a:pt x="1193" y="1243"/>
                  </a:lnTo>
                  <a:lnTo>
                    <a:pt x="1189" y="1244"/>
                  </a:lnTo>
                  <a:lnTo>
                    <a:pt x="1160" y="1255"/>
                  </a:lnTo>
                  <a:lnTo>
                    <a:pt x="1128" y="1266"/>
                  </a:lnTo>
                  <a:lnTo>
                    <a:pt x="1111" y="1273"/>
                  </a:lnTo>
                  <a:lnTo>
                    <a:pt x="1092" y="1278"/>
                  </a:lnTo>
                  <a:lnTo>
                    <a:pt x="1070" y="1284"/>
                  </a:lnTo>
                  <a:lnTo>
                    <a:pt x="1048" y="1290"/>
                  </a:lnTo>
                  <a:lnTo>
                    <a:pt x="1024" y="1296"/>
                  </a:lnTo>
                  <a:lnTo>
                    <a:pt x="998" y="1300"/>
                  </a:lnTo>
                  <a:lnTo>
                    <a:pt x="969" y="1306"/>
                  </a:lnTo>
                  <a:lnTo>
                    <a:pt x="937" y="1309"/>
                  </a:lnTo>
                  <a:lnTo>
                    <a:pt x="904" y="1312"/>
                  </a:lnTo>
                  <a:lnTo>
                    <a:pt x="868" y="1314"/>
                  </a:lnTo>
                  <a:lnTo>
                    <a:pt x="829" y="1316"/>
                  </a:lnTo>
                  <a:lnTo>
                    <a:pt x="786" y="1316"/>
                  </a:lnTo>
                  <a:lnTo>
                    <a:pt x="758" y="1316"/>
                  </a:lnTo>
                  <a:lnTo>
                    <a:pt x="731" y="1314"/>
                  </a:lnTo>
                  <a:lnTo>
                    <a:pt x="705" y="1312"/>
                  </a:lnTo>
                  <a:lnTo>
                    <a:pt x="680" y="1308"/>
                  </a:lnTo>
                  <a:lnTo>
                    <a:pt x="655" y="1303"/>
                  </a:lnTo>
                  <a:lnTo>
                    <a:pt x="632" y="1298"/>
                  </a:lnTo>
                  <a:lnTo>
                    <a:pt x="610" y="1292"/>
                  </a:lnTo>
                  <a:lnTo>
                    <a:pt x="589" y="1285"/>
                  </a:lnTo>
                  <a:lnTo>
                    <a:pt x="568" y="1277"/>
                  </a:lnTo>
                  <a:lnTo>
                    <a:pt x="549" y="1269"/>
                  </a:lnTo>
                  <a:lnTo>
                    <a:pt x="530" y="1259"/>
                  </a:lnTo>
                  <a:lnTo>
                    <a:pt x="512" y="1248"/>
                  </a:lnTo>
                  <a:lnTo>
                    <a:pt x="496" y="1238"/>
                  </a:lnTo>
                  <a:lnTo>
                    <a:pt x="480" y="1226"/>
                  </a:lnTo>
                  <a:lnTo>
                    <a:pt x="465" y="1214"/>
                  </a:lnTo>
                  <a:lnTo>
                    <a:pt x="452" y="1201"/>
                  </a:lnTo>
                  <a:lnTo>
                    <a:pt x="438" y="1187"/>
                  </a:lnTo>
                  <a:lnTo>
                    <a:pt x="426" y="1172"/>
                  </a:lnTo>
                  <a:lnTo>
                    <a:pt x="415" y="1158"/>
                  </a:lnTo>
                  <a:lnTo>
                    <a:pt x="404" y="1141"/>
                  </a:lnTo>
                  <a:lnTo>
                    <a:pt x="395" y="1124"/>
                  </a:lnTo>
                  <a:lnTo>
                    <a:pt x="385" y="1106"/>
                  </a:lnTo>
                  <a:lnTo>
                    <a:pt x="377" y="1087"/>
                  </a:lnTo>
                  <a:lnTo>
                    <a:pt x="369" y="1067"/>
                  </a:lnTo>
                  <a:lnTo>
                    <a:pt x="363" y="1047"/>
                  </a:lnTo>
                  <a:lnTo>
                    <a:pt x="358" y="1024"/>
                  </a:lnTo>
                  <a:lnTo>
                    <a:pt x="352" y="1002"/>
                  </a:lnTo>
                  <a:lnTo>
                    <a:pt x="348" y="979"/>
                  </a:lnTo>
                  <a:lnTo>
                    <a:pt x="344" y="955"/>
                  </a:lnTo>
                  <a:lnTo>
                    <a:pt x="341" y="929"/>
                  </a:lnTo>
                  <a:lnTo>
                    <a:pt x="339" y="903"/>
                  </a:lnTo>
                  <a:lnTo>
                    <a:pt x="338" y="875"/>
                  </a:lnTo>
                  <a:lnTo>
                    <a:pt x="1316" y="876"/>
                  </a:lnTo>
                  <a:lnTo>
                    <a:pt x="1321" y="875"/>
                  </a:lnTo>
                  <a:lnTo>
                    <a:pt x="1330" y="872"/>
                  </a:lnTo>
                  <a:lnTo>
                    <a:pt x="1335" y="870"/>
                  </a:lnTo>
                  <a:lnTo>
                    <a:pt x="1340" y="865"/>
                  </a:lnTo>
                  <a:lnTo>
                    <a:pt x="1342" y="862"/>
                  </a:lnTo>
                  <a:lnTo>
                    <a:pt x="1343" y="858"/>
                  </a:lnTo>
                  <a:lnTo>
                    <a:pt x="1344" y="855"/>
                  </a:lnTo>
                  <a:lnTo>
                    <a:pt x="1345" y="850"/>
                  </a:lnTo>
                  <a:lnTo>
                    <a:pt x="1347" y="838"/>
                  </a:lnTo>
                  <a:lnTo>
                    <a:pt x="1350" y="811"/>
                  </a:lnTo>
                  <a:lnTo>
                    <a:pt x="1352" y="771"/>
                  </a:lnTo>
                  <a:lnTo>
                    <a:pt x="1354" y="718"/>
                  </a:lnTo>
                  <a:lnTo>
                    <a:pt x="1354" y="688"/>
                  </a:lnTo>
                  <a:lnTo>
                    <a:pt x="1353" y="657"/>
                  </a:lnTo>
                  <a:lnTo>
                    <a:pt x="1350" y="622"/>
                  </a:lnTo>
                  <a:lnTo>
                    <a:pt x="1347" y="586"/>
                  </a:lnTo>
                  <a:lnTo>
                    <a:pt x="1342" y="549"/>
                  </a:lnTo>
                  <a:lnTo>
                    <a:pt x="1335" y="510"/>
                  </a:lnTo>
                  <a:lnTo>
                    <a:pt x="1327" y="470"/>
                  </a:lnTo>
                  <a:lnTo>
                    <a:pt x="1315" y="428"/>
                  </a:lnTo>
                  <a:lnTo>
                    <a:pt x="1315" y="4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35" name="Freeform 13"/>
            <p:cNvSpPr>
              <a:spLocks noEditPoints="1"/>
            </p:cNvSpPr>
            <p:nvPr/>
          </p:nvSpPr>
          <p:spPr bwMode="auto">
            <a:xfrm>
              <a:off x="3417" y="2055"/>
              <a:ext cx="115" cy="144"/>
            </a:xfrm>
            <a:custGeom>
              <a:avLst/>
              <a:gdLst>
                <a:gd name="T0" fmla="*/ 347 w 1266"/>
                <a:gd name="T1" fmla="*/ 1219 h 1588"/>
                <a:gd name="T2" fmla="*/ 321 w 1266"/>
                <a:gd name="T3" fmla="*/ 1148 h 1588"/>
                <a:gd name="T4" fmla="*/ 319 w 1266"/>
                <a:gd name="T5" fmla="*/ 1060 h 1588"/>
                <a:gd name="T6" fmla="*/ 334 w 1266"/>
                <a:gd name="T7" fmla="*/ 992 h 1588"/>
                <a:gd name="T8" fmla="*/ 367 w 1266"/>
                <a:gd name="T9" fmla="*/ 937 h 1588"/>
                <a:gd name="T10" fmla="*/ 409 w 1266"/>
                <a:gd name="T11" fmla="*/ 899 h 1588"/>
                <a:gd name="T12" fmla="*/ 471 w 1266"/>
                <a:gd name="T13" fmla="*/ 866 h 1588"/>
                <a:gd name="T14" fmla="*/ 588 w 1266"/>
                <a:gd name="T15" fmla="*/ 836 h 1588"/>
                <a:gd name="T16" fmla="*/ 790 w 1266"/>
                <a:gd name="T17" fmla="*/ 835 h 1588"/>
                <a:gd name="T18" fmla="*/ 948 w 1266"/>
                <a:gd name="T19" fmla="*/ 853 h 1588"/>
                <a:gd name="T20" fmla="*/ 933 w 1266"/>
                <a:gd name="T21" fmla="*/ 1303 h 1588"/>
                <a:gd name="T22" fmla="*/ 741 w 1266"/>
                <a:gd name="T23" fmla="*/ 1331 h 1588"/>
                <a:gd name="T24" fmla="*/ 561 w 1266"/>
                <a:gd name="T25" fmla="*/ 1331 h 1588"/>
                <a:gd name="T26" fmla="*/ 455 w 1266"/>
                <a:gd name="T27" fmla="*/ 1304 h 1588"/>
                <a:gd name="T28" fmla="*/ 404 w 1266"/>
                <a:gd name="T29" fmla="*/ 1277 h 1588"/>
                <a:gd name="T30" fmla="*/ 640 w 1266"/>
                <a:gd name="T31" fmla="*/ 584 h 1588"/>
                <a:gd name="T32" fmla="*/ 486 w 1266"/>
                <a:gd name="T33" fmla="*/ 596 h 1588"/>
                <a:gd name="T34" fmla="*/ 343 w 1266"/>
                <a:gd name="T35" fmla="*/ 632 h 1588"/>
                <a:gd name="T36" fmla="*/ 217 w 1266"/>
                <a:gd name="T37" fmla="*/ 695 h 1588"/>
                <a:gd name="T38" fmla="*/ 114 w 1266"/>
                <a:gd name="T39" fmla="*/ 782 h 1588"/>
                <a:gd name="T40" fmla="*/ 40 w 1266"/>
                <a:gd name="T41" fmla="*/ 896 h 1588"/>
                <a:gd name="T42" fmla="*/ 3 w 1266"/>
                <a:gd name="T43" fmla="*/ 1035 h 1588"/>
                <a:gd name="T44" fmla="*/ 6 w 1266"/>
                <a:gd name="T45" fmla="*/ 1190 h 1588"/>
                <a:gd name="T46" fmla="*/ 45 w 1266"/>
                <a:gd name="T47" fmla="*/ 1321 h 1588"/>
                <a:gd name="T48" fmla="*/ 116 w 1266"/>
                <a:gd name="T49" fmla="*/ 1425 h 1588"/>
                <a:gd name="T50" fmla="*/ 216 w 1266"/>
                <a:gd name="T51" fmla="*/ 1502 h 1588"/>
                <a:gd name="T52" fmla="*/ 343 w 1266"/>
                <a:gd name="T53" fmla="*/ 1554 h 1588"/>
                <a:gd name="T54" fmla="*/ 494 w 1266"/>
                <a:gd name="T55" fmla="*/ 1580 h 1588"/>
                <a:gd name="T56" fmla="*/ 669 w 1266"/>
                <a:gd name="T57" fmla="*/ 1587 h 1588"/>
                <a:gd name="T58" fmla="*/ 856 w 1266"/>
                <a:gd name="T59" fmla="*/ 1574 h 1588"/>
                <a:gd name="T60" fmla="*/ 1040 w 1266"/>
                <a:gd name="T61" fmla="*/ 1542 h 1588"/>
                <a:gd name="T62" fmla="*/ 1175 w 1266"/>
                <a:gd name="T63" fmla="*/ 1515 h 1588"/>
                <a:gd name="T64" fmla="*/ 1248 w 1266"/>
                <a:gd name="T65" fmla="*/ 1496 h 1588"/>
                <a:gd name="T66" fmla="*/ 1264 w 1266"/>
                <a:gd name="T67" fmla="*/ 1479 h 1588"/>
                <a:gd name="T68" fmla="*/ 1263 w 1266"/>
                <a:gd name="T69" fmla="*/ 498 h 1588"/>
                <a:gd name="T70" fmla="*/ 1236 w 1266"/>
                <a:gd name="T71" fmla="*/ 341 h 1588"/>
                <a:gd name="T72" fmla="*/ 1179 w 1266"/>
                <a:gd name="T73" fmla="*/ 215 h 1588"/>
                <a:gd name="T74" fmla="*/ 1090 w 1266"/>
                <a:gd name="T75" fmla="*/ 120 h 1588"/>
                <a:gd name="T76" fmla="*/ 975 w 1266"/>
                <a:gd name="T77" fmla="*/ 54 h 1588"/>
                <a:gd name="T78" fmla="*/ 831 w 1266"/>
                <a:gd name="T79" fmla="*/ 14 h 1588"/>
                <a:gd name="T80" fmla="*/ 660 w 1266"/>
                <a:gd name="T81" fmla="*/ 0 h 1588"/>
                <a:gd name="T82" fmla="*/ 493 w 1266"/>
                <a:gd name="T83" fmla="*/ 11 h 1588"/>
                <a:gd name="T84" fmla="*/ 363 w 1266"/>
                <a:gd name="T85" fmla="*/ 33 h 1588"/>
                <a:gd name="T86" fmla="*/ 205 w 1266"/>
                <a:gd name="T87" fmla="*/ 79 h 1588"/>
                <a:gd name="T88" fmla="*/ 96 w 1266"/>
                <a:gd name="T89" fmla="*/ 135 h 1588"/>
                <a:gd name="T90" fmla="*/ 85 w 1266"/>
                <a:gd name="T91" fmla="*/ 165 h 1588"/>
                <a:gd name="T92" fmla="*/ 163 w 1266"/>
                <a:gd name="T93" fmla="*/ 371 h 1588"/>
                <a:gd name="T94" fmla="*/ 189 w 1266"/>
                <a:gd name="T95" fmla="*/ 376 h 1588"/>
                <a:gd name="T96" fmla="*/ 259 w 1266"/>
                <a:gd name="T97" fmla="*/ 343 h 1588"/>
                <a:gd name="T98" fmla="*/ 423 w 1266"/>
                <a:gd name="T99" fmla="*/ 292 h 1588"/>
                <a:gd name="T100" fmla="*/ 570 w 1266"/>
                <a:gd name="T101" fmla="*/ 272 h 1588"/>
                <a:gd name="T102" fmla="*/ 670 w 1266"/>
                <a:gd name="T103" fmla="*/ 270 h 1588"/>
                <a:gd name="T104" fmla="*/ 756 w 1266"/>
                <a:gd name="T105" fmla="*/ 281 h 1588"/>
                <a:gd name="T106" fmla="*/ 828 w 1266"/>
                <a:gd name="T107" fmla="*/ 305 h 1588"/>
                <a:gd name="T108" fmla="*/ 883 w 1266"/>
                <a:gd name="T109" fmla="*/ 341 h 1588"/>
                <a:gd name="T110" fmla="*/ 923 w 1266"/>
                <a:gd name="T111" fmla="*/ 390 h 1588"/>
                <a:gd name="T112" fmla="*/ 946 w 1266"/>
                <a:gd name="T113" fmla="*/ 462 h 1588"/>
                <a:gd name="T114" fmla="*/ 955 w 1266"/>
                <a:gd name="T115" fmla="*/ 566 h 1588"/>
                <a:gd name="T116" fmla="*/ 842 w 1266"/>
                <a:gd name="T117" fmla="*/ 593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6" h="1588">
                  <a:moveTo>
                    <a:pt x="404" y="1277"/>
                  </a:moveTo>
                  <a:lnTo>
                    <a:pt x="380" y="1258"/>
                  </a:lnTo>
                  <a:lnTo>
                    <a:pt x="366" y="1244"/>
                  </a:lnTo>
                  <a:lnTo>
                    <a:pt x="355" y="1233"/>
                  </a:lnTo>
                  <a:lnTo>
                    <a:pt x="347" y="1219"/>
                  </a:lnTo>
                  <a:lnTo>
                    <a:pt x="340" y="1207"/>
                  </a:lnTo>
                  <a:lnTo>
                    <a:pt x="334" y="1194"/>
                  </a:lnTo>
                  <a:lnTo>
                    <a:pt x="329" y="1180"/>
                  </a:lnTo>
                  <a:lnTo>
                    <a:pt x="324" y="1165"/>
                  </a:lnTo>
                  <a:lnTo>
                    <a:pt x="321" y="1148"/>
                  </a:lnTo>
                  <a:lnTo>
                    <a:pt x="319" y="1130"/>
                  </a:lnTo>
                  <a:lnTo>
                    <a:pt x="318" y="1111"/>
                  </a:lnTo>
                  <a:lnTo>
                    <a:pt x="317" y="1092"/>
                  </a:lnTo>
                  <a:lnTo>
                    <a:pt x="318" y="1076"/>
                  </a:lnTo>
                  <a:lnTo>
                    <a:pt x="319" y="1060"/>
                  </a:lnTo>
                  <a:lnTo>
                    <a:pt x="320" y="1045"/>
                  </a:lnTo>
                  <a:lnTo>
                    <a:pt x="323" y="1032"/>
                  </a:lnTo>
                  <a:lnTo>
                    <a:pt x="325" y="1018"/>
                  </a:lnTo>
                  <a:lnTo>
                    <a:pt x="330" y="1004"/>
                  </a:lnTo>
                  <a:lnTo>
                    <a:pt x="334" y="992"/>
                  </a:lnTo>
                  <a:lnTo>
                    <a:pt x="339" y="980"/>
                  </a:lnTo>
                  <a:lnTo>
                    <a:pt x="344" y="968"/>
                  </a:lnTo>
                  <a:lnTo>
                    <a:pt x="351" y="958"/>
                  </a:lnTo>
                  <a:lnTo>
                    <a:pt x="358" y="947"/>
                  </a:lnTo>
                  <a:lnTo>
                    <a:pt x="367" y="937"/>
                  </a:lnTo>
                  <a:lnTo>
                    <a:pt x="375" y="927"/>
                  </a:lnTo>
                  <a:lnTo>
                    <a:pt x="385" y="919"/>
                  </a:lnTo>
                  <a:lnTo>
                    <a:pt x="394" y="910"/>
                  </a:lnTo>
                  <a:lnTo>
                    <a:pt x="405" y="902"/>
                  </a:lnTo>
                  <a:lnTo>
                    <a:pt x="409" y="899"/>
                  </a:lnTo>
                  <a:lnTo>
                    <a:pt x="420" y="890"/>
                  </a:lnTo>
                  <a:lnTo>
                    <a:pt x="430" y="885"/>
                  </a:lnTo>
                  <a:lnTo>
                    <a:pt x="442" y="878"/>
                  </a:lnTo>
                  <a:lnTo>
                    <a:pt x="455" y="872"/>
                  </a:lnTo>
                  <a:lnTo>
                    <a:pt x="471" y="866"/>
                  </a:lnTo>
                  <a:lnTo>
                    <a:pt x="490" y="858"/>
                  </a:lnTo>
                  <a:lnTo>
                    <a:pt x="511" y="852"/>
                  </a:lnTo>
                  <a:lnTo>
                    <a:pt x="534" y="846"/>
                  </a:lnTo>
                  <a:lnTo>
                    <a:pt x="560" y="840"/>
                  </a:lnTo>
                  <a:lnTo>
                    <a:pt x="588" y="836"/>
                  </a:lnTo>
                  <a:lnTo>
                    <a:pt x="619" y="833"/>
                  </a:lnTo>
                  <a:lnTo>
                    <a:pt x="653" y="831"/>
                  </a:lnTo>
                  <a:lnTo>
                    <a:pt x="689" y="831"/>
                  </a:lnTo>
                  <a:lnTo>
                    <a:pt x="740" y="832"/>
                  </a:lnTo>
                  <a:lnTo>
                    <a:pt x="790" y="835"/>
                  </a:lnTo>
                  <a:lnTo>
                    <a:pt x="834" y="839"/>
                  </a:lnTo>
                  <a:lnTo>
                    <a:pt x="875" y="843"/>
                  </a:lnTo>
                  <a:lnTo>
                    <a:pt x="907" y="847"/>
                  </a:lnTo>
                  <a:lnTo>
                    <a:pt x="933" y="850"/>
                  </a:lnTo>
                  <a:lnTo>
                    <a:pt x="948" y="853"/>
                  </a:lnTo>
                  <a:lnTo>
                    <a:pt x="955" y="853"/>
                  </a:lnTo>
                  <a:lnTo>
                    <a:pt x="955" y="1299"/>
                  </a:lnTo>
                  <a:lnTo>
                    <a:pt x="955" y="1299"/>
                  </a:lnTo>
                  <a:lnTo>
                    <a:pt x="949" y="1300"/>
                  </a:lnTo>
                  <a:lnTo>
                    <a:pt x="933" y="1303"/>
                  </a:lnTo>
                  <a:lnTo>
                    <a:pt x="908" y="1308"/>
                  </a:lnTo>
                  <a:lnTo>
                    <a:pt x="875" y="1314"/>
                  </a:lnTo>
                  <a:lnTo>
                    <a:pt x="835" y="1319"/>
                  </a:lnTo>
                  <a:lnTo>
                    <a:pt x="791" y="1326"/>
                  </a:lnTo>
                  <a:lnTo>
                    <a:pt x="741" y="1331"/>
                  </a:lnTo>
                  <a:lnTo>
                    <a:pt x="690" y="1334"/>
                  </a:lnTo>
                  <a:lnTo>
                    <a:pt x="654" y="1336"/>
                  </a:lnTo>
                  <a:lnTo>
                    <a:pt x="621" y="1335"/>
                  </a:lnTo>
                  <a:lnTo>
                    <a:pt x="589" y="1334"/>
                  </a:lnTo>
                  <a:lnTo>
                    <a:pt x="561" y="1331"/>
                  </a:lnTo>
                  <a:lnTo>
                    <a:pt x="536" y="1327"/>
                  </a:lnTo>
                  <a:lnTo>
                    <a:pt x="511" y="1321"/>
                  </a:lnTo>
                  <a:lnTo>
                    <a:pt x="490" y="1316"/>
                  </a:lnTo>
                  <a:lnTo>
                    <a:pt x="472" y="1310"/>
                  </a:lnTo>
                  <a:lnTo>
                    <a:pt x="455" y="1304"/>
                  </a:lnTo>
                  <a:lnTo>
                    <a:pt x="442" y="1298"/>
                  </a:lnTo>
                  <a:lnTo>
                    <a:pt x="429" y="1293"/>
                  </a:lnTo>
                  <a:lnTo>
                    <a:pt x="419" y="1287"/>
                  </a:lnTo>
                  <a:lnTo>
                    <a:pt x="407" y="1280"/>
                  </a:lnTo>
                  <a:lnTo>
                    <a:pt x="404" y="1277"/>
                  </a:lnTo>
                  <a:close/>
                  <a:moveTo>
                    <a:pt x="793" y="588"/>
                  </a:moveTo>
                  <a:lnTo>
                    <a:pt x="760" y="587"/>
                  </a:lnTo>
                  <a:lnTo>
                    <a:pt x="725" y="585"/>
                  </a:lnTo>
                  <a:lnTo>
                    <a:pt x="684" y="584"/>
                  </a:lnTo>
                  <a:lnTo>
                    <a:pt x="640" y="584"/>
                  </a:lnTo>
                  <a:lnTo>
                    <a:pt x="608" y="585"/>
                  </a:lnTo>
                  <a:lnTo>
                    <a:pt x="578" y="586"/>
                  </a:lnTo>
                  <a:lnTo>
                    <a:pt x="547" y="588"/>
                  </a:lnTo>
                  <a:lnTo>
                    <a:pt x="517" y="592"/>
                  </a:lnTo>
                  <a:lnTo>
                    <a:pt x="486" y="596"/>
                  </a:lnTo>
                  <a:lnTo>
                    <a:pt x="456" y="602"/>
                  </a:lnTo>
                  <a:lnTo>
                    <a:pt x="428" y="608"/>
                  </a:lnTo>
                  <a:lnTo>
                    <a:pt x="398" y="615"/>
                  </a:lnTo>
                  <a:lnTo>
                    <a:pt x="371" y="623"/>
                  </a:lnTo>
                  <a:lnTo>
                    <a:pt x="343" y="632"/>
                  </a:lnTo>
                  <a:lnTo>
                    <a:pt x="316" y="643"/>
                  </a:lnTo>
                  <a:lnTo>
                    <a:pt x="289" y="654"/>
                  </a:lnTo>
                  <a:lnTo>
                    <a:pt x="265" y="666"/>
                  </a:lnTo>
                  <a:lnTo>
                    <a:pt x="240" y="680"/>
                  </a:lnTo>
                  <a:lnTo>
                    <a:pt x="217" y="695"/>
                  </a:lnTo>
                  <a:lnTo>
                    <a:pt x="194" y="709"/>
                  </a:lnTo>
                  <a:lnTo>
                    <a:pt x="172" y="726"/>
                  </a:lnTo>
                  <a:lnTo>
                    <a:pt x="152" y="744"/>
                  </a:lnTo>
                  <a:lnTo>
                    <a:pt x="132" y="762"/>
                  </a:lnTo>
                  <a:lnTo>
                    <a:pt x="114" y="782"/>
                  </a:lnTo>
                  <a:lnTo>
                    <a:pt x="96" y="803"/>
                  </a:lnTo>
                  <a:lnTo>
                    <a:pt x="80" y="825"/>
                  </a:lnTo>
                  <a:lnTo>
                    <a:pt x="66" y="848"/>
                  </a:lnTo>
                  <a:lnTo>
                    <a:pt x="52" y="871"/>
                  </a:lnTo>
                  <a:lnTo>
                    <a:pt x="40" y="896"/>
                  </a:lnTo>
                  <a:lnTo>
                    <a:pt x="30" y="922"/>
                  </a:lnTo>
                  <a:lnTo>
                    <a:pt x="20" y="949"/>
                  </a:lnTo>
                  <a:lnTo>
                    <a:pt x="13" y="977"/>
                  </a:lnTo>
                  <a:lnTo>
                    <a:pt x="8" y="1005"/>
                  </a:lnTo>
                  <a:lnTo>
                    <a:pt x="3" y="1035"/>
                  </a:lnTo>
                  <a:lnTo>
                    <a:pt x="1" y="1066"/>
                  </a:lnTo>
                  <a:lnTo>
                    <a:pt x="0" y="1097"/>
                  </a:lnTo>
                  <a:lnTo>
                    <a:pt x="0" y="1129"/>
                  </a:lnTo>
                  <a:lnTo>
                    <a:pt x="2" y="1161"/>
                  </a:lnTo>
                  <a:lnTo>
                    <a:pt x="6" y="1190"/>
                  </a:lnTo>
                  <a:lnTo>
                    <a:pt x="11" y="1219"/>
                  </a:lnTo>
                  <a:lnTo>
                    <a:pt x="17" y="1246"/>
                  </a:lnTo>
                  <a:lnTo>
                    <a:pt x="25" y="1273"/>
                  </a:lnTo>
                  <a:lnTo>
                    <a:pt x="34" y="1297"/>
                  </a:lnTo>
                  <a:lnTo>
                    <a:pt x="45" y="1321"/>
                  </a:lnTo>
                  <a:lnTo>
                    <a:pt x="56" y="1343"/>
                  </a:lnTo>
                  <a:lnTo>
                    <a:pt x="70" y="1366"/>
                  </a:lnTo>
                  <a:lnTo>
                    <a:pt x="84" y="1387"/>
                  </a:lnTo>
                  <a:lnTo>
                    <a:pt x="99" y="1406"/>
                  </a:lnTo>
                  <a:lnTo>
                    <a:pt x="116" y="1425"/>
                  </a:lnTo>
                  <a:lnTo>
                    <a:pt x="133" y="1442"/>
                  </a:lnTo>
                  <a:lnTo>
                    <a:pt x="152" y="1459"/>
                  </a:lnTo>
                  <a:lnTo>
                    <a:pt x="172" y="1475"/>
                  </a:lnTo>
                  <a:lnTo>
                    <a:pt x="193" y="1488"/>
                  </a:lnTo>
                  <a:lnTo>
                    <a:pt x="216" y="1502"/>
                  </a:lnTo>
                  <a:lnTo>
                    <a:pt x="239" y="1515"/>
                  </a:lnTo>
                  <a:lnTo>
                    <a:pt x="263" y="1526"/>
                  </a:lnTo>
                  <a:lnTo>
                    <a:pt x="289" y="1536"/>
                  </a:lnTo>
                  <a:lnTo>
                    <a:pt x="316" y="1545"/>
                  </a:lnTo>
                  <a:lnTo>
                    <a:pt x="343" y="1554"/>
                  </a:lnTo>
                  <a:lnTo>
                    <a:pt x="372" y="1561"/>
                  </a:lnTo>
                  <a:lnTo>
                    <a:pt x="401" y="1566"/>
                  </a:lnTo>
                  <a:lnTo>
                    <a:pt x="432" y="1573"/>
                  </a:lnTo>
                  <a:lnTo>
                    <a:pt x="463" y="1577"/>
                  </a:lnTo>
                  <a:lnTo>
                    <a:pt x="494" y="1580"/>
                  </a:lnTo>
                  <a:lnTo>
                    <a:pt x="527" y="1583"/>
                  </a:lnTo>
                  <a:lnTo>
                    <a:pt x="561" y="1586"/>
                  </a:lnTo>
                  <a:lnTo>
                    <a:pt x="596" y="1587"/>
                  </a:lnTo>
                  <a:lnTo>
                    <a:pt x="632" y="1588"/>
                  </a:lnTo>
                  <a:lnTo>
                    <a:pt x="669" y="1587"/>
                  </a:lnTo>
                  <a:lnTo>
                    <a:pt x="707" y="1586"/>
                  </a:lnTo>
                  <a:lnTo>
                    <a:pt x="744" y="1583"/>
                  </a:lnTo>
                  <a:lnTo>
                    <a:pt x="782" y="1581"/>
                  </a:lnTo>
                  <a:lnTo>
                    <a:pt x="819" y="1578"/>
                  </a:lnTo>
                  <a:lnTo>
                    <a:pt x="856" y="1574"/>
                  </a:lnTo>
                  <a:lnTo>
                    <a:pt x="892" y="1569"/>
                  </a:lnTo>
                  <a:lnTo>
                    <a:pt x="928" y="1562"/>
                  </a:lnTo>
                  <a:lnTo>
                    <a:pt x="965" y="1556"/>
                  </a:lnTo>
                  <a:lnTo>
                    <a:pt x="1003" y="1550"/>
                  </a:lnTo>
                  <a:lnTo>
                    <a:pt x="1040" y="1542"/>
                  </a:lnTo>
                  <a:lnTo>
                    <a:pt x="1076" y="1535"/>
                  </a:lnTo>
                  <a:lnTo>
                    <a:pt x="1108" y="1528"/>
                  </a:lnTo>
                  <a:lnTo>
                    <a:pt x="1136" y="1523"/>
                  </a:lnTo>
                  <a:lnTo>
                    <a:pt x="1160" y="1518"/>
                  </a:lnTo>
                  <a:lnTo>
                    <a:pt x="1175" y="1515"/>
                  </a:lnTo>
                  <a:lnTo>
                    <a:pt x="1200" y="1508"/>
                  </a:lnTo>
                  <a:lnTo>
                    <a:pt x="1222" y="1503"/>
                  </a:lnTo>
                  <a:lnTo>
                    <a:pt x="1238" y="1499"/>
                  </a:lnTo>
                  <a:lnTo>
                    <a:pt x="1244" y="1497"/>
                  </a:lnTo>
                  <a:lnTo>
                    <a:pt x="1248" y="1496"/>
                  </a:lnTo>
                  <a:lnTo>
                    <a:pt x="1252" y="1495"/>
                  </a:lnTo>
                  <a:lnTo>
                    <a:pt x="1255" y="1493"/>
                  </a:lnTo>
                  <a:lnTo>
                    <a:pt x="1258" y="1489"/>
                  </a:lnTo>
                  <a:lnTo>
                    <a:pt x="1262" y="1484"/>
                  </a:lnTo>
                  <a:lnTo>
                    <a:pt x="1264" y="1479"/>
                  </a:lnTo>
                  <a:lnTo>
                    <a:pt x="1266" y="1469"/>
                  </a:lnTo>
                  <a:lnTo>
                    <a:pt x="1266" y="1465"/>
                  </a:lnTo>
                  <a:lnTo>
                    <a:pt x="1266" y="569"/>
                  </a:lnTo>
                  <a:lnTo>
                    <a:pt x="1265" y="533"/>
                  </a:lnTo>
                  <a:lnTo>
                    <a:pt x="1263" y="498"/>
                  </a:lnTo>
                  <a:lnTo>
                    <a:pt x="1260" y="464"/>
                  </a:lnTo>
                  <a:lnTo>
                    <a:pt x="1256" y="431"/>
                  </a:lnTo>
                  <a:lnTo>
                    <a:pt x="1250" y="400"/>
                  </a:lnTo>
                  <a:lnTo>
                    <a:pt x="1244" y="369"/>
                  </a:lnTo>
                  <a:lnTo>
                    <a:pt x="1236" y="341"/>
                  </a:lnTo>
                  <a:lnTo>
                    <a:pt x="1227" y="313"/>
                  </a:lnTo>
                  <a:lnTo>
                    <a:pt x="1217" y="287"/>
                  </a:lnTo>
                  <a:lnTo>
                    <a:pt x="1205" y="261"/>
                  </a:lnTo>
                  <a:lnTo>
                    <a:pt x="1192" y="237"/>
                  </a:lnTo>
                  <a:lnTo>
                    <a:pt x="1179" y="215"/>
                  </a:lnTo>
                  <a:lnTo>
                    <a:pt x="1163" y="193"/>
                  </a:lnTo>
                  <a:lnTo>
                    <a:pt x="1147" y="172"/>
                  </a:lnTo>
                  <a:lnTo>
                    <a:pt x="1129" y="153"/>
                  </a:lnTo>
                  <a:lnTo>
                    <a:pt x="1110" y="137"/>
                  </a:lnTo>
                  <a:lnTo>
                    <a:pt x="1090" y="120"/>
                  </a:lnTo>
                  <a:lnTo>
                    <a:pt x="1070" y="105"/>
                  </a:lnTo>
                  <a:lnTo>
                    <a:pt x="1048" y="90"/>
                  </a:lnTo>
                  <a:lnTo>
                    <a:pt x="1024" y="77"/>
                  </a:lnTo>
                  <a:lnTo>
                    <a:pt x="1000" y="65"/>
                  </a:lnTo>
                  <a:lnTo>
                    <a:pt x="975" y="54"/>
                  </a:lnTo>
                  <a:lnTo>
                    <a:pt x="947" y="44"/>
                  </a:lnTo>
                  <a:lnTo>
                    <a:pt x="920" y="35"/>
                  </a:lnTo>
                  <a:lnTo>
                    <a:pt x="891" y="27"/>
                  </a:lnTo>
                  <a:lnTo>
                    <a:pt x="862" y="19"/>
                  </a:lnTo>
                  <a:lnTo>
                    <a:pt x="831" y="14"/>
                  </a:lnTo>
                  <a:lnTo>
                    <a:pt x="798" y="9"/>
                  </a:lnTo>
                  <a:lnTo>
                    <a:pt x="766" y="5"/>
                  </a:lnTo>
                  <a:lnTo>
                    <a:pt x="732" y="2"/>
                  </a:lnTo>
                  <a:lnTo>
                    <a:pt x="696" y="1"/>
                  </a:lnTo>
                  <a:lnTo>
                    <a:pt x="660" y="0"/>
                  </a:lnTo>
                  <a:lnTo>
                    <a:pt x="631" y="1"/>
                  </a:lnTo>
                  <a:lnTo>
                    <a:pt x="598" y="2"/>
                  </a:lnTo>
                  <a:lnTo>
                    <a:pt x="564" y="4"/>
                  </a:lnTo>
                  <a:lnTo>
                    <a:pt x="528" y="8"/>
                  </a:lnTo>
                  <a:lnTo>
                    <a:pt x="493" y="11"/>
                  </a:lnTo>
                  <a:lnTo>
                    <a:pt x="458" y="15"/>
                  </a:lnTo>
                  <a:lnTo>
                    <a:pt x="427" y="20"/>
                  </a:lnTo>
                  <a:lnTo>
                    <a:pt x="398" y="24"/>
                  </a:lnTo>
                  <a:lnTo>
                    <a:pt x="389" y="27"/>
                  </a:lnTo>
                  <a:lnTo>
                    <a:pt x="363" y="33"/>
                  </a:lnTo>
                  <a:lnTo>
                    <a:pt x="325" y="41"/>
                  </a:lnTo>
                  <a:lnTo>
                    <a:pt x="280" y="54"/>
                  </a:lnTo>
                  <a:lnTo>
                    <a:pt x="256" y="61"/>
                  </a:lnTo>
                  <a:lnTo>
                    <a:pt x="230" y="70"/>
                  </a:lnTo>
                  <a:lnTo>
                    <a:pt x="205" y="79"/>
                  </a:lnTo>
                  <a:lnTo>
                    <a:pt x="181" y="89"/>
                  </a:lnTo>
                  <a:lnTo>
                    <a:pt x="156" y="100"/>
                  </a:lnTo>
                  <a:lnTo>
                    <a:pt x="134" y="111"/>
                  </a:lnTo>
                  <a:lnTo>
                    <a:pt x="114" y="123"/>
                  </a:lnTo>
                  <a:lnTo>
                    <a:pt x="96" y="135"/>
                  </a:lnTo>
                  <a:lnTo>
                    <a:pt x="93" y="138"/>
                  </a:lnTo>
                  <a:lnTo>
                    <a:pt x="88" y="145"/>
                  </a:lnTo>
                  <a:lnTo>
                    <a:pt x="86" y="150"/>
                  </a:lnTo>
                  <a:lnTo>
                    <a:pt x="85" y="157"/>
                  </a:lnTo>
                  <a:lnTo>
                    <a:pt x="85" y="165"/>
                  </a:lnTo>
                  <a:lnTo>
                    <a:pt x="88" y="175"/>
                  </a:lnTo>
                  <a:lnTo>
                    <a:pt x="156" y="361"/>
                  </a:lnTo>
                  <a:lnTo>
                    <a:pt x="159" y="365"/>
                  </a:lnTo>
                  <a:lnTo>
                    <a:pt x="161" y="368"/>
                  </a:lnTo>
                  <a:lnTo>
                    <a:pt x="163" y="371"/>
                  </a:lnTo>
                  <a:lnTo>
                    <a:pt x="165" y="373"/>
                  </a:lnTo>
                  <a:lnTo>
                    <a:pt x="170" y="376"/>
                  </a:lnTo>
                  <a:lnTo>
                    <a:pt x="175" y="377"/>
                  </a:lnTo>
                  <a:lnTo>
                    <a:pt x="185" y="377"/>
                  </a:lnTo>
                  <a:lnTo>
                    <a:pt x="189" y="376"/>
                  </a:lnTo>
                  <a:lnTo>
                    <a:pt x="193" y="374"/>
                  </a:lnTo>
                  <a:lnTo>
                    <a:pt x="205" y="369"/>
                  </a:lnTo>
                  <a:lnTo>
                    <a:pt x="223" y="360"/>
                  </a:lnTo>
                  <a:lnTo>
                    <a:pt x="241" y="351"/>
                  </a:lnTo>
                  <a:lnTo>
                    <a:pt x="259" y="343"/>
                  </a:lnTo>
                  <a:lnTo>
                    <a:pt x="277" y="335"/>
                  </a:lnTo>
                  <a:lnTo>
                    <a:pt x="314" y="321"/>
                  </a:lnTo>
                  <a:lnTo>
                    <a:pt x="351" y="310"/>
                  </a:lnTo>
                  <a:lnTo>
                    <a:pt x="388" y="300"/>
                  </a:lnTo>
                  <a:lnTo>
                    <a:pt x="423" y="292"/>
                  </a:lnTo>
                  <a:lnTo>
                    <a:pt x="456" y="286"/>
                  </a:lnTo>
                  <a:lnTo>
                    <a:pt x="489" y="280"/>
                  </a:lnTo>
                  <a:lnTo>
                    <a:pt x="519" y="276"/>
                  </a:lnTo>
                  <a:lnTo>
                    <a:pt x="546" y="274"/>
                  </a:lnTo>
                  <a:lnTo>
                    <a:pt x="570" y="272"/>
                  </a:lnTo>
                  <a:lnTo>
                    <a:pt x="592" y="271"/>
                  </a:lnTo>
                  <a:lnTo>
                    <a:pt x="621" y="270"/>
                  </a:lnTo>
                  <a:lnTo>
                    <a:pt x="632" y="269"/>
                  </a:lnTo>
                  <a:lnTo>
                    <a:pt x="651" y="270"/>
                  </a:lnTo>
                  <a:lnTo>
                    <a:pt x="670" y="270"/>
                  </a:lnTo>
                  <a:lnTo>
                    <a:pt x="689" y="272"/>
                  </a:lnTo>
                  <a:lnTo>
                    <a:pt x="707" y="273"/>
                  </a:lnTo>
                  <a:lnTo>
                    <a:pt x="724" y="275"/>
                  </a:lnTo>
                  <a:lnTo>
                    <a:pt x="740" y="278"/>
                  </a:lnTo>
                  <a:lnTo>
                    <a:pt x="756" y="281"/>
                  </a:lnTo>
                  <a:lnTo>
                    <a:pt x="772" y="286"/>
                  </a:lnTo>
                  <a:lnTo>
                    <a:pt x="787" y="289"/>
                  </a:lnTo>
                  <a:lnTo>
                    <a:pt x="801" y="294"/>
                  </a:lnTo>
                  <a:lnTo>
                    <a:pt x="814" y="299"/>
                  </a:lnTo>
                  <a:lnTo>
                    <a:pt x="828" y="305"/>
                  </a:lnTo>
                  <a:lnTo>
                    <a:pt x="840" y="311"/>
                  </a:lnTo>
                  <a:lnTo>
                    <a:pt x="852" y="317"/>
                  </a:lnTo>
                  <a:lnTo>
                    <a:pt x="863" y="325"/>
                  </a:lnTo>
                  <a:lnTo>
                    <a:pt x="873" y="332"/>
                  </a:lnTo>
                  <a:lnTo>
                    <a:pt x="883" y="341"/>
                  </a:lnTo>
                  <a:lnTo>
                    <a:pt x="892" y="349"/>
                  </a:lnTo>
                  <a:lnTo>
                    <a:pt x="901" y="358"/>
                  </a:lnTo>
                  <a:lnTo>
                    <a:pt x="908" y="368"/>
                  </a:lnTo>
                  <a:lnTo>
                    <a:pt x="916" y="379"/>
                  </a:lnTo>
                  <a:lnTo>
                    <a:pt x="923" y="390"/>
                  </a:lnTo>
                  <a:lnTo>
                    <a:pt x="928" y="402"/>
                  </a:lnTo>
                  <a:lnTo>
                    <a:pt x="934" y="416"/>
                  </a:lnTo>
                  <a:lnTo>
                    <a:pt x="939" y="430"/>
                  </a:lnTo>
                  <a:lnTo>
                    <a:pt x="943" y="445"/>
                  </a:lnTo>
                  <a:lnTo>
                    <a:pt x="946" y="462"/>
                  </a:lnTo>
                  <a:lnTo>
                    <a:pt x="949" y="480"/>
                  </a:lnTo>
                  <a:lnTo>
                    <a:pt x="952" y="499"/>
                  </a:lnTo>
                  <a:lnTo>
                    <a:pt x="953" y="520"/>
                  </a:lnTo>
                  <a:lnTo>
                    <a:pt x="954" y="542"/>
                  </a:lnTo>
                  <a:lnTo>
                    <a:pt x="955" y="566"/>
                  </a:lnTo>
                  <a:lnTo>
                    <a:pt x="955" y="607"/>
                  </a:lnTo>
                  <a:lnTo>
                    <a:pt x="923" y="603"/>
                  </a:lnTo>
                  <a:lnTo>
                    <a:pt x="894" y="599"/>
                  </a:lnTo>
                  <a:lnTo>
                    <a:pt x="866" y="596"/>
                  </a:lnTo>
                  <a:lnTo>
                    <a:pt x="842" y="593"/>
                  </a:lnTo>
                  <a:lnTo>
                    <a:pt x="822" y="591"/>
                  </a:lnTo>
                  <a:lnTo>
                    <a:pt x="806" y="590"/>
                  </a:lnTo>
                  <a:lnTo>
                    <a:pt x="796" y="589"/>
                  </a:lnTo>
                  <a:lnTo>
                    <a:pt x="793" y="5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36" name="Freeform 14"/>
            <p:cNvSpPr>
              <a:spLocks/>
            </p:cNvSpPr>
            <p:nvPr/>
          </p:nvSpPr>
          <p:spPr bwMode="auto">
            <a:xfrm>
              <a:off x="4125" y="2056"/>
              <a:ext cx="82" cy="140"/>
            </a:xfrm>
            <a:custGeom>
              <a:avLst/>
              <a:gdLst>
                <a:gd name="T0" fmla="*/ 906 w 906"/>
                <a:gd name="T1" fmla="*/ 51 h 1537"/>
                <a:gd name="T2" fmla="*/ 900 w 906"/>
                <a:gd name="T3" fmla="*/ 36 h 1537"/>
                <a:gd name="T4" fmla="*/ 890 w 906"/>
                <a:gd name="T5" fmla="*/ 30 h 1537"/>
                <a:gd name="T6" fmla="*/ 848 w 906"/>
                <a:gd name="T7" fmla="*/ 19 h 1537"/>
                <a:gd name="T8" fmla="*/ 776 w 906"/>
                <a:gd name="T9" fmla="*/ 8 h 1537"/>
                <a:gd name="T10" fmla="*/ 703 w 906"/>
                <a:gd name="T11" fmla="*/ 1 h 1537"/>
                <a:gd name="T12" fmla="*/ 643 w 906"/>
                <a:gd name="T13" fmla="*/ 1 h 1537"/>
                <a:gd name="T14" fmla="*/ 591 w 906"/>
                <a:gd name="T15" fmla="*/ 6 h 1537"/>
                <a:gd name="T16" fmla="*/ 521 w 906"/>
                <a:gd name="T17" fmla="*/ 23 h 1537"/>
                <a:gd name="T18" fmla="*/ 450 w 906"/>
                <a:gd name="T19" fmla="*/ 54 h 1537"/>
                <a:gd name="T20" fmla="*/ 381 w 906"/>
                <a:gd name="T21" fmla="*/ 95 h 1537"/>
                <a:gd name="T22" fmla="*/ 332 w 906"/>
                <a:gd name="T23" fmla="*/ 138 h 1537"/>
                <a:gd name="T24" fmla="*/ 307 w 906"/>
                <a:gd name="T25" fmla="*/ 165 h 1537"/>
                <a:gd name="T26" fmla="*/ 305 w 906"/>
                <a:gd name="T27" fmla="*/ 34 h 1537"/>
                <a:gd name="T28" fmla="*/ 296 w 906"/>
                <a:gd name="T29" fmla="*/ 20 h 1537"/>
                <a:gd name="T30" fmla="*/ 280 w 906"/>
                <a:gd name="T31" fmla="*/ 16 h 1537"/>
                <a:gd name="T32" fmla="*/ 17 w 906"/>
                <a:gd name="T33" fmla="*/ 18 h 1537"/>
                <a:gd name="T34" fmla="*/ 5 w 906"/>
                <a:gd name="T35" fmla="*/ 29 h 1537"/>
                <a:gd name="T36" fmla="*/ 0 w 906"/>
                <a:gd name="T37" fmla="*/ 46 h 1537"/>
                <a:gd name="T38" fmla="*/ 2 w 906"/>
                <a:gd name="T39" fmla="*/ 1519 h 1537"/>
                <a:gd name="T40" fmla="*/ 14 w 906"/>
                <a:gd name="T41" fmla="*/ 1533 h 1537"/>
                <a:gd name="T42" fmla="*/ 30 w 906"/>
                <a:gd name="T43" fmla="*/ 1537 h 1537"/>
                <a:gd name="T44" fmla="*/ 299 w 906"/>
                <a:gd name="T45" fmla="*/ 1535 h 1537"/>
                <a:gd name="T46" fmla="*/ 312 w 906"/>
                <a:gd name="T47" fmla="*/ 1524 h 1537"/>
                <a:gd name="T48" fmla="*/ 317 w 906"/>
                <a:gd name="T49" fmla="*/ 1507 h 1537"/>
                <a:gd name="T50" fmla="*/ 319 w 906"/>
                <a:gd name="T51" fmla="*/ 704 h 1537"/>
                <a:gd name="T52" fmla="*/ 330 w 906"/>
                <a:gd name="T53" fmla="*/ 603 h 1537"/>
                <a:gd name="T54" fmla="*/ 350 w 906"/>
                <a:gd name="T55" fmla="*/ 520 h 1537"/>
                <a:gd name="T56" fmla="*/ 377 w 906"/>
                <a:gd name="T57" fmla="*/ 457 h 1537"/>
                <a:gd name="T58" fmla="*/ 410 w 906"/>
                <a:gd name="T59" fmla="*/ 404 h 1537"/>
                <a:gd name="T60" fmla="*/ 449 w 906"/>
                <a:gd name="T61" fmla="*/ 363 h 1537"/>
                <a:gd name="T62" fmla="*/ 492 w 906"/>
                <a:gd name="T63" fmla="*/ 331 h 1537"/>
                <a:gd name="T64" fmla="*/ 540 w 906"/>
                <a:gd name="T65" fmla="*/ 309 h 1537"/>
                <a:gd name="T66" fmla="*/ 591 w 906"/>
                <a:gd name="T67" fmla="*/ 294 h 1537"/>
                <a:gd name="T68" fmla="*/ 659 w 906"/>
                <a:gd name="T69" fmla="*/ 286 h 1537"/>
                <a:gd name="T70" fmla="*/ 727 w 906"/>
                <a:gd name="T71" fmla="*/ 287 h 1537"/>
                <a:gd name="T72" fmla="*/ 786 w 906"/>
                <a:gd name="T73" fmla="*/ 295 h 1537"/>
                <a:gd name="T74" fmla="*/ 808 w 906"/>
                <a:gd name="T75" fmla="*/ 297 h 1537"/>
                <a:gd name="T76" fmla="*/ 822 w 906"/>
                <a:gd name="T77" fmla="*/ 288 h 1537"/>
                <a:gd name="T78" fmla="*/ 831 w 906"/>
                <a:gd name="T79" fmla="*/ 271 h 1537"/>
                <a:gd name="T80" fmla="*/ 860 w 906"/>
                <a:gd name="T81" fmla="*/ 194 h 1537"/>
                <a:gd name="T82" fmla="*/ 891 w 906"/>
                <a:gd name="T83" fmla="*/ 103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537">
                  <a:moveTo>
                    <a:pt x="905" y="66"/>
                  </a:moveTo>
                  <a:lnTo>
                    <a:pt x="906" y="57"/>
                  </a:lnTo>
                  <a:lnTo>
                    <a:pt x="906" y="51"/>
                  </a:lnTo>
                  <a:lnTo>
                    <a:pt x="905" y="45"/>
                  </a:lnTo>
                  <a:lnTo>
                    <a:pt x="903" y="40"/>
                  </a:lnTo>
                  <a:lnTo>
                    <a:pt x="900" y="36"/>
                  </a:lnTo>
                  <a:lnTo>
                    <a:pt x="896" y="34"/>
                  </a:lnTo>
                  <a:lnTo>
                    <a:pt x="892" y="32"/>
                  </a:lnTo>
                  <a:lnTo>
                    <a:pt x="890" y="30"/>
                  </a:lnTo>
                  <a:lnTo>
                    <a:pt x="881" y="28"/>
                  </a:lnTo>
                  <a:lnTo>
                    <a:pt x="866" y="23"/>
                  </a:lnTo>
                  <a:lnTo>
                    <a:pt x="848" y="19"/>
                  </a:lnTo>
                  <a:lnTo>
                    <a:pt x="826" y="15"/>
                  </a:lnTo>
                  <a:lnTo>
                    <a:pt x="802" y="11"/>
                  </a:lnTo>
                  <a:lnTo>
                    <a:pt x="776" y="8"/>
                  </a:lnTo>
                  <a:lnTo>
                    <a:pt x="751" y="4"/>
                  </a:lnTo>
                  <a:lnTo>
                    <a:pt x="726" y="2"/>
                  </a:lnTo>
                  <a:lnTo>
                    <a:pt x="703" y="1"/>
                  </a:lnTo>
                  <a:lnTo>
                    <a:pt x="682" y="0"/>
                  </a:lnTo>
                  <a:lnTo>
                    <a:pt x="662" y="0"/>
                  </a:lnTo>
                  <a:lnTo>
                    <a:pt x="643" y="1"/>
                  </a:lnTo>
                  <a:lnTo>
                    <a:pt x="625" y="2"/>
                  </a:lnTo>
                  <a:lnTo>
                    <a:pt x="608" y="4"/>
                  </a:lnTo>
                  <a:lnTo>
                    <a:pt x="591" y="6"/>
                  </a:lnTo>
                  <a:lnTo>
                    <a:pt x="577" y="10"/>
                  </a:lnTo>
                  <a:lnTo>
                    <a:pt x="547" y="16"/>
                  </a:lnTo>
                  <a:lnTo>
                    <a:pt x="521" y="23"/>
                  </a:lnTo>
                  <a:lnTo>
                    <a:pt x="496" y="33"/>
                  </a:lnTo>
                  <a:lnTo>
                    <a:pt x="473" y="42"/>
                  </a:lnTo>
                  <a:lnTo>
                    <a:pt x="450" y="54"/>
                  </a:lnTo>
                  <a:lnTo>
                    <a:pt x="427" y="67"/>
                  </a:lnTo>
                  <a:lnTo>
                    <a:pt x="405" y="80"/>
                  </a:lnTo>
                  <a:lnTo>
                    <a:pt x="381" y="95"/>
                  </a:lnTo>
                  <a:lnTo>
                    <a:pt x="360" y="111"/>
                  </a:lnTo>
                  <a:lnTo>
                    <a:pt x="341" y="128"/>
                  </a:lnTo>
                  <a:lnTo>
                    <a:pt x="332" y="138"/>
                  </a:lnTo>
                  <a:lnTo>
                    <a:pt x="323" y="146"/>
                  </a:lnTo>
                  <a:lnTo>
                    <a:pt x="315" y="156"/>
                  </a:lnTo>
                  <a:lnTo>
                    <a:pt x="307" y="165"/>
                  </a:lnTo>
                  <a:lnTo>
                    <a:pt x="307" y="46"/>
                  </a:lnTo>
                  <a:lnTo>
                    <a:pt x="307" y="39"/>
                  </a:lnTo>
                  <a:lnTo>
                    <a:pt x="305" y="34"/>
                  </a:lnTo>
                  <a:lnTo>
                    <a:pt x="303" y="29"/>
                  </a:lnTo>
                  <a:lnTo>
                    <a:pt x="300" y="24"/>
                  </a:lnTo>
                  <a:lnTo>
                    <a:pt x="296" y="20"/>
                  </a:lnTo>
                  <a:lnTo>
                    <a:pt x="290" y="18"/>
                  </a:lnTo>
                  <a:lnTo>
                    <a:pt x="285" y="16"/>
                  </a:lnTo>
                  <a:lnTo>
                    <a:pt x="280" y="16"/>
                  </a:lnTo>
                  <a:lnTo>
                    <a:pt x="29" y="16"/>
                  </a:lnTo>
                  <a:lnTo>
                    <a:pt x="22" y="16"/>
                  </a:lnTo>
                  <a:lnTo>
                    <a:pt x="17" y="18"/>
                  </a:lnTo>
                  <a:lnTo>
                    <a:pt x="13" y="20"/>
                  </a:lnTo>
                  <a:lnTo>
                    <a:pt x="9" y="24"/>
                  </a:lnTo>
                  <a:lnTo>
                    <a:pt x="5" y="29"/>
                  </a:lnTo>
                  <a:lnTo>
                    <a:pt x="2" y="34"/>
                  </a:lnTo>
                  <a:lnTo>
                    <a:pt x="1" y="39"/>
                  </a:lnTo>
                  <a:lnTo>
                    <a:pt x="0" y="46"/>
                  </a:lnTo>
                  <a:lnTo>
                    <a:pt x="0" y="1507"/>
                  </a:lnTo>
                  <a:lnTo>
                    <a:pt x="1" y="1514"/>
                  </a:lnTo>
                  <a:lnTo>
                    <a:pt x="2" y="1519"/>
                  </a:lnTo>
                  <a:lnTo>
                    <a:pt x="5" y="1524"/>
                  </a:lnTo>
                  <a:lnTo>
                    <a:pt x="10" y="1528"/>
                  </a:lnTo>
                  <a:lnTo>
                    <a:pt x="14" y="1533"/>
                  </a:lnTo>
                  <a:lnTo>
                    <a:pt x="19" y="1535"/>
                  </a:lnTo>
                  <a:lnTo>
                    <a:pt x="24" y="1537"/>
                  </a:lnTo>
                  <a:lnTo>
                    <a:pt x="30" y="1537"/>
                  </a:lnTo>
                  <a:lnTo>
                    <a:pt x="287" y="1537"/>
                  </a:lnTo>
                  <a:lnTo>
                    <a:pt x="294" y="1537"/>
                  </a:lnTo>
                  <a:lnTo>
                    <a:pt x="299" y="1535"/>
                  </a:lnTo>
                  <a:lnTo>
                    <a:pt x="304" y="1533"/>
                  </a:lnTo>
                  <a:lnTo>
                    <a:pt x="308" y="1528"/>
                  </a:lnTo>
                  <a:lnTo>
                    <a:pt x="312" y="1524"/>
                  </a:lnTo>
                  <a:lnTo>
                    <a:pt x="315" y="1519"/>
                  </a:lnTo>
                  <a:lnTo>
                    <a:pt x="317" y="1514"/>
                  </a:lnTo>
                  <a:lnTo>
                    <a:pt x="317" y="1507"/>
                  </a:lnTo>
                  <a:lnTo>
                    <a:pt x="317" y="777"/>
                  </a:lnTo>
                  <a:lnTo>
                    <a:pt x="318" y="740"/>
                  </a:lnTo>
                  <a:lnTo>
                    <a:pt x="319" y="704"/>
                  </a:lnTo>
                  <a:lnTo>
                    <a:pt x="321" y="669"/>
                  </a:lnTo>
                  <a:lnTo>
                    <a:pt x="325" y="634"/>
                  </a:lnTo>
                  <a:lnTo>
                    <a:pt x="330" y="603"/>
                  </a:lnTo>
                  <a:lnTo>
                    <a:pt x="335" y="572"/>
                  </a:lnTo>
                  <a:lnTo>
                    <a:pt x="342" y="544"/>
                  </a:lnTo>
                  <a:lnTo>
                    <a:pt x="350" y="520"/>
                  </a:lnTo>
                  <a:lnTo>
                    <a:pt x="358" y="498"/>
                  </a:lnTo>
                  <a:lnTo>
                    <a:pt x="367" y="477"/>
                  </a:lnTo>
                  <a:lnTo>
                    <a:pt x="377" y="457"/>
                  </a:lnTo>
                  <a:lnTo>
                    <a:pt x="387" y="438"/>
                  </a:lnTo>
                  <a:lnTo>
                    <a:pt x="398" y="421"/>
                  </a:lnTo>
                  <a:lnTo>
                    <a:pt x="410" y="404"/>
                  </a:lnTo>
                  <a:lnTo>
                    <a:pt x="422" y="389"/>
                  </a:lnTo>
                  <a:lnTo>
                    <a:pt x="435" y="375"/>
                  </a:lnTo>
                  <a:lnTo>
                    <a:pt x="449" y="363"/>
                  </a:lnTo>
                  <a:lnTo>
                    <a:pt x="463" y="351"/>
                  </a:lnTo>
                  <a:lnTo>
                    <a:pt x="477" y="340"/>
                  </a:lnTo>
                  <a:lnTo>
                    <a:pt x="492" y="331"/>
                  </a:lnTo>
                  <a:lnTo>
                    <a:pt x="508" y="323"/>
                  </a:lnTo>
                  <a:lnTo>
                    <a:pt x="524" y="315"/>
                  </a:lnTo>
                  <a:lnTo>
                    <a:pt x="540" y="309"/>
                  </a:lnTo>
                  <a:lnTo>
                    <a:pt x="557" y="302"/>
                  </a:lnTo>
                  <a:lnTo>
                    <a:pt x="574" y="298"/>
                  </a:lnTo>
                  <a:lnTo>
                    <a:pt x="591" y="294"/>
                  </a:lnTo>
                  <a:lnTo>
                    <a:pt x="608" y="291"/>
                  </a:lnTo>
                  <a:lnTo>
                    <a:pt x="625" y="289"/>
                  </a:lnTo>
                  <a:lnTo>
                    <a:pt x="659" y="286"/>
                  </a:lnTo>
                  <a:lnTo>
                    <a:pt x="688" y="284"/>
                  </a:lnTo>
                  <a:lnTo>
                    <a:pt x="707" y="284"/>
                  </a:lnTo>
                  <a:lnTo>
                    <a:pt x="727" y="287"/>
                  </a:lnTo>
                  <a:lnTo>
                    <a:pt x="745" y="289"/>
                  </a:lnTo>
                  <a:lnTo>
                    <a:pt x="760" y="291"/>
                  </a:lnTo>
                  <a:lnTo>
                    <a:pt x="786" y="295"/>
                  </a:lnTo>
                  <a:lnTo>
                    <a:pt x="795" y="297"/>
                  </a:lnTo>
                  <a:lnTo>
                    <a:pt x="802" y="298"/>
                  </a:lnTo>
                  <a:lnTo>
                    <a:pt x="808" y="297"/>
                  </a:lnTo>
                  <a:lnTo>
                    <a:pt x="813" y="295"/>
                  </a:lnTo>
                  <a:lnTo>
                    <a:pt x="817" y="292"/>
                  </a:lnTo>
                  <a:lnTo>
                    <a:pt x="822" y="288"/>
                  </a:lnTo>
                  <a:lnTo>
                    <a:pt x="826" y="282"/>
                  </a:lnTo>
                  <a:lnTo>
                    <a:pt x="828" y="277"/>
                  </a:lnTo>
                  <a:lnTo>
                    <a:pt x="831" y="271"/>
                  </a:lnTo>
                  <a:lnTo>
                    <a:pt x="839" y="251"/>
                  </a:lnTo>
                  <a:lnTo>
                    <a:pt x="848" y="224"/>
                  </a:lnTo>
                  <a:lnTo>
                    <a:pt x="860" y="194"/>
                  </a:lnTo>
                  <a:lnTo>
                    <a:pt x="870" y="162"/>
                  </a:lnTo>
                  <a:lnTo>
                    <a:pt x="882" y="130"/>
                  </a:lnTo>
                  <a:lnTo>
                    <a:pt x="891" y="103"/>
                  </a:lnTo>
                  <a:lnTo>
                    <a:pt x="900" y="80"/>
                  </a:lnTo>
                  <a:lnTo>
                    <a:pt x="905"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37" name="Freeform 15"/>
            <p:cNvSpPr>
              <a:spLocks/>
            </p:cNvSpPr>
            <p:nvPr/>
          </p:nvSpPr>
          <p:spPr bwMode="auto">
            <a:xfrm>
              <a:off x="3834" y="1998"/>
              <a:ext cx="155" cy="262"/>
            </a:xfrm>
            <a:custGeom>
              <a:avLst/>
              <a:gdLst>
                <a:gd name="T0" fmla="*/ 1620 w 1710"/>
                <a:gd name="T1" fmla="*/ 16 h 2886"/>
                <a:gd name="T2" fmla="*/ 1498 w 1710"/>
                <a:gd name="T3" fmla="*/ 1 h 2886"/>
                <a:gd name="T4" fmla="*/ 1365 w 1710"/>
                <a:gd name="T5" fmla="*/ 6 h 2886"/>
                <a:gd name="T6" fmla="*/ 1250 w 1710"/>
                <a:gd name="T7" fmla="*/ 29 h 2886"/>
                <a:gd name="T8" fmla="*/ 1150 w 1710"/>
                <a:gd name="T9" fmla="*/ 71 h 2886"/>
                <a:gd name="T10" fmla="*/ 1065 w 1710"/>
                <a:gd name="T11" fmla="*/ 131 h 2886"/>
                <a:gd name="T12" fmla="*/ 994 w 1710"/>
                <a:gd name="T13" fmla="*/ 210 h 2886"/>
                <a:gd name="T14" fmla="*/ 936 w 1710"/>
                <a:gd name="T15" fmla="*/ 308 h 2886"/>
                <a:gd name="T16" fmla="*/ 890 w 1710"/>
                <a:gd name="T17" fmla="*/ 423 h 2886"/>
                <a:gd name="T18" fmla="*/ 856 w 1710"/>
                <a:gd name="T19" fmla="*/ 557 h 2886"/>
                <a:gd name="T20" fmla="*/ 611 w 1710"/>
                <a:gd name="T21" fmla="*/ 661 h 2886"/>
                <a:gd name="T22" fmla="*/ 587 w 1710"/>
                <a:gd name="T23" fmla="*/ 675 h 2886"/>
                <a:gd name="T24" fmla="*/ 545 w 1710"/>
                <a:gd name="T25" fmla="*/ 892 h 2886"/>
                <a:gd name="T26" fmla="*/ 551 w 1710"/>
                <a:gd name="T27" fmla="*/ 916 h 2886"/>
                <a:gd name="T28" fmla="*/ 577 w 1710"/>
                <a:gd name="T29" fmla="*/ 924 h 2886"/>
                <a:gd name="T30" fmla="*/ 561 w 1710"/>
                <a:gd name="T31" fmla="*/ 2222 h 2886"/>
                <a:gd name="T32" fmla="*/ 532 w 1710"/>
                <a:gd name="T33" fmla="*/ 2342 h 2886"/>
                <a:gd name="T34" fmla="*/ 500 w 1710"/>
                <a:gd name="T35" fmla="*/ 2435 h 2886"/>
                <a:gd name="T36" fmla="*/ 466 w 1710"/>
                <a:gd name="T37" fmla="*/ 2504 h 2886"/>
                <a:gd name="T38" fmla="*/ 428 w 1710"/>
                <a:gd name="T39" fmla="*/ 2554 h 2886"/>
                <a:gd name="T40" fmla="*/ 386 w 1710"/>
                <a:gd name="T41" fmla="*/ 2589 h 2886"/>
                <a:gd name="T42" fmla="*/ 331 w 1710"/>
                <a:gd name="T43" fmla="*/ 2609 h 2886"/>
                <a:gd name="T44" fmla="*/ 274 w 1710"/>
                <a:gd name="T45" fmla="*/ 2616 h 2886"/>
                <a:gd name="T46" fmla="*/ 203 w 1710"/>
                <a:gd name="T47" fmla="*/ 2615 h 2886"/>
                <a:gd name="T48" fmla="*/ 136 w 1710"/>
                <a:gd name="T49" fmla="*/ 2601 h 2886"/>
                <a:gd name="T50" fmla="*/ 98 w 1710"/>
                <a:gd name="T51" fmla="*/ 2590 h 2886"/>
                <a:gd name="T52" fmla="*/ 80 w 1710"/>
                <a:gd name="T53" fmla="*/ 2599 h 2886"/>
                <a:gd name="T54" fmla="*/ 62 w 1710"/>
                <a:gd name="T55" fmla="*/ 2645 h 2886"/>
                <a:gd name="T56" fmla="*/ 16 w 1710"/>
                <a:gd name="T57" fmla="*/ 2770 h 2886"/>
                <a:gd name="T58" fmla="*/ 0 w 1710"/>
                <a:gd name="T59" fmla="*/ 2820 h 2886"/>
                <a:gd name="T60" fmla="*/ 10 w 1710"/>
                <a:gd name="T61" fmla="*/ 2840 h 2886"/>
                <a:gd name="T62" fmla="*/ 58 w 1710"/>
                <a:gd name="T63" fmla="*/ 2859 h 2886"/>
                <a:gd name="T64" fmla="*/ 147 w 1710"/>
                <a:gd name="T65" fmla="*/ 2879 h 2886"/>
                <a:gd name="T66" fmla="*/ 251 w 1710"/>
                <a:gd name="T67" fmla="*/ 2886 h 2886"/>
                <a:gd name="T68" fmla="*/ 379 w 1710"/>
                <a:gd name="T69" fmla="*/ 2876 h 2886"/>
                <a:gd name="T70" fmla="*/ 491 w 1710"/>
                <a:gd name="T71" fmla="*/ 2849 h 2886"/>
                <a:gd name="T72" fmla="*/ 587 w 1710"/>
                <a:gd name="T73" fmla="*/ 2798 h 2886"/>
                <a:gd name="T74" fmla="*/ 672 w 1710"/>
                <a:gd name="T75" fmla="*/ 2722 h 2886"/>
                <a:gd name="T76" fmla="*/ 745 w 1710"/>
                <a:gd name="T77" fmla="*/ 2623 h 2886"/>
                <a:gd name="T78" fmla="*/ 800 w 1710"/>
                <a:gd name="T79" fmla="*/ 2503 h 2886"/>
                <a:gd name="T80" fmla="*/ 846 w 1710"/>
                <a:gd name="T81" fmla="*/ 2353 h 2886"/>
                <a:gd name="T82" fmla="*/ 885 w 1710"/>
                <a:gd name="T83" fmla="*/ 2173 h 2886"/>
                <a:gd name="T84" fmla="*/ 1443 w 1710"/>
                <a:gd name="T85" fmla="*/ 921 h 2886"/>
                <a:gd name="T86" fmla="*/ 1459 w 1710"/>
                <a:gd name="T87" fmla="*/ 905 h 2886"/>
                <a:gd name="T88" fmla="*/ 1499 w 1710"/>
                <a:gd name="T89" fmla="*/ 685 h 2886"/>
                <a:gd name="T90" fmla="*/ 1488 w 1710"/>
                <a:gd name="T91" fmla="*/ 665 h 2886"/>
                <a:gd name="T92" fmla="*/ 1154 w 1710"/>
                <a:gd name="T93" fmla="*/ 660 h 2886"/>
                <a:gd name="T94" fmla="*/ 1166 w 1710"/>
                <a:gd name="T95" fmla="*/ 586 h 2886"/>
                <a:gd name="T96" fmla="*/ 1205 w 1710"/>
                <a:gd name="T97" fmla="*/ 439 h 2886"/>
                <a:gd name="T98" fmla="*/ 1236 w 1710"/>
                <a:gd name="T99" fmla="*/ 380 h 2886"/>
                <a:gd name="T100" fmla="*/ 1274 w 1710"/>
                <a:gd name="T101" fmla="*/ 334 h 2886"/>
                <a:gd name="T102" fmla="*/ 1312 w 1710"/>
                <a:gd name="T103" fmla="*/ 304 h 2886"/>
                <a:gd name="T104" fmla="*/ 1355 w 1710"/>
                <a:gd name="T105" fmla="*/ 284 h 2886"/>
                <a:gd name="T106" fmla="*/ 1405 w 1710"/>
                <a:gd name="T107" fmla="*/ 272 h 2886"/>
                <a:gd name="T108" fmla="*/ 1504 w 1710"/>
                <a:gd name="T109" fmla="*/ 271 h 2886"/>
                <a:gd name="T110" fmla="*/ 1575 w 1710"/>
                <a:gd name="T111" fmla="*/ 285 h 2886"/>
                <a:gd name="T112" fmla="*/ 1611 w 1710"/>
                <a:gd name="T113" fmla="*/ 293 h 2886"/>
                <a:gd name="T114" fmla="*/ 1629 w 1710"/>
                <a:gd name="T115" fmla="*/ 284 h 2886"/>
                <a:gd name="T116" fmla="*/ 1710 w 1710"/>
                <a:gd name="T117" fmla="*/ 61 h 2886"/>
                <a:gd name="T118" fmla="*/ 1697 w 1710"/>
                <a:gd name="T119" fmla="*/ 37 h 2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10" h="2886">
                  <a:moveTo>
                    <a:pt x="1691" y="34"/>
                  </a:moveTo>
                  <a:lnTo>
                    <a:pt x="1668" y="27"/>
                  </a:lnTo>
                  <a:lnTo>
                    <a:pt x="1645" y="22"/>
                  </a:lnTo>
                  <a:lnTo>
                    <a:pt x="1620" y="16"/>
                  </a:lnTo>
                  <a:lnTo>
                    <a:pt x="1594" y="11"/>
                  </a:lnTo>
                  <a:lnTo>
                    <a:pt x="1564" y="6"/>
                  </a:lnTo>
                  <a:lnTo>
                    <a:pt x="1533" y="3"/>
                  </a:lnTo>
                  <a:lnTo>
                    <a:pt x="1498" y="1"/>
                  </a:lnTo>
                  <a:lnTo>
                    <a:pt x="1461" y="0"/>
                  </a:lnTo>
                  <a:lnTo>
                    <a:pt x="1428" y="1"/>
                  </a:lnTo>
                  <a:lnTo>
                    <a:pt x="1396" y="3"/>
                  </a:lnTo>
                  <a:lnTo>
                    <a:pt x="1365" y="6"/>
                  </a:lnTo>
                  <a:lnTo>
                    <a:pt x="1335" y="10"/>
                  </a:lnTo>
                  <a:lnTo>
                    <a:pt x="1306" y="15"/>
                  </a:lnTo>
                  <a:lnTo>
                    <a:pt x="1277" y="22"/>
                  </a:lnTo>
                  <a:lnTo>
                    <a:pt x="1250" y="29"/>
                  </a:lnTo>
                  <a:lnTo>
                    <a:pt x="1223" y="37"/>
                  </a:lnTo>
                  <a:lnTo>
                    <a:pt x="1198" y="48"/>
                  </a:lnTo>
                  <a:lnTo>
                    <a:pt x="1174" y="59"/>
                  </a:lnTo>
                  <a:lnTo>
                    <a:pt x="1150" y="71"/>
                  </a:lnTo>
                  <a:lnTo>
                    <a:pt x="1127" y="85"/>
                  </a:lnTo>
                  <a:lnTo>
                    <a:pt x="1105" y="99"/>
                  </a:lnTo>
                  <a:lnTo>
                    <a:pt x="1085" y="115"/>
                  </a:lnTo>
                  <a:lnTo>
                    <a:pt x="1065" y="131"/>
                  </a:lnTo>
                  <a:lnTo>
                    <a:pt x="1046" y="149"/>
                  </a:lnTo>
                  <a:lnTo>
                    <a:pt x="1028" y="168"/>
                  </a:lnTo>
                  <a:lnTo>
                    <a:pt x="1011" y="189"/>
                  </a:lnTo>
                  <a:lnTo>
                    <a:pt x="994" y="210"/>
                  </a:lnTo>
                  <a:lnTo>
                    <a:pt x="979" y="233"/>
                  </a:lnTo>
                  <a:lnTo>
                    <a:pt x="963" y="256"/>
                  </a:lnTo>
                  <a:lnTo>
                    <a:pt x="950" y="282"/>
                  </a:lnTo>
                  <a:lnTo>
                    <a:pt x="936" y="308"/>
                  </a:lnTo>
                  <a:lnTo>
                    <a:pt x="923" y="334"/>
                  </a:lnTo>
                  <a:lnTo>
                    <a:pt x="912" y="363"/>
                  </a:lnTo>
                  <a:lnTo>
                    <a:pt x="900" y="393"/>
                  </a:lnTo>
                  <a:lnTo>
                    <a:pt x="890" y="423"/>
                  </a:lnTo>
                  <a:lnTo>
                    <a:pt x="880" y="455"/>
                  </a:lnTo>
                  <a:lnTo>
                    <a:pt x="872" y="489"/>
                  </a:lnTo>
                  <a:lnTo>
                    <a:pt x="863" y="522"/>
                  </a:lnTo>
                  <a:lnTo>
                    <a:pt x="856" y="557"/>
                  </a:lnTo>
                  <a:lnTo>
                    <a:pt x="849" y="594"/>
                  </a:lnTo>
                  <a:lnTo>
                    <a:pt x="837" y="660"/>
                  </a:lnTo>
                  <a:lnTo>
                    <a:pt x="615" y="660"/>
                  </a:lnTo>
                  <a:lnTo>
                    <a:pt x="611" y="661"/>
                  </a:lnTo>
                  <a:lnTo>
                    <a:pt x="600" y="663"/>
                  </a:lnTo>
                  <a:lnTo>
                    <a:pt x="595" y="667"/>
                  </a:lnTo>
                  <a:lnTo>
                    <a:pt x="590" y="672"/>
                  </a:lnTo>
                  <a:lnTo>
                    <a:pt x="587" y="675"/>
                  </a:lnTo>
                  <a:lnTo>
                    <a:pt x="585" y="679"/>
                  </a:lnTo>
                  <a:lnTo>
                    <a:pt x="583" y="683"/>
                  </a:lnTo>
                  <a:lnTo>
                    <a:pt x="582" y="688"/>
                  </a:lnTo>
                  <a:lnTo>
                    <a:pt x="545" y="892"/>
                  </a:lnTo>
                  <a:lnTo>
                    <a:pt x="545" y="900"/>
                  </a:lnTo>
                  <a:lnTo>
                    <a:pt x="545" y="906"/>
                  </a:lnTo>
                  <a:lnTo>
                    <a:pt x="547" y="911"/>
                  </a:lnTo>
                  <a:lnTo>
                    <a:pt x="551" y="916"/>
                  </a:lnTo>
                  <a:lnTo>
                    <a:pt x="555" y="920"/>
                  </a:lnTo>
                  <a:lnTo>
                    <a:pt x="561" y="922"/>
                  </a:lnTo>
                  <a:lnTo>
                    <a:pt x="568" y="924"/>
                  </a:lnTo>
                  <a:lnTo>
                    <a:pt x="577" y="924"/>
                  </a:lnTo>
                  <a:lnTo>
                    <a:pt x="793" y="924"/>
                  </a:lnTo>
                  <a:lnTo>
                    <a:pt x="574" y="2151"/>
                  </a:lnTo>
                  <a:lnTo>
                    <a:pt x="567" y="2187"/>
                  </a:lnTo>
                  <a:lnTo>
                    <a:pt x="561" y="2222"/>
                  </a:lnTo>
                  <a:lnTo>
                    <a:pt x="554" y="2255"/>
                  </a:lnTo>
                  <a:lnTo>
                    <a:pt x="546" y="2285"/>
                  </a:lnTo>
                  <a:lnTo>
                    <a:pt x="539" y="2315"/>
                  </a:lnTo>
                  <a:lnTo>
                    <a:pt x="532" y="2342"/>
                  </a:lnTo>
                  <a:lnTo>
                    <a:pt x="523" y="2369"/>
                  </a:lnTo>
                  <a:lnTo>
                    <a:pt x="516" y="2392"/>
                  </a:lnTo>
                  <a:lnTo>
                    <a:pt x="507" y="2414"/>
                  </a:lnTo>
                  <a:lnTo>
                    <a:pt x="500" y="2435"/>
                  </a:lnTo>
                  <a:lnTo>
                    <a:pt x="491" y="2454"/>
                  </a:lnTo>
                  <a:lnTo>
                    <a:pt x="483" y="2472"/>
                  </a:lnTo>
                  <a:lnTo>
                    <a:pt x="475" y="2489"/>
                  </a:lnTo>
                  <a:lnTo>
                    <a:pt x="466" y="2504"/>
                  </a:lnTo>
                  <a:lnTo>
                    <a:pt x="457" y="2519"/>
                  </a:lnTo>
                  <a:lnTo>
                    <a:pt x="447" y="2532"/>
                  </a:lnTo>
                  <a:lnTo>
                    <a:pt x="438" y="2543"/>
                  </a:lnTo>
                  <a:lnTo>
                    <a:pt x="428" y="2554"/>
                  </a:lnTo>
                  <a:lnTo>
                    <a:pt x="419" y="2564"/>
                  </a:lnTo>
                  <a:lnTo>
                    <a:pt x="408" y="2573"/>
                  </a:lnTo>
                  <a:lnTo>
                    <a:pt x="397" y="2581"/>
                  </a:lnTo>
                  <a:lnTo>
                    <a:pt x="386" y="2589"/>
                  </a:lnTo>
                  <a:lnTo>
                    <a:pt x="372" y="2595"/>
                  </a:lnTo>
                  <a:lnTo>
                    <a:pt x="357" y="2601"/>
                  </a:lnTo>
                  <a:lnTo>
                    <a:pt x="345" y="2605"/>
                  </a:lnTo>
                  <a:lnTo>
                    <a:pt x="331" y="2609"/>
                  </a:lnTo>
                  <a:lnTo>
                    <a:pt x="317" y="2611"/>
                  </a:lnTo>
                  <a:lnTo>
                    <a:pt x="303" y="2614"/>
                  </a:lnTo>
                  <a:lnTo>
                    <a:pt x="289" y="2615"/>
                  </a:lnTo>
                  <a:lnTo>
                    <a:pt x="274" y="2616"/>
                  </a:lnTo>
                  <a:lnTo>
                    <a:pt x="258" y="2617"/>
                  </a:lnTo>
                  <a:lnTo>
                    <a:pt x="242" y="2617"/>
                  </a:lnTo>
                  <a:lnTo>
                    <a:pt x="223" y="2617"/>
                  </a:lnTo>
                  <a:lnTo>
                    <a:pt x="203" y="2615"/>
                  </a:lnTo>
                  <a:lnTo>
                    <a:pt x="183" y="2612"/>
                  </a:lnTo>
                  <a:lnTo>
                    <a:pt x="164" y="2609"/>
                  </a:lnTo>
                  <a:lnTo>
                    <a:pt x="148" y="2606"/>
                  </a:lnTo>
                  <a:lnTo>
                    <a:pt x="136" y="2601"/>
                  </a:lnTo>
                  <a:lnTo>
                    <a:pt x="123" y="2597"/>
                  </a:lnTo>
                  <a:lnTo>
                    <a:pt x="111" y="2592"/>
                  </a:lnTo>
                  <a:lnTo>
                    <a:pt x="107" y="2591"/>
                  </a:lnTo>
                  <a:lnTo>
                    <a:pt x="98" y="2590"/>
                  </a:lnTo>
                  <a:lnTo>
                    <a:pt x="91" y="2592"/>
                  </a:lnTo>
                  <a:lnTo>
                    <a:pt x="85" y="2594"/>
                  </a:lnTo>
                  <a:lnTo>
                    <a:pt x="83" y="2597"/>
                  </a:lnTo>
                  <a:lnTo>
                    <a:pt x="80" y="2599"/>
                  </a:lnTo>
                  <a:lnTo>
                    <a:pt x="77" y="2603"/>
                  </a:lnTo>
                  <a:lnTo>
                    <a:pt x="75" y="2608"/>
                  </a:lnTo>
                  <a:lnTo>
                    <a:pt x="70" y="2621"/>
                  </a:lnTo>
                  <a:lnTo>
                    <a:pt x="62" y="2645"/>
                  </a:lnTo>
                  <a:lnTo>
                    <a:pt x="51" y="2674"/>
                  </a:lnTo>
                  <a:lnTo>
                    <a:pt x="38" y="2708"/>
                  </a:lnTo>
                  <a:lnTo>
                    <a:pt x="27" y="2741"/>
                  </a:lnTo>
                  <a:lnTo>
                    <a:pt x="16" y="2770"/>
                  </a:lnTo>
                  <a:lnTo>
                    <a:pt x="8" y="2794"/>
                  </a:lnTo>
                  <a:lnTo>
                    <a:pt x="2" y="2806"/>
                  </a:lnTo>
                  <a:lnTo>
                    <a:pt x="1" y="2814"/>
                  </a:lnTo>
                  <a:lnTo>
                    <a:pt x="0" y="2820"/>
                  </a:lnTo>
                  <a:lnTo>
                    <a:pt x="1" y="2826"/>
                  </a:lnTo>
                  <a:lnTo>
                    <a:pt x="4" y="2832"/>
                  </a:lnTo>
                  <a:lnTo>
                    <a:pt x="6" y="2837"/>
                  </a:lnTo>
                  <a:lnTo>
                    <a:pt x="10" y="2840"/>
                  </a:lnTo>
                  <a:lnTo>
                    <a:pt x="13" y="2843"/>
                  </a:lnTo>
                  <a:lnTo>
                    <a:pt x="18" y="2846"/>
                  </a:lnTo>
                  <a:lnTo>
                    <a:pt x="38" y="2853"/>
                  </a:lnTo>
                  <a:lnTo>
                    <a:pt x="58" y="2859"/>
                  </a:lnTo>
                  <a:lnTo>
                    <a:pt x="81" y="2866"/>
                  </a:lnTo>
                  <a:lnTo>
                    <a:pt x="107" y="2872"/>
                  </a:lnTo>
                  <a:lnTo>
                    <a:pt x="127" y="2876"/>
                  </a:lnTo>
                  <a:lnTo>
                    <a:pt x="147" y="2879"/>
                  </a:lnTo>
                  <a:lnTo>
                    <a:pt x="165" y="2883"/>
                  </a:lnTo>
                  <a:lnTo>
                    <a:pt x="183" y="2884"/>
                  </a:lnTo>
                  <a:lnTo>
                    <a:pt x="218" y="2886"/>
                  </a:lnTo>
                  <a:lnTo>
                    <a:pt x="251" y="2886"/>
                  </a:lnTo>
                  <a:lnTo>
                    <a:pt x="284" y="2886"/>
                  </a:lnTo>
                  <a:lnTo>
                    <a:pt x="317" y="2884"/>
                  </a:lnTo>
                  <a:lnTo>
                    <a:pt x="349" y="2880"/>
                  </a:lnTo>
                  <a:lnTo>
                    <a:pt x="379" y="2876"/>
                  </a:lnTo>
                  <a:lnTo>
                    <a:pt x="409" y="2871"/>
                  </a:lnTo>
                  <a:lnTo>
                    <a:pt x="438" y="2865"/>
                  </a:lnTo>
                  <a:lnTo>
                    <a:pt x="465" y="2857"/>
                  </a:lnTo>
                  <a:lnTo>
                    <a:pt x="491" y="2849"/>
                  </a:lnTo>
                  <a:lnTo>
                    <a:pt x="517" y="2838"/>
                  </a:lnTo>
                  <a:lnTo>
                    <a:pt x="541" y="2826"/>
                  </a:lnTo>
                  <a:lnTo>
                    <a:pt x="564" y="2813"/>
                  </a:lnTo>
                  <a:lnTo>
                    <a:pt x="587" y="2798"/>
                  </a:lnTo>
                  <a:lnTo>
                    <a:pt x="610" y="2781"/>
                  </a:lnTo>
                  <a:lnTo>
                    <a:pt x="632" y="2763"/>
                  </a:lnTo>
                  <a:lnTo>
                    <a:pt x="652" y="2743"/>
                  </a:lnTo>
                  <a:lnTo>
                    <a:pt x="672" y="2722"/>
                  </a:lnTo>
                  <a:lnTo>
                    <a:pt x="693" y="2699"/>
                  </a:lnTo>
                  <a:lnTo>
                    <a:pt x="711" y="2674"/>
                  </a:lnTo>
                  <a:lnTo>
                    <a:pt x="729" y="2649"/>
                  </a:lnTo>
                  <a:lnTo>
                    <a:pt x="745" y="2623"/>
                  </a:lnTo>
                  <a:lnTo>
                    <a:pt x="760" y="2595"/>
                  </a:lnTo>
                  <a:lnTo>
                    <a:pt x="773" y="2567"/>
                  </a:lnTo>
                  <a:lnTo>
                    <a:pt x="787" y="2536"/>
                  </a:lnTo>
                  <a:lnTo>
                    <a:pt x="800" y="2503"/>
                  </a:lnTo>
                  <a:lnTo>
                    <a:pt x="812" y="2468"/>
                  </a:lnTo>
                  <a:lnTo>
                    <a:pt x="824" y="2432"/>
                  </a:lnTo>
                  <a:lnTo>
                    <a:pt x="836" y="2393"/>
                  </a:lnTo>
                  <a:lnTo>
                    <a:pt x="846" y="2353"/>
                  </a:lnTo>
                  <a:lnTo>
                    <a:pt x="857" y="2311"/>
                  </a:lnTo>
                  <a:lnTo>
                    <a:pt x="867" y="2267"/>
                  </a:lnTo>
                  <a:lnTo>
                    <a:pt x="877" y="2221"/>
                  </a:lnTo>
                  <a:lnTo>
                    <a:pt x="885" y="2173"/>
                  </a:lnTo>
                  <a:lnTo>
                    <a:pt x="1106" y="924"/>
                  </a:lnTo>
                  <a:lnTo>
                    <a:pt x="1429" y="924"/>
                  </a:lnTo>
                  <a:lnTo>
                    <a:pt x="1433" y="924"/>
                  </a:lnTo>
                  <a:lnTo>
                    <a:pt x="1443" y="921"/>
                  </a:lnTo>
                  <a:lnTo>
                    <a:pt x="1449" y="918"/>
                  </a:lnTo>
                  <a:lnTo>
                    <a:pt x="1454" y="912"/>
                  </a:lnTo>
                  <a:lnTo>
                    <a:pt x="1457" y="909"/>
                  </a:lnTo>
                  <a:lnTo>
                    <a:pt x="1459" y="905"/>
                  </a:lnTo>
                  <a:lnTo>
                    <a:pt x="1461" y="901"/>
                  </a:lnTo>
                  <a:lnTo>
                    <a:pt x="1462" y="896"/>
                  </a:lnTo>
                  <a:lnTo>
                    <a:pt x="1498" y="692"/>
                  </a:lnTo>
                  <a:lnTo>
                    <a:pt x="1499" y="685"/>
                  </a:lnTo>
                  <a:lnTo>
                    <a:pt x="1498" y="679"/>
                  </a:lnTo>
                  <a:lnTo>
                    <a:pt x="1496" y="674"/>
                  </a:lnTo>
                  <a:lnTo>
                    <a:pt x="1492" y="668"/>
                  </a:lnTo>
                  <a:lnTo>
                    <a:pt x="1488" y="665"/>
                  </a:lnTo>
                  <a:lnTo>
                    <a:pt x="1483" y="662"/>
                  </a:lnTo>
                  <a:lnTo>
                    <a:pt x="1476" y="661"/>
                  </a:lnTo>
                  <a:lnTo>
                    <a:pt x="1466" y="660"/>
                  </a:lnTo>
                  <a:lnTo>
                    <a:pt x="1154" y="660"/>
                  </a:lnTo>
                  <a:lnTo>
                    <a:pt x="1155" y="654"/>
                  </a:lnTo>
                  <a:lnTo>
                    <a:pt x="1157" y="638"/>
                  </a:lnTo>
                  <a:lnTo>
                    <a:pt x="1161" y="614"/>
                  </a:lnTo>
                  <a:lnTo>
                    <a:pt x="1166" y="586"/>
                  </a:lnTo>
                  <a:lnTo>
                    <a:pt x="1174" y="553"/>
                  </a:lnTo>
                  <a:lnTo>
                    <a:pt x="1182" y="516"/>
                  </a:lnTo>
                  <a:lnTo>
                    <a:pt x="1193" y="478"/>
                  </a:lnTo>
                  <a:lnTo>
                    <a:pt x="1205" y="439"/>
                  </a:lnTo>
                  <a:lnTo>
                    <a:pt x="1212" y="423"/>
                  </a:lnTo>
                  <a:lnTo>
                    <a:pt x="1219" y="407"/>
                  </a:lnTo>
                  <a:lnTo>
                    <a:pt x="1226" y="394"/>
                  </a:lnTo>
                  <a:lnTo>
                    <a:pt x="1236" y="380"/>
                  </a:lnTo>
                  <a:lnTo>
                    <a:pt x="1245" y="367"/>
                  </a:lnTo>
                  <a:lnTo>
                    <a:pt x="1255" y="356"/>
                  </a:lnTo>
                  <a:lnTo>
                    <a:pt x="1264" y="344"/>
                  </a:lnTo>
                  <a:lnTo>
                    <a:pt x="1274" y="334"/>
                  </a:lnTo>
                  <a:lnTo>
                    <a:pt x="1282" y="326"/>
                  </a:lnTo>
                  <a:lnTo>
                    <a:pt x="1292" y="317"/>
                  </a:lnTo>
                  <a:lnTo>
                    <a:pt x="1302" y="310"/>
                  </a:lnTo>
                  <a:lnTo>
                    <a:pt x="1312" y="304"/>
                  </a:lnTo>
                  <a:lnTo>
                    <a:pt x="1322" y="297"/>
                  </a:lnTo>
                  <a:lnTo>
                    <a:pt x="1333" y="292"/>
                  </a:lnTo>
                  <a:lnTo>
                    <a:pt x="1345" y="288"/>
                  </a:lnTo>
                  <a:lnTo>
                    <a:pt x="1355" y="284"/>
                  </a:lnTo>
                  <a:lnTo>
                    <a:pt x="1367" y="280"/>
                  </a:lnTo>
                  <a:lnTo>
                    <a:pt x="1379" y="277"/>
                  </a:lnTo>
                  <a:lnTo>
                    <a:pt x="1392" y="274"/>
                  </a:lnTo>
                  <a:lnTo>
                    <a:pt x="1405" y="272"/>
                  </a:lnTo>
                  <a:lnTo>
                    <a:pt x="1432" y="270"/>
                  </a:lnTo>
                  <a:lnTo>
                    <a:pt x="1461" y="269"/>
                  </a:lnTo>
                  <a:lnTo>
                    <a:pt x="1483" y="269"/>
                  </a:lnTo>
                  <a:lnTo>
                    <a:pt x="1504" y="271"/>
                  </a:lnTo>
                  <a:lnTo>
                    <a:pt x="1523" y="273"/>
                  </a:lnTo>
                  <a:lnTo>
                    <a:pt x="1541" y="276"/>
                  </a:lnTo>
                  <a:lnTo>
                    <a:pt x="1560" y="280"/>
                  </a:lnTo>
                  <a:lnTo>
                    <a:pt x="1575" y="285"/>
                  </a:lnTo>
                  <a:lnTo>
                    <a:pt x="1584" y="287"/>
                  </a:lnTo>
                  <a:lnTo>
                    <a:pt x="1591" y="289"/>
                  </a:lnTo>
                  <a:lnTo>
                    <a:pt x="1602" y="292"/>
                  </a:lnTo>
                  <a:lnTo>
                    <a:pt x="1611" y="293"/>
                  </a:lnTo>
                  <a:lnTo>
                    <a:pt x="1617" y="292"/>
                  </a:lnTo>
                  <a:lnTo>
                    <a:pt x="1622" y="291"/>
                  </a:lnTo>
                  <a:lnTo>
                    <a:pt x="1626" y="288"/>
                  </a:lnTo>
                  <a:lnTo>
                    <a:pt x="1629" y="284"/>
                  </a:lnTo>
                  <a:lnTo>
                    <a:pt x="1632" y="279"/>
                  </a:lnTo>
                  <a:lnTo>
                    <a:pt x="1634" y="274"/>
                  </a:lnTo>
                  <a:lnTo>
                    <a:pt x="1709" y="68"/>
                  </a:lnTo>
                  <a:lnTo>
                    <a:pt x="1710" y="61"/>
                  </a:lnTo>
                  <a:lnTo>
                    <a:pt x="1710" y="53"/>
                  </a:lnTo>
                  <a:lnTo>
                    <a:pt x="1708" y="48"/>
                  </a:lnTo>
                  <a:lnTo>
                    <a:pt x="1705" y="44"/>
                  </a:lnTo>
                  <a:lnTo>
                    <a:pt x="1697" y="37"/>
                  </a:lnTo>
                  <a:lnTo>
                    <a:pt x="169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38" name="Freeform 16"/>
            <p:cNvSpPr>
              <a:spLocks/>
            </p:cNvSpPr>
            <p:nvPr/>
          </p:nvSpPr>
          <p:spPr bwMode="auto">
            <a:xfrm>
              <a:off x="3561" y="2001"/>
              <a:ext cx="29" cy="195"/>
            </a:xfrm>
            <a:custGeom>
              <a:avLst/>
              <a:gdLst>
                <a:gd name="T0" fmla="*/ 316 w 316"/>
                <a:gd name="T1" fmla="*/ 2121 h 2151"/>
                <a:gd name="T2" fmla="*/ 316 w 316"/>
                <a:gd name="T3" fmla="*/ 2128 h 2151"/>
                <a:gd name="T4" fmla="*/ 315 w 316"/>
                <a:gd name="T5" fmla="*/ 2133 h 2151"/>
                <a:gd name="T6" fmla="*/ 312 w 316"/>
                <a:gd name="T7" fmla="*/ 2138 h 2151"/>
                <a:gd name="T8" fmla="*/ 309 w 316"/>
                <a:gd name="T9" fmla="*/ 2142 h 2151"/>
                <a:gd name="T10" fmla="*/ 304 w 316"/>
                <a:gd name="T11" fmla="*/ 2147 h 2151"/>
                <a:gd name="T12" fmla="*/ 300 w 316"/>
                <a:gd name="T13" fmla="*/ 2149 h 2151"/>
                <a:gd name="T14" fmla="*/ 294 w 316"/>
                <a:gd name="T15" fmla="*/ 2151 h 2151"/>
                <a:gd name="T16" fmla="*/ 288 w 316"/>
                <a:gd name="T17" fmla="*/ 2151 h 2151"/>
                <a:gd name="T18" fmla="*/ 29 w 316"/>
                <a:gd name="T19" fmla="*/ 2151 h 2151"/>
                <a:gd name="T20" fmla="*/ 22 w 316"/>
                <a:gd name="T21" fmla="*/ 2151 h 2151"/>
                <a:gd name="T22" fmla="*/ 17 w 316"/>
                <a:gd name="T23" fmla="*/ 2149 h 2151"/>
                <a:gd name="T24" fmla="*/ 13 w 316"/>
                <a:gd name="T25" fmla="*/ 2147 h 2151"/>
                <a:gd name="T26" fmla="*/ 9 w 316"/>
                <a:gd name="T27" fmla="*/ 2142 h 2151"/>
                <a:gd name="T28" fmla="*/ 5 w 316"/>
                <a:gd name="T29" fmla="*/ 2138 h 2151"/>
                <a:gd name="T30" fmla="*/ 2 w 316"/>
                <a:gd name="T31" fmla="*/ 2133 h 2151"/>
                <a:gd name="T32" fmla="*/ 1 w 316"/>
                <a:gd name="T33" fmla="*/ 2128 h 2151"/>
                <a:gd name="T34" fmla="*/ 0 w 316"/>
                <a:gd name="T35" fmla="*/ 2121 h 2151"/>
                <a:gd name="T36" fmla="*/ 0 w 316"/>
                <a:gd name="T37" fmla="*/ 30 h 2151"/>
                <a:gd name="T38" fmla="*/ 1 w 316"/>
                <a:gd name="T39" fmla="*/ 23 h 2151"/>
                <a:gd name="T40" fmla="*/ 2 w 316"/>
                <a:gd name="T41" fmla="*/ 18 h 2151"/>
                <a:gd name="T42" fmla="*/ 5 w 316"/>
                <a:gd name="T43" fmla="*/ 13 h 2151"/>
                <a:gd name="T44" fmla="*/ 9 w 316"/>
                <a:gd name="T45" fmla="*/ 9 h 2151"/>
                <a:gd name="T46" fmla="*/ 13 w 316"/>
                <a:gd name="T47" fmla="*/ 5 h 2151"/>
                <a:gd name="T48" fmla="*/ 17 w 316"/>
                <a:gd name="T49" fmla="*/ 2 h 2151"/>
                <a:gd name="T50" fmla="*/ 22 w 316"/>
                <a:gd name="T51" fmla="*/ 1 h 2151"/>
                <a:gd name="T52" fmla="*/ 29 w 316"/>
                <a:gd name="T53" fmla="*/ 0 h 2151"/>
                <a:gd name="T54" fmla="*/ 288 w 316"/>
                <a:gd name="T55" fmla="*/ 0 h 2151"/>
                <a:gd name="T56" fmla="*/ 294 w 316"/>
                <a:gd name="T57" fmla="*/ 1 h 2151"/>
                <a:gd name="T58" fmla="*/ 300 w 316"/>
                <a:gd name="T59" fmla="*/ 2 h 2151"/>
                <a:gd name="T60" fmla="*/ 304 w 316"/>
                <a:gd name="T61" fmla="*/ 5 h 2151"/>
                <a:gd name="T62" fmla="*/ 309 w 316"/>
                <a:gd name="T63" fmla="*/ 9 h 2151"/>
                <a:gd name="T64" fmla="*/ 312 w 316"/>
                <a:gd name="T65" fmla="*/ 13 h 2151"/>
                <a:gd name="T66" fmla="*/ 315 w 316"/>
                <a:gd name="T67" fmla="*/ 18 h 2151"/>
                <a:gd name="T68" fmla="*/ 316 w 316"/>
                <a:gd name="T69" fmla="*/ 23 h 2151"/>
                <a:gd name="T70" fmla="*/ 316 w 316"/>
                <a:gd name="T71" fmla="*/ 30 h 2151"/>
                <a:gd name="T72" fmla="*/ 316 w 316"/>
                <a:gd name="T73" fmla="*/ 2121 h 2151"/>
                <a:gd name="T74" fmla="*/ 316 w 316"/>
                <a:gd name="T75" fmla="*/ 212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6" h="2151">
                  <a:moveTo>
                    <a:pt x="316" y="2121"/>
                  </a:moveTo>
                  <a:lnTo>
                    <a:pt x="316" y="2128"/>
                  </a:lnTo>
                  <a:lnTo>
                    <a:pt x="315" y="2133"/>
                  </a:lnTo>
                  <a:lnTo>
                    <a:pt x="312" y="2138"/>
                  </a:lnTo>
                  <a:lnTo>
                    <a:pt x="309" y="2142"/>
                  </a:lnTo>
                  <a:lnTo>
                    <a:pt x="304" y="2147"/>
                  </a:lnTo>
                  <a:lnTo>
                    <a:pt x="300" y="2149"/>
                  </a:lnTo>
                  <a:lnTo>
                    <a:pt x="294" y="2151"/>
                  </a:lnTo>
                  <a:lnTo>
                    <a:pt x="288" y="2151"/>
                  </a:lnTo>
                  <a:lnTo>
                    <a:pt x="29" y="2151"/>
                  </a:lnTo>
                  <a:lnTo>
                    <a:pt x="22" y="2151"/>
                  </a:lnTo>
                  <a:lnTo>
                    <a:pt x="17" y="2149"/>
                  </a:lnTo>
                  <a:lnTo>
                    <a:pt x="13" y="2147"/>
                  </a:lnTo>
                  <a:lnTo>
                    <a:pt x="9" y="2142"/>
                  </a:lnTo>
                  <a:lnTo>
                    <a:pt x="5" y="2138"/>
                  </a:lnTo>
                  <a:lnTo>
                    <a:pt x="2" y="2133"/>
                  </a:lnTo>
                  <a:lnTo>
                    <a:pt x="1" y="2128"/>
                  </a:lnTo>
                  <a:lnTo>
                    <a:pt x="0" y="2121"/>
                  </a:lnTo>
                  <a:lnTo>
                    <a:pt x="0" y="30"/>
                  </a:lnTo>
                  <a:lnTo>
                    <a:pt x="1" y="23"/>
                  </a:lnTo>
                  <a:lnTo>
                    <a:pt x="2" y="18"/>
                  </a:lnTo>
                  <a:lnTo>
                    <a:pt x="5" y="13"/>
                  </a:lnTo>
                  <a:lnTo>
                    <a:pt x="9" y="9"/>
                  </a:lnTo>
                  <a:lnTo>
                    <a:pt x="13" y="5"/>
                  </a:lnTo>
                  <a:lnTo>
                    <a:pt x="17" y="2"/>
                  </a:lnTo>
                  <a:lnTo>
                    <a:pt x="22" y="1"/>
                  </a:lnTo>
                  <a:lnTo>
                    <a:pt x="29" y="0"/>
                  </a:lnTo>
                  <a:lnTo>
                    <a:pt x="288" y="0"/>
                  </a:lnTo>
                  <a:lnTo>
                    <a:pt x="294" y="1"/>
                  </a:lnTo>
                  <a:lnTo>
                    <a:pt x="300" y="2"/>
                  </a:lnTo>
                  <a:lnTo>
                    <a:pt x="304" y="5"/>
                  </a:lnTo>
                  <a:lnTo>
                    <a:pt x="309" y="9"/>
                  </a:lnTo>
                  <a:lnTo>
                    <a:pt x="312" y="13"/>
                  </a:lnTo>
                  <a:lnTo>
                    <a:pt x="315" y="18"/>
                  </a:lnTo>
                  <a:lnTo>
                    <a:pt x="316" y="23"/>
                  </a:lnTo>
                  <a:lnTo>
                    <a:pt x="316" y="30"/>
                  </a:lnTo>
                  <a:lnTo>
                    <a:pt x="316" y="2121"/>
                  </a:lnTo>
                  <a:lnTo>
                    <a:pt x="316" y="2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gr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56" y="6022235"/>
            <a:ext cx="2350672" cy="455668"/>
          </a:xfrm>
          <a:prstGeom prst="rect">
            <a:avLst/>
          </a:prstGeom>
        </p:spPr>
      </p:pic>
      <p:grpSp>
        <p:nvGrpSpPr>
          <p:cNvPr id="238" name="Group 237"/>
          <p:cNvGrpSpPr/>
          <p:nvPr/>
        </p:nvGrpSpPr>
        <p:grpSpPr>
          <a:xfrm>
            <a:off x="2731752" y="5939284"/>
            <a:ext cx="3809631" cy="603644"/>
            <a:chOff x="-6349461" y="9349698"/>
            <a:chExt cx="4065451" cy="654386"/>
          </a:xfrm>
        </p:grpSpPr>
        <p:pic>
          <p:nvPicPr>
            <p:cNvPr id="239" name="Picture 2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4392" y="9349698"/>
              <a:ext cx="687286" cy="649892"/>
            </a:xfrm>
            <a:prstGeom prst="rect">
              <a:avLst/>
            </a:prstGeom>
          </p:spPr>
        </p:pic>
        <p:pic>
          <p:nvPicPr>
            <p:cNvPr id="240" name="Picture 2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6049" y="9349698"/>
              <a:ext cx="692039" cy="654386"/>
            </a:xfrm>
            <a:prstGeom prst="rect">
              <a:avLst/>
            </a:prstGeom>
          </p:spPr>
        </p:pic>
        <p:pic>
          <p:nvPicPr>
            <p:cNvPr id="242" name="Picture 2" descr="Brand New: New Logo and Identity for Project Management Institute ..."/>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49461" y="9495848"/>
              <a:ext cx="1228648" cy="381495"/>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4" descr="ITIL®, DevOps, Agile, Lean IT consulting, training, courseware ..."/>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109" t="1" b="24750"/>
            <a:stretch/>
          </p:blipFill>
          <p:spPr bwMode="auto">
            <a:xfrm>
              <a:off x="-5033934" y="9439935"/>
              <a:ext cx="1132663" cy="5641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a:extLst>
              <a:ext uri="{FF2B5EF4-FFF2-40B4-BE49-F238E27FC236}">
                <a16:creationId xmlns:a16="http://schemas.microsoft.com/office/drawing/2014/main" id="{711D31DB-DD08-FF4D-8651-A7E115D935EC}"/>
              </a:ext>
            </a:extLst>
          </p:cNvPr>
          <p:cNvGrpSpPr/>
          <p:nvPr/>
        </p:nvGrpSpPr>
        <p:grpSpPr>
          <a:xfrm>
            <a:off x="431264" y="438764"/>
            <a:ext cx="3153569" cy="1106431"/>
            <a:chOff x="494447" y="372175"/>
            <a:chExt cx="3961911" cy="1390038"/>
          </a:xfrm>
        </p:grpSpPr>
        <p:pic>
          <p:nvPicPr>
            <p:cNvPr id="74" name="Picture 73">
              <a:extLst>
                <a:ext uri="{FF2B5EF4-FFF2-40B4-BE49-F238E27FC236}">
                  <a16:creationId xmlns:a16="http://schemas.microsoft.com/office/drawing/2014/main" id="{5A5DD8BD-83DB-8744-A76F-4A8647E489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447" y="372175"/>
              <a:ext cx="3836260" cy="987552"/>
            </a:xfrm>
            <a:prstGeom prst="rect">
              <a:avLst/>
            </a:prstGeom>
          </p:spPr>
        </p:pic>
        <p:sp>
          <p:nvSpPr>
            <p:cNvPr id="75" name="Subtitle 2">
              <a:extLst>
                <a:ext uri="{FF2B5EF4-FFF2-40B4-BE49-F238E27FC236}">
                  <a16:creationId xmlns:a16="http://schemas.microsoft.com/office/drawing/2014/main" id="{E97F90C9-41C0-D64B-BCFC-A20057E8DBA7}"/>
                </a:ext>
              </a:extLst>
            </p:cNvPr>
            <p:cNvSpPr txBox="1">
              <a:spLocks/>
            </p:cNvSpPr>
            <p:nvPr/>
          </p:nvSpPr>
          <p:spPr>
            <a:xfrm>
              <a:off x="1210920" y="1367379"/>
              <a:ext cx="3245438" cy="394834"/>
            </a:xfrm>
            <a:prstGeom prst="rect">
              <a:avLst/>
            </a:prstGeom>
          </p:spPr>
          <p:txBody>
            <a:bodyPr vert="horz" lIns="91440" tIns="45720" rIns="91440" bIns="45720" rtlCol="0">
              <a:noAutofit/>
            </a:bodyPr>
            <a:lstStyle>
              <a:lvl1pPr marL="457200" indent="-457200" algn="l" defTabSz="914400" rtl="0" eaLnBrk="1" latinLnBrk="0" hangingPunct="1">
                <a:lnSpc>
                  <a:spcPct val="90000"/>
                </a:lnSpc>
                <a:spcBef>
                  <a:spcPts val="1000"/>
                </a:spcBef>
                <a:buClr>
                  <a:schemeClr val="accent1"/>
                </a:buClr>
                <a:buFont typeface="Arial" panose="020B0604020202020204" pitchFamily="34" charset="0"/>
                <a:buChar char="•"/>
                <a:defRPr lang="en-US" sz="2400" kern="1200" dirty="0" smtClean="0">
                  <a:solidFill>
                    <a:srgbClr val="000000"/>
                  </a:solidFill>
                  <a:latin typeface="Montserrat" panose="00000500000000000000" pitchFamily="2" charset="0"/>
                  <a:ea typeface="+mn-ea"/>
                  <a:cs typeface="+mn-cs"/>
                </a:defRPr>
              </a:lvl1pPr>
              <a:lvl2pPr marL="914400" indent="-4572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rgbClr val="000000"/>
                  </a:solidFill>
                  <a:latin typeface="Montserrat" panose="00000500000000000000" pitchFamily="2" charset="0"/>
                  <a:ea typeface="+mn-ea"/>
                  <a:cs typeface="+mn-cs"/>
                </a:defRPr>
              </a:lvl2pPr>
              <a:lvl3pPr marL="1257300" indent="-3429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rgbClr val="000000"/>
                  </a:solidFill>
                  <a:latin typeface="Montserrat" panose="00000500000000000000" pitchFamily="2" charset="0"/>
                  <a:ea typeface="+mn-ea"/>
                  <a:cs typeface="+mn-cs"/>
                </a:defRPr>
              </a:lvl3pPr>
              <a:lvl4pPr marL="1714500" indent="-3429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rgbClr val="000000"/>
                  </a:solidFill>
                  <a:latin typeface="Montserrat" panose="00000500000000000000" pitchFamily="2" charset="0"/>
                  <a:ea typeface="+mn-ea"/>
                  <a:cs typeface="+mn-cs"/>
                </a:defRPr>
              </a:lvl4pPr>
              <a:lvl5pPr marL="2171700" indent="-3429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rgbClr val="000000"/>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rgbClr val="003AD3"/>
                </a:buClr>
                <a:buFont typeface="Arial" panose="020B0604020202020204" pitchFamily="34" charset="0"/>
                <a:buNone/>
              </a:pPr>
              <a:r>
                <a:rPr lang="en-IN" sz="1500">
                  <a:solidFill>
                    <a:prstClr val="black">
                      <a:lumMod val="65000"/>
                      <a:lumOff val="35000"/>
                    </a:prstClr>
                  </a:solidFill>
                </a:rPr>
                <a:t>www.speridian.com</a:t>
              </a:r>
            </a:p>
          </p:txBody>
        </p:sp>
      </p:grpSp>
      <p:pic>
        <p:nvPicPr>
          <p:cNvPr id="1026" name="Picture 2">
            <a:extLst>
              <a:ext uri="{FF2B5EF4-FFF2-40B4-BE49-F238E27FC236}">
                <a16:creationId xmlns:a16="http://schemas.microsoft.com/office/drawing/2014/main" id="{FDE360CF-395E-7647-899D-4388731AE6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2158" y="5355835"/>
            <a:ext cx="780953" cy="451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6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838200" y="6356352"/>
            <a:ext cx="2743200" cy="365125"/>
          </a:xfrm>
        </p:spPr>
        <p:txBody>
          <a:bodyPr/>
          <a:lstStyle>
            <a:lvl1pPr>
              <a:defRPr b="0" i="0">
                <a:latin typeface="Montserrat" pitchFamily="2" charset="77"/>
              </a:defRPr>
            </a:lvl1pPr>
          </a:lstStyle>
          <a:p>
            <a:pPr>
              <a:defRPr/>
            </a:pPr>
            <a:endParaRPr lang="en-US" sz="1200">
              <a:solidFill>
                <a:prstClr val="black">
                  <a:tint val="75000"/>
                </a:prstClr>
              </a:solidFill>
            </a:endParaRPr>
          </a:p>
        </p:txBody>
      </p:sp>
      <p:sp>
        <p:nvSpPr>
          <p:cNvPr id="2" name="Footer Placeholder 1">
            <a:extLst>
              <a:ext uri="{FF2B5EF4-FFF2-40B4-BE49-F238E27FC236}">
                <a16:creationId xmlns:a16="http://schemas.microsoft.com/office/drawing/2014/main" id="{82ADDB0A-8810-4EA4-B269-D2811863572D}"/>
              </a:ext>
            </a:extLst>
          </p:cNvPr>
          <p:cNvSpPr>
            <a:spLocks noGrp="1"/>
          </p:cNvSpPr>
          <p:nvPr>
            <p:ph type="ftr" sz="quarter" idx="11"/>
          </p:nvPr>
        </p:nvSpPr>
        <p:spPr/>
        <p:txBody>
          <a:bodyPr/>
          <a:lstStyle/>
          <a:p>
            <a:pPr algn="ctr"/>
            <a:endParaRPr lang="en-US"/>
          </a:p>
        </p:txBody>
      </p:sp>
      <p:sp>
        <p:nvSpPr>
          <p:cNvPr id="3" name="Slide Number Placeholder 2">
            <a:extLst>
              <a:ext uri="{FF2B5EF4-FFF2-40B4-BE49-F238E27FC236}">
                <a16:creationId xmlns:a16="http://schemas.microsoft.com/office/drawing/2014/main" id="{C0444EC8-5379-4904-8759-F71C2CB314C0}"/>
              </a:ext>
            </a:extLst>
          </p:cNvPr>
          <p:cNvSpPr>
            <a:spLocks noGrp="1"/>
          </p:cNvSpPr>
          <p:nvPr>
            <p:ph type="sldNum" sz="quarter" idx="12"/>
          </p:nvPr>
        </p:nvSpPr>
        <p:spPr/>
        <p:txBody>
          <a:bodyPr/>
          <a:lstStyle/>
          <a:p>
            <a:fld id="{95C34646-DD61-4C6D-8006-41ECB0C4335F}" type="slidenum">
              <a:rPr lang="en-US" smtClean="0"/>
              <a:pPr/>
              <a:t>‹#›</a:t>
            </a:fld>
            <a:endParaRPr lang="en-US"/>
          </a:p>
        </p:txBody>
      </p:sp>
    </p:spTree>
    <p:extLst>
      <p:ext uri="{BB962C8B-B14F-4D97-AF65-F5344CB8AC3E}">
        <p14:creationId xmlns:p14="http://schemas.microsoft.com/office/powerpoint/2010/main" val="322908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6_End Slide">
    <p:bg>
      <p:bgPr>
        <a:solidFill>
          <a:schemeClr val="bg1"/>
        </a:solidFill>
        <a:effectLst/>
      </p:bgPr>
    </p:bg>
    <p:spTree>
      <p:nvGrpSpPr>
        <p:cNvPr id="1" name=""/>
        <p:cNvGrpSpPr/>
        <p:nvPr/>
      </p:nvGrpSpPr>
      <p:grpSpPr>
        <a:xfrm>
          <a:off x="0" y="0"/>
          <a:ext cx="0" cy="0"/>
          <a:chOff x="0" y="0"/>
          <a:chExt cx="0" cy="0"/>
        </a:xfrm>
      </p:grpSpPr>
      <p:pic>
        <p:nvPicPr>
          <p:cNvPr id="19" name="Picture 2" descr="https://www.speridian.com/wp-content/uploads/2019/03/brand-background.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1817"/>
          <a:stretch/>
        </p:blipFill>
        <p:spPr bwMode="auto">
          <a:xfrm>
            <a:off x="6898824" y="0"/>
            <a:ext cx="5293179" cy="418147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1" y="0"/>
            <a:ext cx="12192000" cy="68580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b="0" i="0">
              <a:solidFill>
                <a:prstClr val="white"/>
              </a:solidFill>
              <a:latin typeface="Montserrat" pitchFamily="2" charset="77"/>
            </a:endParaRPr>
          </a:p>
        </p:txBody>
      </p:sp>
      <p:sp>
        <p:nvSpPr>
          <p:cNvPr id="16" name="Rectangle 15"/>
          <p:cNvSpPr/>
          <p:nvPr/>
        </p:nvSpPr>
        <p:spPr>
          <a:xfrm>
            <a:off x="-4" y="2295525"/>
            <a:ext cx="7721601" cy="226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IN" sz="3600" b="0" i="0">
              <a:solidFill>
                <a:prstClr val="white"/>
              </a:solidFill>
              <a:latin typeface="Montserrat" pitchFamily="2" charset="77"/>
            </a:endParaRPr>
          </a:p>
        </p:txBody>
      </p:sp>
      <p:sp>
        <p:nvSpPr>
          <p:cNvPr id="17" name="Rectangle 16"/>
          <p:cNvSpPr/>
          <p:nvPr/>
        </p:nvSpPr>
        <p:spPr>
          <a:xfrm>
            <a:off x="7708616" y="2066926"/>
            <a:ext cx="3026861" cy="27241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IN" sz="3600" b="0" i="0">
              <a:solidFill>
                <a:prstClr val="white"/>
              </a:solidFill>
              <a:latin typeface="Montserrat" pitchFamily="2" charset="77"/>
            </a:endParaRPr>
          </a:p>
        </p:txBody>
      </p:sp>
      <p:sp>
        <p:nvSpPr>
          <p:cNvPr id="18" name="Rectangle 17"/>
          <p:cNvSpPr/>
          <p:nvPr/>
        </p:nvSpPr>
        <p:spPr>
          <a:xfrm>
            <a:off x="10735476" y="2295525"/>
            <a:ext cx="1456524" cy="2266938"/>
          </a:xfrm>
          <a:prstGeom prst="rect">
            <a:avLst/>
          </a:prstGeom>
          <a:solidFill>
            <a:srgbClr val="077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IN" sz="3600" b="0" i="0">
              <a:solidFill>
                <a:prstClr val="white"/>
              </a:solidFill>
              <a:latin typeface="Montserrat" pitchFamily="2" charset="77"/>
            </a:endParaRPr>
          </a:p>
        </p:txBody>
      </p:sp>
      <p:sp>
        <p:nvSpPr>
          <p:cNvPr id="2" name="Title 1"/>
          <p:cNvSpPr>
            <a:spLocks noGrp="1"/>
          </p:cNvSpPr>
          <p:nvPr userDrawn="1">
            <p:ph type="ctrTitle" hasCustomPrompt="1"/>
          </p:nvPr>
        </p:nvSpPr>
        <p:spPr>
          <a:xfrm>
            <a:off x="206520" y="2556198"/>
            <a:ext cx="7308557" cy="696453"/>
          </a:xfrm>
        </p:spPr>
        <p:txBody>
          <a:bodyPr anchor="b">
            <a:normAutofit/>
          </a:bodyPr>
          <a:lstStyle>
            <a:lvl1pPr algn="l">
              <a:defRPr sz="4000" b="0" i="0">
                <a:solidFill>
                  <a:schemeClr val="bg1"/>
                </a:solidFill>
                <a:latin typeface="Montserrat" pitchFamily="2" charset="77"/>
              </a:defRPr>
            </a:lvl1pPr>
          </a:lstStyle>
          <a:p>
            <a:r>
              <a:rPr lang="en-US"/>
              <a:t>Divider</a:t>
            </a:r>
          </a:p>
        </p:txBody>
      </p:sp>
      <p:sp>
        <p:nvSpPr>
          <p:cNvPr id="3" name="Subtitle 2"/>
          <p:cNvSpPr>
            <a:spLocks noGrp="1"/>
          </p:cNvSpPr>
          <p:nvPr userDrawn="1">
            <p:ph type="subTitle" idx="1"/>
          </p:nvPr>
        </p:nvSpPr>
        <p:spPr>
          <a:xfrm>
            <a:off x="206518" y="3437119"/>
            <a:ext cx="7308558" cy="896066"/>
          </a:xfrm>
        </p:spPr>
        <p:txBody>
          <a:bodyPr>
            <a:normAutofit/>
          </a:bodyPr>
          <a:lstStyle>
            <a:lvl1pPr marL="0" indent="0" algn="l">
              <a:buNone/>
              <a:defRPr sz="2000" b="0" i="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Picture Placeholder 20"/>
          <p:cNvSpPr>
            <a:spLocks noGrp="1"/>
          </p:cNvSpPr>
          <p:nvPr userDrawn="1">
            <p:ph type="pic" sz="quarter" idx="10"/>
          </p:nvPr>
        </p:nvSpPr>
        <p:spPr>
          <a:xfrm>
            <a:off x="7921883" y="2295525"/>
            <a:ext cx="2600325" cy="2266938"/>
          </a:xfrm>
        </p:spPr>
        <p:txBody>
          <a:bodyPr/>
          <a:lstStyle>
            <a:lvl1pPr>
              <a:defRPr b="0" i="0">
                <a:latin typeface="Montserrat" pitchFamily="2" charset="77"/>
              </a:defRPr>
            </a:lvl1pPr>
          </a:lstStyle>
          <a:p>
            <a:r>
              <a:rPr lang="en-US"/>
              <a:t>Click icon to add picture</a:t>
            </a:r>
          </a:p>
        </p:txBody>
      </p:sp>
    </p:spTree>
    <p:extLst>
      <p:ext uri="{BB962C8B-B14F-4D97-AF65-F5344CB8AC3E}">
        <p14:creationId xmlns:p14="http://schemas.microsoft.com/office/powerpoint/2010/main" val="11293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2_End Slide">
    <p:bg>
      <p:bgPr>
        <a:solidFill>
          <a:schemeClr val="bg1"/>
        </a:solidFill>
        <a:effectLst/>
      </p:bgPr>
    </p:bg>
    <p:spTree>
      <p:nvGrpSpPr>
        <p:cNvPr id="1" name=""/>
        <p:cNvGrpSpPr/>
        <p:nvPr/>
      </p:nvGrpSpPr>
      <p:grpSpPr>
        <a:xfrm>
          <a:off x="0" y="0"/>
          <a:ext cx="0" cy="0"/>
          <a:chOff x="0" y="0"/>
          <a:chExt cx="0" cy="0"/>
        </a:xfrm>
      </p:grpSpPr>
      <p:pic>
        <p:nvPicPr>
          <p:cNvPr id="19" name="Picture 2" descr="https://www.speridian.com/wp-content/uploads/2019/03/brand-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r="1817"/>
          <a:stretch/>
        </p:blipFill>
        <p:spPr bwMode="auto">
          <a:xfrm>
            <a:off x="6898823" y="0"/>
            <a:ext cx="5293179" cy="418147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 y="0"/>
            <a:ext cx="12192000" cy="68580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sp>
        <p:nvSpPr>
          <p:cNvPr id="16" name="Rectangle 15"/>
          <p:cNvSpPr/>
          <p:nvPr/>
        </p:nvSpPr>
        <p:spPr>
          <a:xfrm>
            <a:off x="-4" y="2295525"/>
            <a:ext cx="7721601" cy="226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sp>
        <p:nvSpPr>
          <p:cNvPr id="17" name="Rectangle 16"/>
          <p:cNvSpPr/>
          <p:nvPr/>
        </p:nvSpPr>
        <p:spPr>
          <a:xfrm>
            <a:off x="7708615" y="2066926"/>
            <a:ext cx="3026861" cy="27241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sp>
        <p:nvSpPr>
          <p:cNvPr id="18" name="Rectangle 17"/>
          <p:cNvSpPr/>
          <p:nvPr/>
        </p:nvSpPr>
        <p:spPr>
          <a:xfrm>
            <a:off x="10735476" y="2295525"/>
            <a:ext cx="1456524" cy="2266938"/>
          </a:xfrm>
          <a:prstGeom prst="rect">
            <a:avLst/>
          </a:prstGeom>
          <a:solidFill>
            <a:srgbClr val="077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sp>
        <p:nvSpPr>
          <p:cNvPr id="2" name="Title 1"/>
          <p:cNvSpPr>
            <a:spLocks noGrp="1"/>
          </p:cNvSpPr>
          <p:nvPr>
            <p:ph type="ctrTitle" hasCustomPrompt="1"/>
          </p:nvPr>
        </p:nvSpPr>
        <p:spPr>
          <a:xfrm>
            <a:off x="206520" y="2556197"/>
            <a:ext cx="7308557" cy="696453"/>
          </a:xfrm>
        </p:spPr>
        <p:txBody>
          <a:bodyPr anchor="b">
            <a:normAutofit/>
          </a:bodyPr>
          <a:lstStyle>
            <a:lvl1pPr algn="l">
              <a:defRPr sz="4000">
                <a:solidFill>
                  <a:schemeClr val="bg1"/>
                </a:solidFill>
              </a:defRPr>
            </a:lvl1pPr>
          </a:lstStyle>
          <a:p>
            <a:r>
              <a:rPr lang="en-US"/>
              <a:t>Divider</a:t>
            </a:r>
          </a:p>
        </p:txBody>
      </p:sp>
      <p:sp>
        <p:nvSpPr>
          <p:cNvPr id="3" name="Subtitle 2"/>
          <p:cNvSpPr>
            <a:spLocks noGrp="1"/>
          </p:cNvSpPr>
          <p:nvPr>
            <p:ph type="subTitle" idx="1"/>
          </p:nvPr>
        </p:nvSpPr>
        <p:spPr>
          <a:xfrm>
            <a:off x="206518" y="3437119"/>
            <a:ext cx="7308558" cy="896066"/>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Picture Placeholder 20"/>
          <p:cNvSpPr>
            <a:spLocks noGrp="1"/>
          </p:cNvSpPr>
          <p:nvPr>
            <p:ph type="pic" sz="quarter" idx="10"/>
          </p:nvPr>
        </p:nvSpPr>
        <p:spPr>
          <a:xfrm>
            <a:off x="7921882" y="2295525"/>
            <a:ext cx="2600325" cy="2266938"/>
          </a:xfrm>
        </p:spPr>
        <p:txBody>
          <a:bodyPr/>
          <a:lstStyle/>
          <a:p>
            <a:r>
              <a:rPr lang="en-US"/>
              <a:t>Click icon to add picture</a:t>
            </a:r>
          </a:p>
        </p:txBody>
      </p:sp>
    </p:spTree>
    <p:extLst>
      <p:ext uri="{BB962C8B-B14F-4D97-AF65-F5344CB8AC3E}">
        <p14:creationId xmlns:p14="http://schemas.microsoft.com/office/powerpoint/2010/main" val="276599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End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gradFill flip="none" rotWithShape="1">
            <a:gsLst>
              <a:gs pos="100000">
                <a:schemeClr val="accent1"/>
              </a:gs>
              <a:gs pos="0">
                <a:srgbClr val="1381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3600" b="0" i="0" u="none" strike="noStrike" kern="1200" cap="none" spc="0" normalizeH="0" baseline="0" noProof="0">
              <a:ln>
                <a:noFill/>
              </a:ln>
              <a:solidFill>
                <a:prstClr val="white"/>
              </a:solidFill>
              <a:effectLst/>
              <a:uLnTx/>
              <a:uFillTx/>
              <a:latin typeface="Montserrat" pitchFamily="2" charset="77"/>
              <a:ea typeface="+mn-ea"/>
              <a:cs typeface="+mn-cs"/>
            </a:endParaRPr>
          </a:p>
        </p:txBody>
      </p:sp>
      <p:pic>
        <p:nvPicPr>
          <p:cNvPr id="12" name="Picture 1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67182" y="1630928"/>
            <a:ext cx="3044400" cy="750133"/>
          </a:xfrm>
          <a:prstGeom prst="rect">
            <a:avLst/>
          </a:prstGeom>
        </p:spPr>
      </p:pic>
      <p:grpSp>
        <p:nvGrpSpPr>
          <p:cNvPr id="5" name="Group 4">
            <a:extLst>
              <a:ext uri="{FF2B5EF4-FFF2-40B4-BE49-F238E27FC236}">
                <a16:creationId xmlns:a16="http://schemas.microsoft.com/office/drawing/2014/main" id="{D8686D28-77A3-48CA-9AFB-97BBADDC5A9E}"/>
              </a:ext>
            </a:extLst>
          </p:cNvPr>
          <p:cNvGrpSpPr>
            <a:grpSpLocks noChangeAspect="1"/>
          </p:cNvGrpSpPr>
          <p:nvPr userDrawn="1"/>
        </p:nvGrpSpPr>
        <p:grpSpPr bwMode="auto">
          <a:xfrm>
            <a:off x="6676367" y="0"/>
            <a:ext cx="5515633" cy="6853932"/>
            <a:chOff x="7430" y="542"/>
            <a:chExt cx="713" cy="886"/>
          </a:xfrm>
        </p:grpSpPr>
        <p:sp>
          <p:nvSpPr>
            <p:cNvPr id="6" name="Freeform 26">
              <a:extLst>
                <a:ext uri="{FF2B5EF4-FFF2-40B4-BE49-F238E27FC236}">
                  <a16:creationId xmlns:a16="http://schemas.microsoft.com/office/drawing/2014/main" id="{E02781C1-D83E-4229-87F6-680E50754117}"/>
                </a:ext>
              </a:extLst>
            </p:cNvPr>
            <p:cNvSpPr>
              <a:spLocks/>
            </p:cNvSpPr>
            <p:nvPr userDrawn="1"/>
          </p:nvSpPr>
          <p:spPr bwMode="auto">
            <a:xfrm>
              <a:off x="7430" y="1133"/>
              <a:ext cx="476" cy="295"/>
            </a:xfrm>
            <a:custGeom>
              <a:avLst/>
              <a:gdLst>
                <a:gd name="T0" fmla="*/ 265 w 529"/>
                <a:gd name="T1" fmla="*/ 0 h 323"/>
                <a:gd name="T2" fmla="*/ 265 w 529"/>
                <a:gd name="T3" fmla="*/ 0 h 323"/>
                <a:gd name="T4" fmla="*/ 0 w 529"/>
                <a:gd name="T5" fmla="*/ 323 h 323"/>
                <a:gd name="T6" fmla="*/ 529 w 529"/>
                <a:gd name="T7" fmla="*/ 323 h 323"/>
                <a:gd name="T8" fmla="*/ 265 w 529"/>
                <a:gd name="T9" fmla="*/ 0 h 323"/>
              </a:gdLst>
              <a:ahLst/>
              <a:cxnLst>
                <a:cxn ang="0">
                  <a:pos x="T0" y="T1"/>
                </a:cxn>
                <a:cxn ang="0">
                  <a:pos x="T2" y="T3"/>
                </a:cxn>
                <a:cxn ang="0">
                  <a:pos x="T4" y="T5"/>
                </a:cxn>
                <a:cxn ang="0">
                  <a:pos x="T6" y="T7"/>
                </a:cxn>
                <a:cxn ang="0">
                  <a:pos x="T8" y="T9"/>
                </a:cxn>
              </a:cxnLst>
              <a:rect l="0" t="0" r="r" b="b"/>
              <a:pathLst>
                <a:path w="529" h="323">
                  <a:moveTo>
                    <a:pt x="265" y="0"/>
                  </a:moveTo>
                  <a:lnTo>
                    <a:pt x="265" y="0"/>
                  </a:lnTo>
                  <a:lnTo>
                    <a:pt x="0" y="323"/>
                  </a:lnTo>
                  <a:lnTo>
                    <a:pt x="529" y="323"/>
                  </a:lnTo>
                  <a:lnTo>
                    <a:pt x="265" y="0"/>
                  </a:lnTo>
                  <a:close/>
                </a:path>
              </a:pathLst>
            </a:custGeom>
            <a:solidFill>
              <a:srgbClr val="0076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7" name="Freeform 27">
              <a:extLst>
                <a:ext uri="{FF2B5EF4-FFF2-40B4-BE49-F238E27FC236}">
                  <a16:creationId xmlns:a16="http://schemas.microsoft.com/office/drawing/2014/main" id="{E1B38D69-C45A-4B8F-B91F-5A7E9AC73797}"/>
                </a:ext>
              </a:extLst>
            </p:cNvPr>
            <p:cNvSpPr>
              <a:spLocks/>
            </p:cNvSpPr>
            <p:nvPr userDrawn="1"/>
          </p:nvSpPr>
          <p:spPr bwMode="auto">
            <a:xfrm>
              <a:off x="7667" y="838"/>
              <a:ext cx="476" cy="295"/>
            </a:xfrm>
            <a:custGeom>
              <a:avLst/>
              <a:gdLst>
                <a:gd name="T0" fmla="*/ 264 w 529"/>
                <a:gd name="T1" fmla="*/ 0 h 324"/>
                <a:gd name="T2" fmla="*/ 264 w 529"/>
                <a:gd name="T3" fmla="*/ 0 h 324"/>
                <a:gd name="T4" fmla="*/ 0 w 529"/>
                <a:gd name="T5" fmla="*/ 324 h 324"/>
                <a:gd name="T6" fmla="*/ 529 w 529"/>
                <a:gd name="T7" fmla="*/ 324 h 324"/>
                <a:gd name="T8" fmla="*/ 264 w 529"/>
                <a:gd name="T9" fmla="*/ 0 h 324"/>
              </a:gdLst>
              <a:ahLst/>
              <a:cxnLst>
                <a:cxn ang="0">
                  <a:pos x="T0" y="T1"/>
                </a:cxn>
                <a:cxn ang="0">
                  <a:pos x="T2" y="T3"/>
                </a:cxn>
                <a:cxn ang="0">
                  <a:pos x="T4" y="T5"/>
                </a:cxn>
                <a:cxn ang="0">
                  <a:pos x="T6" y="T7"/>
                </a:cxn>
                <a:cxn ang="0">
                  <a:pos x="T8" y="T9"/>
                </a:cxn>
              </a:cxnLst>
              <a:rect l="0" t="0" r="r" b="b"/>
              <a:pathLst>
                <a:path w="529" h="324">
                  <a:moveTo>
                    <a:pt x="264" y="0"/>
                  </a:moveTo>
                  <a:lnTo>
                    <a:pt x="264" y="0"/>
                  </a:lnTo>
                  <a:lnTo>
                    <a:pt x="0" y="324"/>
                  </a:lnTo>
                  <a:lnTo>
                    <a:pt x="529" y="324"/>
                  </a:lnTo>
                  <a:lnTo>
                    <a:pt x="264" y="0"/>
                  </a:lnTo>
                  <a:close/>
                </a:path>
              </a:pathLst>
            </a:custGeom>
            <a:solidFill>
              <a:srgbClr val="008BD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8" name="Freeform 28">
              <a:extLst>
                <a:ext uri="{FF2B5EF4-FFF2-40B4-BE49-F238E27FC236}">
                  <a16:creationId xmlns:a16="http://schemas.microsoft.com/office/drawing/2014/main" id="{829B2C09-7A0A-461C-9F96-08029A68640A}"/>
                </a:ext>
              </a:extLst>
            </p:cNvPr>
            <p:cNvSpPr>
              <a:spLocks/>
            </p:cNvSpPr>
            <p:nvPr userDrawn="1"/>
          </p:nvSpPr>
          <p:spPr bwMode="auto">
            <a:xfrm>
              <a:off x="7667" y="1133"/>
              <a:ext cx="476" cy="295"/>
            </a:xfrm>
            <a:custGeom>
              <a:avLst/>
              <a:gdLst>
                <a:gd name="T0" fmla="*/ 264 w 529"/>
                <a:gd name="T1" fmla="*/ 323 h 323"/>
                <a:gd name="T2" fmla="*/ 264 w 529"/>
                <a:gd name="T3" fmla="*/ 323 h 323"/>
                <a:gd name="T4" fmla="*/ 529 w 529"/>
                <a:gd name="T5" fmla="*/ 0 h 323"/>
                <a:gd name="T6" fmla="*/ 0 w 529"/>
                <a:gd name="T7" fmla="*/ 0 h 323"/>
                <a:gd name="T8" fmla="*/ 264 w 529"/>
                <a:gd name="T9" fmla="*/ 323 h 323"/>
              </a:gdLst>
              <a:ahLst/>
              <a:cxnLst>
                <a:cxn ang="0">
                  <a:pos x="T0" y="T1"/>
                </a:cxn>
                <a:cxn ang="0">
                  <a:pos x="T2" y="T3"/>
                </a:cxn>
                <a:cxn ang="0">
                  <a:pos x="T4" y="T5"/>
                </a:cxn>
                <a:cxn ang="0">
                  <a:pos x="T6" y="T7"/>
                </a:cxn>
                <a:cxn ang="0">
                  <a:pos x="T8" y="T9"/>
                </a:cxn>
              </a:cxnLst>
              <a:rect l="0" t="0" r="r" b="b"/>
              <a:pathLst>
                <a:path w="529" h="323">
                  <a:moveTo>
                    <a:pt x="264" y="323"/>
                  </a:moveTo>
                  <a:lnTo>
                    <a:pt x="264" y="323"/>
                  </a:lnTo>
                  <a:lnTo>
                    <a:pt x="529" y="0"/>
                  </a:lnTo>
                  <a:lnTo>
                    <a:pt x="0" y="0"/>
                  </a:lnTo>
                  <a:lnTo>
                    <a:pt x="264" y="323"/>
                  </a:lnTo>
                  <a:close/>
                </a:path>
              </a:pathLst>
            </a:custGeom>
            <a:solidFill>
              <a:srgbClr val="1DA4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9" name="Freeform 29">
              <a:extLst>
                <a:ext uri="{FF2B5EF4-FFF2-40B4-BE49-F238E27FC236}">
                  <a16:creationId xmlns:a16="http://schemas.microsoft.com/office/drawing/2014/main" id="{ABAE4E15-AEAA-44C9-93C9-CA9A7BD36B61}"/>
                </a:ext>
              </a:extLst>
            </p:cNvPr>
            <p:cNvSpPr>
              <a:spLocks/>
            </p:cNvSpPr>
            <p:nvPr userDrawn="1"/>
          </p:nvSpPr>
          <p:spPr bwMode="auto">
            <a:xfrm>
              <a:off x="7430" y="542"/>
              <a:ext cx="476" cy="296"/>
            </a:xfrm>
            <a:custGeom>
              <a:avLst/>
              <a:gdLst>
                <a:gd name="T0" fmla="*/ 265 w 529"/>
                <a:gd name="T1" fmla="*/ 0 h 324"/>
                <a:gd name="T2" fmla="*/ 265 w 529"/>
                <a:gd name="T3" fmla="*/ 0 h 324"/>
                <a:gd name="T4" fmla="*/ 0 w 529"/>
                <a:gd name="T5" fmla="*/ 324 h 324"/>
                <a:gd name="T6" fmla="*/ 529 w 529"/>
                <a:gd name="T7" fmla="*/ 324 h 324"/>
                <a:gd name="T8" fmla="*/ 265 w 529"/>
                <a:gd name="T9" fmla="*/ 0 h 324"/>
              </a:gdLst>
              <a:ahLst/>
              <a:cxnLst>
                <a:cxn ang="0">
                  <a:pos x="T0" y="T1"/>
                </a:cxn>
                <a:cxn ang="0">
                  <a:pos x="T2" y="T3"/>
                </a:cxn>
                <a:cxn ang="0">
                  <a:pos x="T4" y="T5"/>
                </a:cxn>
                <a:cxn ang="0">
                  <a:pos x="T6" y="T7"/>
                </a:cxn>
                <a:cxn ang="0">
                  <a:pos x="T8" y="T9"/>
                </a:cxn>
              </a:cxnLst>
              <a:rect l="0" t="0" r="r" b="b"/>
              <a:pathLst>
                <a:path w="529" h="324">
                  <a:moveTo>
                    <a:pt x="265" y="0"/>
                  </a:moveTo>
                  <a:lnTo>
                    <a:pt x="265" y="0"/>
                  </a:lnTo>
                  <a:lnTo>
                    <a:pt x="0" y="324"/>
                  </a:lnTo>
                  <a:lnTo>
                    <a:pt x="529" y="324"/>
                  </a:lnTo>
                  <a:lnTo>
                    <a:pt x="265" y="0"/>
                  </a:lnTo>
                  <a:close/>
                </a:path>
              </a:pathLst>
            </a:custGeom>
            <a:solidFill>
              <a:srgbClr val="008BD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10" name="Freeform 30">
              <a:extLst>
                <a:ext uri="{FF2B5EF4-FFF2-40B4-BE49-F238E27FC236}">
                  <a16:creationId xmlns:a16="http://schemas.microsoft.com/office/drawing/2014/main" id="{FE3A234D-808B-40CD-B252-ABE81D297195}"/>
                </a:ext>
              </a:extLst>
            </p:cNvPr>
            <p:cNvSpPr>
              <a:spLocks/>
            </p:cNvSpPr>
            <p:nvPr userDrawn="1"/>
          </p:nvSpPr>
          <p:spPr bwMode="auto">
            <a:xfrm>
              <a:off x="7430" y="838"/>
              <a:ext cx="476" cy="295"/>
            </a:xfrm>
            <a:custGeom>
              <a:avLst/>
              <a:gdLst>
                <a:gd name="T0" fmla="*/ 265 w 529"/>
                <a:gd name="T1" fmla="*/ 324 h 324"/>
                <a:gd name="T2" fmla="*/ 265 w 529"/>
                <a:gd name="T3" fmla="*/ 324 h 324"/>
                <a:gd name="T4" fmla="*/ 529 w 529"/>
                <a:gd name="T5" fmla="*/ 0 h 324"/>
                <a:gd name="T6" fmla="*/ 0 w 529"/>
                <a:gd name="T7" fmla="*/ 0 h 324"/>
                <a:gd name="T8" fmla="*/ 265 w 529"/>
                <a:gd name="T9" fmla="*/ 324 h 324"/>
              </a:gdLst>
              <a:ahLst/>
              <a:cxnLst>
                <a:cxn ang="0">
                  <a:pos x="T0" y="T1"/>
                </a:cxn>
                <a:cxn ang="0">
                  <a:pos x="T2" y="T3"/>
                </a:cxn>
                <a:cxn ang="0">
                  <a:pos x="T4" y="T5"/>
                </a:cxn>
                <a:cxn ang="0">
                  <a:pos x="T6" y="T7"/>
                </a:cxn>
                <a:cxn ang="0">
                  <a:pos x="T8" y="T9"/>
                </a:cxn>
              </a:cxnLst>
              <a:rect l="0" t="0" r="r" b="b"/>
              <a:pathLst>
                <a:path w="529" h="324">
                  <a:moveTo>
                    <a:pt x="265" y="324"/>
                  </a:moveTo>
                  <a:lnTo>
                    <a:pt x="265" y="324"/>
                  </a:lnTo>
                  <a:lnTo>
                    <a:pt x="529" y="0"/>
                  </a:lnTo>
                  <a:lnTo>
                    <a:pt x="0" y="0"/>
                  </a:lnTo>
                  <a:lnTo>
                    <a:pt x="265" y="324"/>
                  </a:lnTo>
                  <a:close/>
                </a:path>
              </a:pathLst>
            </a:custGeom>
            <a:solidFill>
              <a:srgbClr val="1DA4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11" name="Freeform 31">
              <a:extLst>
                <a:ext uri="{FF2B5EF4-FFF2-40B4-BE49-F238E27FC236}">
                  <a16:creationId xmlns:a16="http://schemas.microsoft.com/office/drawing/2014/main" id="{D50D10DA-7AC9-40FC-8089-F6FD2FD91490}"/>
                </a:ext>
              </a:extLst>
            </p:cNvPr>
            <p:cNvSpPr>
              <a:spLocks/>
            </p:cNvSpPr>
            <p:nvPr userDrawn="1"/>
          </p:nvSpPr>
          <p:spPr bwMode="auto">
            <a:xfrm>
              <a:off x="7667" y="542"/>
              <a:ext cx="476" cy="296"/>
            </a:xfrm>
            <a:custGeom>
              <a:avLst/>
              <a:gdLst>
                <a:gd name="T0" fmla="*/ 264 w 529"/>
                <a:gd name="T1" fmla="*/ 324 h 324"/>
                <a:gd name="T2" fmla="*/ 264 w 529"/>
                <a:gd name="T3" fmla="*/ 324 h 324"/>
                <a:gd name="T4" fmla="*/ 529 w 529"/>
                <a:gd name="T5" fmla="*/ 0 h 324"/>
                <a:gd name="T6" fmla="*/ 0 w 529"/>
                <a:gd name="T7" fmla="*/ 0 h 324"/>
                <a:gd name="T8" fmla="*/ 264 w 529"/>
                <a:gd name="T9" fmla="*/ 324 h 324"/>
              </a:gdLst>
              <a:ahLst/>
              <a:cxnLst>
                <a:cxn ang="0">
                  <a:pos x="T0" y="T1"/>
                </a:cxn>
                <a:cxn ang="0">
                  <a:pos x="T2" y="T3"/>
                </a:cxn>
                <a:cxn ang="0">
                  <a:pos x="T4" y="T5"/>
                </a:cxn>
                <a:cxn ang="0">
                  <a:pos x="T6" y="T7"/>
                </a:cxn>
                <a:cxn ang="0">
                  <a:pos x="T8" y="T9"/>
                </a:cxn>
              </a:cxnLst>
              <a:rect l="0" t="0" r="r" b="b"/>
              <a:pathLst>
                <a:path w="529" h="324">
                  <a:moveTo>
                    <a:pt x="264" y="324"/>
                  </a:moveTo>
                  <a:lnTo>
                    <a:pt x="264" y="324"/>
                  </a:lnTo>
                  <a:lnTo>
                    <a:pt x="529" y="0"/>
                  </a:lnTo>
                  <a:lnTo>
                    <a:pt x="0" y="0"/>
                  </a:lnTo>
                  <a:lnTo>
                    <a:pt x="264" y="324"/>
                  </a:lnTo>
                  <a:close/>
                </a:path>
              </a:pathLst>
            </a:custGeom>
            <a:solidFill>
              <a:srgbClr val="0076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grpSp>
    </p:spTree>
    <p:extLst>
      <p:ext uri="{BB962C8B-B14F-4D97-AF65-F5344CB8AC3E}">
        <p14:creationId xmlns:p14="http://schemas.microsoft.com/office/powerpoint/2010/main" val="67287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_">
    <p:spTree>
      <p:nvGrpSpPr>
        <p:cNvPr id="1" name=""/>
        <p:cNvGrpSpPr/>
        <p:nvPr/>
      </p:nvGrpSpPr>
      <p:grpSpPr>
        <a:xfrm>
          <a:off x="0" y="0"/>
          <a:ext cx="0" cy="0"/>
          <a:chOff x="0" y="0"/>
          <a:chExt cx="0" cy="0"/>
        </a:xfrm>
      </p:grpSpPr>
      <p:sp>
        <p:nvSpPr>
          <p:cNvPr id="2" name="Title 1"/>
          <p:cNvSpPr>
            <a:spLocks noGrp="1"/>
          </p:cNvSpPr>
          <p:nvPr>
            <p:ph type="title"/>
          </p:nvPr>
        </p:nvSpPr>
        <p:spPr>
          <a:xfrm>
            <a:off x="176368" y="412954"/>
            <a:ext cx="10972800" cy="609600"/>
          </a:xfrm>
          <a:prstGeom prst="rect">
            <a:avLst/>
          </a:prstGeom>
        </p:spPr>
        <p:txBody>
          <a:bodyPr/>
          <a:lstStyle>
            <a:lvl1pPr algn="l">
              <a:defRPr sz="3200" b="1">
                <a:solidFill>
                  <a:schemeClr val="tx1"/>
                </a:solidFill>
              </a:defRPr>
            </a:lvl1pPr>
          </a:lstStyle>
          <a:p>
            <a:r>
              <a:rPr lang="en-US"/>
              <a:t>Click to edit Master title style</a:t>
            </a:r>
            <a:endParaRPr lang="en-IN"/>
          </a:p>
        </p:txBody>
      </p:sp>
      <p:sp>
        <p:nvSpPr>
          <p:cNvPr id="9" name="Content Placeholder 8"/>
          <p:cNvSpPr>
            <a:spLocks noGrp="1"/>
          </p:cNvSpPr>
          <p:nvPr>
            <p:ph sz="quarter" idx="10"/>
          </p:nvPr>
        </p:nvSpPr>
        <p:spPr>
          <a:xfrm>
            <a:off x="609600" y="1219200"/>
            <a:ext cx="10972800" cy="4648200"/>
          </a:xfrm>
          <a:prstGeom prst="rect">
            <a:avLst/>
          </a:prstGeom>
        </p:spPr>
        <p:txBody>
          <a:bodyPr/>
          <a:lstStyle>
            <a:lvl1pPr marL="342891" indent="-342891">
              <a:buClr>
                <a:srgbClr val="FF9900"/>
              </a:buClr>
              <a:buSzPct val="85000"/>
              <a:buFont typeface="Wingdings" panose="05000000000000000000" pitchFamily="2" charset="2"/>
              <a:buChar char="§"/>
              <a:defRPr sz="2800" b="0"/>
            </a:lvl1pPr>
            <a:lvl2pPr marL="742932" indent="-285744">
              <a:buClr>
                <a:srgbClr val="FF9933"/>
              </a:buClr>
              <a:buSzPct val="85000"/>
              <a:buFont typeface="Arial" panose="020B0604020202020204" pitchFamily="34" charset="0"/>
              <a:buChar char="•"/>
              <a:defRPr/>
            </a:lvl2pPr>
            <a:lvl3pPr marL="1142971" indent="-228594">
              <a:buClr>
                <a:srgbClr val="FF9933"/>
              </a:buClr>
              <a:buSzPct val="65000"/>
              <a:buFont typeface="Courier New" panose="02070309020205020404" pitchFamily="49" charset="0"/>
              <a:buChar char="o"/>
              <a:defRPr/>
            </a:lvl3pPr>
            <a:lvl4pPr marL="1714457" indent="-342891">
              <a:buClr>
                <a:srgbClr val="FF9933"/>
              </a:buClr>
              <a:buSzPct val="50000"/>
              <a:buFont typeface="Wingdings" panose="05000000000000000000" pitchFamily="2" charset="2"/>
              <a:buChar char="v"/>
              <a:defRPr/>
            </a:lvl4pPr>
            <a:lvl5pPr>
              <a:buClr>
                <a:srgbClr val="FF9933"/>
              </a:buClr>
              <a:buSzPct val="65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Footer Placeholder 2">
            <a:extLst>
              <a:ext uri="{FF2B5EF4-FFF2-40B4-BE49-F238E27FC236}">
                <a16:creationId xmlns:a16="http://schemas.microsoft.com/office/drawing/2014/main" id="{7763AE6B-246F-4419-B47C-A67D0128A2BD}"/>
              </a:ext>
            </a:extLst>
          </p:cNvPr>
          <p:cNvSpPr>
            <a:spLocks noGrp="1"/>
          </p:cNvSpPr>
          <p:nvPr>
            <p:ph type="ftr" sz="quarter" idx="11"/>
          </p:nvPr>
        </p:nvSpPr>
        <p:spPr/>
        <p:txBody>
          <a:bodyPr/>
          <a:lstStyle/>
          <a:p>
            <a:pPr algn="ctr"/>
            <a:endParaRPr lang="en-US"/>
          </a:p>
        </p:txBody>
      </p:sp>
      <p:sp>
        <p:nvSpPr>
          <p:cNvPr id="4" name="Slide Number Placeholder 3">
            <a:extLst>
              <a:ext uri="{FF2B5EF4-FFF2-40B4-BE49-F238E27FC236}">
                <a16:creationId xmlns:a16="http://schemas.microsoft.com/office/drawing/2014/main" id="{BE53CA0D-C345-4749-8D71-2697DD9840C2}"/>
              </a:ext>
            </a:extLst>
          </p:cNvPr>
          <p:cNvSpPr>
            <a:spLocks noGrp="1"/>
          </p:cNvSpPr>
          <p:nvPr>
            <p:ph type="sldNum" sz="quarter" idx="12"/>
          </p:nvPr>
        </p:nvSpPr>
        <p:spPr/>
        <p:txBody>
          <a:bodyPr/>
          <a:lstStyle/>
          <a:p>
            <a:fld id="{95C34646-DD61-4C6D-8006-41ECB0C4335F}" type="slidenum">
              <a:rPr lang="en-US" smtClean="0"/>
              <a:pPr/>
              <a:t>‹#›</a:t>
            </a:fld>
            <a:endParaRPr lang="en-US"/>
          </a:p>
        </p:txBody>
      </p:sp>
    </p:spTree>
    <p:extLst>
      <p:ext uri="{BB962C8B-B14F-4D97-AF65-F5344CB8AC3E}">
        <p14:creationId xmlns:p14="http://schemas.microsoft.com/office/powerpoint/2010/main" val="14640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PL_BodySlid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1016"/>
            <a:ext cx="6400800" cy="564784"/>
          </a:xfrm>
          <a:prstGeom prst="rect">
            <a:avLst/>
          </a:prstGeom>
        </p:spPr>
        <p:txBody>
          <a:bodyPr>
            <a:noAutofit/>
          </a:bodyPr>
          <a:lstStyle>
            <a:lvl1pPr>
              <a:defRPr sz="2400" b="1"/>
            </a:lvl1pPr>
          </a:lstStyle>
          <a:p>
            <a:r>
              <a:rPr lang="en-US"/>
              <a:t>Click to edit Master title style</a:t>
            </a:r>
          </a:p>
        </p:txBody>
      </p:sp>
    </p:spTree>
    <p:extLst>
      <p:ext uri="{BB962C8B-B14F-4D97-AF65-F5344CB8AC3E}">
        <p14:creationId xmlns:p14="http://schemas.microsoft.com/office/powerpoint/2010/main" val="359229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499274" y="6356352"/>
            <a:ext cx="692727" cy="365125"/>
          </a:xfrm>
          <a:prstGeom prst="rect">
            <a:avLst/>
          </a:prstGeom>
        </p:spPr>
        <p:txBody>
          <a:bodyPr/>
          <a:lstStyle/>
          <a:p>
            <a:fld id="{95C34646-DD61-4C6D-8006-41ECB0C4335F}" type="slidenum">
              <a:rPr lang="en-US" smtClean="0"/>
              <a:pPr/>
              <a:t>‹#›</a:t>
            </a:fld>
            <a:endParaRPr lang="en-US"/>
          </a:p>
        </p:txBody>
      </p:sp>
      <p:sp>
        <p:nvSpPr>
          <p:cNvPr id="3" name="Footer Placeholder 2">
            <a:extLst>
              <a:ext uri="{FF2B5EF4-FFF2-40B4-BE49-F238E27FC236}">
                <a16:creationId xmlns:a16="http://schemas.microsoft.com/office/drawing/2014/main" id="{C5673FAF-226C-4BA7-914C-E07C7A767711}"/>
              </a:ext>
            </a:extLst>
          </p:cNvPr>
          <p:cNvSpPr>
            <a:spLocks noGrp="1"/>
          </p:cNvSpPr>
          <p:nvPr>
            <p:ph type="ftr" sz="quarter" idx="13"/>
          </p:nvPr>
        </p:nvSpPr>
        <p:spPr/>
        <p:txBody>
          <a:bodyPr/>
          <a:lstStyle/>
          <a:p>
            <a:pPr algn="ctr"/>
            <a:endParaRPr lang="en-US"/>
          </a:p>
        </p:txBody>
      </p:sp>
      <p:sp>
        <p:nvSpPr>
          <p:cNvPr id="4" name="Title 3">
            <a:extLst>
              <a:ext uri="{FF2B5EF4-FFF2-40B4-BE49-F238E27FC236}">
                <a16:creationId xmlns:a16="http://schemas.microsoft.com/office/drawing/2014/main" id="{729F0115-D96F-4A47-B5D3-10FEDB8A966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7143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5355" y="492925"/>
            <a:ext cx="11021291" cy="616373"/>
          </a:xfrm>
        </p:spPr>
        <p:txBody>
          <a:bodyPr>
            <a:normAutofit/>
          </a:bodyPr>
          <a:lstStyle>
            <a:lvl1pPr algn="ctr">
              <a:defRPr sz="3000">
                <a:solidFill>
                  <a:schemeClr val="accent1"/>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DF97FA25-E6F9-4DD2-83A6-202C88A6A30E}"/>
              </a:ext>
            </a:extLst>
          </p:cNvPr>
          <p:cNvSpPr>
            <a:spLocks noGrp="1"/>
          </p:cNvSpPr>
          <p:nvPr>
            <p:ph type="ftr" sz="quarter" idx="10"/>
          </p:nvPr>
        </p:nvSpPr>
        <p:spPr/>
        <p:txBody>
          <a:bodyPr/>
          <a:lstStyle/>
          <a:p>
            <a:pPr algn="ctr"/>
            <a:endParaRPr lang="en-US"/>
          </a:p>
        </p:txBody>
      </p:sp>
      <p:sp>
        <p:nvSpPr>
          <p:cNvPr id="6" name="Slide Number Placeholder 5">
            <a:extLst>
              <a:ext uri="{FF2B5EF4-FFF2-40B4-BE49-F238E27FC236}">
                <a16:creationId xmlns:a16="http://schemas.microsoft.com/office/drawing/2014/main" id="{DB53B911-2F0C-4E34-AEC1-CB1B5D94F139}"/>
              </a:ext>
            </a:extLst>
          </p:cNvPr>
          <p:cNvSpPr>
            <a:spLocks noGrp="1"/>
          </p:cNvSpPr>
          <p:nvPr>
            <p:ph type="sldNum" sz="quarter" idx="11"/>
          </p:nvPr>
        </p:nvSpPr>
        <p:spPr/>
        <p:txBody>
          <a:bodyPr/>
          <a:lstStyle/>
          <a:p>
            <a:fld id="{95C34646-DD61-4C6D-8006-41ECB0C4335F}" type="slidenum">
              <a:rPr lang="en-US" smtClean="0"/>
              <a:pPr/>
              <a:t>‹#›</a:t>
            </a:fld>
            <a:endParaRPr lang="en-US"/>
          </a:p>
        </p:txBody>
      </p:sp>
    </p:spTree>
    <p:extLst>
      <p:ext uri="{BB962C8B-B14F-4D97-AF65-F5344CB8AC3E}">
        <p14:creationId xmlns:p14="http://schemas.microsoft.com/office/powerpoint/2010/main" val="2171473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bg1"/>
        </a:solidFill>
        <a:effectLst/>
      </p:bgPr>
    </p:bg>
    <p:spTree>
      <p:nvGrpSpPr>
        <p:cNvPr id="1" name=""/>
        <p:cNvGrpSpPr/>
        <p:nvPr/>
      </p:nvGrpSpPr>
      <p:grpSpPr>
        <a:xfrm>
          <a:off x="0" y="0"/>
          <a:ext cx="0" cy="0"/>
          <a:chOff x="0" y="0"/>
          <a:chExt cx="0" cy="0"/>
        </a:xfrm>
      </p:grpSpPr>
      <p:pic>
        <p:nvPicPr>
          <p:cNvPr id="19" name="Picture 2" descr="https://www.speridian.com/wp-content/uploads/2019/03/brand-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r="1817"/>
          <a:stretch/>
        </p:blipFill>
        <p:spPr bwMode="auto">
          <a:xfrm>
            <a:off x="6898823" y="0"/>
            <a:ext cx="5293179" cy="418147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 y="0"/>
            <a:ext cx="12192000" cy="68580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sp>
        <p:nvSpPr>
          <p:cNvPr id="16" name="Rectangle 15"/>
          <p:cNvSpPr/>
          <p:nvPr/>
        </p:nvSpPr>
        <p:spPr>
          <a:xfrm>
            <a:off x="-4" y="2295525"/>
            <a:ext cx="7721601" cy="226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sp>
        <p:nvSpPr>
          <p:cNvPr id="17" name="Rectangle 16"/>
          <p:cNvSpPr/>
          <p:nvPr/>
        </p:nvSpPr>
        <p:spPr>
          <a:xfrm>
            <a:off x="7708615" y="2066926"/>
            <a:ext cx="3026861" cy="27241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sp>
        <p:nvSpPr>
          <p:cNvPr id="18" name="Rectangle 17"/>
          <p:cNvSpPr/>
          <p:nvPr/>
        </p:nvSpPr>
        <p:spPr>
          <a:xfrm>
            <a:off x="10735476" y="2295525"/>
            <a:ext cx="1456524" cy="2266938"/>
          </a:xfrm>
          <a:prstGeom prst="rect">
            <a:avLst/>
          </a:prstGeom>
          <a:solidFill>
            <a:srgbClr val="077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sp>
        <p:nvSpPr>
          <p:cNvPr id="2" name="Title 1"/>
          <p:cNvSpPr>
            <a:spLocks noGrp="1"/>
          </p:cNvSpPr>
          <p:nvPr>
            <p:ph type="ctrTitle" hasCustomPrompt="1"/>
          </p:nvPr>
        </p:nvSpPr>
        <p:spPr>
          <a:xfrm>
            <a:off x="206520" y="2556197"/>
            <a:ext cx="7308557" cy="696453"/>
          </a:xfrm>
        </p:spPr>
        <p:txBody>
          <a:bodyPr anchor="b">
            <a:normAutofit/>
          </a:bodyPr>
          <a:lstStyle>
            <a:lvl1pPr algn="l">
              <a:defRPr sz="4000">
                <a:solidFill>
                  <a:schemeClr val="bg1"/>
                </a:solidFill>
              </a:defRPr>
            </a:lvl1pPr>
          </a:lstStyle>
          <a:p>
            <a:r>
              <a:rPr lang="en-US"/>
              <a:t>Divider</a:t>
            </a:r>
          </a:p>
        </p:txBody>
      </p:sp>
      <p:sp>
        <p:nvSpPr>
          <p:cNvPr id="3" name="Subtitle 2"/>
          <p:cNvSpPr>
            <a:spLocks noGrp="1"/>
          </p:cNvSpPr>
          <p:nvPr>
            <p:ph type="subTitle" idx="1"/>
          </p:nvPr>
        </p:nvSpPr>
        <p:spPr>
          <a:xfrm>
            <a:off x="206518" y="3437119"/>
            <a:ext cx="7308558" cy="896066"/>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Picture Placeholder 20"/>
          <p:cNvSpPr>
            <a:spLocks noGrp="1"/>
          </p:cNvSpPr>
          <p:nvPr>
            <p:ph type="pic" sz="quarter" idx="10"/>
          </p:nvPr>
        </p:nvSpPr>
        <p:spPr>
          <a:xfrm>
            <a:off x="7921882" y="2295525"/>
            <a:ext cx="2600325" cy="2266938"/>
          </a:xfrm>
        </p:spPr>
        <p:txBody>
          <a:bodyPr/>
          <a:lstStyle/>
          <a:p>
            <a:r>
              <a:rPr lang="en-US"/>
              <a:t>Click icon to add picture</a:t>
            </a:r>
          </a:p>
        </p:txBody>
      </p:sp>
      <p:pic>
        <p:nvPicPr>
          <p:cNvPr id="10" name="Picture 2" descr="https://www.speridian.com/wp-content/uploads/2019/03/brand-background.png">
            <a:extLst>
              <a:ext uri="{FF2B5EF4-FFF2-40B4-BE49-F238E27FC236}">
                <a16:creationId xmlns:a16="http://schemas.microsoft.com/office/drawing/2014/main" id="{08328F3A-939D-904F-B470-683003D20AD5}"/>
              </a:ext>
            </a:extLst>
          </p:cNvPr>
          <p:cNvPicPr>
            <a:picLocks noChangeAspect="1" noChangeArrowheads="1"/>
          </p:cNvPicPr>
          <p:nvPr userDrawn="1"/>
        </p:nvPicPr>
        <p:blipFill rotWithShape="1">
          <a:blip r:embed="rId2" cstate="hqprint">
            <a:extLst>
              <a:ext uri="{28A0092B-C50C-407E-A947-70E740481C1C}">
                <a14:useLocalDpi xmlns:a14="http://schemas.microsoft.com/office/drawing/2010/main"/>
              </a:ext>
            </a:extLst>
          </a:blip>
          <a:srcRect r="1817"/>
          <a:stretch/>
        </p:blipFill>
        <p:spPr bwMode="auto">
          <a:xfrm>
            <a:off x="6898822" y="0"/>
            <a:ext cx="5293179" cy="418147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9FA329F-B52F-524C-898F-895DA5AD8408}"/>
              </a:ext>
            </a:extLst>
          </p:cNvPr>
          <p:cNvSpPr/>
          <p:nvPr userDrawn="1"/>
        </p:nvSpPr>
        <p:spPr>
          <a:xfrm>
            <a:off x="1" y="0"/>
            <a:ext cx="12192000" cy="68580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0" i="0">
              <a:latin typeface="Montserrat" pitchFamily="2" charset="77"/>
            </a:endParaRPr>
          </a:p>
        </p:txBody>
      </p:sp>
      <p:sp>
        <p:nvSpPr>
          <p:cNvPr id="12" name="Title 1">
            <a:extLst>
              <a:ext uri="{FF2B5EF4-FFF2-40B4-BE49-F238E27FC236}">
                <a16:creationId xmlns:a16="http://schemas.microsoft.com/office/drawing/2014/main" id="{797DC693-78CB-4146-8C4E-FF6C751A22FF}"/>
              </a:ext>
            </a:extLst>
          </p:cNvPr>
          <p:cNvSpPr>
            <a:spLocks noGrp="1"/>
          </p:cNvSpPr>
          <p:nvPr>
            <p:ph type="ctrTitle" hasCustomPrompt="1"/>
          </p:nvPr>
        </p:nvSpPr>
        <p:spPr>
          <a:xfrm>
            <a:off x="206519" y="2556196"/>
            <a:ext cx="7308557" cy="696453"/>
          </a:xfrm>
        </p:spPr>
        <p:txBody>
          <a:bodyPr anchor="b">
            <a:normAutofit/>
          </a:bodyPr>
          <a:lstStyle>
            <a:lvl1pPr algn="l">
              <a:defRPr sz="4000" b="0" i="0">
                <a:solidFill>
                  <a:schemeClr val="bg1"/>
                </a:solidFill>
                <a:latin typeface="Montserrat" pitchFamily="2" charset="77"/>
              </a:defRPr>
            </a:lvl1pPr>
          </a:lstStyle>
          <a:p>
            <a:r>
              <a:rPr lang="en-US"/>
              <a:t>Divider</a:t>
            </a:r>
          </a:p>
        </p:txBody>
      </p:sp>
      <p:sp>
        <p:nvSpPr>
          <p:cNvPr id="13" name="Subtitle 2">
            <a:extLst>
              <a:ext uri="{FF2B5EF4-FFF2-40B4-BE49-F238E27FC236}">
                <a16:creationId xmlns:a16="http://schemas.microsoft.com/office/drawing/2014/main" id="{64788CB3-0146-A246-AA57-013CBF31F72F}"/>
              </a:ext>
            </a:extLst>
          </p:cNvPr>
          <p:cNvSpPr>
            <a:spLocks noGrp="1"/>
          </p:cNvSpPr>
          <p:nvPr>
            <p:ph type="subTitle" idx="1"/>
          </p:nvPr>
        </p:nvSpPr>
        <p:spPr>
          <a:xfrm>
            <a:off x="206518" y="3437119"/>
            <a:ext cx="7308558" cy="896066"/>
          </a:xfrm>
        </p:spPr>
        <p:txBody>
          <a:bodyPr>
            <a:normAutofit/>
          </a:bodyPr>
          <a:lstStyle>
            <a:lvl1pPr marL="0" indent="0" algn="l">
              <a:buNone/>
              <a:defRPr sz="2000" b="0" i="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Picture Placeholder 20">
            <a:extLst>
              <a:ext uri="{FF2B5EF4-FFF2-40B4-BE49-F238E27FC236}">
                <a16:creationId xmlns:a16="http://schemas.microsoft.com/office/drawing/2014/main" id="{EDE40DE6-8D3C-0B4A-BC15-A4306CC28195}"/>
              </a:ext>
            </a:extLst>
          </p:cNvPr>
          <p:cNvSpPr>
            <a:spLocks noGrp="1"/>
          </p:cNvSpPr>
          <p:nvPr>
            <p:ph type="pic" sz="quarter" idx="10"/>
          </p:nvPr>
        </p:nvSpPr>
        <p:spPr>
          <a:xfrm>
            <a:off x="7921881" y="2295525"/>
            <a:ext cx="2600325" cy="2266938"/>
          </a:xfrm>
        </p:spPr>
        <p:txBody>
          <a:bodyPr/>
          <a:lstStyle>
            <a:lvl1pPr>
              <a:defRPr b="0" i="0">
                <a:latin typeface="Montserrat" pitchFamily="2" charset="77"/>
              </a:defRPr>
            </a:lvl1pPr>
          </a:lstStyle>
          <a:p>
            <a:r>
              <a:rPr lang="en-US"/>
              <a:t>Click icon to add picture</a:t>
            </a:r>
          </a:p>
        </p:txBody>
      </p:sp>
    </p:spTree>
    <p:extLst>
      <p:ext uri="{BB962C8B-B14F-4D97-AF65-F5344CB8AC3E}">
        <p14:creationId xmlns:p14="http://schemas.microsoft.com/office/powerpoint/2010/main" val="307764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020312" y="0"/>
            <a:ext cx="4151376" cy="6858000"/>
          </a:xfrm>
        </p:spPr>
        <p:txBody>
          <a:bodyPr/>
          <a:lstStyle/>
          <a:p>
            <a:r>
              <a:rPr lang="en-US"/>
              <a:t>Click icon to add picture</a:t>
            </a:r>
          </a:p>
        </p:txBody>
      </p:sp>
      <p:sp>
        <p:nvSpPr>
          <p:cNvPr id="2" name="Footer Placeholder 1">
            <a:extLst>
              <a:ext uri="{FF2B5EF4-FFF2-40B4-BE49-F238E27FC236}">
                <a16:creationId xmlns:a16="http://schemas.microsoft.com/office/drawing/2014/main" id="{982CF006-8A73-41A6-B81D-643E01F29E77}"/>
              </a:ext>
            </a:extLst>
          </p:cNvPr>
          <p:cNvSpPr>
            <a:spLocks noGrp="1"/>
          </p:cNvSpPr>
          <p:nvPr>
            <p:ph type="ftr" sz="quarter" idx="11"/>
          </p:nvPr>
        </p:nvSpPr>
        <p:spPr/>
        <p:txBody>
          <a:bodyPr/>
          <a:lstStyle/>
          <a:p>
            <a:pPr algn="ctr"/>
            <a:endParaRPr lang="en-US"/>
          </a:p>
        </p:txBody>
      </p:sp>
      <p:sp>
        <p:nvSpPr>
          <p:cNvPr id="4" name="Slide Number Placeholder 3">
            <a:extLst>
              <a:ext uri="{FF2B5EF4-FFF2-40B4-BE49-F238E27FC236}">
                <a16:creationId xmlns:a16="http://schemas.microsoft.com/office/drawing/2014/main" id="{AA227DC0-660B-400B-A7BC-7D2EE82A980C}"/>
              </a:ext>
            </a:extLst>
          </p:cNvPr>
          <p:cNvSpPr>
            <a:spLocks noGrp="1"/>
          </p:cNvSpPr>
          <p:nvPr>
            <p:ph type="sldNum" sz="quarter" idx="12"/>
          </p:nvPr>
        </p:nvSpPr>
        <p:spPr/>
        <p:txBody>
          <a:bodyPr/>
          <a:lstStyle/>
          <a:p>
            <a:fld id="{95C34646-DD61-4C6D-8006-41ECB0C4335F}" type="slidenum">
              <a:rPr lang="en-US" smtClean="0"/>
              <a:pPr/>
              <a:t>‹#›</a:t>
            </a:fld>
            <a:endParaRPr lang="en-US"/>
          </a:p>
        </p:txBody>
      </p:sp>
    </p:spTree>
    <p:extLst>
      <p:ext uri="{BB962C8B-B14F-4D97-AF65-F5344CB8AC3E}">
        <p14:creationId xmlns:p14="http://schemas.microsoft.com/office/powerpoint/2010/main" val="345146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emplate_Content 1 Line Title No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465" y="327385"/>
            <a:ext cx="10972781" cy="541860"/>
          </a:xfrm>
        </p:spPr>
        <p:txBody>
          <a:bodyPr anchor="t" anchorCtr="0"/>
          <a:lstStyle/>
          <a:p>
            <a:r>
              <a:rPr lang="en-US"/>
              <a:t>Click to edit Master title style</a:t>
            </a:r>
            <a:br>
              <a:rPr lang="en-US"/>
            </a:br>
            <a:endParaRPr lang="en-US"/>
          </a:p>
        </p:txBody>
      </p:sp>
      <p:sp>
        <p:nvSpPr>
          <p:cNvPr id="6" name="Content Placeholder 5"/>
          <p:cNvSpPr>
            <a:spLocks noGrp="1"/>
          </p:cNvSpPr>
          <p:nvPr>
            <p:ph sz="quarter" idx="12"/>
          </p:nvPr>
        </p:nvSpPr>
        <p:spPr>
          <a:xfrm>
            <a:off x="1072462" y="1200001"/>
            <a:ext cx="10560000" cy="461464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EDC90078-6FA3-4947-9F32-90A3EDECF9C3}"/>
              </a:ext>
            </a:extLst>
          </p:cNvPr>
          <p:cNvSpPr>
            <a:spLocks noGrp="1"/>
          </p:cNvSpPr>
          <p:nvPr>
            <p:ph type="ftr" sz="quarter" idx="13"/>
          </p:nvPr>
        </p:nvSpPr>
        <p:spPr/>
        <p:txBody>
          <a:bodyPr/>
          <a:lstStyle/>
          <a:p>
            <a:pPr algn="ctr"/>
            <a:endParaRPr lang="en-US"/>
          </a:p>
        </p:txBody>
      </p:sp>
      <p:sp>
        <p:nvSpPr>
          <p:cNvPr id="7" name="Slide Number Placeholder 6">
            <a:extLst>
              <a:ext uri="{FF2B5EF4-FFF2-40B4-BE49-F238E27FC236}">
                <a16:creationId xmlns:a16="http://schemas.microsoft.com/office/drawing/2014/main" id="{58E73035-BC0C-4734-8A44-64F4D21CE590}"/>
              </a:ext>
            </a:extLst>
          </p:cNvPr>
          <p:cNvSpPr>
            <a:spLocks noGrp="1"/>
          </p:cNvSpPr>
          <p:nvPr>
            <p:ph type="sldNum" sz="quarter" idx="14"/>
          </p:nvPr>
        </p:nvSpPr>
        <p:spPr/>
        <p:txBody>
          <a:bodyPr/>
          <a:lstStyle/>
          <a:p>
            <a:fld id="{95C34646-DD61-4C6D-8006-41ECB0C4335F}" type="slidenum">
              <a:rPr lang="en-US" smtClean="0"/>
              <a:pPr/>
              <a:t>‹#›</a:t>
            </a:fld>
            <a:endParaRPr lang="en-US"/>
          </a:p>
        </p:txBody>
      </p:sp>
    </p:spTree>
    <p:extLst>
      <p:ext uri="{BB962C8B-B14F-4D97-AF65-F5344CB8AC3E}">
        <p14:creationId xmlns:p14="http://schemas.microsoft.com/office/powerpoint/2010/main" val="173140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8" name="Picture Placeholder 47"/>
          <p:cNvSpPr>
            <a:spLocks noGrp="1"/>
          </p:cNvSpPr>
          <p:nvPr>
            <p:ph type="pic" sz="quarter" idx="13"/>
          </p:nvPr>
        </p:nvSpPr>
        <p:spPr>
          <a:xfrm>
            <a:off x="1373144" y="1341544"/>
            <a:ext cx="1896687" cy="1698238"/>
          </a:xfrm>
          <a:custGeom>
            <a:avLst/>
            <a:gdLst>
              <a:gd name="connsiteX0" fmla="*/ 1282473 w 4217987"/>
              <a:gd name="connsiteY0" fmla="*/ 0 h 3776662"/>
              <a:gd name="connsiteX1" fmla="*/ 2935514 w 4217987"/>
              <a:gd name="connsiteY1" fmla="*/ 0 h 3776662"/>
              <a:gd name="connsiteX2" fmla="*/ 2950709 w 4217987"/>
              <a:gd name="connsiteY2" fmla="*/ 227 h 3776662"/>
              <a:gd name="connsiteX3" fmla="*/ 2965677 w 4217987"/>
              <a:gd name="connsiteY3" fmla="*/ 1134 h 3776662"/>
              <a:gd name="connsiteX4" fmla="*/ 2981098 w 4217987"/>
              <a:gd name="connsiteY4" fmla="*/ 2268 h 3776662"/>
              <a:gd name="connsiteX5" fmla="*/ 2995839 w 4217987"/>
              <a:gd name="connsiteY5" fmla="*/ 3856 h 3776662"/>
              <a:gd name="connsiteX6" fmla="*/ 3010807 w 4217987"/>
              <a:gd name="connsiteY6" fmla="*/ 6350 h 3776662"/>
              <a:gd name="connsiteX7" fmla="*/ 3025321 w 4217987"/>
              <a:gd name="connsiteY7" fmla="*/ 9072 h 3776662"/>
              <a:gd name="connsiteX8" fmla="*/ 3040062 w 4217987"/>
              <a:gd name="connsiteY8" fmla="*/ 12020 h 3776662"/>
              <a:gd name="connsiteX9" fmla="*/ 3054350 w 4217987"/>
              <a:gd name="connsiteY9" fmla="*/ 15875 h 3776662"/>
              <a:gd name="connsiteX10" fmla="*/ 3068864 w 4217987"/>
              <a:gd name="connsiteY10" fmla="*/ 19957 h 3776662"/>
              <a:gd name="connsiteX11" fmla="*/ 3082925 w 4217987"/>
              <a:gd name="connsiteY11" fmla="*/ 24493 h 3776662"/>
              <a:gd name="connsiteX12" fmla="*/ 3096759 w 4217987"/>
              <a:gd name="connsiteY12" fmla="*/ 29482 h 3776662"/>
              <a:gd name="connsiteX13" fmla="*/ 3110593 w 4217987"/>
              <a:gd name="connsiteY13" fmla="*/ 35152 h 3776662"/>
              <a:gd name="connsiteX14" fmla="*/ 3124200 w 4217987"/>
              <a:gd name="connsiteY14" fmla="*/ 40821 h 3776662"/>
              <a:gd name="connsiteX15" fmla="*/ 3137353 w 4217987"/>
              <a:gd name="connsiteY15" fmla="*/ 47171 h 3776662"/>
              <a:gd name="connsiteX16" fmla="*/ 3150507 w 4217987"/>
              <a:gd name="connsiteY16" fmla="*/ 53975 h 3776662"/>
              <a:gd name="connsiteX17" fmla="*/ 3163434 w 4217987"/>
              <a:gd name="connsiteY17" fmla="*/ 61232 h 3776662"/>
              <a:gd name="connsiteX18" fmla="*/ 3176134 w 4217987"/>
              <a:gd name="connsiteY18" fmla="*/ 68943 h 3776662"/>
              <a:gd name="connsiteX19" fmla="*/ 3188607 w 4217987"/>
              <a:gd name="connsiteY19" fmla="*/ 76654 h 3776662"/>
              <a:gd name="connsiteX20" fmla="*/ 3200627 w 4217987"/>
              <a:gd name="connsiteY20" fmla="*/ 85271 h 3776662"/>
              <a:gd name="connsiteX21" fmla="*/ 3212419 w 4217987"/>
              <a:gd name="connsiteY21" fmla="*/ 93889 h 3776662"/>
              <a:gd name="connsiteX22" fmla="*/ 3224212 w 4217987"/>
              <a:gd name="connsiteY22" fmla="*/ 103188 h 3776662"/>
              <a:gd name="connsiteX23" fmla="*/ 3235552 w 4217987"/>
              <a:gd name="connsiteY23" fmla="*/ 112713 h 3776662"/>
              <a:gd name="connsiteX24" fmla="*/ 3246437 w 4217987"/>
              <a:gd name="connsiteY24" fmla="*/ 122691 h 3776662"/>
              <a:gd name="connsiteX25" fmla="*/ 3257323 w 4217987"/>
              <a:gd name="connsiteY25" fmla="*/ 132896 h 3776662"/>
              <a:gd name="connsiteX26" fmla="*/ 3267528 w 4217987"/>
              <a:gd name="connsiteY26" fmla="*/ 143556 h 3776662"/>
              <a:gd name="connsiteX27" fmla="*/ 3277734 w 4217987"/>
              <a:gd name="connsiteY27" fmla="*/ 154441 h 3776662"/>
              <a:gd name="connsiteX28" fmla="*/ 3287485 w 4217987"/>
              <a:gd name="connsiteY28" fmla="*/ 165781 h 3776662"/>
              <a:gd name="connsiteX29" fmla="*/ 3296557 w 4217987"/>
              <a:gd name="connsiteY29" fmla="*/ 177800 h 3776662"/>
              <a:gd name="connsiteX30" fmla="*/ 3305628 w 4217987"/>
              <a:gd name="connsiteY30" fmla="*/ 189820 h 3776662"/>
              <a:gd name="connsiteX31" fmla="*/ 3314246 w 4217987"/>
              <a:gd name="connsiteY31" fmla="*/ 202293 h 3776662"/>
              <a:gd name="connsiteX32" fmla="*/ 3322410 w 4217987"/>
              <a:gd name="connsiteY32" fmla="*/ 214993 h 3776662"/>
              <a:gd name="connsiteX33" fmla="*/ 3330348 w 4217987"/>
              <a:gd name="connsiteY33" fmla="*/ 228146 h 3776662"/>
              <a:gd name="connsiteX34" fmla="*/ 4156755 w 4217987"/>
              <a:gd name="connsiteY34" fmla="*/ 1660298 h 3776662"/>
              <a:gd name="connsiteX35" fmla="*/ 4164239 w 4217987"/>
              <a:gd name="connsiteY35" fmla="*/ 1673452 h 3776662"/>
              <a:gd name="connsiteX36" fmla="*/ 4171269 w 4217987"/>
              <a:gd name="connsiteY36" fmla="*/ 1686832 h 3776662"/>
              <a:gd name="connsiteX37" fmla="*/ 4177619 w 4217987"/>
              <a:gd name="connsiteY37" fmla="*/ 1700666 h 3776662"/>
              <a:gd name="connsiteX38" fmla="*/ 4183742 w 4217987"/>
              <a:gd name="connsiteY38" fmla="*/ 1714500 h 3776662"/>
              <a:gd name="connsiteX39" fmla="*/ 4188959 w 4217987"/>
              <a:gd name="connsiteY39" fmla="*/ 1728561 h 3776662"/>
              <a:gd name="connsiteX40" fmla="*/ 4193948 w 4217987"/>
              <a:gd name="connsiteY40" fmla="*/ 1742395 h 3776662"/>
              <a:gd name="connsiteX41" fmla="*/ 4198710 w 4217987"/>
              <a:gd name="connsiteY41" fmla="*/ 1756682 h 3776662"/>
              <a:gd name="connsiteX42" fmla="*/ 4202793 w 4217987"/>
              <a:gd name="connsiteY42" fmla="*/ 1771196 h 3776662"/>
              <a:gd name="connsiteX43" fmla="*/ 4206421 w 4217987"/>
              <a:gd name="connsiteY43" fmla="*/ 1785484 h 3776662"/>
              <a:gd name="connsiteX44" fmla="*/ 4209369 w 4217987"/>
              <a:gd name="connsiteY44" fmla="*/ 1799998 h 3776662"/>
              <a:gd name="connsiteX45" fmla="*/ 4211864 w 4217987"/>
              <a:gd name="connsiteY45" fmla="*/ 1814739 h 3776662"/>
              <a:gd name="connsiteX46" fmla="*/ 4214359 w 4217987"/>
              <a:gd name="connsiteY46" fmla="*/ 1829254 h 3776662"/>
              <a:gd name="connsiteX47" fmla="*/ 4215946 w 4217987"/>
              <a:gd name="connsiteY47" fmla="*/ 1843995 h 3776662"/>
              <a:gd name="connsiteX48" fmla="*/ 4216853 w 4217987"/>
              <a:gd name="connsiteY48" fmla="*/ 1858736 h 3776662"/>
              <a:gd name="connsiteX49" fmla="*/ 4217760 w 4217987"/>
              <a:gd name="connsiteY49" fmla="*/ 1873477 h 3776662"/>
              <a:gd name="connsiteX50" fmla="*/ 4217987 w 4217987"/>
              <a:gd name="connsiteY50" fmla="*/ 1888445 h 3776662"/>
              <a:gd name="connsiteX51" fmla="*/ 4217760 w 4217987"/>
              <a:gd name="connsiteY51" fmla="*/ 1903186 h 3776662"/>
              <a:gd name="connsiteX52" fmla="*/ 4216853 w 4217987"/>
              <a:gd name="connsiteY52" fmla="*/ 1917927 h 3776662"/>
              <a:gd name="connsiteX53" fmla="*/ 4215946 w 4217987"/>
              <a:gd name="connsiteY53" fmla="*/ 1932668 h 3776662"/>
              <a:gd name="connsiteX54" fmla="*/ 4214359 w 4217987"/>
              <a:gd name="connsiteY54" fmla="*/ 1947182 h 3776662"/>
              <a:gd name="connsiteX55" fmla="*/ 4211864 w 4217987"/>
              <a:gd name="connsiteY55" fmla="*/ 1961923 h 3776662"/>
              <a:gd name="connsiteX56" fmla="*/ 4209369 w 4217987"/>
              <a:gd name="connsiteY56" fmla="*/ 1976437 h 3776662"/>
              <a:gd name="connsiteX57" fmla="*/ 4206421 w 4217987"/>
              <a:gd name="connsiteY57" fmla="*/ 1990952 h 3776662"/>
              <a:gd name="connsiteX58" fmla="*/ 4202793 w 4217987"/>
              <a:gd name="connsiteY58" fmla="*/ 2005466 h 3776662"/>
              <a:gd name="connsiteX59" fmla="*/ 4198710 w 4217987"/>
              <a:gd name="connsiteY59" fmla="*/ 2019753 h 3776662"/>
              <a:gd name="connsiteX60" fmla="*/ 4193948 w 4217987"/>
              <a:gd name="connsiteY60" fmla="*/ 2033814 h 3776662"/>
              <a:gd name="connsiteX61" fmla="*/ 4188959 w 4217987"/>
              <a:gd name="connsiteY61" fmla="*/ 2048102 h 3776662"/>
              <a:gd name="connsiteX62" fmla="*/ 4183742 w 4217987"/>
              <a:gd name="connsiteY62" fmla="*/ 2062162 h 3776662"/>
              <a:gd name="connsiteX63" fmla="*/ 4177619 w 4217987"/>
              <a:gd name="connsiteY63" fmla="*/ 2075770 h 3776662"/>
              <a:gd name="connsiteX64" fmla="*/ 4171269 w 4217987"/>
              <a:gd name="connsiteY64" fmla="*/ 2089603 h 3776662"/>
              <a:gd name="connsiteX65" fmla="*/ 4164239 w 4217987"/>
              <a:gd name="connsiteY65" fmla="*/ 2102984 h 3776662"/>
              <a:gd name="connsiteX66" fmla="*/ 4156755 w 4217987"/>
              <a:gd name="connsiteY66" fmla="*/ 2116364 h 3776662"/>
              <a:gd name="connsiteX67" fmla="*/ 3330348 w 4217987"/>
              <a:gd name="connsiteY67" fmla="*/ 3548516 h 3776662"/>
              <a:gd name="connsiteX68" fmla="*/ 3322410 w 4217987"/>
              <a:gd name="connsiteY68" fmla="*/ 3561443 h 3776662"/>
              <a:gd name="connsiteX69" fmla="*/ 3314246 w 4217987"/>
              <a:gd name="connsiteY69" fmla="*/ 3574369 h 3776662"/>
              <a:gd name="connsiteX70" fmla="*/ 3305628 w 4217987"/>
              <a:gd name="connsiteY70" fmla="*/ 3586843 h 3776662"/>
              <a:gd name="connsiteX71" fmla="*/ 3296557 w 4217987"/>
              <a:gd name="connsiteY71" fmla="*/ 3598862 h 3776662"/>
              <a:gd name="connsiteX72" fmla="*/ 3287485 w 4217987"/>
              <a:gd name="connsiteY72" fmla="*/ 3610428 h 3776662"/>
              <a:gd name="connsiteX73" fmla="*/ 3277734 w 4217987"/>
              <a:gd name="connsiteY73" fmla="*/ 3621768 h 3776662"/>
              <a:gd name="connsiteX74" fmla="*/ 3267528 w 4217987"/>
              <a:gd name="connsiteY74" fmla="*/ 3632880 h 3776662"/>
              <a:gd name="connsiteX75" fmla="*/ 3257323 w 4217987"/>
              <a:gd name="connsiteY75" fmla="*/ 3643766 h 3776662"/>
              <a:gd name="connsiteX76" fmla="*/ 3246437 w 4217987"/>
              <a:gd name="connsiteY76" fmla="*/ 3653971 h 3776662"/>
              <a:gd name="connsiteX77" fmla="*/ 3235552 w 4217987"/>
              <a:gd name="connsiteY77" fmla="*/ 3663950 h 3776662"/>
              <a:gd name="connsiteX78" fmla="*/ 3224212 w 4217987"/>
              <a:gd name="connsiteY78" fmla="*/ 3673475 h 3776662"/>
              <a:gd name="connsiteX79" fmla="*/ 3212419 w 4217987"/>
              <a:gd name="connsiteY79" fmla="*/ 3682773 h 3776662"/>
              <a:gd name="connsiteX80" fmla="*/ 3200627 w 4217987"/>
              <a:gd name="connsiteY80" fmla="*/ 3691391 h 3776662"/>
              <a:gd name="connsiteX81" fmla="*/ 3188607 w 4217987"/>
              <a:gd name="connsiteY81" fmla="*/ 3700009 h 3776662"/>
              <a:gd name="connsiteX82" fmla="*/ 3176134 w 4217987"/>
              <a:gd name="connsiteY82" fmla="*/ 3707719 h 3776662"/>
              <a:gd name="connsiteX83" fmla="*/ 3163434 w 4217987"/>
              <a:gd name="connsiteY83" fmla="*/ 3715430 h 3776662"/>
              <a:gd name="connsiteX84" fmla="*/ 3150507 w 4217987"/>
              <a:gd name="connsiteY84" fmla="*/ 3722687 h 3776662"/>
              <a:gd name="connsiteX85" fmla="*/ 3137353 w 4217987"/>
              <a:gd name="connsiteY85" fmla="*/ 3729491 h 3776662"/>
              <a:gd name="connsiteX86" fmla="*/ 3124200 w 4217987"/>
              <a:gd name="connsiteY86" fmla="*/ 3735841 h 3776662"/>
              <a:gd name="connsiteX87" fmla="*/ 3110593 w 4217987"/>
              <a:gd name="connsiteY87" fmla="*/ 3741510 h 3776662"/>
              <a:gd name="connsiteX88" fmla="*/ 3096759 w 4217987"/>
              <a:gd name="connsiteY88" fmla="*/ 3747180 h 3776662"/>
              <a:gd name="connsiteX89" fmla="*/ 3082925 w 4217987"/>
              <a:gd name="connsiteY89" fmla="*/ 3752169 h 3776662"/>
              <a:gd name="connsiteX90" fmla="*/ 3068864 w 4217987"/>
              <a:gd name="connsiteY90" fmla="*/ 3756705 h 3776662"/>
              <a:gd name="connsiteX91" fmla="*/ 3054350 w 4217987"/>
              <a:gd name="connsiteY91" fmla="*/ 3760787 h 3776662"/>
              <a:gd name="connsiteX92" fmla="*/ 3040062 w 4217987"/>
              <a:gd name="connsiteY92" fmla="*/ 3764642 h 3776662"/>
              <a:gd name="connsiteX93" fmla="*/ 3025321 w 4217987"/>
              <a:gd name="connsiteY93" fmla="*/ 3767591 h 3776662"/>
              <a:gd name="connsiteX94" fmla="*/ 3010807 w 4217987"/>
              <a:gd name="connsiteY94" fmla="*/ 3770312 h 3776662"/>
              <a:gd name="connsiteX95" fmla="*/ 2995839 w 4217987"/>
              <a:gd name="connsiteY95" fmla="*/ 3772807 h 3776662"/>
              <a:gd name="connsiteX96" fmla="*/ 2981098 w 4217987"/>
              <a:gd name="connsiteY96" fmla="*/ 3774394 h 3776662"/>
              <a:gd name="connsiteX97" fmla="*/ 2965677 w 4217987"/>
              <a:gd name="connsiteY97" fmla="*/ 3775528 h 3776662"/>
              <a:gd name="connsiteX98" fmla="*/ 2950709 w 4217987"/>
              <a:gd name="connsiteY98" fmla="*/ 3776435 h 3776662"/>
              <a:gd name="connsiteX99" fmla="*/ 2935514 w 4217987"/>
              <a:gd name="connsiteY99" fmla="*/ 3776662 h 3776662"/>
              <a:gd name="connsiteX100" fmla="*/ 1282473 w 4217987"/>
              <a:gd name="connsiteY100" fmla="*/ 3776662 h 3776662"/>
              <a:gd name="connsiteX101" fmla="*/ 1267279 w 4217987"/>
              <a:gd name="connsiteY101" fmla="*/ 3776435 h 3776662"/>
              <a:gd name="connsiteX102" fmla="*/ 1252311 w 4217987"/>
              <a:gd name="connsiteY102" fmla="*/ 3775528 h 3776662"/>
              <a:gd name="connsiteX103" fmla="*/ 1237116 w 4217987"/>
              <a:gd name="connsiteY103" fmla="*/ 3774394 h 3776662"/>
              <a:gd name="connsiteX104" fmla="*/ 1222148 w 4217987"/>
              <a:gd name="connsiteY104" fmla="*/ 3772807 h 3776662"/>
              <a:gd name="connsiteX105" fmla="*/ 1207407 w 4217987"/>
              <a:gd name="connsiteY105" fmla="*/ 3770312 h 3776662"/>
              <a:gd name="connsiteX106" fmla="*/ 1192666 w 4217987"/>
              <a:gd name="connsiteY106" fmla="*/ 3767591 h 3776662"/>
              <a:gd name="connsiteX107" fmla="*/ 1177925 w 4217987"/>
              <a:gd name="connsiteY107" fmla="*/ 3764642 h 3776662"/>
              <a:gd name="connsiteX108" fmla="*/ 1163638 w 4217987"/>
              <a:gd name="connsiteY108" fmla="*/ 3760787 h 3776662"/>
              <a:gd name="connsiteX109" fmla="*/ 1149123 w 4217987"/>
              <a:gd name="connsiteY109" fmla="*/ 3756705 h 3776662"/>
              <a:gd name="connsiteX110" fmla="*/ 1135063 w 4217987"/>
              <a:gd name="connsiteY110" fmla="*/ 3752169 h 3776662"/>
              <a:gd name="connsiteX111" fmla="*/ 1121229 w 4217987"/>
              <a:gd name="connsiteY111" fmla="*/ 3747180 h 3776662"/>
              <a:gd name="connsiteX112" fmla="*/ 1107395 w 4217987"/>
              <a:gd name="connsiteY112" fmla="*/ 3741510 h 3776662"/>
              <a:gd name="connsiteX113" fmla="*/ 1093788 w 4217987"/>
              <a:gd name="connsiteY113" fmla="*/ 3735841 h 3776662"/>
              <a:gd name="connsiteX114" fmla="*/ 1080634 w 4217987"/>
              <a:gd name="connsiteY114" fmla="*/ 3729491 h 3776662"/>
              <a:gd name="connsiteX115" fmla="*/ 1067480 w 4217987"/>
              <a:gd name="connsiteY115" fmla="*/ 3722687 h 3776662"/>
              <a:gd name="connsiteX116" fmla="*/ 1054554 w 4217987"/>
              <a:gd name="connsiteY116" fmla="*/ 3715430 h 3776662"/>
              <a:gd name="connsiteX117" fmla="*/ 1041854 w 4217987"/>
              <a:gd name="connsiteY117" fmla="*/ 3707719 h 3776662"/>
              <a:gd name="connsiteX118" fmla="*/ 1029380 w 4217987"/>
              <a:gd name="connsiteY118" fmla="*/ 3700009 h 3776662"/>
              <a:gd name="connsiteX119" fmla="*/ 1017361 w 4217987"/>
              <a:gd name="connsiteY119" fmla="*/ 3691391 h 3776662"/>
              <a:gd name="connsiteX120" fmla="*/ 1005568 w 4217987"/>
              <a:gd name="connsiteY120" fmla="*/ 3682773 h 3776662"/>
              <a:gd name="connsiteX121" fmla="*/ 993775 w 4217987"/>
              <a:gd name="connsiteY121" fmla="*/ 3673475 h 3776662"/>
              <a:gd name="connsiteX122" fmla="*/ 982436 w 4217987"/>
              <a:gd name="connsiteY122" fmla="*/ 3663950 h 3776662"/>
              <a:gd name="connsiteX123" fmla="*/ 971550 w 4217987"/>
              <a:gd name="connsiteY123" fmla="*/ 3653971 h 3776662"/>
              <a:gd name="connsiteX124" fmla="*/ 960664 w 4217987"/>
              <a:gd name="connsiteY124" fmla="*/ 3643766 h 3776662"/>
              <a:gd name="connsiteX125" fmla="*/ 950459 w 4217987"/>
              <a:gd name="connsiteY125" fmla="*/ 3632880 h 3776662"/>
              <a:gd name="connsiteX126" fmla="*/ 940254 w 4217987"/>
              <a:gd name="connsiteY126" fmla="*/ 3621768 h 3776662"/>
              <a:gd name="connsiteX127" fmla="*/ 930502 w 4217987"/>
              <a:gd name="connsiteY127" fmla="*/ 3610428 h 3776662"/>
              <a:gd name="connsiteX128" fmla="*/ 921430 w 4217987"/>
              <a:gd name="connsiteY128" fmla="*/ 3598862 h 3776662"/>
              <a:gd name="connsiteX129" fmla="*/ 912359 w 4217987"/>
              <a:gd name="connsiteY129" fmla="*/ 3586843 h 3776662"/>
              <a:gd name="connsiteX130" fmla="*/ 903741 w 4217987"/>
              <a:gd name="connsiteY130" fmla="*/ 3574369 h 3776662"/>
              <a:gd name="connsiteX131" fmla="*/ 895577 w 4217987"/>
              <a:gd name="connsiteY131" fmla="*/ 3561443 h 3776662"/>
              <a:gd name="connsiteX132" fmla="*/ 887639 w 4217987"/>
              <a:gd name="connsiteY132" fmla="*/ 3548516 h 3776662"/>
              <a:gd name="connsiteX133" fmla="*/ 61232 w 4217987"/>
              <a:gd name="connsiteY133" fmla="*/ 2116364 h 3776662"/>
              <a:gd name="connsiteX134" fmla="*/ 53748 w 4217987"/>
              <a:gd name="connsiteY134" fmla="*/ 2102984 h 3776662"/>
              <a:gd name="connsiteX135" fmla="*/ 46718 w 4217987"/>
              <a:gd name="connsiteY135" fmla="*/ 2089603 h 3776662"/>
              <a:gd name="connsiteX136" fmla="*/ 40368 w 4217987"/>
              <a:gd name="connsiteY136" fmla="*/ 2075770 h 3776662"/>
              <a:gd name="connsiteX137" fmla="*/ 34245 w 4217987"/>
              <a:gd name="connsiteY137" fmla="*/ 2062162 h 3776662"/>
              <a:gd name="connsiteX138" fmla="*/ 29029 w 4217987"/>
              <a:gd name="connsiteY138" fmla="*/ 2048102 h 3776662"/>
              <a:gd name="connsiteX139" fmla="*/ 24039 w 4217987"/>
              <a:gd name="connsiteY139" fmla="*/ 2033814 h 3776662"/>
              <a:gd name="connsiteX140" fmla="*/ 19277 w 4217987"/>
              <a:gd name="connsiteY140" fmla="*/ 2019753 h 3776662"/>
              <a:gd name="connsiteX141" fmla="*/ 15195 w 4217987"/>
              <a:gd name="connsiteY141" fmla="*/ 2005466 h 3776662"/>
              <a:gd name="connsiteX142" fmla="*/ 11566 w 4217987"/>
              <a:gd name="connsiteY142" fmla="*/ 1990952 h 3776662"/>
              <a:gd name="connsiteX143" fmla="*/ 8618 w 4217987"/>
              <a:gd name="connsiteY143" fmla="*/ 1976437 h 3776662"/>
              <a:gd name="connsiteX144" fmla="*/ 6123 w 4217987"/>
              <a:gd name="connsiteY144" fmla="*/ 1961923 h 3776662"/>
              <a:gd name="connsiteX145" fmla="*/ 3629 w 4217987"/>
              <a:gd name="connsiteY145" fmla="*/ 1947182 h 3776662"/>
              <a:gd name="connsiteX146" fmla="*/ 2041 w 4217987"/>
              <a:gd name="connsiteY146" fmla="*/ 1932668 h 3776662"/>
              <a:gd name="connsiteX147" fmla="*/ 1134 w 4217987"/>
              <a:gd name="connsiteY147" fmla="*/ 1917927 h 3776662"/>
              <a:gd name="connsiteX148" fmla="*/ 227 w 4217987"/>
              <a:gd name="connsiteY148" fmla="*/ 1903186 h 3776662"/>
              <a:gd name="connsiteX149" fmla="*/ 0 w 4217987"/>
              <a:gd name="connsiteY149" fmla="*/ 1888445 h 3776662"/>
              <a:gd name="connsiteX150" fmla="*/ 227 w 4217987"/>
              <a:gd name="connsiteY150" fmla="*/ 1873477 h 3776662"/>
              <a:gd name="connsiteX151" fmla="*/ 1134 w 4217987"/>
              <a:gd name="connsiteY151" fmla="*/ 1858736 h 3776662"/>
              <a:gd name="connsiteX152" fmla="*/ 2041 w 4217987"/>
              <a:gd name="connsiteY152" fmla="*/ 1843995 h 3776662"/>
              <a:gd name="connsiteX153" fmla="*/ 3629 w 4217987"/>
              <a:gd name="connsiteY153" fmla="*/ 1829254 h 3776662"/>
              <a:gd name="connsiteX154" fmla="*/ 6123 w 4217987"/>
              <a:gd name="connsiteY154" fmla="*/ 1814739 h 3776662"/>
              <a:gd name="connsiteX155" fmla="*/ 8618 w 4217987"/>
              <a:gd name="connsiteY155" fmla="*/ 1799998 h 3776662"/>
              <a:gd name="connsiteX156" fmla="*/ 11566 w 4217987"/>
              <a:gd name="connsiteY156" fmla="*/ 1785484 h 3776662"/>
              <a:gd name="connsiteX157" fmla="*/ 15195 w 4217987"/>
              <a:gd name="connsiteY157" fmla="*/ 1771196 h 3776662"/>
              <a:gd name="connsiteX158" fmla="*/ 19277 w 4217987"/>
              <a:gd name="connsiteY158" fmla="*/ 1756682 h 3776662"/>
              <a:gd name="connsiteX159" fmla="*/ 24039 w 4217987"/>
              <a:gd name="connsiteY159" fmla="*/ 1742395 h 3776662"/>
              <a:gd name="connsiteX160" fmla="*/ 29029 w 4217987"/>
              <a:gd name="connsiteY160" fmla="*/ 1728561 h 3776662"/>
              <a:gd name="connsiteX161" fmla="*/ 34245 w 4217987"/>
              <a:gd name="connsiteY161" fmla="*/ 1714500 h 3776662"/>
              <a:gd name="connsiteX162" fmla="*/ 40368 w 4217987"/>
              <a:gd name="connsiteY162" fmla="*/ 1700666 h 3776662"/>
              <a:gd name="connsiteX163" fmla="*/ 46718 w 4217987"/>
              <a:gd name="connsiteY163" fmla="*/ 1686832 h 3776662"/>
              <a:gd name="connsiteX164" fmla="*/ 53748 w 4217987"/>
              <a:gd name="connsiteY164" fmla="*/ 1673452 h 3776662"/>
              <a:gd name="connsiteX165" fmla="*/ 61232 w 4217987"/>
              <a:gd name="connsiteY165" fmla="*/ 1660298 h 3776662"/>
              <a:gd name="connsiteX166" fmla="*/ 887639 w 4217987"/>
              <a:gd name="connsiteY166" fmla="*/ 228146 h 3776662"/>
              <a:gd name="connsiteX167" fmla="*/ 895577 w 4217987"/>
              <a:gd name="connsiteY167" fmla="*/ 214993 h 3776662"/>
              <a:gd name="connsiteX168" fmla="*/ 903741 w 4217987"/>
              <a:gd name="connsiteY168" fmla="*/ 202293 h 3776662"/>
              <a:gd name="connsiteX169" fmla="*/ 912359 w 4217987"/>
              <a:gd name="connsiteY169" fmla="*/ 189820 h 3776662"/>
              <a:gd name="connsiteX170" fmla="*/ 921430 w 4217987"/>
              <a:gd name="connsiteY170" fmla="*/ 177800 h 3776662"/>
              <a:gd name="connsiteX171" fmla="*/ 930502 w 4217987"/>
              <a:gd name="connsiteY171" fmla="*/ 165781 h 3776662"/>
              <a:gd name="connsiteX172" fmla="*/ 940254 w 4217987"/>
              <a:gd name="connsiteY172" fmla="*/ 154441 h 3776662"/>
              <a:gd name="connsiteX173" fmla="*/ 950459 w 4217987"/>
              <a:gd name="connsiteY173" fmla="*/ 143556 h 3776662"/>
              <a:gd name="connsiteX174" fmla="*/ 960664 w 4217987"/>
              <a:gd name="connsiteY174" fmla="*/ 132896 h 3776662"/>
              <a:gd name="connsiteX175" fmla="*/ 971550 w 4217987"/>
              <a:gd name="connsiteY175" fmla="*/ 122691 h 3776662"/>
              <a:gd name="connsiteX176" fmla="*/ 982436 w 4217987"/>
              <a:gd name="connsiteY176" fmla="*/ 112713 h 3776662"/>
              <a:gd name="connsiteX177" fmla="*/ 993775 w 4217987"/>
              <a:gd name="connsiteY177" fmla="*/ 103188 h 3776662"/>
              <a:gd name="connsiteX178" fmla="*/ 1005568 w 4217987"/>
              <a:gd name="connsiteY178" fmla="*/ 93889 h 3776662"/>
              <a:gd name="connsiteX179" fmla="*/ 1017361 w 4217987"/>
              <a:gd name="connsiteY179" fmla="*/ 85271 h 3776662"/>
              <a:gd name="connsiteX180" fmla="*/ 1029380 w 4217987"/>
              <a:gd name="connsiteY180" fmla="*/ 76654 h 3776662"/>
              <a:gd name="connsiteX181" fmla="*/ 1041854 w 4217987"/>
              <a:gd name="connsiteY181" fmla="*/ 68943 h 3776662"/>
              <a:gd name="connsiteX182" fmla="*/ 1054554 w 4217987"/>
              <a:gd name="connsiteY182" fmla="*/ 61232 h 3776662"/>
              <a:gd name="connsiteX183" fmla="*/ 1067480 w 4217987"/>
              <a:gd name="connsiteY183" fmla="*/ 53975 h 3776662"/>
              <a:gd name="connsiteX184" fmla="*/ 1080634 w 4217987"/>
              <a:gd name="connsiteY184" fmla="*/ 47171 h 3776662"/>
              <a:gd name="connsiteX185" fmla="*/ 1093788 w 4217987"/>
              <a:gd name="connsiteY185" fmla="*/ 40821 h 3776662"/>
              <a:gd name="connsiteX186" fmla="*/ 1107395 w 4217987"/>
              <a:gd name="connsiteY186" fmla="*/ 35152 h 3776662"/>
              <a:gd name="connsiteX187" fmla="*/ 1121229 w 4217987"/>
              <a:gd name="connsiteY187" fmla="*/ 29482 h 3776662"/>
              <a:gd name="connsiteX188" fmla="*/ 1135063 w 4217987"/>
              <a:gd name="connsiteY188" fmla="*/ 24493 h 3776662"/>
              <a:gd name="connsiteX189" fmla="*/ 1149123 w 4217987"/>
              <a:gd name="connsiteY189" fmla="*/ 19957 h 3776662"/>
              <a:gd name="connsiteX190" fmla="*/ 1163638 w 4217987"/>
              <a:gd name="connsiteY190" fmla="*/ 15875 h 3776662"/>
              <a:gd name="connsiteX191" fmla="*/ 1177925 w 4217987"/>
              <a:gd name="connsiteY191" fmla="*/ 12020 h 3776662"/>
              <a:gd name="connsiteX192" fmla="*/ 1192666 w 4217987"/>
              <a:gd name="connsiteY192" fmla="*/ 9072 h 3776662"/>
              <a:gd name="connsiteX193" fmla="*/ 1207407 w 4217987"/>
              <a:gd name="connsiteY193" fmla="*/ 6350 h 3776662"/>
              <a:gd name="connsiteX194" fmla="*/ 1222148 w 4217987"/>
              <a:gd name="connsiteY194" fmla="*/ 3856 h 3776662"/>
              <a:gd name="connsiteX195" fmla="*/ 1237116 w 4217987"/>
              <a:gd name="connsiteY195" fmla="*/ 2268 h 3776662"/>
              <a:gd name="connsiteX196" fmla="*/ 1252311 w 4217987"/>
              <a:gd name="connsiteY196" fmla="*/ 1134 h 3776662"/>
              <a:gd name="connsiteX197" fmla="*/ 1267279 w 4217987"/>
              <a:gd name="connsiteY197" fmla="*/ 227 h 377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4217987" h="3776662">
                <a:moveTo>
                  <a:pt x="1282473" y="0"/>
                </a:moveTo>
                <a:lnTo>
                  <a:pt x="2935514" y="0"/>
                </a:lnTo>
                <a:lnTo>
                  <a:pt x="2950709" y="227"/>
                </a:lnTo>
                <a:lnTo>
                  <a:pt x="2965677" y="1134"/>
                </a:lnTo>
                <a:lnTo>
                  <a:pt x="2981098" y="2268"/>
                </a:lnTo>
                <a:lnTo>
                  <a:pt x="2995839" y="3856"/>
                </a:lnTo>
                <a:lnTo>
                  <a:pt x="3010807" y="6350"/>
                </a:lnTo>
                <a:lnTo>
                  <a:pt x="3025321" y="9072"/>
                </a:lnTo>
                <a:lnTo>
                  <a:pt x="3040062" y="12020"/>
                </a:lnTo>
                <a:lnTo>
                  <a:pt x="3054350" y="15875"/>
                </a:lnTo>
                <a:lnTo>
                  <a:pt x="3068864" y="19957"/>
                </a:lnTo>
                <a:lnTo>
                  <a:pt x="3082925" y="24493"/>
                </a:lnTo>
                <a:lnTo>
                  <a:pt x="3096759" y="29482"/>
                </a:lnTo>
                <a:lnTo>
                  <a:pt x="3110593" y="35152"/>
                </a:lnTo>
                <a:lnTo>
                  <a:pt x="3124200" y="40821"/>
                </a:lnTo>
                <a:lnTo>
                  <a:pt x="3137353" y="47171"/>
                </a:lnTo>
                <a:lnTo>
                  <a:pt x="3150507" y="53975"/>
                </a:lnTo>
                <a:lnTo>
                  <a:pt x="3163434" y="61232"/>
                </a:lnTo>
                <a:lnTo>
                  <a:pt x="3176134" y="68943"/>
                </a:lnTo>
                <a:lnTo>
                  <a:pt x="3188607" y="76654"/>
                </a:lnTo>
                <a:lnTo>
                  <a:pt x="3200627" y="85271"/>
                </a:lnTo>
                <a:lnTo>
                  <a:pt x="3212419" y="93889"/>
                </a:lnTo>
                <a:lnTo>
                  <a:pt x="3224212" y="103188"/>
                </a:lnTo>
                <a:lnTo>
                  <a:pt x="3235552" y="112713"/>
                </a:lnTo>
                <a:lnTo>
                  <a:pt x="3246437" y="122691"/>
                </a:lnTo>
                <a:lnTo>
                  <a:pt x="3257323" y="132896"/>
                </a:lnTo>
                <a:lnTo>
                  <a:pt x="3267528" y="143556"/>
                </a:lnTo>
                <a:lnTo>
                  <a:pt x="3277734" y="154441"/>
                </a:lnTo>
                <a:lnTo>
                  <a:pt x="3287485" y="165781"/>
                </a:lnTo>
                <a:lnTo>
                  <a:pt x="3296557" y="177800"/>
                </a:lnTo>
                <a:lnTo>
                  <a:pt x="3305628" y="189820"/>
                </a:lnTo>
                <a:lnTo>
                  <a:pt x="3314246" y="202293"/>
                </a:lnTo>
                <a:lnTo>
                  <a:pt x="3322410" y="214993"/>
                </a:lnTo>
                <a:lnTo>
                  <a:pt x="3330348" y="228146"/>
                </a:lnTo>
                <a:lnTo>
                  <a:pt x="4156755" y="1660298"/>
                </a:lnTo>
                <a:lnTo>
                  <a:pt x="4164239" y="1673452"/>
                </a:lnTo>
                <a:lnTo>
                  <a:pt x="4171269" y="1686832"/>
                </a:lnTo>
                <a:lnTo>
                  <a:pt x="4177619" y="1700666"/>
                </a:lnTo>
                <a:lnTo>
                  <a:pt x="4183742" y="1714500"/>
                </a:lnTo>
                <a:lnTo>
                  <a:pt x="4188959" y="1728561"/>
                </a:lnTo>
                <a:lnTo>
                  <a:pt x="4193948" y="1742395"/>
                </a:lnTo>
                <a:lnTo>
                  <a:pt x="4198710" y="1756682"/>
                </a:lnTo>
                <a:lnTo>
                  <a:pt x="4202793" y="1771196"/>
                </a:lnTo>
                <a:lnTo>
                  <a:pt x="4206421" y="1785484"/>
                </a:lnTo>
                <a:lnTo>
                  <a:pt x="4209369" y="1799998"/>
                </a:lnTo>
                <a:lnTo>
                  <a:pt x="4211864" y="1814739"/>
                </a:lnTo>
                <a:lnTo>
                  <a:pt x="4214359" y="1829254"/>
                </a:lnTo>
                <a:lnTo>
                  <a:pt x="4215946" y="1843995"/>
                </a:lnTo>
                <a:lnTo>
                  <a:pt x="4216853" y="1858736"/>
                </a:lnTo>
                <a:lnTo>
                  <a:pt x="4217760" y="1873477"/>
                </a:lnTo>
                <a:lnTo>
                  <a:pt x="4217987" y="1888445"/>
                </a:lnTo>
                <a:lnTo>
                  <a:pt x="4217760" y="1903186"/>
                </a:lnTo>
                <a:lnTo>
                  <a:pt x="4216853" y="1917927"/>
                </a:lnTo>
                <a:lnTo>
                  <a:pt x="4215946" y="1932668"/>
                </a:lnTo>
                <a:lnTo>
                  <a:pt x="4214359" y="1947182"/>
                </a:lnTo>
                <a:lnTo>
                  <a:pt x="4211864" y="1961923"/>
                </a:lnTo>
                <a:lnTo>
                  <a:pt x="4209369" y="1976437"/>
                </a:lnTo>
                <a:lnTo>
                  <a:pt x="4206421" y="1990952"/>
                </a:lnTo>
                <a:lnTo>
                  <a:pt x="4202793" y="2005466"/>
                </a:lnTo>
                <a:lnTo>
                  <a:pt x="4198710" y="2019753"/>
                </a:lnTo>
                <a:lnTo>
                  <a:pt x="4193948" y="2033814"/>
                </a:lnTo>
                <a:lnTo>
                  <a:pt x="4188959" y="2048102"/>
                </a:lnTo>
                <a:lnTo>
                  <a:pt x="4183742" y="2062162"/>
                </a:lnTo>
                <a:lnTo>
                  <a:pt x="4177619" y="2075770"/>
                </a:lnTo>
                <a:lnTo>
                  <a:pt x="4171269" y="2089603"/>
                </a:lnTo>
                <a:lnTo>
                  <a:pt x="4164239" y="2102984"/>
                </a:lnTo>
                <a:lnTo>
                  <a:pt x="4156755" y="2116364"/>
                </a:lnTo>
                <a:lnTo>
                  <a:pt x="3330348" y="3548516"/>
                </a:lnTo>
                <a:lnTo>
                  <a:pt x="3322410" y="3561443"/>
                </a:lnTo>
                <a:lnTo>
                  <a:pt x="3314246" y="3574369"/>
                </a:lnTo>
                <a:lnTo>
                  <a:pt x="3305628" y="3586843"/>
                </a:lnTo>
                <a:lnTo>
                  <a:pt x="3296557" y="3598862"/>
                </a:lnTo>
                <a:lnTo>
                  <a:pt x="3287485" y="3610428"/>
                </a:lnTo>
                <a:lnTo>
                  <a:pt x="3277734" y="3621768"/>
                </a:lnTo>
                <a:lnTo>
                  <a:pt x="3267528" y="3632880"/>
                </a:lnTo>
                <a:lnTo>
                  <a:pt x="3257323" y="3643766"/>
                </a:lnTo>
                <a:lnTo>
                  <a:pt x="3246437" y="3653971"/>
                </a:lnTo>
                <a:lnTo>
                  <a:pt x="3235552" y="3663950"/>
                </a:lnTo>
                <a:lnTo>
                  <a:pt x="3224212" y="3673475"/>
                </a:lnTo>
                <a:lnTo>
                  <a:pt x="3212419" y="3682773"/>
                </a:lnTo>
                <a:lnTo>
                  <a:pt x="3200627" y="3691391"/>
                </a:lnTo>
                <a:lnTo>
                  <a:pt x="3188607" y="3700009"/>
                </a:lnTo>
                <a:lnTo>
                  <a:pt x="3176134" y="3707719"/>
                </a:lnTo>
                <a:lnTo>
                  <a:pt x="3163434" y="3715430"/>
                </a:lnTo>
                <a:lnTo>
                  <a:pt x="3150507" y="3722687"/>
                </a:lnTo>
                <a:lnTo>
                  <a:pt x="3137353" y="3729491"/>
                </a:lnTo>
                <a:lnTo>
                  <a:pt x="3124200" y="3735841"/>
                </a:lnTo>
                <a:lnTo>
                  <a:pt x="3110593" y="3741510"/>
                </a:lnTo>
                <a:lnTo>
                  <a:pt x="3096759" y="3747180"/>
                </a:lnTo>
                <a:lnTo>
                  <a:pt x="3082925" y="3752169"/>
                </a:lnTo>
                <a:lnTo>
                  <a:pt x="3068864" y="3756705"/>
                </a:lnTo>
                <a:lnTo>
                  <a:pt x="3054350" y="3760787"/>
                </a:lnTo>
                <a:lnTo>
                  <a:pt x="3040062" y="3764642"/>
                </a:lnTo>
                <a:lnTo>
                  <a:pt x="3025321" y="3767591"/>
                </a:lnTo>
                <a:lnTo>
                  <a:pt x="3010807" y="3770312"/>
                </a:lnTo>
                <a:lnTo>
                  <a:pt x="2995839" y="3772807"/>
                </a:lnTo>
                <a:lnTo>
                  <a:pt x="2981098" y="3774394"/>
                </a:lnTo>
                <a:lnTo>
                  <a:pt x="2965677" y="3775528"/>
                </a:lnTo>
                <a:lnTo>
                  <a:pt x="2950709" y="3776435"/>
                </a:lnTo>
                <a:lnTo>
                  <a:pt x="2935514" y="3776662"/>
                </a:lnTo>
                <a:lnTo>
                  <a:pt x="1282473" y="3776662"/>
                </a:lnTo>
                <a:lnTo>
                  <a:pt x="1267279" y="3776435"/>
                </a:lnTo>
                <a:lnTo>
                  <a:pt x="1252311" y="3775528"/>
                </a:lnTo>
                <a:lnTo>
                  <a:pt x="1237116" y="3774394"/>
                </a:lnTo>
                <a:lnTo>
                  <a:pt x="1222148" y="3772807"/>
                </a:lnTo>
                <a:lnTo>
                  <a:pt x="1207407" y="3770312"/>
                </a:lnTo>
                <a:lnTo>
                  <a:pt x="1192666" y="3767591"/>
                </a:lnTo>
                <a:lnTo>
                  <a:pt x="1177925" y="3764642"/>
                </a:lnTo>
                <a:lnTo>
                  <a:pt x="1163638" y="3760787"/>
                </a:lnTo>
                <a:lnTo>
                  <a:pt x="1149123" y="3756705"/>
                </a:lnTo>
                <a:lnTo>
                  <a:pt x="1135063" y="3752169"/>
                </a:lnTo>
                <a:lnTo>
                  <a:pt x="1121229" y="3747180"/>
                </a:lnTo>
                <a:lnTo>
                  <a:pt x="1107395" y="3741510"/>
                </a:lnTo>
                <a:lnTo>
                  <a:pt x="1093788" y="3735841"/>
                </a:lnTo>
                <a:lnTo>
                  <a:pt x="1080634" y="3729491"/>
                </a:lnTo>
                <a:lnTo>
                  <a:pt x="1067480" y="3722687"/>
                </a:lnTo>
                <a:lnTo>
                  <a:pt x="1054554" y="3715430"/>
                </a:lnTo>
                <a:lnTo>
                  <a:pt x="1041854" y="3707719"/>
                </a:lnTo>
                <a:lnTo>
                  <a:pt x="1029380" y="3700009"/>
                </a:lnTo>
                <a:lnTo>
                  <a:pt x="1017361" y="3691391"/>
                </a:lnTo>
                <a:lnTo>
                  <a:pt x="1005568" y="3682773"/>
                </a:lnTo>
                <a:lnTo>
                  <a:pt x="993775" y="3673475"/>
                </a:lnTo>
                <a:lnTo>
                  <a:pt x="982436" y="3663950"/>
                </a:lnTo>
                <a:lnTo>
                  <a:pt x="971550" y="3653971"/>
                </a:lnTo>
                <a:lnTo>
                  <a:pt x="960664" y="3643766"/>
                </a:lnTo>
                <a:lnTo>
                  <a:pt x="950459" y="3632880"/>
                </a:lnTo>
                <a:lnTo>
                  <a:pt x="940254" y="3621768"/>
                </a:lnTo>
                <a:lnTo>
                  <a:pt x="930502" y="3610428"/>
                </a:lnTo>
                <a:lnTo>
                  <a:pt x="921430" y="3598862"/>
                </a:lnTo>
                <a:lnTo>
                  <a:pt x="912359" y="3586843"/>
                </a:lnTo>
                <a:lnTo>
                  <a:pt x="903741" y="3574369"/>
                </a:lnTo>
                <a:lnTo>
                  <a:pt x="895577" y="3561443"/>
                </a:lnTo>
                <a:lnTo>
                  <a:pt x="887639" y="3548516"/>
                </a:lnTo>
                <a:lnTo>
                  <a:pt x="61232" y="2116364"/>
                </a:lnTo>
                <a:lnTo>
                  <a:pt x="53748" y="2102984"/>
                </a:lnTo>
                <a:lnTo>
                  <a:pt x="46718" y="2089603"/>
                </a:lnTo>
                <a:lnTo>
                  <a:pt x="40368" y="2075770"/>
                </a:lnTo>
                <a:lnTo>
                  <a:pt x="34245" y="2062162"/>
                </a:lnTo>
                <a:lnTo>
                  <a:pt x="29029" y="2048102"/>
                </a:lnTo>
                <a:lnTo>
                  <a:pt x="24039" y="2033814"/>
                </a:lnTo>
                <a:lnTo>
                  <a:pt x="19277" y="2019753"/>
                </a:lnTo>
                <a:lnTo>
                  <a:pt x="15195" y="2005466"/>
                </a:lnTo>
                <a:lnTo>
                  <a:pt x="11566" y="1990952"/>
                </a:lnTo>
                <a:lnTo>
                  <a:pt x="8618" y="1976437"/>
                </a:lnTo>
                <a:lnTo>
                  <a:pt x="6123" y="1961923"/>
                </a:lnTo>
                <a:lnTo>
                  <a:pt x="3629" y="1947182"/>
                </a:lnTo>
                <a:lnTo>
                  <a:pt x="2041" y="1932668"/>
                </a:lnTo>
                <a:lnTo>
                  <a:pt x="1134" y="1917927"/>
                </a:lnTo>
                <a:lnTo>
                  <a:pt x="227" y="1903186"/>
                </a:lnTo>
                <a:lnTo>
                  <a:pt x="0" y="1888445"/>
                </a:lnTo>
                <a:lnTo>
                  <a:pt x="227" y="1873477"/>
                </a:lnTo>
                <a:lnTo>
                  <a:pt x="1134" y="1858736"/>
                </a:lnTo>
                <a:lnTo>
                  <a:pt x="2041" y="1843995"/>
                </a:lnTo>
                <a:lnTo>
                  <a:pt x="3629" y="1829254"/>
                </a:lnTo>
                <a:lnTo>
                  <a:pt x="6123" y="1814739"/>
                </a:lnTo>
                <a:lnTo>
                  <a:pt x="8618" y="1799998"/>
                </a:lnTo>
                <a:lnTo>
                  <a:pt x="11566" y="1785484"/>
                </a:lnTo>
                <a:lnTo>
                  <a:pt x="15195" y="1771196"/>
                </a:lnTo>
                <a:lnTo>
                  <a:pt x="19277" y="1756682"/>
                </a:lnTo>
                <a:lnTo>
                  <a:pt x="24039" y="1742395"/>
                </a:lnTo>
                <a:lnTo>
                  <a:pt x="29029" y="1728561"/>
                </a:lnTo>
                <a:lnTo>
                  <a:pt x="34245" y="1714500"/>
                </a:lnTo>
                <a:lnTo>
                  <a:pt x="40368" y="1700666"/>
                </a:lnTo>
                <a:lnTo>
                  <a:pt x="46718" y="1686832"/>
                </a:lnTo>
                <a:lnTo>
                  <a:pt x="53748" y="1673452"/>
                </a:lnTo>
                <a:lnTo>
                  <a:pt x="61232" y="1660298"/>
                </a:lnTo>
                <a:lnTo>
                  <a:pt x="887639" y="228146"/>
                </a:lnTo>
                <a:lnTo>
                  <a:pt x="895577" y="214993"/>
                </a:lnTo>
                <a:lnTo>
                  <a:pt x="903741" y="202293"/>
                </a:lnTo>
                <a:lnTo>
                  <a:pt x="912359" y="189820"/>
                </a:lnTo>
                <a:lnTo>
                  <a:pt x="921430" y="177800"/>
                </a:lnTo>
                <a:lnTo>
                  <a:pt x="930502" y="165781"/>
                </a:lnTo>
                <a:lnTo>
                  <a:pt x="940254" y="154441"/>
                </a:lnTo>
                <a:lnTo>
                  <a:pt x="950459" y="143556"/>
                </a:lnTo>
                <a:lnTo>
                  <a:pt x="960664" y="132896"/>
                </a:lnTo>
                <a:lnTo>
                  <a:pt x="971550" y="122691"/>
                </a:lnTo>
                <a:lnTo>
                  <a:pt x="982436" y="112713"/>
                </a:lnTo>
                <a:lnTo>
                  <a:pt x="993775" y="103188"/>
                </a:lnTo>
                <a:lnTo>
                  <a:pt x="1005568" y="93889"/>
                </a:lnTo>
                <a:lnTo>
                  <a:pt x="1017361" y="85271"/>
                </a:lnTo>
                <a:lnTo>
                  <a:pt x="1029380" y="76654"/>
                </a:lnTo>
                <a:lnTo>
                  <a:pt x="1041854" y="68943"/>
                </a:lnTo>
                <a:lnTo>
                  <a:pt x="1054554" y="61232"/>
                </a:lnTo>
                <a:lnTo>
                  <a:pt x="1067480" y="53975"/>
                </a:lnTo>
                <a:lnTo>
                  <a:pt x="1080634" y="47171"/>
                </a:lnTo>
                <a:lnTo>
                  <a:pt x="1093788" y="40821"/>
                </a:lnTo>
                <a:lnTo>
                  <a:pt x="1107395" y="35152"/>
                </a:lnTo>
                <a:lnTo>
                  <a:pt x="1121229" y="29482"/>
                </a:lnTo>
                <a:lnTo>
                  <a:pt x="1135063" y="24493"/>
                </a:lnTo>
                <a:lnTo>
                  <a:pt x="1149123" y="19957"/>
                </a:lnTo>
                <a:lnTo>
                  <a:pt x="1163638" y="15875"/>
                </a:lnTo>
                <a:lnTo>
                  <a:pt x="1177925" y="12020"/>
                </a:lnTo>
                <a:lnTo>
                  <a:pt x="1192666" y="9072"/>
                </a:lnTo>
                <a:lnTo>
                  <a:pt x="1207407" y="6350"/>
                </a:lnTo>
                <a:lnTo>
                  <a:pt x="1222148" y="3856"/>
                </a:lnTo>
                <a:lnTo>
                  <a:pt x="1237116" y="2268"/>
                </a:lnTo>
                <a:lnTo>
                  <a:pt x="1252311" y="1134"/>
                </a:lnTo>
                <a:lnTo>
                  <a:pt x="1267279" y="227"/>
                </a:lnTo>
                <a:close/>
              </a:path>
            </a:pathLst>
          </a:custGeom>
        </p:spPr>
        <p:txBody>
          <a:bodyPr wrap="square">
            <a:noAutofit/>
          </a:bodyPr>
          <a:lstStyle/>
          <a:p>
            <a:r>
              <a:rPr lang="en-US"/>
              <a:t>Click icon to add picture</a:t>
            </a:r>
            <a:endParaRPr lang="en-IN"/>
          </a:p>
        </p:txBody>
      </p:sp>
      <p:sp>
        <p:nvSpPr>
          <p:cNvPr id="11" name="Picture Placeholder 47"/>
          <p:cNvSpPr>
            <a:spLocks noGrp="1"/>
          </p:cNvSpPr>
          <p:nvPr>
            <p:ph type="pic" sz="quarter" idx="15"/>
          </p:nvPr>
        </p:nvSpPr>
        <p:spPr>
          <a:xfrm>
            <a:off x="5147285" y="1341544"/>
            <a:ext cx="1896687" cy="1698238"/>
          </a:xfrm>
          <a:custGeom>
            <a:avLst/>
            <a:gdLst>
              <a:gd name="connsiteX0" fmla="*/ 1282473 w 4217987"/>
              <a:gd name="connsiteY0" fmla="*/ 0 h 3776662"/>
              <a:gd name="connsiteX1" fmla="*/ 2935514 w 4217987"/>
              <a:gd name="connsiteY1" fmla="*/ 0 h 3776662"/>
              <a:gd name="connsiteX2" fmla="*/ 2950709 w 4217987"/>
              <a:gd name="connsiteY2" fmla="*/ 227 h 3776662"/>
              <a:gd name="connsiteX3" fmla="*/ 2965677 w 4217987"/>
              <a:gd name="connsiteY3" fmla="*/ 1134 h 3776662"/>
              <a:gd name="connsiteX4" fmla="*/ 2981098 w 4217987"/>
              <a:gd name="connsiteY4" fmla="*/ 2268 h 3776662"/>
              <a:gd name="connsiteX5" fmla="*/ 2995839 w 4217987"/>
              <a:gd name="connsiteY5" fmla="*/ 3856 h 3776662"/>
              <a:gd name="connsiteX6" fmla="*/ 3010807 w 4217987"/>
              <a:gd name="connsiteY6" fmla="*/ 6350 h 3776662"/>
              <a:gd name="connsiteX7" fmla="*/ 3025321 w 4217987"/>
              <a:gd name="connsiteY7" fmla="*/ 9072 h 3776662"/>
              <a:gd name="connsiteX8" fmla="*/ 3040062 w 4217987"/>
              <a:gd name="connsiteY8" fmla="*/ 12020 h 3776662"/>
              <a:gd name="connsiteX9" fmla="*/ 3054350 w 4217987"/>
              <a:gd name="connsiteY9" fmla="*/ 15875 h 3776662"/>
              <a:gd name="connsiteX10" fmla="*/ 3068864 w 4217987"/>
              <a:gd name="connsiteY10" fmla="*/ 19957 h 3776662"/>
              <a:gd name="connsiteX11" fmla="*/ 3082925 w 4217987"/>
              <a:gd name="connsiteY11" fmla="*/ 24493 h 3776662"/>
              <a:gd name="connsiteX12" fmla="*/ 3096759 w 4217987"/>
              <a:gd name="connsiteY12" fmla="*/ 29482 h 3776662"/>
              <a:gd name="connsiteX13" fmla="*/ 3110593 w 4217987"/>
              <a:gd name="connsiteY13" fmla="*/ 35152 h 3776662"/>
              <a:gd name="connsiteX14" fmla="*/ 3124200 w 4217987"/>
              <a:gd name="connsiteY14" fmla="*/ 40821 h 3776662"/>
              <a:gd name="connsiteX15" fmla="*/ 3137353 w 4217987"/>
              <a:gd name="connsiteY15" fmla="*/ 47171 h 3776662"/>
              <a:gd name="connsiteX16" fmla="*/ 3150507 w 4217987"/>
              <a:gd name="connsiteY16" fmla="*/ 53975 h 3776662"/>
              <a:gd name="connsiteX17" fmla="*/ 3163434 w 4217987"/>
              <a:gd name="connsiteY17" fmla="*/ 61232 h 3776662"/>
              <a:gd name="connsiteX18" fmla="*/ 3176134 w 4217987"/>
              <a:gd name="connsiteY18" fmla="*/ 68943 h 3776662"/>
              <a:gd name="connsiteX19" fmla="*/ 3188607 w 4217987"/>
              <a:gd name="connsiteY19" fmla="*/ 76654 h 3776662"/>
              <a:gd name="connsiteX20" fmla="*/ 3200627 w 4217987"/>
              <a:gd name="connsiteY20" fmla="*/ 85271 h 3776662"/>
              <a:gd name="connsiteX21" fmla="*/ 3212419 w 4217987"/>
              <a:gd name="connsiteY21" fmla="*/ 93889 h 3776662"/>
              <a:gd name="connsiteX22" fmla="*/ 3224212 w 4217987"/>
              <a:gd name="connsiteY22" fmla="*/ 103188 h 3776662"/>
              <a:gd name="connsiteX23" fmla="*/ 3235552 w 4217987"/>
              <a:gd name="connsiteY23" fmla="*/ 112713 h 3776662"/>
              <a:gd name="connsiteX24" fmla="*/ 3246437 w 4217987"/>
              <a:gd name="connsiteY24" fmla="*/ 122691 h 3776662"/>
              <a:gd name="connsiteX25" fmla="*/ 3257323 w 4217987"/>
              <a:gd name="connsiteY25" fmla="*/ 132896 h 3776662"/>
              <a:gd name="connsiteX26" fmla="*/ 3267528 w 4217987"/>
              <a:gd name="connsiteY26" fmla="*/ 143556 h 3776662"/>
              <a:gd name="connsiteX27" fmla="*/ 3277734 w 4217987"/>
              <a:gd name="connsiteY27" fmla="*/ 154441 h 3776662"/>
              <a:gd name="connsiteX28" fmla="*/ 3287485 w 4217987"/>
              <a:gd name="connsiteY28" fmla="*/ 165781 h 3776662"/>
              <a:gd name="connsiteX29" fmla="*/ 3296557 w 4217987"/>
              <a:gd name="connsiteY29" fmla="*/ 177800 h 3776662"/>
              <a:gd name="connsiteX30" fmla="*/ 3305628 w 4217987"/>
              <a:gd name="connsiteY30" fmla="*/ 189820 h 3776662"/>
              <a:gd name="connsiteX31" fmla="*/ 3314246 w 4217987"/>
              <a:gd name="connsiteY31" fmla="*/ 202293 h 3776662"/>
              <a:gd name="connsiteX32" fmla="*/ 3322410 w 4217987"/>
              <a:gd name="connsiteY32" fmla="*/ 214993 h 3776662"/>
              <a:gd name="connsiteX33" fmla="*/ 3330348 w 4217987"/>
              <a:gd name="connsiteY33" fmla="*/ 228146 h 3776662"/>
              <a:gd name="connsiteX34" fmla="*/ 4156755 w 4217987"/>
              <a:gd name="connsiteY34" fmla="*/ 1660298 h 3776662"/>
              <a:gd name="connsiteX35" fmla="*/ 4164239 w 4217987"/>
              <a:gd name="connsiteY35" fmla="*/ 1673452 h 3776662"/>
              <a:gd name="connsiteX36" fmla="*/ 4171269 w 4217987"/>
              <a:gd name="connsiteY36" fmla="*/ 1686832 h 3776662"/>
              <a:gd name="connsiteX37" fmla="*/ 4177619 w 4217987"/>
              <a:gd name="connsiteY37" fmla="*/ 1700666 h 3776662"/>
              <a:gd name="connsiteX38" fmla="*/ 4183742 w 4217987"/>
              <a:gd name="connsiteY38" fmla="*/ 1714500 h 3776662"/>
              <a:gd name="connsiteX39" fmla="*/ 4188959 w 4217987"/>
              <a:gd name="connsiteY39" fmla="*/ 1728561 h 3776662"/>
              <a:gd name="connsiteX40" fmla="*/ 4193948 w 4217987"/>
              <a:gd name="connsiteY40" fmla="*/ 1742395 h 3776662"/>
              <a:gd name="connsiteX41" fmla="*/ 4198710 w 4217987"/>
              <a:gd name="connsiteY41" fmla="*/ 1756682 h 3776662"/>
              <a:gd name="connsiteX42" fmla="*/ 4202793 w 4217987"/>
              <a:gd name="connsiteY42" fmla="*/ 1771196 h 3776662"/>
              <a:gd name="connsiteX43" fmla="*/ 4206421 w 4217987"/>
              <a:gd name="connsiteY43" fmla="*/ 1785484 h 3776662"/>
              <a:gd name="connsiteX44" fmla="*/ 4209369 w 4217987"/>
              <a:gd name="connsiteY44" fmla="*/ 1799998 h 3776662"/>
              <a:gd name="connsiteX45" fmla="*/ 4211864 w 4217987"/>
              <a:gd name="connsiteY45" fmla="*/ 1814739 h 3776662"/>
              <a:gd name="connsiteX46" fmla="*/ 4214359 w 4217987"/>
              <a:gd name="connsiteY46" fmla="*/ 1829254 h 3776662"/>
              <a:gd name="connsiteX47" fmla="*/ 4215946 w 4217987"/>
              <a:gd name="connsiteY47" fmla="*/ 1843995 h 3776662"/>
              <a:gd name="connsiteX48" fmla="*/ 4216853 w 4217987"/>
              <a:gd name="connsiteY48" fmla="*/ 1858736 h 3776662"/>
              <a:gd name="connsiteX49" fmla="*/ 4217760 w 4217987"/>
              <a:gd name="connsiteY49" fmla="*/ 1873477 h 3776662"/>
              <a:gd name="connsiteX50" fmla="*/ 4217987 w 4217987"/>
              <a:gd name="connsiteY50" fmla="*/ 1888445 h 3776662"/>
              <a:gd name="connsiteX51" fmla="*/ 4217760 w 4217987"/>
              <a:gd name="connsiteY51" fmla="*/ 1903186 h 3776662"/>
              <a:gd name="connsiteX52" fmla="*/ 4216853 w 4217987"/>
              <a:gd name="connsiteY52" fmla="*/ 1917927 h 3776662"/>
              <a:gd name="connsiteX53" fmla="*/ 4215946 w 4217987"/>
              <a:gd name="connsiteY53" fmla="*/ 1932668 h 3776662"/>
              <a:gd name="connsiteX54" fmla="*/ 4214359 w 4217987"/>
              <a:gd name="connsiteY54" fmla="*/ 1947182 h 3776662"/>
              <a:gd name="connsiteX55" fmla="*/ 4211864 w 4217987"/>
              <a:gd name="connsiteY55" fmla="*/ 1961923 h 3776662"/>
              <a:gd name="connsiteX56" fmla="*/ 4209369 w 4217987"/>
              <a:gd name="connsiteY56" fmla="*/ 1976437 h 3776662"/>
              <a:gd name="connsiteX57" fmla="*/ 4206421 w 4217987"/>
              <a:gd name="connsiteY57" fmla="*/ 1990952 h 3776662"/>
              <a:gd name="connsiteX58" fmla="*/ 4202793 w 4217987"/>
              <a:gd name="connsiteY58" fmla="*/ 2005466 h 3776662"/>
              <a:gd name="connsiteX59" fmla="*/ 4198710 w 4217987"/>
              <a:gd name="connsiteY59" fmla="*/ 2019753 h 3776662"/>
              <a:gd name="connsiteX60" fmla="*/ 4193948 w 4217987"/>
              <a:gd name="connsiteY60" fmla="*/ 2033814 h 3776662"/>
              <a:gd name="connsiteX61" fmla="*/ 4188959 w 4217987"/>
              <a:gd name="connsiteY61" fmla="*/ 2048102 h 3776662"/>
              <a:gd name="connsiteX62" fmla="*/ 4183742 w 4217987"/>
              <a:gd name="connsiteY62" fmla="*/ 2062162 h 3776662"/>
              <a:gd name="connsiteX63" fmla="*/ 4177619 w 4217987"/>
              <a:gd name="connsiteY63" fmla="*/ 2075770 h 3776662"/>
              <a:gd name="connsiteX64" fmla="*/ 4171269 w 4217987"/>
              <a:gd name="connsiteY64" fmla="*/ 2089603 h 3776662"/>
              <a:gd name="connsiteX65" fmla="*/ 4164239 w 4217987"/>
              <a:gd name="connsiteY65" fmla="*/ 2102984 h 3776662"/>
              <a:gd name="connsiteX66" fmla="*/ 4156755 w 4217987"/>
              <a:gd name="connsiteY66" fmla="*/ 2116364 h 3776662"/>
              <a:gd name="connsiteX67" fmla="*/ 3330348 w 4217987"/>
              <a:gd name="connsiteY67" fmla="*/ 3548516 h 3776662"/>
              <a:gd name="connsiteX68" fmla="*/ 3322410 w 4217987"/>
              <a:gd name="connsiteY68" fmla="*/ 3561443 h 3776662"/>
              <a:gd name="connsiteX69" fmla="*/ 3314246 w 4217987"/>
              <a:gd name="connsiteY69" fmla="*/ 3574369 h 3776662"/>
              <a:gd name="connsiteX70" fmla="*/ 3305628 w 4217987"/>
              <a:gd name="connsiteY70" fmla="*/ 3586843 h 3776662"/>
              <a:gd name="connsiteX71" fmla="*/ 3296557 w 4217987"/>
              <a:gd name="connsiteY71" fmla="*/ 3598862 h 3776662"/>
              <a:gd name="connsiteX72" fmla="*/ 3287485 w 4217987"/>
              <a:gd name="connsiteY72" fmla="*/ 3610428 h 3776662"/>
              <a:gd name="connsiteX73" fmla="*/ 3277734 w 4217987"/>
              <a:gd name="connsiteY73" fmla="*/ 3621768 h 3776662"/>
              <a:gd name="connsiteX74" fmla="*/ 3267528 w 4217987"/>
              <a:gd name="connsiteY74" fmla="*/ 3632880 h 3776662"/>
              <a:gd name="connsiteX75" fmla="*/ 3257323 w 4217987"/>
              <a:gd name="connsiteY75" fmla="*/ 3643766 h 3776662"/>
              <a:gd name="connsiteX76" fmla="*/ 3246437 w 4217987"/>
              <a:gd name="connsiteY76" fmla="*/ 3653971 h 3776662"/>
              <a:gd name="connsiteX77" fmla="*/ 3235552 w 4217987"/>
              <a:gd name="connsiteY77" fmla="*/ 3663950 h 3776662"/>
              <a:gd name="connsiteX78" fmla="*/ 3224212 w 4217987"/>
              <a:gd name="connsiteY78" fmla="*/ 3673475 h 3776662"/>
              <a:gd name="connsiteX79" fmla="*/ 3212419 w 4217987"/>
              <a:gd name="connsiteY79" fmla="*/ 3682773 h 3776662"/>
              <a:gd name="connsiteX80" fmla="*/ 3200627 w 4217987"/>
              <a:gd name="connsiteY80" fmla="*/ 3691391 h 3776662"/>
              <a:gd name="connsiteX81" fmla="*/ 3188607 w 4217987"/>
              <a:gd name="connsiteY81" fmla="*/ 3700009 h 3776662"/>
              <a:gd name="connsiteX82" fmla="*/ 3176134 w 4217987"/>
              <a:gd name="connsiteY82" fmla="*/ 3707719 h 3776662"/>
              <a:gd name="connsiteX83" fmla="*/ 3163434 w 4217987"/>
              <a:gd name="connsiteY83" fmla="*/ 3715430 h 3776662"/>
              <a:gd name="connsiteX84" fmla="*/ 3150507 w 4217987"/>
              <a:gd name="connsiteY84" fmla="*/ 3722687 h 3776662"/>
              <a:gd name="connsiteX85" fmla="*/ 3137353 w 4217987"/>
              <a:gd name="connsiteY85" fmla="*/ 3729491 h 3776662"/>
              <a:gd name="connsiteX86" fmla="*/ 3124200 w 4217987"/>
              <a:gd name="connsiteY86" fmla="*/ 3735841 h 3776662"/>
              <a:gd name="connsiteX87" fmla="*/ 3110593 w 4217987"/>
              <a:gd name="connsiteY87" fmla="*/ 3741510 h 3776662"/>
              <a:gd name="connsiteX88" fmla="*/ 3096759 w 4217987"/>
              <a:gd name="connsiteY88" fmla="*/ 3747180 h 3776662"/>
              <a:gd name="connsiteX89" fmla="*/ 3082925 w 4217987"/>
              <a:gd name="connsiteY89" fmla="*/ 3752169 h 3776662"/>
              <a:gd name="connsiteX90" fmla="*/ 3068864 w 4217987"/>
              <a:gd name="connsiteY90" fmla="*/ 3756705 h 3776662"/>
              <a:gd name="connsiteX91" fmla="*/ 3054350 w 4217987"/>
              <a:gd name="connsiteY91" fmla="*/ 3760787 h 3776662"/>
              <a:gd name="connsiteX92" fmla="*/ 3040062 w 4217987"/>
              <a:gd name="connsiteY92" fmla="*/ 3764642 h 3776662"/>
              <a:gd name="connsiteX93" fmla="*/ 3025321 w 4217987"/>
              <a:gd name="connsiteY93" fmla="*/ 3767591 h 3776662"/>
              <a:gd name="connsiteX94" fmla="*/ 3010807 w 4217987"/>
              <a:gd name="connsiteY94" fmla="*/ 3770312 h 3776662"/>
              <a:gd name="connsiteX95" fmla="*/ 2995839 w 4217987"/>
              <a:gd name="connsiteY95" fmla="*/ 3772807 h 3776662"/>
              <a:gd name="connsiteX96" fmla="*/ 2981098 w 4217987"/>
              <a:gd name="connsiteY96" fmla="*/ 3774394 h 3776662"/>
              <a:gd name="connsiteX97" fmla="*/ 2965677 w 4217987"/>
              <a:gd name="connsiteY97" fmla="*/ 3775528 h 3776662"/>
              <a:gd name="connsiteX98" fmla="*/ 2950709 w 4217987"/>
              <a:gd name="connsiteY98" fmla="*/ 3776435 h 3776662"/>
              <a:gd name="connsiteX99" fmla="*/ 2935514 w 4217987"/>
              <a:gd name="connsiteY99" fmla="*/ 3776662 h 3776662"/>
              <a:gd name="connsiteX100" fmla="*/ 1282473 w 4217987"/>
              <a:gd name="connsiteY100" fmla="*/ 3776662 h 3776662"/>
              <a:gd name="connsiteX101" fmla="*/ 1267279 w 4217987"/>
              <a:gd name="connsiteY101" fmla="*/ 3776435 h 3776662"/>
              <a:gd name="connsiteX102" fmla="*/ 1252311 w 4217987"/>
              <a:gd name="connsiteY102" fmla="*/ 3775528 h 3776662"/>
              <a:gd name="connsiteX103" fmla="*/ 1237116 w 4217987"/>
              <a:gd name="connsiteY103" fmla="*/ 3774394 h 3776662"/>
              <a:gd name="connsiteX104" fmla="*/ 1222148 w 4217987"/>
              <a:gd name="connsiteY104" fmla="*/ 3772807 h 3776662"/>
              <a:gd name="connsiteX105" fmla="*/ 1207407 w 4217987"/>
              <a:gd name="connsiteY105" fmla="*/ 3770312 h 3776662"/>
              <a:gd name="connsiteX106" fmla="*/ 1192666 w 4217987"/>
              <a:gd name="connsiteY106" fmla="*/ 3767591 h 3776662"/>
              <a:gd name="connsiteX107" fmla="*/ 1177925 w 4217987"/>
              <a:gd name="connsiteY107" fmla="*/ 3764642 h 3776662"/>
              <a:gd name="connsiteX108" fmla="*/ 1163638 w 4217987"/>
              <a:gd name="connsiteY108" fmla="*/ 3760787 h 3776662"/>
              <a:gd name="connsiteX109" fmla="*/ 1149123 w 4217987"/>
              <a:gd name="connsiteY109" fmla="*/ 3756705 h 3776662"/>
              <a:gd name="connsiteX110" fmla="*/ 1135063 w 4217987"/>
              <a:gd name="connsiteY110" fmla="*/ 3752169 h 3776662"/>
              <a:gd name="connsiteX111" fmla="*/ 1121229 w 4217987"/>
              <a:gd name="connsiteY111" fmla="*/ 3747180 h 3776662"/>
              <a:gd name="connsiteX112" fmla="*/ 1107395 w 4217987"/>
              <a:gd name="connsiteY112" fmla="*/ 3741510 h 3776662"/>
              <a:gd name="connsiteX113" fmla="*/ 1093788 w 4217987"/>
              <a:gd name="connsiteY113" fmla="*/ 3735841 h 3776662"/>
              <a:gd name="connsiteX114" fmla="*/ 1080634 w 4217987"/>
              <a:gd name="connsiteY114" fmla="*/ 3729491 h 3776662"/>
              <a:gd name="connsiteX115" fmla="*/ 1067480 w 4217987"/>
              <a:gd name="connsiteY115" fmla="*/ 3722687 h 3776662"/>
              <a:gd name="connsiteX116" fmla="*/ 1054554 w 4217987"/>
              <a:gd name="connsiteY116" fmla="*/ 3715430 h 3776662"/>
              <a:gd name="connsiteX117" fmla="*/ 1041854 w 4217987"/>
              <a:gd name="connsiteY117" fmla="*/ 3707719 h 3776662"/>
              <a:gd name="connsiteX118" fmla="*/ 1029380 w 4217987"/>
              <a:gd name="connsiteY118" fmla="*/ 3700009 h 3776662"/>
              <a:gd name="connsiteX119" fmla="*/ 1017361 w 4217987"/>
              <a:gd name="connsiteY119" fmla="*/ 3691391 h 3776662"/>
              <a:gd name="connsiteX120" fmla="*/ 1005568 w 4217987"/>
              <a:gd name="connsiteY120" fmla="*/ 3682773 h 3776662"/>
              <a:gd name="connsiteX121" fmla="*/ 993775 w 4217987"/>
              <a:gd name="connsiteY121" fmla="*/ 3673475 h 3776662"/>
              <a:gd name="connsiteX122" fmla="*/ 982436 w 4217987"/>
              <a:gd name="connsiteY122" fmla="*/ 3663950 h 3776662"/>
              <a:gd name="connsiteX123" fmla="*/ 971550 w 4217987"/>
              <a:gd name="connsiteY123" fmla="*/ 3653971 h 3776662"/>
              <a:gd name="connsiteX124" fmla="*/ 960664 w 4217987"/>
              <a:gd name="connsiteY124" fmla="*/ 3643766 h 3776662"/>
              <a:gd name="connsiteX125" fmla="*/ 950459 w 4217987"/>
              <a:gd name="connsiteY125" fmla="*/ 3632880 h 3776662"/>
              <a:gd name="connsiteX126" fmla="*/ 940254 w 4217987"/>
              <a:gd name="connsiteY126" fmla="*/ 3621768 h 3776662"/>
              <a:gd name="connsiteX127" fmla="*/ 930502 w 4217987"/>
              <a:gd name="connsiteY127" fmla="*/ 3610428 h 3776662"/>
              <a:gd name="connsiteX128" fmla="*/ 921430 w 4217987"/>
              <a:gd name="connsiteY128" fmla="*/ 3598862 h 3776662"/>
              <a:gd name="connsiteX129" fmla="*/ 912359 w 4217987"/>
              <a:gd name="connsiteY129" fmla="*/ 3586843 h 3776662"/>
              <a:gd name="connsiteX130" fmla="*/ 903741 w 4217987"/>
              <a:gd name="connsiteY130" fmla="*/ 3574369 h 3776662"/>
              <a:gd name="connsiteX131" fmla="*/ 895577 w 4217987"/>
              <a:gd name="connsiteY131" fmla="*/ 3561443 h 3776662"/>
              <a:gd name="connsiteX132" fmla="*/ 887639 w 4217987"/>
              <a:gd name="connsiteY132" fmla="*/ 3548516 h 3776662"/>
              <a:gd name="connsiteX133" fmla="*/ 61232 w 4217987"/>
              <a:gd name="connsiteY133" fmla="*/ 2116364 h 3776662"/>
              <a:gd name="connsiteX134" fmla="*/ 53748 w 4217987"/>
              <a:gd name="connsiteY134" fmla="*/ 2102984 h 3776662"/>
              <a:gd name="connsiteX135" fmla="*/ 46718 w 4217987"/>
              <a:gd name="connsiteY135" fmla="*/ 2089603 h 3776662"/>
              <a:gd name="connsiteX136" fmla="*/ 40368 w 4217987"/>
              <a:gd name="connsiteY136" fmla="*/ 2075770 h 3776662"/>
              <a:gd name="connsiteX137" fmla="*/ 34245 w 4217987"/>
              <a:gd name="connsiteY137" fmla="*/ 2062162 h 3776662"/>
              <a:gd name="connsiteX138" fmla="*/ 29029 w 4217987"/>
              <a:gd name="connsiteY138" fmla="*/ 2048102 h 3776662"/>
              <a:gd name="connsiteX139" fmla="*/ 24039 w 4217987"/>
              <a:gd name="connsiteY139" fmla="*/ 2033814 h 3776662"/>
              <a:gd name="connsiteX140" fmla="*/ 19277 w 4217987"/>
              <a:gd name="connsiteY140" fmla="*/ 2019753 h 3776662"/>
              <a:gd name="connsiteX141" fmla="*/ 15195 w 4217987"/>
              <a:gd name="connsiteY141" fmla="*/ 2005466 h 3776662"/>
              <a:gd name="connsiteX142" fmla="*/ 11566 w 4217987"/>
              <a:gd name="connsiteY142" fmla="*/ 1990952 h 3776662"/>
              <a:gd name="connsiteX143" fmla="*/ 8618 w 4217987"/>
              <a:gd name="connsiteY143" fmla="*/ 1976437 h 3776662"/>
              <a:gd name="connsiteX144" fmla="*/ 6123 w 4217987"/>
              <a:gd name="connsiteY144" fmla="*/ 1961923 h 3776662"/>
              <a:gd name="connsiteX145" fmla="*/ 3629 w 4217987"/>
              <a:gd name="connsiteY145" fmla="*/ 1947182 h 3776662"/>
              <a:gd name="connsiteX146" fmla="*/ 2041 w 4217987"/>
              <a:gd name="connsiteY146" fmla="*/ 1932668 h 3776662"/>
              <a:gd name="connsiteX147" fmla="*/ 1134 w 4217987"/>
              <a:gd name="connsiteY147" fmla="*/ 1917927 h 3776662"/>
              <a:gd name="connsiteX148" fmla="*/ 227 w 4217987"/>
              <a:gd name="connsiteY148" fmla="*/ 1903186 h 3776662"/>
              <a:gd name="connsiteX149" fmla="*/ 0 w 4217987"/>
              <a:gd name="connsiteY149" fmla="*/ 1888445 h 3776662"/>
              <a:gd name="connsiteX150" fmla="*/ 227 w 4217987"/>
              <a:gd name="connsiteY150" fmla="*/ 1873477 h 3776662"/>
              <a:gd name="connsiteX151" fmla="*/ 1134 w 4217987"/>
              <a:gd name="connsiteY151" fmla="*/ 1858736 h 3776662"/>
              <a:gd name="connsiteX152" fmla="*/ 2041 w 4217987"/>
              <a:gd name="connsiteY152" fmla="*/ 1843995 h 3776662"/>
              <a:gd name="connsiteX153" fmla="*/ 3629 w 4217987"/>
              <a:gd name="connsiteY153" fmla="*/ 1829254 h 3776662"/>
              <a:gd name="connsiteX154" fmla="*/ 6123 w 4217987"/>
              <a:gd name="connsiteY154" fmla="*/ 1814739 h 3776662"/>
              <a:gd name="connsiteX155" fmla="*/ 8618 w 4217987"/>
              <a:gd name="connsiteY155" fmla="*/ 1799998 h 3776662"/>
              <a:gd name="connsiteX156" fmla="*/ 11566 w 4217987"/>
              <a:gd name="connsiteY156" fmla="*/ 1785484 h 3776662"/>
              <a:gd name="connsiteX157" fmla="*/ 15195 w 4217987"/>
              <a:gd name="connsiteY157" fmla="*/ 1771196 h 3776662"/>
              <a:gd name="connsiteX158" fmla="*/ 19277 w 4217987"/>
              <a:gd name="connsiteY158" fmla="*/ 1756682 h 3776662"/>
              <a:gd name="connsiteX159" fmla="*/ 24039 w 4217987"/>
              <a:gd name="connsiteY159" fmla="*/ 1742395 h 3776662"/>
              <a:gd name="connsiteX160" fmla="*/ 29029 w 4217987"/>
              <a:gd name="connsiteY160" fmla="*/ 1728561 h 3776662"/>
              <a:gd name="connsiteX161" fmla="*/ 34245 w 4217987"/>
              <a:gd name="connsiteY161" fmla="*/ 1714500 h 3776662"/>
              <a:gd name="connsiteX162" fmla="*/ 40368 w 4217987"/>
              <a:gd name="connsiteY162" fmla="*/ 1700666 h 3776662"/>
              <a:gd name="connsiteX163" fmla="*/ 46718 w 4217987"/>
              <a:gd name="connsiteY163" fmla="*/ 1686832 h 3776662"/>
              <a:gd name="connsiteX164" fmla="*/ 53748 w 4217987"/>
              <a:gd name="connsiteY164" fmla="*/ 1673452 h 3776662"/>
              <a:gd name="connsiteX165" fmla="*/ 61232 w 4217987"/>
              <a:gd name="connsiteY165" fmla="*/ 1660298 h 3776662"/>
              <a:gd name="connsiteX166" fmla="*/ 887639 w 4217987"/>
              <a:gd name="connsiteY166" fmla="*/ 228146 h 3776662"/>
              <a:gd name="connsiteX167" fmla="*/ 895577 w 4217987"/>
              <a:gd name="connsiteY167" fmla="*/ 214993 h 3776662"/>
              <a:gd name="connsiteX168" fmla="*/ 903741 w 4217987"/>
              <a:gd name="connsiteY168" fmla="*/ 202293 h 3776662"/>
              <a:gd name="connsiteX169" fmla="*/ 912359 w 4217987"/>
              <a:gd name="connsiteY169" fmla="*/ 189820 h 3776662"/>
              <a:gd name="connsiteX170" fmla="*/ 921430 w 4217987"/>
              <a:gd name="connsiteY170" fmla="*/ 177800 h 3776662"/>
              <a:gd name="connsiteX171" fmla="*/ 930502 w 4217987"/>
              <a:gd name="connsiteY171" fmla="*/ 165781 h 3776662"/>
              <a:gd name="connsiteX172" fmla="*/ 940254 w 4217987"/>
              <a:gd name="connsiteY172" fmla="*/ 154441 h 3776662"/>
              <a:gd name="connsiteX173" fmla="*/ 950459 w 4217987"/>
              <a:gd name="connsiteY173" fmla="*/ 143556 h 3776662"/>
              <a:gd name="connsiteX174" fmla="*/ 960664 w 4217987"/>
              <a:gd name="connsiteY174" fmla="*/ 132896 h 3776662"/>
              <a:gd name="connsiteX175" fmla="*/ 971550 w 4217987"/>
              <a:gd name="connsiteY175" fmla="*/ 122691 h 3776662"/>
              <a:gd name="connsiteX176" fmla="*/ 982436 w 4217987"/>
              <a:gd name="connsiteY176" fmla="*/ 112713 h 3776662"/>
              <a:gd name="connsiteX177" fmla="*/ 993775 w 4217987"/>
              <a:gd name="connsiteY177" fmla="*/ 103188 h 3776662"/>
              <a:gd name="connsiteX178" fmla="*/ 1005568 w 4217987"/>
              <a:gd name="connsiteY178" fmla="*/ 93889 h 3776662"/>
              <a:gd name="connsiteX179" fmla="*/ 1017361 w 4217987"/>
              <a:gd name="connsiteY179" fmla="*/ 85271 h 3776662"/>
              <a:gd name="connsiteX180" fmla="*/ 1029380 w 4217987"/>
              <a:gd name="connsiteY180" fmla="*/ 76654 h 3776662"/>
              <a:gd name="connsiteX181" fmla="*/ 1041854 w 4217987"/>
              <a:gd name="connsiteY181" fmla="*/ 68943 h 3776662"/>
              <a:gd name="connsiteX182" fmla="*/ 1054554 w 4217987"/>
              <a:gd name="connsiteY182" fmla="*/ 61232 h 3776662"/>
              <a:gd name="connsiteX183" fmla="*/ 1067480 w 4217987"/>
              <a:gd name="connsiteY183" fmla="*/ 53975 h 3776662"/>
              <a:gd name="connsiteX184" fmla="*/ 1080634 w 4217987"/>
              <a:gd name="connsiteY184" fmla="*/ 47171 h 3776662"/>
              <a:gd name="connsiteX185" fmla="*/ 1093788 w 4217987"/>
              <a:gd name="connsiteY185" fmla="*/ 40821 h 3776662"/>
              <a:gd name="connsiteX186" fmla="*/ 1107395 w 4217987"/>
              <a:gd name="connsiteY186" fmla="*/ 35152 h 3776662"/>
              <a:gd name="connsiteX187" fmla="*/ 1121229 w 4217987"/>
              <a:gd name="connsiteY187" fmla="*/ 29482 h 3776662"/>
              <a:gd name="connsiteX188" fmla="*/ 1135063 w 4217987"/>
              <a:gd name="connsiteY188" fmla="*/ 24493 h 3776662"/>
              <a:gd name="connsiteX189" fmla="*/ 1149123 w 4217987"/>
              <a:gd name="connsiteY189" fmla="*/ 19957 h 3776662"/>
              <a:gd name="connsiteX190" fmla="*/ 1163638 w 4217987"/>
              <a:gd name="connsiteY190" fmla="*/ 15875 h 3776662"/>
              <a:gd name="connsiteX191" fmla="*/ 1177925 w 4217987"/>
              <a:gd name="connsiteY191" fmla="*/ 12020 h 3776662"/>
              <a:gd name="connsiteX192" fmla="*/ 1192666 w 4217987"/>
              <a:gd name="connsiteY192" fmla="*/ 9072 h 3776662"/>
              <a:gd name="connsiteX193" fmla="*/ 1207407 w 4217987"/>
              <a:gd name="connsiteY193" fmla="*/ 6350 h 3776662"/>
              <a:gd name="connsiteX194" fmla="*/ 1222148 w 4217987"/>
              <a:gd name="connsiteY194" fmla="*/ 3856 h 3776662"/>
              <a:gd name="connsiteX195" fmla="*/ 1237116 w 4217987"/>
              <a:gd name="connsiteY195" fmla="*/ 2268 h 3776662"/>
              <a:gd name="connsiteX196" fmla="*/ 1252311 w 4217987"/>
              <a:gd name="connsiteY196" fmla="*/ 1134 h 3776662"/>
              <a:gd name="connsiteX197" fmla="*/ 1267279 w 4217987"/>
              <a:gd name="connsiteY197" fmla="*/ 227 h 377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4217987" h="3776662">
                <a:moveTo>
                  <a:pt x="1282473" y="0"/>
                </a:moveTo>
                <a:lnTo>
                  <a:pt x="2935514" y="0"/>
                </a:lnTo>
                <a:lnTo>
                  <a:pt x="2950709" y="227"/>
                </a:lnTo>
                <a:lnTo>
                  <a:pt x="2965677" y="1134"/>
                </a:lnTo>
                <a:lnTo>
                  <a:pt x="2981098" y="2268"/>
                </a:lnTo>
                <a:lnTo>
                  <a:pt x="2995839" y="3856"/>
                </a:lnTo>
                <a:lnTo>
                  <a:pt x="3010807" y="6350"/>
                </a:lnTo>
                <a:lnTo>
                  <a:pt x="3025321" y="9072"/>
                </a:lnTo>
                <a:lnTo>
                  <a:pt x="3040062" y="12020"/>
                </a:lnTo>
                <a:lnTo>
                  <a:pt x="3054350" y="15875"/>
                </a:lnTo>
                <a:lnTo>
                  <a:pt x="3068864" y="19957"/>
                </a:lnTo>
                <a:lnTo>
                  <a:pt x="3082925" y="24493"/>
                </a:lnTo>
                <a:lnTo>
                  <a:pt x="3096759" y="29482"/>
                </a:lnTo>
                <a:lnTo>
                  <a:pt x="3110593" y="35152"/>
                </a:lnTo>
                <a:lnTo>
                  <a:pt x="3124200" y="40821"/>
                </a:lnTo>
                <a:lnTo>
                  <a:pt x="3137353" y="47171"/>
                </a:lnTo>
                <a:lnTo>
                  <a:pt x="3150507" y="53975"/>
                </a:lnTo>
                <a:lnTo>
                  <a:pt x="3163434" y="61232"/>
                </a:lnTo>
                <a:lnTo>
                  <a:pt x="3176134" y="68943"/>
                </a:lnTo>
                <a:lnTo>
                  <a:pt x="3188607" y="76654"/>
                </a:lnTo>
                <a:lnTo>
                  <a:pt x="3200627" y="85271"/>
                </a:lnTo>
                <a:lnTo>
                  <a:pt x="3212419" y="93889"/>
                </a:lnTo>
                <a:lnTo>
                  <a:pt x="3224212" y="103188"/>
                </a:lnTo>
                <a:lnTo>
                  <a:pt x="3235552" y="112713"/>
                </a:lnTo>
                <a:lnTo>
                  <a:pt x="3246437" y="122691"/>
                </a:lnTo>
                <a:lnTo>
                  <a:pt x="3257323" y="132896"/>
                </a:lnTo>
                <a:lnTo>
                  <a:pt x="3267528" y="143556"/>
                </a:lnTo>
                <a:lnTo>
                  <a:pt x="3277734" y="154441"/>
                </a:lnTo>
                <a:lnTo>
                  <a:pt x="3287485" y="165781"/>
                </a:lnTo>
                <a:lnTo>
                  <a:pt x="3296557" y="177800"/>
                </a:lnTo>
                <a:lnTo>
                  <a:pt x="3305628" y="189820"/>
                </a:lnTo>
                <a:lnTo>
                  <a:pt x="3314246" y="202293"/>
                </a:lnTo>
                <a:lnTo>
                  <a:pt x="3322410" y="214993"/>
                </a:lnTo>
                <a:lnTo>
                  <a:pt x="3330348" y="228146"/>
                </a:lnTo>
                <a:lnTo>
                  <a:pt x="4156755" y="1660298"/>
                </a:lnTo>
                <a:lnTo>
                  <a:pt x="4164239" y="1673452"/>
                </a:lnTo>
                <a:lnTo>
                  <a:pt x="4171269" y="1686832"/>
                </a:lnTo>
                <a:lnTo>
                  <a:pt x="4177619" y="1700666"/>
                </a:lnTo>
                <a:lnTo>
                  <a:pt x="4183742" y="1714500"/>
                </a:lnTo>
                <a:lnTo>
                  <a:pt x="4188959" y="1728561"/>
                </a:lnTo>
                <a:lnTo>
                  <a:pt x="4193948" y="1742395"/>
                </a:lnTo>
                <a:lnTo>
                  <a:pt x="4198710" y="1756682"/>
                </a:lnTo>
                <a:lnTo>
                  <a:pt x="4202793" y="1771196"/>
                </a:lnTo>
                <a:lnTo>
                  <a:pt x="4206421" y="1785484"/>
                </a:lnTo>
                <a:lnTo>
                  <a:pt x="4209369" y="1799998"/>
                </a:lnTo>
                <a:lnTo>
                  <a:pt x="4211864" y="1814739"/>
                </a:lnTo>
                <a:lnTo>
                  <a:pt x="4214359" y="1829254"/>
                </a:lnTo>
                <a:lnTo>
                  <a:pt x="4215946" y="1843995"/>
                </a:lnTo>
                <a:lnTo>
                  <a:pt x="4216853" y="1858736"/>
                </a:lnTo>
                <a:lnTo>
                  <a:pt x="4217760" y="1873477"/>
                </a:lnTo>
                <a:lnTo>
                  <a:pt x="4217987" y="1888445"/>
                </a:lnTo>
                <a:lnTo>
                  <a:pt x="4217760" y="1903186"/>
                </a:lnTo>
                <a:lnTo>
                  <a:pt x="4216853" y="1917927"/>
                </a:lnTo>
                <a:lnTo>
                  <a:pt x="4215946" y="1932668"/>
                </a:lnTo>
                <a:lnTo>
                  <a:pt x="4214359" y="1947182"/>
                </a:lnTo>
                <a:lnTo>
                  <a:pt x="4211864" y="1961923"/>
                </a:lnTo>
                <a:lnTo>
                  <a:pt x="4209369" y="1976437"/>
                </a:lnTo>
                <a:lnTo>
                  <a:pt x="4206421" y="1990952"/>
                </a:lnTo>
                <a:lnTo>
                  <a:pt x="4202793" y="2005466"/>
                </a:lnTo>
                <a:lnTo>
                  <a:pt x="4198710" y="2019753"/>
                </a:lnTo>
                <a:lnTo>
                  <a:pt x="4193948" y="2033814"/>
                </a:lnTo>
                <a:lnTo>
                  <a:pt x="4188959" y="2048102"/>
                </a:lnTo>
                <a:lnTo>
                  <a:pt x="4183742" y="2062162"/>
                </a:lnTo>
                <a:lnTo>
                  <a:pt x="4177619" y="2075770"/>
                </a:lnTo>
                <a:lnTo>
                  <a:pt x="4171269" y="2089603"/>
                </a:lnTo>
                <a:lnTo>
                  <a:pt x="4164239" y="2102984"/>
                </a:lnTo>
                <a:lnTo>
                  <a:pt x="4156755" y="2116364"/>
                </a:lnTo>
                <a:lnTo>
                  <a:pt x="3330348" y="3548516"/>
                </a:lnTo>
                <a:lnTo>
                  <a:pt x="3322410" y="3561443"/>
                </a:lnTo>
                <a:lnTo>
                  <a:pt x="3314246" y="3574369"/>
                </a:lnTo>
                <a:lnTo>
                  <a:pt x="3305628" y="3586843"/>
                </a:lnTo>
                <a:lnTo>
                  <a:pt x="3296557" y="3598862"/>
                </a:lnTo>
                <a:lnTo>
                  <a:pt x="3287485" y="3610428"/>
                </a:lnTo>
                <a:lnTo>
                  <a:pt x="3277734" y="3621768"/>
                </a:lnTo>
                <a:lnTo>
                  <a:pt x="3267528" y="3632880"/>
                </a:lnTo>
                <a:lnTo>
                  <a:pt x="3257323" y="3643766"/>
                </a:lnTo>
                <a:lnTo>
                  <a:pt x="3246437" y="3653971"/>
                </a:lnTo>
                <a:lnTo>
                  <a:pt x="3235552" y="3663950"/>
                </a:lnTo>
                <a:lnTo>
                  <a:pt x="3224212" y="3673475"/>
                </a:lnTo>
                <a:lnTo>
                  <a:pt x="3212419" y="3682773"/>
                </a:lnTo>
                <a:lnTo>
                  <a:pt x="3200627" y="3691391"/>
                </a:lnTo>
                <a:lnTo>
                  <a:pt x="3188607" y="3700009"/>
                </a:lnTo>
                <a:lnTo>
                  <a:pt x="3176134" y="3707719"/>
                </a:lnTo>
                <a:lnTo>
                  <a:pt x="3163434" y="3715430"/>
                </a:lnTo>
                <a:lnTo>
                  <a:pt x="3150507" y="3722687"/>
                </a:lnTo>
                <a:lnTo>
                  <a:pt x="3137353" y="3729491"/>
                </a:lnTo>
                <a:lnTo>
                  <a:pt x="3124200" y="3735841"/>
                </a:lnTo>
                <a:lnTo>
                  <a:pt x="3110593" y="3741510"/>
                </a:lnTo>
                <a:lnTo>
                  <a:pt x="3096759" y="3747180"/>
                </a:lnTo>
                <a:lnTo>
                  <a:pt x="3082925" y="3752169"/>
                </a:lnTo>
                <a:lnTo>
                  <a:pt x="3068864" y="3756705"/>
                </a:lnTo>
                <a:lnTo>
                  <a:pt x="3054350" y="3760787"/>
                </a:lnTo>
                <a:lnTo>
                  <a:pt x="3040062" y="3764642"/>
                </a:lnTo>
                <a:lnTo>
                  <a:pt x="3025321" y="3767591"/>
                </a:lnTo>
                <a:lnTo>
                  <a:pt x="3010807" y="3770312"/>
                </a:lnTo>
                <a:lnTo>
                  <a:pt x="2995839" y="3772807"/>
                </a:lnTo>
                <a:lnTo>
                  <a:pt x="2981098" y="3774394"/>
                </a:lnTo>
                <a:lnTo>
                  <a:pt x="2965677" y="3775528"/>
                </a:lnTo>
                <a:lnTo>
                  <a:pt x="2950709" y="3776435"/>
                </a:lnTo>
                <a:lnTo>
                  <a:pt x="2935514" y="3776662"/>
                </a:lnTo>
                <a:lnTo>
                  <a:pt x="1282473" y="3776662"/>
                </a:lnTo>
                <a:lnTo>
                  <a:pt x="1267279" y="3776435"/>
                </a:lnTo>
                <a:lnTo>
                  <a:pt x="1252311" y="3775528"/>
                </a:lnTo>
                <a:lnTo>
                  <a:pt x="1237116" y="3774394"/>
                </a:lnTo>
                <a:lnTo>
                  <a:pt x="1222148" y="3772807"/>
                </a:lnTo>
                <a:lnTo>
                  <a:pt x="1207407" y="3770312"/>
                </a:lnTo>
                <a:lnTo>
                  <a:pt x="1192666" y="3767591"/>
                </a:lnTo>
                <a:lnTo>
                  <a:pt x="1177925" y="3764642"/>
                </a:lnTo>
                <a:lnTo>
                  <a:pt x="1163638" y="3760787"/>
                </a:lnTo>
                <a:lnTo>
                  <a:pt x="1149123" y="3756705"/>
                </a:lnTo>
                <a:lnTo>
                  <a:pt x="1135063" y="3752169"/>
                </a:lnTo>
                <a:lnTo>
                  <a:pt x="1121229" y="3747180"/>
                </a:lnTo>
                <a:lnTo>
                  <a:pt x="1107395" y="3741510"/>
                </a:lnTo>
                <a:lnTo>
                  <a:pt x="1093788" y="3735841"/>
                </a:lnTo>
                <a:lnTo>
                  <a:pt x="1080634" y="3729491"/>
                </a:lnTo>
                <a:lnTo>
                  <a:pt x="1067480" y="3722687"/>
                </a:lnTo>
                <a:lnTo>
                  <a:pt x="1054554" y="3715430"/>
                </a:lnTo>
                <a:lnTo>
                  <a:pt x="1041854" y="3707719"/>
                </a:lnTo>
                <a:lnTo>
                  <a:pt x="1029380" y="3700009"/>
                </a:lnTo>
                <a:lnTo>
                  <a:pt x="1017361" y="3691391"/>
                </a:lnTo>
                <a:lnTo>
                  <a:pt x="1005568" y="3682773"/>
                </a:lnTo>
                <a:lnTo>
                  <a:pt x="993775" y="3673475"/>
                </a:lnTo>
                <a:lnTo>
                  <a:pt x="982436" y="3663950"/>
                </a:lnTo>
                <a:lnTo>
                  <a:pt x="971550" y="3653971"/>
                </a:lnTo>
                <a:lnTo>
                  <a:pt x="960664" y="3643766"/>
                </a:lnTo>
                <a:lnTo>
                  <a:pt x="950459" y="3632880"/>
                </a:lnTo>
                <a:lnTo>
                  <a:pt x="940254" y="3621768"/>
                </a:lnTo>
                <a:lnTo>
                  <a:pt x="930502" y="3610428"/>
                </a:lnTo>
                <a:lnTo>
                  <a:pt x="921430" y="3598862"/>
                </a:lnTo>
                <a:lnTo>
                  <a:pt x="912359" y="3586843"/>
                </a:lnTo>
                <a:lnTo>
                  <a:pt x="903741" y="3574369"/>
                </a:lnTo>
                <a:lnTo>
                  <a:pt x="895577" y="3561443"/>
                </a:lnTo>
                <a:lnTo>
                  <a:pt x="887639" y="3548516"/>
                </a:lnTo>
                <a:lnTo>
                  <a:pt x="61232" y="2116364"/>
                </a:lnTo>
                <a:lnTo>
                  <a:pt x="53748" y="2102984"/>
                </a:lnTo>
                <a:lnTo>
                  <a:pt x="46718" y="2089603"/>
                </a:lnTo>
                <a:lnTo>
                  <a:pt x="40368" y="2075770"/>
                </a:lnTo>
                <a:lnTo>
                  <a:pt x="34245" y="2062162"/>
                </a:lnTo>
                <a:lnTo>
                  <a:pt x="29029" y="2048102"/>
                </a:lnTo>
                <a:lnTo>
                  <a:pt x="24039" y="2033814"/>
                </a:lnTo>
                <a:lnTo>
                  <a:pt x="19277" y="2019753"/>
                </a:lnTo>
                <a:lnTo>
                  <a:pt x="15195" y="2005466"/>
                </a:lnTo>
                <a:lnTo>
                  <a:pt x="11566" y="1990952"/>
                </a:lnTo>
                <a:lnTo>
                  <a:pt x="8618" y="1976437"/>
                </a:lnTo>
                <a:lnTo>
                  <a:pt x="6123" y="1961923"/>
                </a:lnTo>
                <a:lnTo>
                  <a:pt x="3629" y="1947182"/>
                </a:lnTo>
                <a:lnTo>
                  <a:pt x="2041" y="1932668"/>
                </a:lnTo>
                <a:lnTo>
                  <a:pt x="1134" y="1917927"/>
                </a:lnTo>
                <a:lnTo>
                  <a:pt x="227" y="1903186"/>
                </a:lnTo>
                <a:lnTo>
                  <a:pt x="0" y="1888445"/>
                </a:lnTo>
                <a:lnTo>
                  <a:pt x="227" y="1873477"/>
                </a:lnTo>
                <a:lnTo>
                  <a:pt x="1134" y="1858736"/>
                </a:lnTo>
                <a:lnTo>
                  <a:pt x="2041" y="1843995"/>
                </a:lnTo>
                <a:lnTo>
                  <a:pt x="3629" y="1829254"/>
                </a:lnTo>
                <a:lnTo>
                  <a:pt x="6123" y="1814739"/>
                </a:lnTo>
                <a:lnTo>
                  <a:pt x="8618" y="1799998"/>
                </a:lnTo>
                <a:lnTo>
                  <a:pt x="11566" y="1785484"/>
                </a:lnTo>
                <a:lnTo>
                  <a:pt x="15195" y="1771196"/>
                </a:lnTo>
                <a:lnTo>
                  <a:pt x="19277" y="1756682"/>
                </a:lnTo>
                <a:lnTo>
                  <a:pt x="24039" y="1742395"/>
                </a:lnTo>
                <a:lnTo>
                  <a:pt x="29029" y="1728561"/>
                </a:lnTo>
                <a:lnTo>
                  <a:pt x="34245" y="1714500"/>
                </a:lnTo>
                <a:lnTo>
                  <a:pt x="40368" y="1700666"/>
                </a:lnTo>
                <a:lnTo>
                  <a:pt x="46718" y="1686832"/>
                </a:lnTo>
                <a:lnTo>
                  <a:pt x="53748" y="1673452"/>
                </a:lnTo>
                <a:lnTo>
                  <a:pt x="61232" y="1660298"/>
                </a:lnTo>
                <a:lnTo>
                  <a:pt x="887639" y="228146"/>
                </a:lnTo>
                <a:lnTo>
                  <a:pt x="895577" y="214993"/>
                </a:lnTo>
                <a:lnTo>
                  <a:pt x="903741" y="202293"/>
                </a:lnTo>
                <a:lnTo>
                  <a:pt x="912359" y="189820"/>
                </a:lnTo>
                <a:lnTo>
                  <a:pt x="921430" y="177800"/>
                </a:lnTo>
                <a:lnTo>
                  <a:pt x="930502" y="165781"/>
                </a:lnTo>
                <a:lnTo>
                  <a:pt x="940254" y="154441"/>
                </a:lnTo>
                <a:lnTo>
                  <a:pt x="950459" y="143556"/>
                </a:lnTo>
                <a:lnTo>
                  <a:pt x="960664" y="132896"/>
                </a:lnTo>
                <a:lnTo>
                  <a:pt x="971550" y="122691"/>
                </a:lnTo>
                <a:lnTo>
                  <a:pt x="982436" y="112713"/>
                </a:lnTo>
                <a:lnTo>
                  <a:pt x="993775" y="103188"/>
                </a:lnTo>
                <a:lnTo>
                  <a:pt x="1005568" y="93889"/>
                </a:lnTo>
                <a:lnTo>
                  <a:pt x="1017361" y="85271"/>
                </a:lnTo>
                <a:lnTo>
                  <a:pt x="1029380" y="76654"/>
                </a:lnTo>
                <a:lnTo>
                  <a:pt x="1041854" y="68943"/>
                </a:lnTo>
                <a:lnTo>
                  <a:pt x="1054554" y="61232"/>
                </a:lnTo>
                <a:lnTo>
                  <a:pt x="1067480" y="53975"/>
                </a:lnTo>
                <a:lnTo>
                  <a:pt x="1080634" y="47171"/>
                </a:lnTo>
                <a:lnTo>
                  <a:pt x="1093788" y="40821"/>
                </a:lnTo>
                <a:lnTo>
                  <a:pt x="1107395" y="35152"/>
                </a:lnTo>
                <a:lnTo>
                  <a:pt x="1121229" y="29482"/>
                </a:lnTo>
                <a:lnTo>
                  <a:pt x="1135063" y="24493"/>
                </a:lnTo>
                <a:lnTo>
                  <a:pt x="1149123" y="19957"/>
                </a:lnTo>
                <a:lnTo>
                  <a:pt x="1163638" y="15875"/>
                </a:lnTo>
                <a:lnTo>
                  <a:pt x="1177925" y="12020"/>
                </a:lnTo>
                <a:lnTo>
                  <a:pt x="1192666" y="9072"/>
                </a:lnTo>
                <a:lnTo>
                  <a:pt x="1207407" y="6350"/>
                </a:lnTo>
                <a:lnTo>
                  <a:pt x="1222148" y="3856"/>
                </a:lnTo>
                <a:lnTo>
                  <a:pt x="1237116" y="2268"/>
                </a:lnTo>
                <a:lnTo>
                  <a:pt x="1252311" y="1134"/>
                </a:lnTo>
                <a:lnTo>
                  <a:pt x="1267279" y="227"/>
                </a:lnTo>
                <a:close/>
              </a:path>
            </a:pathLst>
          </a:custGeom>
        </p:spPr>
        <p:txBody>
          <a:bodyPr wrap="square">
            <a:noAutofit/>
          </a:bodyPr>
          <a:lstStyle/>
          <a:p>
            <a:r>
              <a:rPr lang="en-US"/>
              <a:t>Click icon to add picture</a:t>
            </a:r>
            <a:endParaRPr lang="en-IN"/>
          </a:p>
        </p:txBody>
      </p:sp>
      <p:sp>
        <p:nvSpPr>
          <p:cNvPr id="14" name="Picture Placeholder 47"/>
          <p:cNvSpPr>
            <a:spLocks noGrp="1"/>
          </p:cNvSpPr>
          <p:nvPr>
            <p:ph type="pic" sz="quarter" idx="17"/>
          </p:nvPr>
        </p:nvSpPr>
        <p:spPr>
          <a:xfrm>
            <a:off x="8921987" y="1341544"/>
            <a:ext cx="1896687" cy="1698238"/>
          </a:xfrm>
          <a:custGeom>
            <a:avLst/>
            <a:gdLst>
              <a:gd name="connsiteX0" fmla="*/ 1282473 w 4217987"/>
              <a:gd name="connsiteY0" fmla="*/ 0 h 3776662"/>
              <a:gd name="connsiteX1" fmla="*/ 2935514 w 4217987"/>
              <a:gd name="connsiteY1" fmla="*/ 0 h 3776662"/>
              <a:gd name="connsiteX2" fmla="*/ 2950709 w 4217987"/>
              <a:gd name="connsiteY2" fmla="*/ 227 h 3776662"/>
              <a:gd name="connsiteX3" fmla="*/ 2965677 w 4217987"/>
              <a:gd name="connsiteY3" fmla="*/ 1134 h 3776662"/>
              <a:gd name="connsiteX4" fmla="*/ 2981098 w 4217987"/>
              <a:gd name="connsiteY4" fmla="*/ 2268 h 3776662"/>
              <a:gd name="connsiteX5" fmla="*/ 2995839 w 4217987"/>
              <a:gd name="connsiteY5" fmla="*/ 3856 h 3776662"/>
              <a:gd name="connsiteX6" fmla="*/ 3010807 w 4217987"/>
              <a:gd name="connsiteY6" fmla="*/ 6350 h 3776662"/>
              <a:gd name="connsiteX7" fmla="*/ 3025321 w 4217987"/>
              <a:gd name="connsiteY7" fmla="*/ 9072 h 3776662"/>
              <a:gd name="connsiteX8" fmla="*/ 3040062 w 4217987"/>
              <a:gd name="connsiteY8" fmla="*/ 12020 h 3776662"/>
              <a:gd name="connsiteX9" fmla="*/ 3054350 w 4217987"/>
              <a:gd name="connsiteY9" fmla="*/ 15875 h 3776662"/>
              <a:gd name="connsiteX10" fmla="*/ 3068864 w 4217987"/>
              <a:gd name="connsiteY10" fmla="*/ 19957 h 3776662"/>
              <a:gd name="connsiteX11" fmla="*/ 3082925 w 4217987"/>
              <a:gd name="connsiteY11" fmla="*/ 24493 h 3776662"/>
              <a:gd name="connsiteX12" fmla="*/ 3096759 w 4217987"/>
              <a:gd name="connsiteY12" fmla="*/ 29482 h 3776662"/>
              <a:gd name="connsiteX13" fmla="*/ 3110593 w 4217987"/>
              <a:gd name="connsiteY13" fmla="*/ 35152 h 3776662"/>
              <a:gd name="connsiteX14" fmla="*/ 3124200 w 4217987"/>
              <a:gd name="connsiteY14" fmla="*/ 40821 h 3776662"/>
              <a:gd name="connsiteX15" fmla="*/ 3137353 w 4217987"/>
              <a:gd name="connsiteY15" fmla="*/ 47171 h 3776662"/>
              <a:gd name="connsiteX16" fmla="*/ 3150507 w 4217987"/>
              <a:gd name="connsiteY16" fmla="*/ 53975 h 3776662"/>
              <a:gd name="connsiteX17" fmla="*/ 3163434 w 4217987"/>
              <a:gd name="connsiteY17" fmla="*/ 61232 h 3776662"/>
              <a:gd name="connsiteX18" fmla="*/ 3176134 w 4217987"/>
              <a:gd name="connsiteY18" fmla="*/ 68943 h 3776662"/>
              <a:gd name="connsiteX19" fmla="*/ 3188607 w 4217987"/>
              <a:gd name="connsiteY19" fmla="*/ 76654 h 3776662"/>
              <a:gd name="connsiteX20" fmla="*/ 3200627 w 4217987"/>
              <a:gd name="connsiteY20" fmla="*/ 85271 h 3776662"/>
              <a:gd name="connsiteX21" fmla="*/ 3212419 w 4217987"/>
              <a:gd name="connsiteY21" fmla="*/ 93889 h 3776662"/>
              <a:gd name="connsiteX22" fmla="*/ 3224212 w 4217987"/>
              <a:gd name="connsiteY22" fmla="*/ 103188 h 3776662"/>
              <a:gd name="connsiteX23" fmla="*/ 3235552 w 4217987"/>
              <a:gd name="connsiteY23" fmla="*/ 112713 h 3776662"/>
              <a:gd name="connsiteX24" fmla="*/ 3246437 w 4217987"/>
              <a:gd name="connsiteY24" fmla="*/ 122691 h 3776662"/>
              <a:gd name="connsiteX25" fmla="*/ 3257323 w 4217987"/>
              <a:gd name="connsiteY25" fmla="*/ 132896 h 3776662"/>
              <a:gd name="connsiteX26" fmla="*/ 3267528 w 4217987"/>
              <a:gd name="connsiteY26" fmla="*/ 143556 h 3776662"/>
              <a:gd name="connsiteX27" fmla="*/ 3277734 w 4217987"/>
              <a:gd name="connsiteY27" fmla="*/ 154441 h 3776662"/>
              <a:gd name="connsiteX28" fmla="*/ 3287485 w 4217987"/>
              <a:gd name="connsiteY28" fmla="*/ 165781 h 3776662"/>
              <a:gd name="connsiteX29" fmla="*/ 3296557 w 4217987"/>
              <a:gd name="connsiteY29" fmla="*/ 177800 h 3776662"/>
              <a:gd name="connsiteX30" fmla="*/ 3305628 w 4217987"/>
              <a:gd name="connsiteY30" fmla="*/ 189820 h 3776662"/>
              <a:gd name="connsiteX31" fmla="*/ 3314246 w 4217987"/>
              <a:gd name="connsiteY31" fmla="*/ 202293 h 3776662"/>
              <a:gd name="connsiteX32" fmla="*/ 3322410 w 4217987"/>
              <a:gd name="connsiteY32" fmla="*/ 214993 h 3776662"/>
              <a:gd name="connsiteX33" fmla="*/ 3330348 w 4217987"/>
              <a:gd name="connsiteY33" fmla="*/ 228146 h 3776662"/>
              <a:gd name="connsiteX34" fmla="*/ 4156755 w 4217987"/>
              <a:gd name="connsiteY34" fmla="*/ 1660298 h 3776662"/>
              <a:gd name="connsiteX35" fmla="*/ 4164239 w 4217987"/>
              <a:gd name="connsiteY35" fmla="*/ 1673452 h 3776662"/>
              <a:gd name="connsiteX36" fmla="*/ 4171269 w 4217987"/>
              <a:gd name="connsiteY36" fmla="*/ 1686832 h 3776662"/>
              <a:gd name="connsiteX37" fmla="*/ 4177619 w 4217987"/>
              <a:gd name="connsiteY37" fmla="*/ 1700666 h 3776662"/>
              <a:gd name="connsiteX38" fmla="*/ 4183742 w 4217987"/>
              <a:gd name="connsiteY38" fmla="*/ 1714500 h 3776662"/>
              <a:gd name="connsiteX39" fmla="*/ 4188959 w 4217987"/>
              <a:gd name="connsiteY39" fmla="*/ 1728561 h 3776662"/>
              <a:gd name="connsiteX40" fmla="*/ 4193948 w 4217987"/>
              <a:gd name="connsiteY40" fmla="*/ 1742395 h 3776662"/>
              <a:gd name="connsiteX41" fmla="*/ 4198710 w 4217987"/>
              <a:gd name="connsiteY41" fmla="*/ 1756682 h 3776662"/>
              <a:gd name="connsiteX42" fmla="*/ 4202793 w 4217987"/>
              <a:gd name="connsiteY42" fmla="*/ 1771196 h 3776662"/>
              <a:gd name="connsiteX43" fmla="*/ 4206421 w 4217987"/>
              <a:gd name="connsiteY43" fmla="*/ 1785484 h 3776662"/>
              <a:gd name="connsiteX44" fmla="*/ 4209369 w 4217987"/>
              <a:gd name="connsiteY44" fmla="*/ 1799998 h 3776662"/>
              <a:gd name="connsiteX45" fmla="*/ 4211864 w 4217987"/>
              <a:gd name="connsiteY45" fmla="*/ 1814739 h 3776662"/>
              <a:gd name="connsiteX46" fmla="*/ 4214359 w 4217987"/>
              <a:gd name="connsiteY46" fmla="*/ 1829254 h 3776662"/>
              <a:gd name="connsiteX47" fmla="*/ 4215946 w 4217987"/>
              <a:gd name="connsiteY47" fmla="*/ 1843995 h 3776662"/>
              <a:gd name="connsiteX48" fmla="*/ 4216853 w 4217987"/>
              <a:gd name="connsiteY48" fmla="*/ 1858736 h 3776662"/>
              <a:gd name="connsiteX49" fmla="*/ 4217760 w 4217987"/>
              <a:gd name="connsiteY49" fmla="*/ 1873477 h 3776662"/>
              <a:gd name="connsiteX50" fmla="*/ 4217987 w 4217987"/>
              <a:gd name="connsiteY50" fmla="*/ 1888445 h 3776662"/>
              <a:gd name="connsiteX51" fmla="*/ 4217760 w 4217987"/>
              <a:gd name="connsiteY51" fmla="*/ 1903186 h 3776662"/>
              <a:gd name="connsiteX52" fmla="*/ 4216853 w 4217987"/>
              <a:gd name="connsiteY52" fmla="*/ 1917927 h 3776662"/>
              <a:gd name="connsiteX53" fmla="*/ 4215946 w 4217987"/>
              <a:gd name="connsiteY53" fmla="*/ 1932668 h 3776662"/>
              <a:gd name="connsiteX54" fmla="*/ 4214359 w 4217987"/>
              <a:gd name="connsiteY54" fmla="*/ 1947182 h 3776662"/>
              <a:gd name="connsiteX55" fmla="*/ 4211864 w 4217987"/>
              <a:gd name="connsiteY55" fmla="*/ 1961923 h 3776662"/>
              <a:gd name="connsiteX56" fmla="*/ 4209369 w 4217987"/>
              <a:gd name="connsiteY56" fmla="*/ 1976437 h 3776662"/>
              <a:gd name="connsiteX57" fmla="*/ 4206421 w 4217987"/>
              <a:gd name="connsiteY57" fmla="*/ 1990952 h 3776662"/>
              <a:gd name="connsiteX58" fmla="*/ 4202793 w 4217987"/>
              <a:gd name="connsiteY58" fmla="*/ 2005466 h 3776662"/>
              <a:gd name="connsiteX59" fmla="*/ 4198710 w 4217987"/>
              <a:gd name="connsiteY59" fmla="*/ 2019753 h 3776662"/>
              <a:gd name="connsiteX60" fmla="*/ 4193948 w 4217987"/>
              <a:gd name="connsiteY60" fmla="*/ 2033814 h 3776662"/>
              <a:gd name="connsiteX61" fmla="*/ 4188959 w 4217987"/>
              <a:gd name="connsiteY61" fmla="*/ 2048102 h 3776662"/>
              <a:gd name="connsiteX62" fmla="*/ 4183742 w 4217987"/>
              <a:gd name="connsiteY62" fmla="*/ 2062162 h 3776662"/>
              <a:gd name="connsiteX63" fmla="*/ 4177619 w 4217987"/>
              <a:gd name="connsiteY63" fmla="*/ 2075770 h 3776662"/>
              <a:gd name="connsiteX64" fmla="*/ 4171269 w 4217987"/>
              <a:gd name="connsiteY64" fmla="*/ 2089603 h 3776662"/>
              <a:gd name="connsiteX65" fmla="*/ 4164239 w 4217987"/>
              <a:gd name="connsiteY65" fmla="*/ 2102984 h 3776662"/>
              <a:gd name="connsiteX66" fmla="*/ 4156755 w 4217987"/>
              <a:gd name="connsiteY66" fmla="*/ 2116364 h 3776662"/>
              <a:gd name="connsiteX67" fmla="*/ 3330348 w 4217987"/>
              <a:gd name="connsiteY67" fmla="*/ 3548516 h 3776662"/>
              <a:gd name="connsiteX68" fmla="*/ 3322410 w 4217987"/>
              <a:gd name="connsiteY68" fmla="*/ 3561443 h 3776662"/>
              <a:gd name="connsiteX69" fmla="*/ 3314246 w 4217987"/>
              <a:gd name="connsiteY69" fmla="*/ 3574369 h 3776662"/>
              <a:gd name="connsiteX70" fmla="*/ 3305628 w 4217987"/>
              <a:gd name="connsiteY70" fmla="*/ 3586843 h 3776662"/>
              <a:gd name="connsiteX71" fmla="*/ 3296557 w 4217987"/>
              <a:gd name="connsiteY71" fmla="*/ 3598862 h 3776662"/>
              <a:gd name="connsiteX72" fmla="*/ 3287485 w 4217987"/>
              <a:gd name="connsiteY72" fmla="*/ 3610428 h 3776662"/>
              <a:gd name="connsiteX73" fmla="*/ 3277734 w 4217987"/>
              <a:gd name="connsiteY73" fmla="*/ 3621768 h 3776662"/>
              <a:gd name="connsiteX74" fmla="*/ 3267528 w 4217987"/>
              <a:gd name="connsiteY74" fmla="*/ 3632880 h 3776662"/>
              <a:gd name="connsiteX75" fmla="*/ 3257323 w 4217987"/>
              <a:gd name="connsiteY75" fmla="*/ 3643766 h 3776662"/>
              <a:gd name="connsiteX76" fmla="*/ 3246437 w 4217987"/>
              <a:gd name="connsiteY76" fmla="*/ 3653971 h 3776662"/>
              <a:gd name="connsiteX77" fmla="*/ 3235552 w 4217987"/>
              <a:gd name="connsiteY77" fmla="*/ 3663950 h 3776662"/>
              <a:gd name="connsiteX78" fmla="*/ 3224212 w 4217987"/>
              <a:gd name="connsiteY78" fmla="*/ 3673475 h 3776662"/>
              <a:gd name="connsiteX79" fmla="*/ 3212419 w 4217987"/>
              <a:gd name="connsiteY79" fmla="*/ 3682773 h 3776662"/>
              <a:gd name="connsiteX80" fmla="*/ 3200627 w 4217987"/>
              <a:gd name="connsiteY80" fmla="*/ 3691391 h 3776662"/>
              <a:gd name="connsiteX81" fmla="*/ 3188607 w 4217987"/>
              <a:gd name="connsiteY81" fmla="*/ 3700009 h 3776662"/>
              <a:gd name="connsiteX82" fmla="*/ 3176134 w 4217987"/>
              <a:gd name="connsiteY82" fmla="*/ 3707719 h 3776662"/>
              <a:gd name="connsiteX83" fmla="*/ 3163434 w 4217987"/>
              <a:gd name="connsiteY83" fmla="*/ 3715430 h 3776662"/>
              <a:gd name="connsiteX84" fmla="*/ 3150507 w 4217987"/>
              <a:gd name="connsiteY84" fmla="*/ 3722687 h 3776662"/>
              <a:gd name="connsiteX85" fmla="*/ 3137353 w 4217987"/>
              <a:gd name="connsiteY85" fmla="*/ 3729491 h 3776662"/>
              <a:gd name="connsiteX86" fmla="*/ 3124200 w 4217987"/>
              <a:gd name="connsiteY86" fmla="*/ 3735841 h 3776662"/>
              <a:gd name="connsiteX87" fmla="*/ 3110593 w 4217987"/>
              <a:gd name="connsiteY87" fmla="*/ 3741510 h 3776662"/>
              <a:gd name="connsiteX88" fmla="*/ 3096759 w 4217987"/>
              <a:gd name="connsiteY88" fmla="*/ 3747180 h 3776662"/>
              <a:gd name="connsiteX89" fmla="*/ 3082925 w 4217987"/>
              <a:gd name="connsiteY89" fmla="*/ 3752169 h 3776662"/>
              <a:gd name="connsiteX90" fmla="*/ 3068864 w 4217987"/>
              <a:gd name="connsiteY90" fmla="*/ 3756705 h 3776662"/>
              <a:gd name="connsiteX91" fmla="*/ 3054350 w 4217987"/>
              <a:gd name="connsiteY91" fmla="*/ 3760787 h 3776662"/>
              <a:gd name="connsiteX92" fmla="*/ 3040062 w 4217987"/>
              <a:gd name="connsiteY92" fmla="*/ 3764642 h 3776662"/>
              <a:gd name="connsiteX93" fmla="*/ 3025321 w 4217987"/>
              <a:gd name="connsiteY93" fmla="*/ 3767591 h 3776662"/>
              <a:gd name="connsiteX94" fmla="*/ 3010807 w 4217987"/>
              <a:gd name="connsiteY94" fmla="*/ 3770312 h 3776662"/>
              <a:gd name="connsiteX95" fmla="*/ 2995839 w 4217987"/>
              <a:gd name="connsiteY95" fmla="*/ 3772807 h 3776662"/>
              <a:gd name="connsiteX96" fmla="*/ 2981098 w 4217987"/>
              <a:gd name="connsiteY96" fmla="*/ 3774394 h 3776662"/>
              <a:gd name="connsiteX97" fmla="*/ 2965677 w 4217987"/>
              <a:gd name="connsiteY97" fmla="*/ 3775528 h 3776662"/>
              <a:gd name="connsiteX98" fmla="*/ 2950709 w 4217987"/>
              <a:gd name="connsiteY98" fmla="*/ 3776435 h 3776662"/>
              <a:gd name="connsiteX99" fmla="*/ 2935514 w 4217987"/>
              <a:gd name="connsiteY99" fmla="*/ 3776662 h 3776662"/>
              <a:gd name="connsiteX100" fmla="*/ 1282473 w 4217987"/>
              <a:gd name="connsiteY100" fmla="*/ 3776662 h 3776662"/>
              <a:gd name="connsiteX101" fmla="*/ 1267279 w 4217987"/>
              <a:gd name="connsiteY101" fmla="*/ 3776435 h 3776662"/>
              <a:gd name="connsiteX102" fmla="*/ 1252311 w 4217987"/>
              <a:gd name="connsiteY102" fmla="*/ 3775528 h 3776662"/>
              <a:gd name="connsiteX103" fmla="*/ 1237116 w 4217987"/>
              <a:gd name="connsiteY103" fmla="*/ 3774394 h 3776662"/>
              <a:gd name="connsiteX104" fmla="*/ 1222148 w 4217987"/>
              <a:gd name="connsiteY104" fmla="*/ 3772807 h 3776662"/>
              <a:gd name="connsiteX105" fmla="*/ 1207407 w 4217987"/>
              <a:gd name="connsiteY105" fmla="*/ 3770312 h 3776662"/>
              <a:gd name="connsiteX106" fmla="*/ 1192666 w 4217987"/>
              <a:gd name="connsiteY106" fmla="*/ 3767591 h 3776662"/>
              <a:gd name="connsiteX107" fmla="*/ 1177925 w 4217987"/>
              <a:gd name="connsiteY107" fmla="*/ 3764642 h 3776662"/>
              <a:gd name="connsiteX108" fmla="*/ 1163638 w 4217987"/>
              <a:gd name="connsiteY108" fmla="*/ 3760787 h 3776662"/>
              <a:gd name="connsiteX109" fmla="*/ 1149123 w 4217987"/>
              <a:gd name="connsiteY109" fmla="*/ 3756705 h 3776662"/>
              <a:gd name="connsiteX110" fmla="*/ 1135063 w 4217987"/>
              <a:gd name="connsiteY110" fmla="*/ 3752169 h 3776662"/>
              <a:gd name="connsiteX111" fmla="*/ 1121229 w 4217987"/>
              <a:gd name="connsiteY111" fmla="*/ 3747180 h 3776662"/>
              <a:gd name="connsiteX112" fmla="*/ 1107395 w 4217987"/>
              <a:gd name="connsiteY112" fmla="*/ 3741510 h 3776662"/>
              <a:gd name="connsiteX113" fmla="*/ 1093788 w 4217987"/>
              <a:gd name="connsiteY113" fmla="*/ 3735841 h 3776662"/>
              <a:gd name="connsiteX114" fmla="*/ 1080634 w 4217987"/>
              <a:gd name="connsiteY114" fmla="*/ 3729491 h 3776662"/>
              <a:gd name="connsiteX115" fmla="*/ 1067480 w 4217987"/>
              <a:gd name="connsiteY115" fmla="*/ 3722687 h 3776662"/>
              <a:gd name="connsiteX116" fmla="*/ 1054554 w 4217987"/>
              <a:gd name="connsiteY116" fmla="*/ 3715430 h 3776662"/>
              <a:gd name="connsiteX117" fmla="*/ 1041854 w 4217987"/>
              <a:gd name="connsiteY117" fmla="*/ 3707719 h 3776662"/>
              <a:gd name="connsiteX118" fmla="*/ 1029380 w 4217987"/>
              <a:gd name="connsiteY118" fmla="*/ 3700009 h 3776662"/>
              <a:gd name="connsiteX119" fmla="*/ 1017361 w 4217987"/>
              <a:gd name="connsiteY119" fmla="*/ 3691391 h 3776662"/>
              <a:gd name="connsiteX120" fmla="*/ 1005568 w 4217987"/>
              <a:gd name="connsiteY120" fmla="*/ 3682773 h 3776662"/>
              <a:gd name="connsiteX121" fmla="*/ 993775 w 4217987"/>
              <a:gd name="connsiteY121" fmla="*/ 3673475 h 3776662"/>
              <a:gd name="connsiteX122" fmla="*/ 982436 w 4217987"/>
              <a:gd name="connsiteY122" fmla="*/ 3663950 h 3776662"/>
              <a:gd name="connsiteX123" fmla="*/ 971550 w 4217987"/>
              <a:gd name="connsiteY123" fmla="*/ 3653971 h 3776662"/>
              <a:gd name="connsiteX124" fmla="*/ 960664 w 4217987"/>
              <a:gd name="connsiteY124" fmla="*/ 3643766 h 3776662"/>
              <a:gd name="connsiteX125" fmla="*/ 950459 w 4217987"/>
              <a:gd name="connsiteY125" fmla="*/ 3632880 h 3776662"/>
              <a:gd name="connsiteX126" fmla="*/ 940254 w 4217987"/>
              <a:gd name="connsiteY126" fmla="*/ 3621768 h 3776662"/>
              <a:gd name="connsiteX127" fmla="*/ 930502 w 4217987"/>
              <a:gd name="connsiteY127" fmla="*/ 3610428 h 3776662"/>
              <a:gd name="connsiteX128" fmla="*/ 921430 w 4217987"/>
              <a:gd name="connsiteY128" fmla="*/ 3598862 h 3776662"/>
              <a:gd name="connsiteX129" fmla="*/ 912359 w 4217987"/>
              <a:gd name="connsiteY129" fmla="*/ 3586843 h 3776662"/>
              <a:gd name="connsiteX130" fmla="*/ 903741 w 4217987"/>
              <a:gd name="connsiteY130" fmla="*/ 3574369 h 3776662"/>
              <a:gd name="connsiteX131" fmla="*/ 895577 w 4217987"/>
              <a:gd name="connsiteY131" fmla="*/ 3561443 h 3776662"/>
              <a:gd name="connsiteX132" fmla="*/ 887639 w 4217987"/>
              <a:gd name="connsiteY132" fmla="*/ 3548516 h 3776662"/>
              <a:gd name="connsiteX133" fmla="*/ 61232 w 4217987"/>
              <a:gd name="connsiteY133" fmla="*/ 2116364 h 3776662"/>
              <a:gd name="connsiteX134" fmla="*/ 53748 w 4217987"/>
              <a:gd name="connsiteY134" fmla="*/ 2102984 h 3776662"/>
              <a:gd name="connsiteX135" fmla="*/ 46718 w 4217987"/>
              <a:gd name="connsiteY135" fmla="*/ 2089603 h 3776662"/>
              <a:gd name="connsiteX136" fmla="*/ 40368 w 4217987"/>
              <a:gd name="connsiteY136" fmla="*/ 2075770 h 3776662"/>
              <a:gd name="connsiteX137" fmla="*/ 34245 w 4217987"/>
              <a:gd name="connsiteY137" fmla="*/ 2062162 h 3776662"/>
              <a:gd name="connsiteX138" fmla="*/ 29029 w 4217987"/>
              <a:gd name="connsiteY138" fmla="*/ 2048102 h 3776662"/>
              <a:gd name="connsiteX139" fmla="*/ 24039 w 4217987"/>
              <a:gd name="connsiteY139" fmla="*/ 2033814 h 3776662"/>
              <a:gd name="connsiteX140" fmla="*/ 19277 w 4217987"/>
              <a:gd name="connsiteY140" fmla="*/ 2019753 h 3776662"/>
              <a:gd name="connsiteX141" fmla="*/ 15195 w 4217987"/>
              <a:gd name="connsiteY141" fmla="*/ 2005466 h 3776662"/>
              <a:gd name="connsiteX142" fmla="*/ 11566 w 4217987"/>
              <a:gd name="connsiteY142" fmla="*/ 1990952 h 3776662"/>
              <a:gd name="connsiteX143" fmla="*/ 8618 w 4217987"/>
              <a:gd name="connsiteY143" fmla="*/ 1976437 h 3776662"/>
              <a:gd name="connsiteX144" fmla="*/ 6123 w 4217987"/>
              <a:gd name="connsiteY144" fmla="*/ 1961923 h 3776662"/>
              <a:gd name="connsiteX145" fmla="*/ 3629 w 4217987"/>
              <a:gd name="connsiteY145" fmla="*/ 1947182 h 3776662"/>
              <a:gd name="connsiteX146" fmla="*/ 2041 w 4217987"/>
              <a:gd name="connsiteY146" fmla="*/ 1932668 h 3776662"/>
              <a:gd name="connsiteX147" fmla="*/ 1134 w 4217987"/>
              <a:gd name="connsiteY147" fmla="*/ 1917927 h 3776662"/>
              <a:gd name="connsiteX148" fmla="*/ 227 w 4217987"/>
              <a:gd name="connsiteY148" fmla="*/ 1903186 h 3776662"/>
              <a:gd name="connsiteX149" fmla="*/ 0 w 4217987"/>
              <a:gd name="connsiteY149" fmla="*/ 1888445 h 3776662"/>
              <a:gd name="connsiteX150" fmla="*/ 227 w 4217987"/>
              <a:gd name="connsiteY150" fmla="*/ 1873477 h 3776662"/>
              <a:gd name="connsiteX151" fmla="*/ 1134 w 4217987"/>
              <a:gd name="connsiteY151" fmla="*/ 1858736 h 3776662"/>
              <a:gd name="connsiteX152" fmla="*/ 2041 w 4217987"/>
              <a:gd name="connsiteY152" fmla="*/ 1843995 h 3776662"/>
              <a:gd name="connsiteX153" fmla="*/ 3629 w 4217987"/>
              <a:gd name="connsiteY153" fmla="*/ 1829254 h 3776662"/>
              <a:gd name="connsiteX154" fmla="*/ 6123 w 4217987"/>
              <a:gd name="connsiteY154" fmla="*/ 1814739 h 3776662"/>
              <a:gd name="connsiteX155" fmla="*/ 8618 w 4217987"/>
              <a:gd name="connsiteY155" fmla="*/ 1799998 h 3776662"/>
              <a:gd name="connsiteX156" fmla="*/ 11566 w 4217987"/>
              <a:gd name="connsiteY156" fmla="*/ 1785484 h 3776662"/>
              <a:gd name="connsiteX157" fmla="*/ 15195 w 4217987"/>
              <a:gd name="connsiteY157" fmla="*/ 1771196 h 3776662"/>
              <a:gd name="connsiteX158" fmla="*/ 19277 w 4217987"/>
              <a:gd name="connsiteY158" fmla="*/ 1756682 h 3776662"/>
              <a:gd name="connsiteX159" fmla="*/ 24039 w 4217987"/>
              <a:gd name="connsiteY159" fmla="*/ 1742395 h 3776662"/>
              <a:gd name="connsiteX160" fmla="*/ 29029 w 4217987"/>
              <a:gd name="connsiteY160" fmla="*/ 1728561 h 3776662"/>
              <a:gd name="connsiteX161" fmla="*/ 34245 w 4217987"/>
              <a:gd name="connsiteY161" fmla="*/ 1714500 h 3776662"/>
              <a:gd name="connsiteX162" fmla="*/ 40368 w 4217987"/>
              <a:gd name="connsiteY162" fmla="*/ 1700666 h 3776662"/>
              <a:gd name="connsiteX163" fmla="*/ 46718 w 4217987"/>
              <a:gd name="connsiteY163" fmla="*/ 1686832 h 3776662"/>
              <a:gd name="connsiteX164" fmla="*/ 53748 w 4217987"/>
              <a:gd name="connsiteY164" fmla="*/ 1673452 h 3776662"/>
              <a:gd name="connsiteX165" fmla="*/ 61232 w 4217987"/>
              <a:gd name="connsiteY165" fmla="*/ 1660298 h 3776662"/>
              <a:gd name="connsiteX166" fmla="*/ 887639 w 4217987"/>
              <a:gd name="connsiteY166" fmla="*/ 228146 h 3776662"/>
              <a:gd name="connsiteX167" fmla="*/ 895577 w 4217987"/>
              <a:gd name="connsiteY167" fmla="*/ 214993 h 3776662"/>
              <a:gd name="connsiteX168" fmla="*/ 903741 w 4217987"/>
              <a:gd name="connsiteY168" fmla="*/ 202293 h 3776662"/>
              <a:gd name="connsiteX169" fmla="*/ 912359 w 4217987"/>
              <a:gd name="connsiteY169" fmla="*/ 189820 h 3776662"/>
              <a:gd name="connsiteX170" fmla="*/ 921430 w 4217987"/>
              <a:gd name="connsiteY170" fmla="*/ 177800 h 3776662"/>
              <a:gd name="connsiteX171" fmla="*/ 930502 w 4217987"/>
              <a:gd name="connsiteY171" fmla="*/ 165781 h 3776662"/>
              <a:gd name="connsiteX172" fmla="*/ 940254 w 4217987"/>
              <a:gd name="connsiteY172" fmla="*/ 154441 h 3776662"/>
              <a:gd name="connsiteX173" fmla="*/ 950459 w 4217987"/>
              <a:gd name="connsiteY173" fmla="*/ 143556 h 3776662"/>
              <a:gd name="connsiteX174" fmla="*/ 960664 w 4217987"/>
              <a:gd name="connsiteY174" fmla="*/ 132896 h 3776662"/>
              <a:gd name="connsiteX175" fmla="*/ 971550 w 4217987"/>
              <a:gd name="connsiteY175" fmla="*/ 122691 h 3776662"/>
              <a:gd name="connsiteX176" fmla="*/ 982436 w 4217987"/>
              <a:gd name="connsiteY176" fmla="*/ 112713 h 3776662"/>
              <a:gd name="connsiteX177" fmla="*/ 993775 w 4217987"/>
              <a:gd name="connsiteY177" fmla="*/ 103188 h 3776662"/>
              <a:gd name="connsiteX178" fmla="*/ 1005568 w 4217987"/>
              <a:gd name="connsiteY178" fmla="*/ 93889 h 3776662"/>
              <a:gd name="connsiteX179" fmla="*/ 1017361 w 4217987"/>
              <a:gd name="connsiteY179" fmla="*/ 85271 h 3776662"/>
              <a:gd name="connsiteX180" fmla="*/ 1029380 w 4217987"/>
              <a:gd name="connsiteY180" fmla="*/ 76654 h 3776662"/>
              <a:gd name="connsiteX181" fmla="*/ 1041854 w 4217987"/>
              <a:gd name="connsiteY181" fmla="*/ 68943 h 3776662"/>
              <a:gd name="connsiteX182" fmla="*/ 1054554 w 4217987"/>
              <a:gd name="connsiteY182" fmla="*/ 61232 h 3776662"/>
              <a:gd name="connsiteX183" fmla="*/ 1067480 w 4217987"/>
              <a:gd name="connsiteY183" fmla="*/ 53975 h 3776662"/>
              <a:gd name="connsiteX184" fmla="*/ 1080634 w 4217987"/>
              <a:gd name="connsiteY184" fmla="*/ 47171 h 3776662"/>
              <a:gd name="connsiteX185" fmla="*/ 1093788 w 4217987"/>
              <a:gd name="connsiteY185" fmla="*/ 40821 h 3776662"/>
              <a:gd name="connsiteX186" fmla="*/ 1107395 w 4217987"/>
              <a:gd name="connsiteY186" fmla="*/ 35152 h 3776662"/>
              <a:gd name="connsiteX187" fmla="*/ 1121229 w 4217987"/>
              <a:gd name="connsiteY187" fmla="*/ 29482 h 3776662"/>
              <a:gd name="connsiteX188" fmla="*/ 1135063 w 4217987"/>
              <a:gd name="connsiteY188" fmla="*/ 24493 h 3776662"/>
              <a:gd name="connsiteX189" fmla="*/ 1149123 w 4217987"/>
              <a:gd name="connsiteY189" fmla="*/ 19957 h 3776662"/>
              <a:gd name="connsiteX190" fmla="*/ 1163638 w 4217987"/>
              <a:gd name="connsiteY190" fmla="*/ 15875 h 3776662"/>
              <a:gd name="connsiteX191" fmla="*/ 1177925 w 4217987"/>
              <a:gd name="connsiteY191" fmla="*/ 12020 h 3776662"/>
              <a:gd name="connsiteX192" fmla="*/ 1192666 w 4217987"/>
              <a:gd name="connsiteY192" fmla="*/ 9072 h 3776662"/>
              <a:gd name="connsiteX193" fmla="*/ 1207407 w 4217987"/>
              <a:gd name="connsiteY193" fmla="*/ 6350 h 3776662"/>
              <a:gd name="connsiteX194" fmla="*/ 1222148 w 4217987"/>
              <a:gd name="connsiteY194" fmla="*/ 3856 h 3776662"/>
              <a:gd name="connsiteX195" fmla="*/ 1237116 w 4217987"/>
              <a:gd name="connsiteY195" fmla="*/ 2268 h 3776662"/>
              <a:gd name="connsiteX196" fmla="*/ 1252311 w 4217987"/>
              <a:gd name="connsiteY196" fmla="*/ 1134 h 3776662"/>
              <a:gd name="connsiteX197" fmla="*/ 1267279 w 4217987"/>
              <a:gd name="connsiteY197" fmla="*/ 227 h 377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4217987" h="3776662">
                <a:moveTo>
                  <a:pt x="1282473" y="0"/>
                </a:moveTo>
                <a:lnTo>
                  <a:pt x="2935514" y="0"/>
                </a:lnTo>
                <a:lnTo>
                  <a:pt x="2950709" y="227"/>
                </a:lnTo>
                <a:lnTo>
                  <a:pt x="2965677" y="1134"/>
                </a:lnTo>
                <a:lnTo>
                  <a:pt x="2981098" y="2268"/>
                </a:lnTo>
                <a:lnTo>
                  <a:pt x="2995839" y="3856"/>
                </a:lnTo>
                <a:lnTo>
                  <a:pt x="3010807" y="6350"/>
                </a:lnTo>
                <a:lnTo>
                  <a:pt x="3025321" y="9072"/>
                </a:lnTo>
                <a:lnTo>
                  <a:pt x="3040062" y="12020"/>
                </a:lnTo>
                <a:lnTo>
                  <a:pt x="3054350" y="15875"/>
                </a:lnTo>
                <a:lnTo>
                  <a:pt x="3068864" y="19957"/>
                </a:lnTo>
                <a:lnTo>
                  <a:pt x="3082925" y="24493"/>
                </a:lnTo>
                <a:lnTo>
                  <a:pt x="3096759" y="29482"/>
                </a:lnTo>
                <a:lnTo>
                  <a:pt x="3110593" y="35152"/>
                </a:lnTo>
                <a:lnTo>
                  <a:pt x="3124200" y="40821"/>
                </a:lnTo>
                <a:lnTo>
                  <a:pt x="3137353" y="47171"/>
                </a:lnTo>
                <a:lnTo>
                  <a:pt x="3150507" y="53975"/>
                </a:lnTo>
                <a:lnTo>
                  <a:pt x="3163434" y="61232"/>
                </a:lnTo>
                <a:lnTo>
                  <a:pt x="3176134" y="68943"/>
                </a:lnTo>
                <a:lnTo>
                  <a:pt x="3188607" y="76654"/>
                </a:lnTo>
                <a:lnTo>
                  <a:pt x="3200627" y="85271"/>
                </a:lnTo>
                <a:lnTo>
                  <a:pt x="3212419" y="93889"/>
                </a:lnTo>
                <a:lnTo>
                  <a:pt x="3224212" y="103188"/>
                </a:lnTo>
                <a:lnTo>
                  <a:pt x="3235552" y="112713"/>
                </a:lnTo>
                <a:lnTo>
                  <a:pt x="3246437" y="122691"/>
                </a:lnTo>
                <a:lnTo>
                  <a:pt x="3257323" y="132896"/>
                </a:lnTo>
                <a:lnTo>
                  <a:pt x="3267528" y="143556"/>
                </a:lnTo>
                <a:lnTo>
                  <a:pt x="3277734" y="154441"/>
                </a:lnTo>
                <a:lnTo>
                  <a:pt x="3287485" y="165781"/>
                </a:lnTo>
                <a:lnTo>
                  <a:pt x="3296557" y="177800"/>
                </a:lnTo>
                <a:lnTo>
                  <a:pt x="3305628" y="189820"/>
                </a:lnTo>
                <a:lnTo>
                  <a:pt x="3314246" y="202293"/>
                </a:lnTo>
                <a:lnTo>
                  <a:pt x="3322410" y="214993"/>
                </a:lnTo>
                <a:lnTo>
                  <a:pt x="3330348" y="228146"/>
                </a:lnTo>
                <a:lnTo>
                  <a:pt x="4156755" y="1660298"/>
                </a:lnTo>
                <a:lnTo>
                  <a:pt x="4164239" y="1673452"/>
                </a:lnTo>
                <a:lnTo>
                  <a:pt x="4171269" y="1686832"/>
                </a:lnTo>
                <a:lnTo>
                  <a:pt x="4177619" y="1700666"/>
                </a:lnTo>
                <a:lnTo>
                  <a:pt x="4183742" y="1714500"/>
                </a:lnTo>
                <a:lnTo>
                  <a:pt x="4188959" y="1728561"/>
                </a:lnTo>
                <a:lnTo>
                  <a:pt x="4193948" y="1742395"/>
                </a:lnTo>
                <a:lnTo>
                  <a:pt x="4198710" y="1756682"/>
                </a:lnTo>
                <a:lnTo>
                  <a:pt x="4202793" y="1771196"/>
                </a:lnTo>
                <a:lnTo>
                  <a:pt x="4206421" y="1785484"/>
                </a:lnTo>
                <a:lnTo>
                  <a:pt x="4209369" y="1799998"/>
                </a:lnTo>
                <a:lnTo>
                  <a:pt x="4211864" y="1814739"/>
                </a:lnTo>
                <a:lnTo>
                  <a:pt x="4214359" y="1829254"/>
                </a:lnTo>
                <a:lnTo>
                  <a:pt x="4215946" y="1843995"/>
                </a:lnTo>
                <a:lnTo>
                  <a:pt x="4216853" y="1858736"/>
                </a:lnTo>
                <a:lnTo>
                  <a:pt x="4217760" y="1873477"/>
                </a:lnTo>
                <a:lnTo>
                  <a:pt x="4217987" y="1888445"/>
                </a:lnTo>
                <a:lnTo>
                  <a:pt x="4217760" y="1903186"/>
                </a:lnTo>
                <a:lnTo>
                  <a:pt x="4216853" y="1917927"/>
                </a:lnTo>
                <a:lnTo>
                  <a:pt x="4215946" y="1932668"/>
                </a:lnTo>
                <a:lnTo>
                  <a:pt x="4214359" y="1947182"/>
                </a:lnTo>
                <a:lnTo>
                  <a:pt x="4211864" y="1961923"/>
                </a:lnTo>
                <a:lnTo>
                  <a:pt x="4209369" y="1976437"/>
                </a:lnTo>
                <a:lnTo>
                  <a:pt x="4206421" y="1990952"/>
                </a:lnTo>
                <a:lnTo>
                  <a:pt x="4202793" y="2005466"/>
                </a:lnTo>
                <a:lnTo>
                  <a:pt x="4198710" y="2019753"/>
                </a:lnTo>
                <a:lnTo>
                  <a:pt x="4193948" y="2033814"/>
                </a:lnTo>
                <a:lnTo>
                  <a:pt x="4188959" y="2048102"/>
                </a:lnTo>
                <a:lnTo>
                  <a:pt x="4183742" y="2062162"/>
                </a:lnTo>
                <a:lnTo>
                  <a:pt x="4177619" y="2075770"/>
                </a:lnTo>
                <a:lnTo>
                  <a:pt x="4171269" y="2089603"/>
                </a:lnTo>
                <a:lnTo>
                  <a:pt x="4164239" y="2102984"/>
                </a:lnTo>
                <a:lnTo>
                  <a:pt x="4156755" y="2116364"/>
                </a:lnTo>
                <a:lnTo>
                  <a:pt x="3330348" y="3548516"/>
                </a:lnTo>
                <a:lnTo>
                  <a:pt x="3322410" y="3561443"/>
                </a:lnTo>
                <a:lnTo>
                  <a:pt x="3314246" y="3574369"/>
                </a:lnTo>
                <a:lnTo>
                  <a:pt x="3305628" y="3586843"/>
                </a:lnTo>
                <a:lnTo>
                  <a:pt x="3296557" y="3598862"/>
                </a:lnTo>
                <a:lnTo>
                  <a:pt x="3287485" y="3610428"/>
                </a:lnTo>
                <a:lnTo>
                  <a:pt x="3277734" y="3621768"/>
                </a:lnTo>
                <a:lnTo>
                  <a:pt x="3267528" y="3632880"/>
                </a:lnTo>
                <a:lnTo>
                  <a:pt x="3257323" y="3643766"/>
                </a:lnTo>
                <a:lnTo>
                  <a:pt x="3246437" y="3653971"/>
                </a:lnTo>
                <a:lnTo>
                  <a:pt x="3235552" y="3663950"/>
                </a:lnTo>
                <a:lnTo>
                  <a:pt x="3224212" y="3673475"/>
                </a:lnTo>
                <a:lnTo>
                  <a:pt x="3212419" y="3682773"/>
                </a:lnTo>
                <a:lnTo>
                  <a:pt x="3200627" y="3691391"/>
                </a:lnTo>
                <a:lnTo>
                  <a:pt x="3188607" y="3700009"/>
                </a:lnTo>
                <a:lnTo>
                  <a:pt x="3176134" y="3707719"/>
                </a:lnTo>
                <a:lnTo>
                  <a:pt x="3163434" y="3715430"/>
                </a:lnTo>
                <a:lnTo>
                  <a:pt x="3150507" y="3722687"/>
                </a:lnTo>
                <a:lnTo>
                  <a:pt x="3137353" y="3729491"/>
                </a:lnTo>
                <a:lnTo>
                  <a:pt x="3124200" y="3735841"/>
                </a:lnTo>
                <a:lnTo>
                  <a:pt x="3110593" y="3741510"/>
                </a:lnTo>
                <a:lnTo>
                  <a:pt x="3096759" y="3747180"/>
                </a:lnTo>
                <a:lnTo>
                  <a:pt x="3082925" y="3752169"/>
                </a:lnTo>
                <a:lnTo>
                  <a:pt x="3068864" y="3756705"/>
                </a:lnTo>
                <a:lnTo>
                  <a:pt x="3054350" y="3760787"/>
                </a:lnTo>
                <a:lnTo>
                  <a:pt x="3040062" y="3764642"/>
                </a:lnTo>
                <a:lnTo>
                  <a:pt x="3025321" y="3767591"/>
                </a:lnTo>
                <a:lnTo>
                  <a:pt x="3010807" y="3770312"/>
                </a:lnTo>
                <a:lnTo>
                  <a:pt x="2995839" y="3772807"/>
                </a:lnTo>
                <a:lnTo>
                  <a:pt x="2981098" y="3774394"/>
                </a:lnTo>
                <a:lnTo>
                  <a:pt x="2965677" y="3775528"/>
                </a:lnTo>
                <a:lnTo>
                  <a:pt x="2950709" y="3776435"/>
                </a:lnTo>
                <a:lnTo>
                  <a:pt x="2935514" y="3776662"/>
                </a:lnTo>
                <a:lnTo>
                  <a:pt x="1282473" y="3776662"/>
                </a:lnTo>
                <a:lnTo>
                  <a:pt x="1267279" y="3776435"/>
                </a:lnTo>
                <a:lnTo>
                  <a:pt x="1252311" y="3775528"/>
                </a:lnTo>
                <a:lnTo>
                  <a:pt x="1237116" y="3774394"/>
                </a:lnTo>
                <a:lnTo>
                  <a:pt x="1222148" y="3772807"/>
                </a:lnTo>
                <a:lnTo>
                  <a:pt x="1207407" y="3770312"/>
                </a:lnTo>
                <a:lnTo>
                  <a:pt x="1192666" y="3767591"/>
                </a:lnTo>
                <a:lnTo>
                  <a:pt x="1177925" y="3764642"/>
                </a:lnTo>
                <a:lnTo>
                  <a:pt x="1163638" y="3760787"/>
                </a:lnTo>
                <a:lnTo>
                  <a:pt x="1149123" y="3756705"/>
                </a:lnTo>
                <a:lnTo>
                  <a:pt x="1135063" y="3752169"/>
                </a:lnTo>
                <a:lnTo>
                  <a:pt x="1121229" y="3747180"/>
                </a:lnTo>
                <a:lnTo>
                  <a:pt x="1107395" y="3741510"/>
                </a:lnTo>
                <a:lnTo>
                  <a:pt x="1093788" y="3735841"/>
                </a:lnTo>
                <a:lnTo>
                  <a:pt x="1080634" y="3729491"/>
                </a:lnTo>
                <a:lnTo>
                  <a:pt x="1067480" y="3722687"/>
                </a:lnTo>
                <a:lnTo>
                  <a:pt x="1054554" y="3715430"/>
                </a:lnTo>
                <a:lnTo>
                  <a:pt x="1041854" y="3707719"/>
                </a:lnTo>
                <a:lnTo>
                  <a:pt x="1029380" y="3700009"/>
                </a:lnTo>
                <a:lnTo>
                  <a:pt x="1017361" y="3691391"/>
                </a:lnTo>
                <a:lnTo>
                  <a:pt x="1005568" y="3682773"/>
                </a:lnTo>
                <a:lnTo>
                  <a:pt x="993775" y="3673475"/>
                </a:lnTo>
                <a:lnTo>
                  <a:pt x="982436" y="3663950"/>
                </a:lnTo>
                <a:lnTo>
                  <a:pt x="971550" y="3653971"/>
                </a:lnTo>
                <a:lnTo>
                  <a:pt x="960664" y="3643766"/>
                </a:lnTo>
                <a:lnTo>
                  <a:pt x="950459" y="3632880"/>
                </a:lnTo>
                <a:lnTo>
                  <a:pt x="940254" y="3621768"/>
                </a:lnTo>
                <a:lnTo>
                  <a:pt x="930502" y="3610428"/>
                </a:lnTo>
                <a:lnTo>
                  <a:pt x="921430" y="3598862"/>
                </a:lnTo>
                <a:lnTo>
                  <a:pt x="912359" y="3586843"/>
                </a:lnTo>
                <a:lnTo>
                  <a:pt x="903741" y="3574369"/>
                </a:lnTo>
                <a:lnTo>
                  <a:pt x="895577" y="3561443"/>
                </a:lnTo>
                <a:lnTo>
                  <a:pt x="887639" y="3548516"/>
                </a:lnTo>
                <a:lnTo>
                  <a:pt x="61232" y="2116364"/>
                </a:lnTo>
                <a:lnTo>
                  <a:pt x="53748" y="2102984"/>
                </a:lnTo>
                <a:lnTo>
                  <a:pt x="46718" y="2089603"/>
                </a:lnTo>
                <a:lnTo>
                  <a:pt x="40368" y="2075770"/>
                </a:lnTo>
                <a:lnTo>
                  <a:pt x="34245" y="2062162"/>
                </a:lnTo>
                <a:lnTo>
                  <a:pt x="29029" y="2048102"/>
                </a:lnTo>
                <a:lnTo>
                  <a:pt x="24039" y="2033814"/>
                </a:lnTo>
                <a:lnTo>
                  <a:pt x="19277" y="2019753"/>
                </a:lnTo>
                <a:lnTo>
                  <a:pt x="15195" y="2005466"/>
                </a:lnTo>
                <a:lnTo>
                  <a:pt x="11566" y="1990952"/>
                </a:lnTo>
                <a:lnTo>
                  <a:pt x="8618" y="1976437"/>
                </a:lnTo>
                <a:lnTo>
                  <a:pt x="6123" y="1961923"/>
                </a:lnTo>
                <a:lnTo>
                  <a:pt x="3629" y="1947182"/>
                </a:lnTo>
                <a:lnTo>
                  <a:pt x="2041" y="1932668"/>
                </a:lnTo>
                <a:lnTo>
                  <a:pt x="1134" y="1917927"/>
                </a:lnTo>
                <a:lnTo>
                  <a:pt x="227" y="1903186"/>
                </a:lnTo>
                <a:lnTo>
                  <a:pt x="0" y="1888445"/>
                </a:lnTo>
                <a:lnTo>
                  <a:pt x="227" y="1873477"/>
                </a:lnTo>
                <a:lnTo>
                  <a:pt x="1134" y="1858736"/>
                </a:lnTo>
                <a:lnTo>
                  <a:pt x="2041" y="1843995"/>
                </a:lnTo>
                <a:lnTo>
                  <a:pt x="3629" y="1829254"/>
                </a:lnTo>
                <a:lnTo>
                  <a:pt x="6123" y="1814739"/>
                </a:lnTo>
                <a:lnTo>
                  <a:pt x="8618" y="1799998"/>
                </a:lnTo>
                <a:lnTo>
                  <a:pt x="11566" y="1785484"/>
                </a:lnTo>
                <a:lnTo>
                  <a:pt x="15195" y="1771196"/>
                </a:lnTo>
                <a:lnTo>
                  <a:pt x="19277" y="1756682"/>
                </a:lnTo>
                <a:lnTo>
                  <a:pt x="24039" y="1742395"/>
                </a:lnTo>
                <a:lnTo>
                  <a:pt x="29029" y="1728561"/>
                </a:lnTo>
                <a:lnTo>
                  <a:pt x="34245" y="1714500"/>
                </a:lnTo>
                <a:lnTo>
                  <a:pt x="40368" y="1700666"/>
                </a:lnTo>
                <a:lnTo>
                  <a:pt x="46718" y="1686832"/>
                </a:lnTo>
                <a:lnTo>
                  <a:pt x="53748" y="1673452"/>
                </a:lnTo>
                <a:lnTo>
                  <a:pt x="61232" y="1660298"/>
                </a:lnTo>
                <a:lnTo>
                  <a:pt x="887639" y="228146"/>
                </a:lnTo>
                <a:lnTo>
                  <a:pt x="895577" y="214993"/>
                </a:lnTo>
                <a:lnTo>
                  <a:pt x="903741" y="202293"/>
                </a:lnTo>
                <a:lnTo>
                  <a:pt x="912359" y="189820"/>
                </a:lnTo>
                <a:lnTo>
                  <a:pt x="921430" y="177800"/>
                </a:lnTo>
                <a:lnTo>
                  <a:pt x="930502" y="165781"/>
                </a:lnTo>
                <a:lnTo>
                  <a:pt x="940254" y="154441"/>
                </a:lnTo>
                <a:lnTo>
                  <a:pt x="950459" y="143556"/>
                </a:lnTo>
                <a:lnTo>
                  <a:pt x="960664" y="132896"/>
                </a:lnTo>
                <a:lnTo>
                  <a:pt x="971550" y="122691"/>
                </a:lnTo>
                <a:lnTo>
                  <a:pt x="982436" y="112713"/>
                </a:lnTo>
                <a:lnTo>
                  <a:pt x="993775" y="103188"/>
                </a:lnTo>
                <a:lnTo>
                  <a:pt x="1005568" y="93889"/>
                </a:lnTo>
                <a:lnTo>
                  <a:pt x="1017361" y="85271"/>
                </a:lnTo>
                <a:lnTo>
                  <a:pt x="1029380" y="76654"/>
                </a:lnTo>
                <a:lnTo>
                  <a:pt x="1041854" y="68943"/>
                </a:lnTo>
                <a:lnTo>
                  <a:pt x="1054554" y="61232"/>
                </a:lnTo>
                <a:lnTo>
                  <a:pt x="1067480" y="53975"/>
                </a:lnTo>
                <a:lnTo>
                  <a:pt x="1080634" y="47171"/>
                </a:lnTo>
                <a:lnTo>
                  <a:pt x="1093788" y="40821"/>
                </a:lnTo>
                <a:lnTo>
                  <a:pt x="1107395" y="35152"/>
                </a:lnTo>
                <a:lnTo>
                  <a:pt x="1121229" y="29482"/>
                </a:lnTo>
                <a:lnTo>
                  <a:pt x="1135063" y="24493"/>
                </a:lnTo>
                <a:lnTo>
                  <a:pt x="1149123" y="19957"/>
                </a:lnTo>
                <a:lnTo>
                  <a:pt x="1163638" y="15875"/>
                </a:lnTo>
                <a:lnTo>
                  <a:pt x="1177925" y="12020"/>
                </a:lnTo>
                <a:lnTo>
                  <a:pt x="1192666" y="9072"/>
                </a:lnTo>
                <a:lnTo>
                  <a:pt x="1207407" y="6350"/>
                </a:lnTo>
                <a:lnTo>
                  <a:pt x="1222148" y="3856"/>
                </a:lnTo>
                <a:lnTo>
                  <a:pt x="1237116" y="2268"/>
                </a:lnTo>
                <a:lnTo>
                  <a:pt x="1252311" y="1134"/>
                </a:lnTo>
                <a:lnTo>
                  <a:pt x="1267279" y="227"/>
                </a:lnTo>
                <a:close/>
              </a:path>
            </a:pathLst>
          </a:custGeom>
        </p:spPr>
        <p:txBody>
          <a:bodyPr wrap="square">
            <a:noAutofit/>
          </a:bodyPr>
          <a:lstStyle/>
          <a:p>
            <a:r>
              <a:rPr lang="en-US"/>
              <a:t>Click icon to add picture</a:t>
            </a:r>
            <a:endParaRPr lang="en-IN"/>
          </a:p>
        </p:txBody>
      </p:sp>
      <p:sp>
        <p:nvSpPr>
          <p:cNvPr id="17" name="Picture Placeholder 47"/>
          <p:cNvSpPr>
            <a:spLocks noGrp="1"/>
          </p:cNvSpPr>
          <p:nvPr>
            <p:ph type="pic" sz="quarter" idx="19"/>
          </p:nvPr>
        </p:nvSpPr>
        <p:spPr>
          <a:xfrm>
            <a:off x="3210909" y="3823941"/>
            <a:ext cx="1896687" cy="1698238"/>
          </a:xfrm>
          <a:custGeom>
            <a:avLst/>
            <a:gdLst>
              <a:gd name="connsiteX0" fmla="*/ 1282473 w 4217987"/>
              <a:gd name="connsiteY0" fmla="*/ 0 h 3776662"/>
              <a:gd name="connsiteX1" fmla="*/ 2935514 w 4217987"/>
              <a:gd name="connsiteY1" fmla="*/ 0 h 3776662"/>
              <a:gd name="connsiteX2" fmla="*/ 2950709 w 4217987"/>
              <a:gd name="connsiteY2" fmla="*/ 227 h 3776662"/>
              <a:gd name="connsiteX3" fmla="*/ 2965677 w 4217987"/>
              <a:gd name="connsiteY3" fmla="*/ 1134 h 3776662"/>
              <a:gd name="connsiteX4" fmla="*/ 2981098 w 4217987"/>
              <a:gd name="connsiteY4" fmla="*/ 2268 h 3776662"/>
              <a:gd name="connsiteX5" fmla="*/ 2995839 w 4217987"/>
              <a:gd name="connsiteY5" fmla="*/ 3856 h 3776662"/>
              <a:gd name="connsiteX6" fmla="*/ 3010807 w 4217987"/>
              <a:gd name="connsiteY6" fmla="*/ 6350 h 3776662"/>
              <a:gd name="connsiteX7" fmla="*/ 3025321 w 4217987"/>
              <a:gd name="connsiteY7" fmla="*/ 9072 h 3776662"/>
              <a:gd name="connsiteX8" fmla="*/ 3040062 w 4217987"/>
              <a:gd name="connsiteY8" fmla="*/ 12020 h 3776662"/>
              <a:gd name="connsiteX9" fmla="*/ 3054350 w 4217987"/>
              <a:gd name="connsiteY9" fmla="*/ 15875 h 3776662"/>
              <a:gd name="connsiteX10" fmla="*/ 3068864 w 4217987"/>
              <a:gd name="connsiteY10" fmla="*/ 19957 h 3776662"/>
              <a:gd name="connsiteX11" fmla="*/ 3082925 w 4217987"/>
              <a:gd name="connsiteY11" fmla="*/ 24493 h 3776662"/>
              <a:gd name="connsiteX12" fmla="*/ 3096759 w 4217987"/>
              <a:gd name="connsiteY12" fmla="*/ 29482 h 3776662"/>
              <a:gd name="connsiteX13" fmla="*/ 3110593 w 4217987"/>
              <a:gd name="connsiteY13" fmla="*/ 35152 h 3776662"/>
              <a:gd name="connsiteX14" fmla="*/ 3124200 w 4217987"/>
              <a:gd name="connsiteY14" fmla="*/ 40821 h 3776662"/>
              <a:gd name="connsiteX15" fmla="*/ 3137353 w 4217987"/>
              <a:gd name="connsiteY15" fmla="*/ 47171 h 3776662"/>
              <a:gd name="connsiteX16" fmla="*/ 3150507 w 4217987"/>
              <a:gd name="connsiteY16" fmla="*/ 53975 h 3776662"/>
              <a:gd name="connsiteX17" fmla="*/ 3163434 w 4217987"/>
              <a:gd name="connsiteY17" fmla="*/ 61232 h 3776662"/>
              <a:gd name="connsiteX18" fmla="*/ 3176134 w 4217987"/>
              <a:gd name="connsiteY18" fmla="*/ 68943 h 3776662"/>
              <a:gd name="connsiteX19" fmla="*/ 3188607 w 4217987"/>
              <a:gd name="connsiteY19" fmla="*/ 76654 h 3776662"/>
              <a:gd name="connsiteX20" fmla="*/ 3200627 w 4217987"/>
              <a:gd name="connsiteY20" fmla="*/ 85271 h 3776662"/>
              <a:gd name="connsiteX21" fmla="*/ 3212419 w 4217987"/>
              <a:gd name="connsiteY21" fmla="*/ 93889 h 3776662"/>
              <a:gd name="connsiteX22" fmla="*/ 3224212 w 4217987"/>
              <a:gd name="connsiteY22" fmla="*/ 103188 h 3776662"/>
              <a:gd name="connsiteX23" fmla="*/ 3235552 w 4217987"/>
              <a:gd name="connsiteY23" fmla="*/ 112713 h 3776662"/>
              <a:gd name="connsiteX24" fmla="*/ 3246437 w 4217987"/>
              <a:gd name="connsiteY24" fmla="*/ 122691 h 3776662"/>
              <a:gd name="connsiteX25" fmla="*/ 3257323 w 4217987"/>
              <a:gd name="connsiteY25" fmla="*/ 132896 h 3776662"/>
              <a:gd name="connsiteX26" fmla="*/ 3267528 w 4217987"/>
              <a:gd name="connsiteY26" fmla="*/ 143556 h 3776662"/>
              <a:gd name="connsiteX27" fmla="*/ 3277734 w 4217987"/>
              <a:gd name="connsiteY27" fmla="*/ 154441 h 3776662"/>
              <a:gd name="connsiteX28" fmla="*/ 3287485 w 4217987"/>
              <a:gd name="connsiteY28" fmla="*/ 165781 h 3776662"/>
              <a:gd name="connsiteX29" fmla="*/ 3296557 w 4217987"/>
              <a:gd name="connsiteY29" fmla="*/ 177800 h 3776662"/>
              <a:gd name="connsiteX30" fmla="*/ 3305628 w 4217987"/>
              <a:gd name="connsiteY30" fmla="*/ 189820 h 3776662"/>
              <a:gd name="connsiteX31" fmla="*/ 3314246 w 4217987"/>
              <a:gd name="connsiteY31" fmla="*/ 202293 h 3776662"/>
              <a:gd name="connsiteX32" fmla="*/ 3322410 w 4217987"/>
              <a:gd name="connsiteY32" fmla="*/ 214993 h 3776662"/>
              <a:gd name="connsiteX33" fmla="*/ 3330348 w 4217987"/>
              <a:gd name="connsiteY33" fmla="*/ 228146 h 3776662"/>
              <a:gd name="connsiteX34" fmla="*/ 4156755 w 4217987"/>
              <a:gd name="connsiteY34" fmla="*/ 1660298 h 3776662"/>
              <a:gd name="connsiteX35" fmla="*/ 4164239 w 4217987"/>
              <a:gd name="connsiteY35" fmla="*/ 1673452 h 3776662"/>
              <a:gd name="connsiteX36" fmla="*/ 4171269 w 4217987"/>
              <a:gd name="connsiteY36" fmla="*/ 1686832 h 3776662"/>
              <a:gd name="connsiteX37" fmla="*/ 4177619 w 4217987"/>
              <a:gd name="connsiteY37" fmla="*/ 1700666 h 3776662"/>
              <a:gd name="connsiteX38" fmla="*/ 4183742 w 4217987"/>
              <a:gd name="connsiteY38" fmla="*/ 1714500 h 3776662"/>
              <a:gd name="connsiteX39" fmla="*/ 4188959 w 4217987"/>
              <a:gd name="connsiteY39" fmla="*/ 1728561 h 3776662"/>
              <a:gd name="connsiteX40" fmla="*/ 4193948 w 4217987"/>
              <a:gd name="connsiteY40" fmla="*/ 1742395 h 3776662"/>
              <a:gd name="connsiteX41" fmla="*/ 4198710 w 4217987"/>
              <a:gd name="connsiteY41" fmla="*/ 1756682 h 3776662"/>
              <a:gd name="connsiteX42" fmla="*/ 4202793 w 4217987"/>
              <a:gd name="connsiteY42" fmla="*/ 1771196 h 3776662"/>
              <a:gd name="connsiteX43" fmla="*/ 4206421 w 4217987"/>
              <a:gd name="connsiteY43" fmla="*/ 1785484 h 3776662"/>
              <a:gd name="connsiteX44" fmla="*/ 4209369 w 4217987"/>
              <a:gd name="connsiteY44" fmla="*/ 1799998 h 3776662"/>
              <a:gd name="connsiteX45" fmla="*/ 4211864 w 4217987"/>
              <a:gd name="connsiteY45" fmla="*/ 1814739 h 3776662"/>
              <a:gd name="connsiteX46" fmla="*/ 4214359 w 4217987"/>
              <a:gd name="connsiteY46" fmla="*/ 1829254 h 3776662"/>
              <a:gd name="connsiteX47" fmla="*/ 4215946 w 4217987"/>
              <a:gd name="connsiteY47" fmla="*/ 1843995 h 3776662"/>
              <a:gd name="connsiteX48" fmla="*/ 4216853 w 4217987"/>
              <a:gd name="connsiteY48" fmla="*/ 1858736 h 3776662"/>
              <a:gd name="connsiteX49" fmla="*/ 4217760 w 4217987"/>
              <a:gd name="connsiteY49" fmla="*/ 1873477 h 3776662"/>
              <a:gd name="connsiteX50" fmla="*/ 4217987 w 4217987"/>
              <a:gd name="connsiteY50" fmla="*/ 1888445 h 3776662"/>
              <a:gd name="connsiteX51" fmla="*/ 4217760 w 4217987"/>
              <a:gd name="connsiteY51" fmla="*/ 1903186 h 3776662"/>
              <a:gd name="connsiteX52" fmla="*/ 4216853 w 4217987"/>
              <a:gd name="connsiteY52" fmla="*/ 1917927 h 3776662"/>
              <a:gd name="connsiteX53" fmla="*/ 4215946 w 4217987"/>
              <a:gd name="connsiteY53" fmla="*/ 1932668 h 3776662"/>
              <a:gd name="connsiteX54" fmla="*/ 4214359 w 4217987"/>
              <a:gd name="connsiteY54" fmla="*/ 1947182 h 3776662"/>
              <a:gd name="connsiteX55" fmla="*/ 4211864 w 4217987"/>
              <a:gd name="connsiteY55" fmla="*/ 1961923 h 3776662"/>
              <a:gd name="connsiteX56" fmla="*/ 4209369 w 4217987"/>
              <a:gd name="connsiteY56" fmla="*/ 1976437 h 3776662"/>
              <a:gd name="connsiteX57" fmla="*/ 4206421 w 4217987"/>
              <a:gd name="connsiteY57" fmla="*/ 1990952 h 3776662"/>
              <a:gd name="connsiteX58" fmla="*/ 4202793 w 4217987"/>
              <a:gd name="connsiteY58" fmla="*/ 2005466 h 3776662"/>
              <a:gd name="connsiteX59" fmla="*/ 4198710 w 4217987"/>
              <a:gd name="connsiteY59" fmla="*/ 2019753 h 3776662"/>
              <a:gd name="connsiteX60" fmla="*/ 4193948 w 4217987"/>
              <a:gd name="connsiteY60" fmla="*/ 2033814 h 3776662"/>
              <a:gd name="connsiteX61" fmla="*/ 4188959 w 4217987"/>
              <a:gd name="connsiteY61" fmla="*/ 2048102 h 3776662"/>
              <a:gd name="connsiteX62" fmla="*/ 4183742 w 4217987"/>
              <a:gd name="connsiteY62" fmla="*/ 2062162 h 3776662"/>
              <a:gd name="connsiteX63" fmla="*/ 4177619 w 4217987"/>
              <a:gd name="connsiteY63" fmla="*/ 2075770 h 3776662"/>
              <a:gd name="connsiteX64" fmla="*/ 4171269 w 4217987"/>
              <a:gd name="connsiteY64" fmla="*/ 2089603 h 3776662"/>
              <a:gd name="connsiteX65" fmla="*/ 4164239 w 4217987"/>
              <a:gd name="connsiteY65" fmla="*/ 2102984 h 3776662"/>
              <a:gd name="connsiteX66" fmla="*/ 4156755 w 4217987"/>
              <a:gd name="connsiteY66" fmla="*/ 2116364 h 3776662"/>
              <a:gd name="connsiteX67" fmla="*/ 3330348 w 4217987"/>
              <a:gd name="connsiteY67" fmla="*/ 3548516 h 3776662"/>
              <a:gd name="connsiteX68" fmla="*/ 3322410 w 4217987"/>
              <a:gd name="connsiteY68" fmla="*/ 3561443 h 3776662"/>
              <a:gd name="connsiteX69" fmla="*/ 3314246 w 4217987"/>
              <a:gd name="connsiteY69" fmla="*/ 3574369 h 3776662"/>
              <a:gd name="connsiteX70" fmla="*/ 3305628 w 4217987"/>
              <a:gd name="connsiteY70" fmla="*/ 3586843 h 3776662"/>
              <a:gd name="connsiteX71" fmla="*/ 3296557 w 4217987"/>
              <a:gd name="connsiteY71" fmla="*/ 3598862 h 3776662"/>
              <a:gd name="connsiteX72" fmla="*/ 3287485 w 4217987"/>
              <a:gd name="connsiteY72" fmla="*/ 3610428 h 3776662"/>
              <a:gd name="connsiteX73" fmla="*/ 3277734 w 4217987"/>
              <a:gd name="connsiteY73" fmla="*/ 3621768 h 3776662"/>
              <a:gd name="connsiteX74" fmla="*/ 3267528 w 4217987"/>
              <a:gd name="connsiteY74" fmla="*/ 3632880 h 3776662"/>
              <a:gd name="connsiteX75" fmla="*/ 3257323 w 4217987"/>
              <a:gd name="connsiteY75" fmla="*/ 3643766 h 3776662"/>
              <a:gd name="connsiteX76" fmla="*/ 3246437 w 4217987"/>
              <a:gd name="connsiteY76" fmla="*/ 3653971 h 3776662"/>
              <a:gd name="connsiteX77" fmla="*/ 3235552 w 4217987"/>
              <a:gd name="connsiteY77" fmla="*/ 3663950 h 3776662"/>
              <a:gd name="connsiteX78" fmla="*/ 3224212 w 4217987"/>
              <a:gd name="connsiteY78" fmla="*/ 3673475 h 3776662"/>
              <a:gd name="connsiteX79" fmla="*/ 3212419 w 4217987"/>
              <a:gd name="connsiteY79" fmla="*/ 3682773 h 3776662"/>
              <a:gd name="connsiteX80" fmla="*/ 3200627 w 4217987"/>
              <a:gd name="connsiteY80" fmla="*/ 3691391 h 3776662"/>
              <a:gd name="connsiteX81" fmla="*/ 3188607 w 4217987"/>
              <a:gd name="connsiteY81" fmla="*/ 3700009 h 3776662"/>
              <a:gd name="connsiteX82" fmla="*/ 3176134 w 4217987"/>
              <a:gd name="connsiteY82" fmla="*/ 3707719 h 3776662"/>
              <a:gd name="connsiteX83" fmla="*/ 3163434 w 4217987"/>
              <a:gd name="connsiteY83" fmla="*/ 3715430 h 3776662"/>
              <a:gd name="connsiteX84" fmla="*/ 3150507 w 4217987"/>
              <a:gd name="connsiteY84" fmla="*/ 3722687 h 3776662"/>
              <a:gd name="connsiteX85" fmla="*/ 3137353 w 4217987"/>
              <a:gd name="connsiteY85" fmla="*/ 3729491 h 3776662"/>
              <a:gd name="connsiteX86" fmla="*/ 3124200 w 4217987"/>
              <a:gd name="connsiteY86" fmla="*/ 3735841 h 3776662"/>
              <a:gd name="connsiteX87" fmla="*/ 3110593 w 4217987"/>
              <a:gd name="connsiteY87" fmla="*/ 3741510 h 3776662"/>
              <a:gd name="connsiteX88" fmla="*/ 3096759 w 4217987"/>
              <a:gd name="connsiteY88" fmla="*/ 3747180 h 3776662"/>
              <a:gd name="connsiteX89" fmla="*/ 3082925 w 4217987"/>
              <a:gd name="connsiteY89" fmla="*/ 3752169 h 3776662"/>
              <a:gd name="connsiteX90" fmla="*/ 3068864 w 4217987"/>
              <a:gd name="connsiteY90" fmla="*/ 3756705 h 3776662"/>
              <a:gd name="connsiteX91" fmla="*/ 3054350 w 4217987"/>
              <a:gd name="connsiteY91" fmla="*/ 3760787 h 3776662"/>
              <a:gd name="connsiteX92" fmla="*/ 3040062 w 4217987"/>
              <a:gd name="connsiteY92" fmla="*/ 3764642 h 3776662"/>
              <a:gd name="connsiteX93" fmla="*/ 3025321 w 4217987"/>
              <a:gd name="connsiteY93" fmla="*/ 3767591 h 3776662"/>
              <a:gd name="connsiteX94" fmla="*/ 3010807 w 4217987"/>
              <a:gd name="connsiteY94" fmla="*/ 3770312 h 3776662"/>
              <a:gd name="connsiteX95" fmla="*/ 2995839 w 4217987"/>
              <a:gd name="connsiteY95" fmla="*/ 3772807 h 3776662"/>
              <a:gd name="connsiteX96" fmla="*/ 2981098 w 4217987"/>
              <a:gd name="connsiteY96" fmla="*/ 3774394 h 3776662"/>
              <a:gd name="connsiteX97" fmla="*/ 2965677 w 4217987"/>
              <a:gd name="connsiteY97" fmla="*/ 3775528 h 3776662"/>
              <a:gd name="connsiteX98" fmla="*/ 2950709 w 4217987"/>
              <a:gd name="connsiteY98" fmla="*/ 3776435 h 3776662"/>
              <a:gd name="connsiteX99" fmla="*/ 2935514 w 4217987"/>
              <a:gd name="connsiteY99" fmla="*/ 3776662 h 3776662"/>
              <a:gd name="connsiteX100" fmla="*/ 1282473 w 4217987"/>
              <a:gd name="connsiteY100" fmla="*/ 3776662 h 3776662"/>
              <a:gd name="connsiteX101" fmla="*/ 1267279 w 4217987"/>
              <a:gd name="connsiteY101" fmla="*/ 3776435 h 3776662"/>
              <a:gd name="connsiteX102" fmla="*/ 1252311 w 4217987"/>
              <a:gd name="connsiteY102" fmla="*/ 3775528 h 3776662"/>
              <a:gd name="connsiteX103" fmla="*/ 1237116 w 4217987"/>
              <a:gd name="connsiteY103" fmla="*/ 3774394 h 3776662"/>
              <a:gd name="connsiteX104" fmla="*/ 1222148 w 4217987"/>
              <a:gd name="connsiteY104" fmla="*/ 3772807 h 3776662"/>
              <a:gd name="connsiteX105" fmla="*/ 1207407 w 4217987"/>
              <a:gd name="connsiteY105" fmla="*/ 3770312 h 3776662"/>
              <a:gd name="connsiteX106" fmla="*/ 1192666 w 4217987"/>
              <a:gd name="connsiteY106" fmla="*/ 3767591 h 3776662"/>
              <a:gd name="connsiteX107" fmla="*/ 1177925 w 4217987"/>
              <a:gd name="connsiteY107" fmla="*/ 3764642 h 3776662"/>
              <a:gd name="connsiteX108" fmla="*/ 1163638 w 4217987"/>
              <a:gd name="connsiteY108" fmla="*/ 3760787 h 3776662"/>
              <a:gd name="connsiteX109" fmla="*/ 1149123 w 4217987"/>
              <a:gd name="connsiteY109" fmla="*/ 3756705 h 3776662"/>
              <a:gd name="connsiteX110" fmla="*/ 1135063 w 4217987"/>
              <a:gd name="connsiteY110" fmla="*/ 3752169 h 3776662"/>
              <a:gd name="connsiteX111" fmla="*/ 1121229 w 4217987"/>
              <a:gd name="connsiteY111" fmla="*/ 3747180 h 3776662"/>
              <a:gd name="connsiteX112" fmla="*/ 1107395 w 4217987"/>
              <a:gd name="connsiteY112" fmla="*/ 3741510 h 3776662"/>
              <a:gd name="connsiteX113" fmla="*/ 1093788 w 4217987"/>
              <a:gd name="connsiteY113" fmla="*/ 3735841 h 3776662"/>
              <a:gd name="connsiteX114" fmla="*/ 1080634 w 4217987"/>
              <a:gd name="connsiteY114" fmla="*/ 3729491 h 3776662"/>
              <a:gd name="connsiteX115" fmla="*/ 1067480 w 4217987"/>
              <a:gd name="connsiteY115" fmla="*/ 3722687 h 3776662"/>
              <a:gd name="connsiteX116" fmla="*/ 1054554 w 4217987"/>
              <a:gd name="connsiteY116" fmla="*/ 3715430 h 3776662"/>
              <a:gd name="connsiteX117" fmla="*/ 1041854 w 4217987"/>
              <a:gd name="connsiteY117" fmla="*/ 3707719 h 3776662"/>
              <a:gd name="connsiteX118" fmla="*/ 1029380 w 4217987"/>
              <a:gd name="connsiteY118" fmla="*/ 3700009 h 3776662"/>
              <a:gd name="connsiteX119" fmla="*/ 1017361 w 4217987"/>
              <a:gd name="connsiteY119" fmla="*/ 3691391 h 3776662"/>
              <a:gd name="connsiteX120" fmla="*/ 1005568 w 4217987"/>
              <a:gd name="connsiteY120" fmla="*/ 3682773 h 3776662"/>
              <a:gd name="connsiteX121" fmla="*/ 993775 w 4217987"/>
              <a:gd name="connsiteY121" fmla="*/ 3673475 h 3776662"/>
              <a:gd name="connsiteX122" fmla="*/ 982436 w 4217987"/>
              <a:gd name="connsiteY122" fmla="*/ 3663950 h 3776662"/>
              <a:gd name="connsiteX123" fmla="*/ 971550 w 4217987"/>
              <a:gd name="connsiteY123" fmla="*/ 3653971 h 3776662"/>
              <a:gd name="connsiteX124" fmla="*/ 960664 w 4217987"/>
              <a:gd name="connsiteY124" fmla="*/ 3643766 h 3776662"/>
              <a:gd name="connsiteX125" fmla="*/ 950459 w 4217987"/>
              <a:gd name="connsiteY125" fmla="*/ 3632880 h 3776662"/>
              <a:gd name="connsiteX126" fmla="*/ 940254 w 4217987"/>
              <a:gd name="connsiteY126" fmla="*/ 3621768 h 3776662"/>
              <a:gd name="connsiteX127" fmla="*/ 930502 w 4217987"/>
              <a:gd name="connsiteY127" fmla="*/ 3610428 h 3776662"/>
              <a:gd name="connsiteX128" fmla="*/ 921430 w 4217987"/>
              <a:gd name="connsiteY128" fmla="*/ 3598862 h 3776662"/>
              <a:gd name="connsiteX129" fmla="*/ 912359 w 4217987"/>
              <a:gd name="connsiteY129" fmla="*/ 3586843 h 3776662"/>
              <a:gd name="connsiteX130" fmla="*/ 903741 w 4217987"/>
              <a:gd name="connsiteY130" fmla="*/ 3574369 h 3776662"/>
              <a:gd name="connsiteX131" fmla="*/ 895577 w 4217987"/>
              <a:gd name="connsiteY131" fmla="*/ 3561443 h 3776662"/>
              <a:gd name="connsiteX132" fmla="*/ 887639 w 4217987"/>
              <a:gd name="connsiteY132" fmla="*/ 3548516 h 3776662"/>
              <a:gd name="connsiteX133" fmla="*/ 61232 w 4217987"/>
              <a:gd name="connsiteY133" fmla="*/ 2116364 h 3776662"/>
              <a:gd name="connsiteX134" fmla="*/ 53748 w 4217987"/>
              <a:gd name="connsiteY134" fmla="*/ 2102984 h 3776662"/>
              <a:gd name="connsiteX135" fmla="*/ 46718 w 4217987"/>
              <a:gd name="connsiteY135" fmla="*/ 2089603 h 3776662"/>
              <a:gd name="connsiteX136" fmla="*/ 40368 w 4217987"/>
              <a:gd name="connsiteY136" fmla="*/ 2075770 h 3776662"/>
              <a:gd name="connsiteX137" fmla="*/ 34245 w 4217987"/>
              <a:gd name="connsiteY137" fmla="*/ 2062162 h 3776662"/>
              <a:gd name="connsiteX138" fmla="*/ 29029 w 4217987"/>
              <a:gd name="connsiteY138" fmla="*/ 2048102 h 3776662"/>
              <a:gd name="connsiteX139" fmla="*/ 24039 w 4217987"/>
              <a:gd name="connsiteY139" fmla="*/ 2033814 h 3776662"/>
              <a:gd name="connsiteX140" fmla="*/ 19277 w 4217987"/>
              <a:gd name="connsiteY140" fmla="*/ 2019753 h 3776662"/>
              <a:gd name="connsiteX141" fmla="*/ 15195 w 4217987"/>
              <a:gd name="connsiteY141" fmla="*/ 2005466 h 3776662"/>
              <a:gd name="connsiteX142" fmla="*/ 11566 w 4217987"/>
              <a:gd name="connsiteY142" fmla="*/ 1990952 h 3776662"/>
              <a:gd name="connsiteX143" fmla="*/ 8618 w 4217987"/>
              <a:gd name="connsiteY143" fmla="*/ 1976437 h 3776662"/>
              <a:gd name="connsiteX144" fmla="*/ 6123 w 4217987"/>
              <a:gd name="connsiteY144" fmla="*/ 1961923 h 3776662"/>
              <a:gd name="connsiteX145" fmla="*/ 3629 w 4217987"/>
              <a:gd name="connsiteY145" fmla="*/ 1947182 h 3776662"/>
              <a:gd name="connsiteX146" fmla="*/ 2041 w 4217987"/>
              <a:gd name="connsiteY146" fmla="*/ 1932668 h 3776662"/>
              <a:gd name="connsiteX147" fmla="*/ 1134 w 4217987"/>
              <a:gd name="connsiteY147" fmla="*/ 1917927 h 3776662"/>
              <a:gd name="connsiteX148" fmla="*/ 227 w 4217987"/>
              <a:gd name="connsiteY148" fmla="*/ 1903186 h 3776662"/>
              <a:gd name="connsiteX149" fmla="*/ 0 w 4217987"/>
              <a:gd name="connsiteY149" fmla="*/ 1888445 h 3776662"/>
              <a:gd name="connsiteX150" fmla="*/ 227 w 4217987"/>
              <a:gd name="connsiteY150" fmla="*/ 1873477 h 3776662"/>
              <a:gd name="connsiteX151" fmla="*/ 1134 w 4217987"/>
              <a:gd name="connsiteY151" fmla="*/ 1858736 h 3776662"/>
              <a:gd name="connsiteX152" fmla="*/ 2041 w 4217987"/>
              <a:gd name="connsiteY152" fmla="*/ 1843995 h 3776662"/>
              <a:gd name="connsiteX153" fmla="*/ 3629 w 4217987"/>
              <a:gd name="connsiteY153" fmla="*/ 1829254 h 3776662"/>
              <a:gd name="connsiteX154" fmla="*/ 6123 w 4217987"/>
              <a:gd name="connsiteY154" fmla="*/ 1814739 h 3776662"/>
              <a:gd name="connsiteX155" fmla="*/ 8618 w 4217987"/>
              <a:gd name="connsiteY155" fmla="*/ 1799998 h 3776662"/>
              <a:gd name="connsiteX156" fmla="*/ 11566 w 4217987"/>
              <a:gd name="connsiteY156" fmla="*/ 1785484 h 3776662"/>
              <a:gd name="connsiteX157" fmla="*/ 15195 w 4217987"/>
              <a:gd name="connsiteY157" fmla="*/ 1771196 h 3776662"/>
              <a:gd name="connsiteX158" fmla="*/ 19277 w 4217987"/>
              <a:gd name="connsiteY158" fmla="*/ 1756682 h 3776662"/>
              <a:gd name="connsiteX159" fmla="*/ 24039 w 4217987"/>
              <a:gd name="connsiteY159" fmla="*/ 1742395 h 3776662"/>
              <a:gd name="connsiteX160" fmla="*/ 29029 w 4217987"/>
              <a:gd name="connsiteY160" fmla="*/ 1728561 h 3776662"/>
              <a:gd name="connsiteX161" fmla="*/ 34245 w 4217987"/>
              <a:gd name="connsiteY161" fmla="*/ 1714500 h 3776662"/>
              <a:gd name="connsiteX162" fmla="*/ 40368 w 4217987"/>
              <a:gd name="connsiteY162" fmla="*/ 1700666 h 3776662"/>
              <a:gd name="connsiteX163" fmla="*/ 46718 w 4217987"/>
              <a:gd name="connsiteY163" fmla="*/ 1686832 h 3776662"/>
              <a:gd name="connsiteX164" fmla="*/ 53748 w 4217987"/>
              <a:gd name="connsiteY164" fmla="*/ 1673452 h 3776662"/>
              <a:gd name="connsiteX165" fmla="*/ 61232 w 4217987"/>
              <a:gd name="connsiteY165" fmla="*/ 1660298 h 3776662"/>
              <a:gd name="connsiteX166" fmla="*/ 887639 w 4217987"/>
              <a:gd name="connsiteY166" fmla="*/ 228146 h 3776662"/>
              <a:gd name="connsiteX167" fmla="*/ 895577 w 4217987"/>
              <a:gd name="connsiteY167" fmla="*/ 214993 h 3776662"/>
              <a:gd name="connsiteX168" fmla="*/ 903741 w 4217987"/>
              <a:gd name="connsiteY168" fmla="*/ 202293 h 3776662"/>
              <a:gd name="connsiteX169" fmla="*/ 912359 w 4217987"/>
              <a:gd name="connsiteY169" fmla="*/ 189820 h 3776662"/>
              <a:gd name="connsiteX170" fmla="*/ 921430 w 4217987"/>
              <a:gd name="connsiteY170" fmla="*/ 177800 h 3776662"/>
              <a:gd name="connsiteX171" fmla="*/ 930502 w 4217987"/>
              <a:gd name="connsiteY171" fmla="*/ 165781 h 3776662"/>
              <a:gd name="connsiteX172" fmla="*/ 940254 w 4217987"/>
              <a:gd name="connsiteY172" fmla="*/ 154441 h 3776662"/>
              <a:gd name="connsiteX173" fmla="*/ 950459 w 4217987"/>
              <a:gd name="connsiteY173" fmla="*/ 143556 h 3776662"/>
              <a:gd name="connsiteX174" fmla="*/ 960664 w 4217987"/>
              <a:gd name="connsiteY174" fmla="*/ 132896 h 3776662"/>
              <a:gd name="connsiteX175" fmla="*/ 971550 w 4217987"/>
              <a:gd name="connsiteY175" fmla="*/ 122691 h 3776662"/>
              <a:gd name="connsiteX176" fmla="*/ 982436 w 4217987"/>
              <a:gd name="connsiteY176" fmla="*/ 112713 h 3776662"/>
              <a:gd name="connsiteX177" fmla="*/ 993775 w 4217987"/>
              <a:gd name="connsiteY177" fmla="*/ 103188 h 3776662"/>
              <a:gd name="connsiteX178" fmla="*/ 1005568 w 4217987"/>
              <a:gd name="connsiteY178" fmla="*/ 93889 h 3776662"/>
              <a:gd name="connsiteX179" fmla="*/ 1017361 w 4217987"/>
              <a:gd name="connsiteY179" fmla="*/ 85271 h 3776662"/>
              <a:gd name="connsiteX180" fmla="*/ 1029380 w 4217987"/>
              <a:gd name="connsiteY180" fmla="*/ 76654 h 3776662"/>
              <a:gd name="connsiteX181" fmla="*/ 1041854 w 4217987"/>
              <a:gd name="connsiteY181" fmla="*/ 68943 h 3776662"/>
              <a:gd name="connsiteX182" fmla="*/ 1054554 w 4217987"/>
              <a:gd name="connsiteY182" fmla="*/ 61232 h 3776662"/>
              <a:gd name="connsiteX183" fmla="*/ 1067480 w 4217987"/>
              <a:gd name="connsiteY183" fmla="*/ 53975 h 3776662"/>
              <a:gd name="connsiteX184" fmla="*/ 1080634 w 4217987"/>
              <a:gd name="connsiteY184" fmla="*/ 47171 h 3776662"/>
              <a:gd name="connsiteX185" fmla="*/ 1093788 w 4217987"/>
              <a:gd name="connsiteY185" fmla="*/ 40821 h 3776662"/>
              <a:gd name="connsiteX186" fmla="*/ 1107395 w 4217987"/>
              <a:gd name="connsiteY186" fmla="*/ 35152 h 3776662"/>
              <a:gd name="connsiteX187" fmla="*/ 1121229 w 4217987"/>
              <a:gd name="connsiteY187" fmla="*/ 29482 h 3776662"/>
              <a:gd name="connsiteX188" fmla="*/ 1135063 w 4217987"/>
              <a:gd name="connsiteY188" fmla="*/ 24493 h 3776662"/>
              <a:gd name="connsiteX189" fmla="*/ 1149123 w 4217987"/>
              <a:gd name="connsiteY189" fmla="*/ 19957 h 3776662"/>
              <a:gd name="connsiteX190" fmla="*/ 1163638 w 4217987"/>
              <a:gd name="connsiteY190" fmla="*/ 15875 h 3776662"/>
              <a:gd name="connsiteX191" fmla="*/ 1177925 w 4217987"/>
              <a:gd name="connsiteY191" fmla="*/ 12020 h 3776662"/>
              <a:gd name="connsiteX192" fmla="*/ 1192666 w 4217987"/>
              <a:gd name="connsiteY192" fmla="*/ 9072 h 3776662"/>
              <a:gd name="connsiteX193" fmla="*/ 1207407 w 4217987"/>
              <a:gd name="connsiteY193" fmla="*/ 6350 h 3776662"/>
              <a:gd name="connsiteX194" fmla="*/ 1222148 w 4217987"/>
              <a:gd name="connsiteY194" fmla="*/ 3856 h 3776662"/>
              <a:gd name="connsiteX195" fmla="*/ 1237116 w 4217987"/>
              <a:gd name="connsiteY195" fmla="*/ 2268 h 3776662"/>
              <a:gd name="connsiteX196" fmla="*/ 1252311 w 4217987"/>
              <a:gd name="connsiteY196" fmla="*/ 1134 h 3776662"/>
              <a:gd name="connsiteX197" fmla="*/ 1267279 w 4217987"/>
              <a:gd name="connsiteY197" fmla="*/ 227 h 377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4217987" h="3776662">
                <a:moveTo>
                  <a:pt x="1282473" y="0"/>
                </a:moveTo>
                <a:lnTo>
                  <a:pt x="2935514" y="0"/>
                </a:lnTo>
                <a:lnTo>
                  <a:pt x="2950709" y="227"/>
                </a:lnTo>
                <a:lnTo>
                  <a:pt x="2965677" y="1134"/>
                </a:lnTo>
                <a:lnTo>
                  <a:pt x="2981098" y="2268"/>
                </a:lnTo>
                <a:lnTo>
                  <a:pt x="2995839" y="3856"/>
                </a:lnTo>
                <a:lnTo>
                  <a:pt x="3010807" y="6350"/>
                </a:lnTo>
                <a:lnTo>
                  <a:pt x="3025321" y="9072"/>
                </a:lnTo>
                <a:lnTo>
                  <a:pt x="3040062" y="12020"/>
                </a:lnTo>
                <a:lnTo>
                  <a:pt x="3054350" y="15875"/>
                </a:lnTo>
                <a:lnTo>
                  <a:pt x="3068864" y="19957"/>
                </a:lnTo>
                <a:lnTo>
                  <a:pt x="3082925" y="24493"/>
                </a:lnTo>
                <a:lnTo>
                  <a:pt x="3096759" y="29482"/>
                </a:lnTo>
                <a:lnTo>
                  <a:pt x="3110593" y="35152"/>
                </a:lnTo>
                <a:lnTo>
                  <a:pt x="3124200" y="40821"/>
                </a:lnTo>
                <a:lnTo>
                  <a:pt x="3137353" y="47171"/>
                </a:lnTo>
                <a:lnTo>
                  <a:pt x="3150507" y="53975"/>
                </a:lnTo>
                <a:lnTo>
                  <a:pt x="3163434" y="61232"/>
                </a:lnTo>
                <a:lnTo>
                  <a:pt x="3176134" y="68943"/>
                </a:lnTo>
                <a:lnTo>
                  <a:pt x="3188607" y="76654"/>
                </a:lnTo>
                <a:lnTo>
                  <a:pt x="3200627" y="85271"/>
                </a:lnTo>
                <a:lnTo>
                  <a:pt x="3212419" y="93889"/>
                </a:lnTo>
                <a:lnTo>
                  <a:pt x="3224212" y="103188"/>
                </a:lnTo>
                <a:lnTo>
                  <a:pt x="3235552" y="112713"/>
                </a:lnTo>
                <a:lnTo>
                  <a:pt x="3246437" y="122691"/>
                </a:lnTo>
                <a:lnTo>
                  <a:pt x="3257323" y="132896"/>
                </a:lnTo>
                <a:lnTo>
                  <a:pt x="3267528" y="143556"/>
                </a:lnTo>
                <a:lnTo>
                  <a:pt x="3277734" y="154441"/>
                </a:lnTo>
                <a:lnTo>
                  <a:pt x="3287485" y="165781"/>
                </a:lnTo>
                <a:lnTo>
                  <a:pt x="3296557" y="177800"/>
                </a:lnTo>
                <a:lnTo>
                  <a:pt x="3305628" y="189820"/>
                </a:lnTo>
                <a:lnTo>
                  <a:pt x="3314246" y="202293"/>
                </a:lnTo>
                <a:lnTo>
                  <a:pt x="3322410" y="214993"/>
                </a:lnTo>
                <a:lnTo>
                  <a:pt x="3330348" y="228146"/>
                </a:lnTo>
                <a:lnTo>
                  <a:pt x="4156755" y="1660298"/>
                </a:lnTo>
                <a:lnTo>
                  <a:pt x="4164239" y="1673452"/>
                </a:lnTo>
                <a:lnTo>
                  <a:pt x="4171269" y="1686832"/>
                </a:lnTo>
                <a:lnTo>
                  <a:pt x="4177619" y="1700666"/>
                </a:lnTo>
                <a:lnTo>
                  <a:pt x="4183742" y="1714500"/>
                </a:lnTo>
                <a:lnTo>
                  <a:pt x="4188959" y="1728561"/>
                </a:lnTo>
                <a:lnTo>
                  <a:pt x="4193948" y="1742395"/>
                </a:lnTo>
                <a:lnTo>
                  <a:pt x="4198710" y="1756682"/>
                </a:lnTo>
                <a:lnTo>
                  <a:pt x="4202793" y="1771196"/>
                </a:lnTo>
                <a:lnTo>
                  <a:pt x="4206421" y="1785484"/>
                </a:lnTo>
                <a:lnTo>
                  <a:pt x="4209369" y="1799998"/>
                </a:lnTo>
                <a:lnTo>
                  <a:pt x="4211864" y="1814739"/>
                </a:lnTo>
                <a:lnTo>
                  <a:pt x="4214359" y="1829254"/>
                </a:lnTo>
                <a:lnTo>
                  <a:pt x="4215946" y="1843995"/>
                </a:lnTo>
                <a:lnTo>
                  <a:pt x="4216853" y="1858736"/>
                </a:lnTo>
                <a:lnTo>
                  <a:pt x="4217760" y="1873477"/>
                </a:lnTo>
                <a:lnTo>
                  <a:pt x="4217987" y="1888445"/>
                </a:lnTo>
                <a:lnTo>
                  <a:pt x="4217760" y="1903186"/>
                </a:lnTo>
                <a:lnTo>
                  <a:pt x="4216853" y="1917927"/>
                </a:lnTo>
                <a:lnTo>
                  <a:pt x="4215946" y="1932668"/>
                </a:lnTo>
                <a:lnTo>
                  <a:pt x="4214359" y="1947182"/>
                </a:lnTo>
                <a:lnTo>
                  <a:pt x="4211864" y="1961923"/>
                </a:lnTo>
                <a:lnTo>
                  <a:pt x="4209369" y="1976437"/>
                </a:lnTo>
                <a:lnTo>
                  <a:pt x="4206421" y="1990952"/>
                </a:lnTo>
                <a:lnTo>
                  <a:pt x="4202793" y="2005466"/>
                </a:lnTo>
                <a:lnTo>
                  <a:pt x="4198710" y="2019753"/>
                </a:lnTo>
                <a:lnTo>
                  <a:pt x="4193948" y="2033814"/>
                </a:lnTo>
                <a:lnTo>
                  <a:pt x="4188959" y="2048102"/>
                </a:lnTo>
                <a:lnTo>
                  <a:pt x="4183742" y="2062162"/>
                </a:lnTo>
                <a:lnTo>
                  <a:pt x="4177619" y="2075770"/>
                </a:lnTo>
                <a:lnTo>
                  <a:pt x="4171269" y="2089603"/>
                </a:lnTo>
                <a:lnTo>
                  <a:pt x="4164239" y="2102984"/>
                </a:lnTo>
                <a:lnTo>
                  <a:pt x="4156755" y="2116364"/>
                </a:lnTo>
                <a:lnTo>
                  <a:pt x="3330348" y="3548516"/>
                </a:lnTo>
                <a:lnTo>
                  <a:pt x="3322410" y="3561443"/>
                </a:lnTo>
                <a:lnTo>
                  <a:pt x="3314246" y="3574369"/>
                </a:lnTo>
                <a:lnTo>
                  <a:pt x="3305628" y="3586843"/>
                </a:lnTo>
                <a:lnTo>
                  <a:pt x="3296557" y="3598862"/>
                </a:lnTo>
                <a:lnTo>
                  <a:pt x="3287485" y="3610428"/>
                </a:lnTo>
                <a:lnTo>
                  <a:pt x="3277734" y="3621768"/>
                </a:lnTo>
                <a:lnTo>
                  <a:pt x="3267528" y="3632880"/>
                </a:lnTo>
                <a:lnTo>
                  <a:pt x="3257323" y="3643766"/>
                </a:lnTo>
                <a:lnTo>
                  <a:pt x="3246437" y="3653971"/>
                </a:lnTo>
                <a:lnTo>
                  <a:pt x="3235552" y="3663950"/>
                </a:lnTo>
                <a:lnTo>
                  <a:pt x="3224212" y="3673475"/>
                </a:lnTo>
                <a:lnTo>
                  <a:pt x="3212419" y="3682773"/>
                </a:lnTo>
                <a:lnTo>
                  <a:pt x="3200627" y="3691391"/>
                </a:lnTo>
                <a:lnTo>
                  <a:pt x="3188607" y="3700009"/>
                </a:lnTo>
                <a:lnTo>
                  <a:pt x="3176134" y="3707719"/>
                </a:lnTo>
                <a:lnTo>
                  <a:pt x="3163434" y="3715430"/>
                </a:lnTo>
                <a:lnTo>
                  <a:pt x="3150507" y="3722687"/>
                </a:lnTo>
                <a:lnTo>
                  <a:pt x="3137353" y="3729491"/>
                </a:lnTo>
                <a:lnTo>
                  <a:pt x="3124200" y="3735841"/>
                </a:lnTo>
                <a:lnTo>
                  <a:pt x="3110593" y="3741510"/>
                </a:lnTo>
                <a:lnTo>
                  <a:pt x="3096759" y="3747180"/>
                </a:lnTo>
                <a:lnTo>
                  <a:pt x="3082925" y="3752169"/>
                </a:lnTo>
                <a:lnTo>
                  <a:pt x="3068864" y="3756705"/>
                </a:lnTo>
                <a:lnTo>
                  <a:pt x="3054350" y="3760787"/>
                </a:lnTo>
                <a:lnTo>
                  <a:pt x="3040062" y="3764642"/>
                </a:lnTo>
                <a:lnTo>
                  <a:pt x="3025321" y="3767591"/>
                </a:lnTo>
                <a:lnTo>
                  <a:pt x="3010807" y="3770312"/>
                </a:lnTo>
                <a:lnTo>
                  <a:pt x="2995839" y="3772807"/>
                </a:lnTo>
                <a:lnTo>
                  <a:pt x="2981098" y="3774394"/>
                </a:lnTo>
                <a:lnTo>
                  <a:pt x="2965677" y="3775528"/>
                </a:lnTo>
                <a:lnTo>
                  <a:pt x="2950709" y="3776435"/>
                </a:lnTo>
                <a:lnTo>
                  <a:pt x="2935514" y="3776662"/>
                </a:lnTo>
                <a:lnTo>
                  <a:pt x="1282473" y="3776662"/>
                </a:lnTo>
                <a:lnTo>
                  <a:pt x="1267279" y="3776435"/>
                </a:lnTo>
                <a:lnTo>
                  <a:pt x="1252311" y="3775528"/>
                </a:lnTo>
                <a:lnTo>
                  <a:pt x="1237116" y="3774394"/>
                </a:lnTo>
                <a:lnTo>
                  <a:pt x="1222148" y="3772807"/>
                </a:lnTo>
                <a:lnTo>
                  <a:pt x="1207407" y="3770312"/>
                </a:lnTo>
                <a:lnTo>
                  <a:pt x="1192666" y="3767591"/>
                </a:lnTo>
                <a:lnTo>
                  <a:pt x="1177925" y="3764642"/>
                </a:lnTo>
                <a:lnTo>
                  <a:pt x="1163638" y="3760787"/>
                </a:lnTo>
                <a:lnTo>
                  <a:pt x="1149123" y="3756705"/>
                </a:lnTo>
                <a:lnTo>
                  <a:pt x="1135063" y="3752169"/>
                </a:lnTo>
                <a:lnTo>
                  <a:pt x="1121229" y="3747180"/>
                </a:lnTo>
                <a:lnTo>
                  <a:pt x="1107395" y="3741510"/>
                </a:lnTo>
                <a:lnTo>
                  <a:pt x="1093788" y="3735841"/>
                </a:lnTo>
                <a:lnTo>
                  <a:pt x="1080634" y="3729491"/>
                </a:lnTo>
                <a:lnTo>
                  <a:pt x="1067480" y="3722687"/>
                </a:lnTo>
                <a:lnTo>
                  <a:pt x="1054554" y="3715430"/>
                </a:lnTo>
                <a:lnTo>
                  <a:pt x="1041854" y="3707719"/>
                </a:lnTo>
                <a:lnTo>
                  <a:pt x="1029380" y="3700009"/>
                </a:lnTo>
                <a:lnTo>
                  <a:pt x="1017361" y="3691391"/>
                </a:lnTo>
                <a:lnTo>
                  <a:pt x="1005568" y="3682773"/>
                </a:lnTo>
                <a:lnTo>
                  <a:pt x="993775" y="3673475"/>
                </a:lnTo>
                <a:lnTo>
                  <a:pt x="982436" y="3663950"/>
                </a:lnTo>
                <a:lnTo>
                  <a:pt x="971550" y="3653971"/>
                </a:lnTo>
                <a:lnTo>
                  <a:pt x="960664" y="3643766"/>
                </a:lnTo>
                <a:lnTo>
                  <a:pt x="950459" y="3632880"/>
                </a:lnTo>
                <a:lnTo>
                  <a:pt x="940254" y="3621768"/>
                </a:lnTo>
                <a:lnTo>
                  <a:pt x="930502" y="3610428"/>
                </a:lnTo>
                <a:lnTo>
                  <a:pt x="921430" y="3598862"/>
                </a:lnTo>
                <a:lnTo>
                  <a:pt x="912359" y="3586843"/>
                </a:lnTo>
                <a:lnTo>
                  <a:pt x="903741" y="3574369"/>
                </a:lnTo>
                <a:lnTo>
                  <a:pt x="895577" y="3561443"/>
                </a:lnTo>
                <a:lnTo>
                  <a:pt x="887639" y="3548516"/>
                </a:lnTo>
                <a:lnTo>
                  <a:pt x="61232" y="2116364"/>
                </a:lnTo>
                <a:lnTo>
                  <a:pt x="53748" y="2102984"/>
                </a:lnTo>
                <a:lnTo>
                  <a:pt x="46718" y="2089603"/>
                </a:lnTo>
                <a:lnTo>
                  <a:pt x="40368" y="2075770"/>
                </a:lnTo>
                <a:lnTo>
                  <a:pt x="34245" y="2062162"/>
                </a:lnTo>
                <a:lnTo>
                  <a:pt x="29029" y="2048102"/>
                </a:lnTo>
                <a:lnTo>
                  <a:pt x="24039" y="2033814"/>
                </a:lnTo>
                <a:lnTo>
                  <a:pt x="19277" y="2019753"/>
                </a:lnTo>
                <a:lnTo>
                  <a:pt x="15195" y="2005466"/>
                </a:lnTo>
                <a:lnTo>
                  <a:pt x="11566" y="1990952"/>
                </a:lnTo>
                <a:lnTo>
                  <a:pt x="8618" y="1976437"/>
                </a:lnTo>
                <a:lnTo>
                  <a:pt x="6123" y="1961923"/>
                </a:lnTo>
                <a:lnTo>
                  <a:pt x="3629" y="1947182"/>
                </a:lnTo>
                <a:lnTo>
                  <a:pt x="2041" y="1932668"/>
                </a:lnTo>
                <a:lnTo>
                  <a:pt x="1134" y="1917927"/>
                </a:lnTo>
                <a:lnTo>
                  <a:pt x="227" y="1903186"/>
                </a:lnTo>
                <a:lnTo>
                  <a:pt x="0" y="1888445"/>
                </a:lnTo>
                <a:lnTo>
                  <a:pt x="227" y="1873477"/>
                </a:lnTo>
                <a:lnTo>
                  <a:pt x="1134" y="1858736"/>
                </a:lnTo>
                <a:lnTo>
                  <a:pt x="2041" y="1843995"/>
                </a:lnTo>
                <a:lnTo>
                  <a:pt x="3629" y="1829254"/>
                </a:lnTo>
                <a:lnTo>
                  <a:pt x="6123" y="1814739"/>
                </a:lnTo>
                <a:lnTo>
                  <a:pt x="8618" y="1799998"/>
                </a:lnTo>
                <a:lnTo>
                  <a:pt x="11566" y="1785484"/>
                </a:lnTo>
                <a:lnTo>
                  <a:pt x="15195" y="1771196"/>
                </a:lnTo>
                <a:lnTo>
                  <a:pt x="19277" y="1756682"/>
                </a:lnTo>
                <a:lnTo>
                  <a:pt x="24039" y="1742395"/>
                </a:lnTo>
                <a:lnTo>
                  <a:pt x="29029" y="1728561"/>
                </a:lnTo>
                <a:lnTo>
                  <a:pt x="34245" y="1714500"/>
                </a:lnTo>
                <a:lnTo>
                  <a:pt x="40368" y="1700666"/>
                </a:lnTo>
                <a:lnTo>
                  <a:pt x="46718" y="1686832"/>
                </a:lnTo>
                <a:lnTo>
                  <a:pt x="53748" y="1673452"/>
                </a:lnTo>
                <a:lnTo>
                  <a:pt x="61232" y="1660298"/>
                </a:lnTo>
                <a:lnTo>
                  <a:pt x="887639" y="228146"/>
                </a:lnTo>
                <a:lnTo>
                  <a:pt x="895577" y="214993"/>
                </a:lnTo>
                <a:lnTo>
                  <a:pt x="903741" y="202293"/>
                </a:lnTo>
                <a:lnTo>
                  <a:pt x="912359" y="189820"/>
                </a:lnTo>
                <a:lnTo>
                  <a:pt x="921430" y="177800"/>
                </a:lnTo>
                <a:lnTo>
                  <a:pt x="930502" y="165781"/>
                </a:lnTo>
                <a:lnTo>
                  <a:pt x="940254" y="154441"/>
                </a:lnTo>
                <a:lnTo>
                  <a:pt x="950459" y="143556"/>
                </a:lnTo>
                <a:lnTo>
                  <a:pt x="960664" y="132896"/>
                </a:lnTo>
                <a:lnTo>
                  <a:pt x="971550" y="122691"/>
                </a:lnTo>
                <a:lnTo>
                  <a:pt x="982436" y="112713"/>
                </a:lnTo>
                <a:lnTo>
                  <a:pt x="993775" y="103188"/>
                </a:lnTo>
                <a:lnTo>
                  <a:pt x="1005568" y="93889"/>
                </a:lnTo>
                <a:lnTo>
                  <a:pt x="1017361" y="85271"/>
                </a:lnTo>
                <a:lnTo>
                  <a:pt x="1029380" y="76654"/>
                </a:lnTo>
                <a:lnTo>
                  <a:pt x="1041854" y="68943"/>
                </a:lnTo>
                <a:lnTo>
                  <a:pt x="1054554" y="61232"/>
                </a:lnTo>
                <a:lnTo>
                  <a:pt x="1067480" y="53975"/>
                </a:lnTo>
                <a:lnTo>
                  <a:pt x="1080634" y="47171"/>
                </a:lnTo>
                <a:lnTo>
                  <a:pt x="1093788" y="40821"/>
                </a:lnTo>
                <a:lnTo>
                  <a:pt x="1107395" y="35152"/>
                </a:lnTo>
                <a:lnTo>
                  <a:pt x="1121229" y="29482"/>
                </a:lnTo>
                <a:lnTo>
                  <a:pt x="1135063" y="24493"/>
                </a:lnTo>
                <a:lnTo>
                  <a:pt x="1149123" y="19957"/>
                </a:lnTo>
                <a:lnTo>
                  <a:pt x="1163638" y="15875"/>
                </a:lnTo>
                <a:lnTo>
                  <a:pt x="1177925" y="12020"/>
                </a:lnTo>
                <a:lnTo>
                  <a:pt x="1192666" y="9072"/>
                </a:lnTo>
                <a:lnTo>
                  <a:pt x="1207407" y="6350"/>
                </a:lnTo>
                <a:lnTo>
                  <a:pt x="1222148" y="3856"/>
                </a:lnTo>
                <a:lnTo>
                  <a:pt x="1237116" y="2268"/>
                </a:lnTo>
                <a:lnTo>
                  <a:pt x="1252311" y="1134"/>
                </a:lnTo>
                <a:lnTo>
                  <a:pt x="1267279" y="227"/>
                </a:lnTo>
                <a:close/>
              </a:path>
            </a:pathLst>
          </a:custGeom>
        </p:spPr>
        <p:txBody>
          <a:bodyPr wrap="square">
            <a:noAutofit/>
          </a:bodyPr>
          <a:lstStyle/>
          <a:p>
            <a:r>
              <a:rPr lang="en-US"/>
              <a:t>Click icon to add picture</a:t>
            </a:r>
            <a:endParaRPr lang="en-IN"/>
          </a:p>
        </p:txBody>
      </p:sp>
      <p:sp>
        <p:nvSpPr>
          <p:cNvPr id="20" name="Picture Placeholder 47"/>
          <p:cNvSpPr>
            <a:spLocks noGrp="1"/>
          </p:cNvSpPr>
          <p:nvPr>
            <p:ph type="pic" sz="quarter" idx="21"/>
          </p:nvPr>
        </p:nvSpPr>
        <p:spPr>
          <a:xfrm>
            <a:off x="7119520" y="3823941"/>
            <a:ext cx="1896687" cy="1698238"/>
          </a:xfrm>
          <a:custGeom>
            <a:avLst/>
            <a:gdLst>
              <a:gd name="connsiteX0" fmla="*/ 1282473 w 4217987"/>
              <a:gd name="connsiteY0" fmla="*/ 0 h 3776662"/>
              <a:gd name="connsiteX1" fmla="*/ 2935514 w 4217987"/>
              <a:gd name="connsiteY1" fmla="*/ 0 h 3776662"/>
              <a:gd name="connsiteX2" fmla="*/ 2950709 w 4217987"/>
              <a:gd name="connsiteY2" fmla="*/ 227 h 3776662"/>
              <a:gd name="connsiteX3" fmla="*/ 2965677 w 4217987"/>
              <a:gd name="connsiteY3" fmla="*/ 1134 h 3776662"/>
              <a:gd name="connsiteX4" fmla="*/ 2981098 w 4217987"/>
              <a:gd name="connsiteY4" fmla="*/ 2268 h 3776662"/>
              <a:gd name="connsiteX5" fmla="*/ 2995839 w 4217987"/>
              <a:gd name="connsiteY5" fmla="*/ 3856 h 3776662"/>
              <a:gd name="connsiteX6" fmla="*/ 3010807 w 4217987"/>
              <a:gd name="connsiteY6" fmla="*/ 6350 h 3776662"/>
              <a:gd name="connsiteX7" fmla="*/ 3025321 w 4217987"/>
              <a:gd name="connsiteY7" fmla="*/ 9072 h 3776662"/>
              <a:gd name="connsiteX8" fmla="*/ 3040062 w 4217987"/>
              <a:gd name="connsiteY8" fmla="*/ 12020 h 3776662"/>
              <a:gd name="connsiteX9" fmla="*/ 3054350 w 4217987"/>
              <a:gd name="connsiteY9" fmla="*/ 15875 h 3776662"/>
              <a:gd name="connsiteX10" fmla="*/ 3068864 w 4217987"/>
              <a:gd name="connsiteY10" fmla="*/ 19957 h 3776662"/>
              <a:gd name="connsiteX11" fmla="*/ 3082925 w 4217987"/>
              <a:gd name="connsiteY11" fmla="*/ 24493 h 3776662"/>
              <a:gd name="connsiteX12" fmla="*/ 3096759 w 4217987"/>
              <a:gd name="connsiteY12" fmla="*/ 29482 h 3776662"/>
              <a:gd name="connsiteX13" fmla="*/ 3110593 w 4217987"/>
              <a:gd name="connsiteY13" fmla="*/ 35152 h 3776662"/>
              <a:gd name="connsiteX14" fmla="*/ 3124200 w 4217987"/>
              <a:gd name="connsiteY14" fmla="*/ 40821 h 3776662"/>
              <a:gd name="connsiteX15" fmla="*/ 3137353 w 4217987"/>
              <a:gd name="connsiteY15" fmla="*/ 47171 h 3776662"/>
              <a:gd name="connsiteX16" fmla="*/ 3150507 w 4217987"/>
              <a:gd name="connsiteY16" fmla="*/ 53975 h 3776662"/>
              <a:gd name="connsiteX17" fmla="*/ 3163434 w 4217987"/>
              <a:gd name="connsiteY17" fmla="*/ 61232 h 3776662"/>
              <a:gd name="connsiteX18" fmla="*/ 3176134 w 4217987"/>
              <a:gd name="connsiteY18" fmla="*/ 68943 h 3776662"/>
              <a:gd name="connsiteX19" fmla="*/ 3188607 w 4217987"/>
              <a:gd name="connsiteY19" fmla="*/ 76654 h 3776662"/>
              <a:gd name="connsiteX20" fmla="*/ 3200627 w 4217987"/>
              <a:gd name="connsiteY20" fmla="*/ 85271 h 3776662"/>
              <a:gd name="connsiteX21" fmla="*/ 3212419 w 4217987"/>
              <a:gd name="connsiteY21" fmla="*/ 93889 h 3776662"/>
              <a:gd name="connsiteX22" fmla="*/ 3224212 w 4217987"/>
              <a:gd name="connsiteY22" fmla="*/ 103188 h 3776662"/>
              <a:gd name="connsiteX23" fmla="*/ 3235552 w 4217987"/>
              <a:gd name="connsiteY23" fmla="*/ 112713 h 3776662"/>
              <a:gd name="connsiteX24" fmla="*/ 3246437 w 4217987"/>
              <a:gd name="connsiteY24" fmla="*/ 122691 h 3776662"/>
              <a:gd name="connsiteX25" fmla="*/ 3257323 w 4217987"/>
              <a:gd name="connsiteY25" fmla="*/ 132896 h 3776662"/>
              <a:gd name="connsiteX26" fmla="*/ 3267528 w 4217987"/>
              <a:gd name="connsiteY26" fmla="*/ 143556 h 3776662"/>
              <a:gd name="connsiteX27" fmla="*/ 3277734 w 4217987"/>
              <a:gd name="connsiteY27" fmla="*/ 154441 h 3776662"/>
              <a:gd name="connsiteX28" fmla="*/ 3287485 w 4217987"/>
              <a:gd name="connsiteY28" fmla="*/ 165781 h 3776662"/>
              <a:gd name="connsiteX29" fmla="*/ 3296557 w 4217987"/>
              <a:gd name="connsiteY29" fmla="*/ 177800 h 3776662"/>
              <a:gd name="connsiteX30" fmla="*/ 3305628 w 4217987"/>
              <a:gd name="connsiteY30" fmla="*/ 189820 h 3776662"/>
              <a:gd name="connsiteX31" fmla="*/ 3314246 w 4217987"/>
              <a:gd name="connsiteY31" fmla="*/ 202293 h 3776662"/>
              <a:gd name="connsiteX32" fmla="*/ 3322410 w 4217987"/>
              <a:gd name="connsiteY32" fmla="*/ 214993 h 3776662"/>
              <a:gd name="connsiteX33" fmla="*/ 3330348 w 4217987"/>
              <a:gd name="connsiteY33" fmla="*/ 228146 h 3776662"/>
              <a:gd name="connsiteX34" fmla="*/ 4156755 w 4217987"/>
              <a:gd name="connsiteY34" fmla="*/ 1660298 h 3776662"/>
              <a:gd name="connsiteX35" fmla="*/ 4164239 w 4217987"/>
              <a:gd name="connsiteY35" fmla="*/ 1673452 h 3776662"/>
              <a:gd name="connsiteX36" fmla="*/ 4171269 w 4217987"/>
              <a:gd name="connsiteY36" fmla="*/ 1686832 h 3776662"/>
              <a:gd name="connsiteX37" fmla="*/ 4177619 w 4217987"/>
              <a:gd name="connsiteY37" fmla="*/ 1700666 h 3776662"/>
              <a:gd name="connsiteX38" fmla="*/ 4183742 w 4217987"/>
              <a:gd name="connsiteY38" fmla="*/ 1714500 h 3776662"/>
              <a:gd name="connsiteX39" fmla="*/ 4188959 w 4217987"/>
              <a:gd name="connsiteY39" fmla="*/ 1728561 h 3776662"/>
              <a:gd name="connsiteX40" fmla="*/ 4193948 w 4217987"/>
              <a:gd name="connsiteY40" fmla="*/ 1742395 h 3776662"/>
              <a:gd name="connsiteX41" fmla="*/ 4198710 w 4217987"/>
              <a:gd name="connsiteY41" fmla="*/ 1756682 h 3776662"/>
              <a:gd name="connsiteX42" fmla="*/ 4202793 w 4217987"/>
              <a:gd name="connsiteY42" fmla="*/ 1771196 h 3776662"/>
              <a:gd name="connsiteX43" fmla="*/ 4206421 w 4217987"/>
              <a:gd name="connsiteY43" fmla="*/ 1785484 h 3776662"/>
              <a:gd name="connsiteX44" fmla="*/ 4209369 w 4217987"/>
              <a:gd name="connsiteY44" fmla="*/ 1799998 h 3776662"/>
              <a:gd name="connsiteX45" fmla="*/ 4211864 w 4217987"/>
              <a:gd name="connsiteY45" fmla="*/ 1814739 h 3776662"/>
              <a:gd name="connsiteX46" fmla="*/ 4214359 w 4217987"/>
              <a:gd name="connsiteY46" fmla="*/ 1829254 h 3776662"/>
              <a:gd name="connsiteX47" fmla="*/ 4215946 w 4217987"/>
              <a:gd name="connsiteY47" fmla="*/ 1843995 h 3776662"/>
              <a:gd name="connsiteX48" fmla="*/ 4216853 w 4217987"/>
              <a:gd name="connsiteY48" fmla="*/ 1858736 h 3776662"/>
              <a:gd name="connsiteX49" fmla="*/ 4217760 w 4217987"/>
              <a:gd name="connsiteY49" fmla="*/ 1873477 h 3776662"/>
              <a:gd name="connsiteX50" fmla="*/ 4217987 w 4217987"/>
              <a:gd name="connsiteY50" fmla="*/ 1888445 h 3776662"/>
              <a:gd name="connsiteX51" fmla="*/ 4217760 w 4217987"/>
              <a:gd name="connsiteY51" fmla="*/ 1903186 h 3776662"/>
              <a:gd name="connsiteX52" fmla="*/ 4216853 w 4217987"/>
              <a:gd name="connsiteY52" fmla="*/ 1917927 h 3776662"/>
              <a:gd name="connsiteX53" fmla="*/ 4215946 w 4217987"/>
              <a:gd name="connsiteY53" fmla="*/ 1932668 h 3776662"/>
              <a:gd name="connsiteX54" fmla="*/ 4214359 w 4217987"/>
              <a:gd name="connsiteY54" fmla="*/ 1947182 h 3776662"/>
              <a:gd name="connsiteX55" fmla="*/ 4211864 w 4217987"/>
              <a:gd name="connsiteY55" fmla="*/ 1961923 h 3776662"/>
              <a:gd name="connsiteX56" fmla="*/ 4209369 w 4217987"/>
              <a:gd name="connsiteY56" fmla="*/ 1976437 h 3776662"/>
              <a:gd name="connsiteX57" fmla="*/ 4206421 w 4217987"/>
              <a:gd name="connsiteY57" fmla="*/ 1990952 h 3776662"/>
              <a:gd name="connsiteX58" fmla="*/ 4202793 w 4217987"/>
              <a:gd name="connsiteY58" fmla="*/ 2005466 h 3776662"/>
              <a:gd name="connsiteX59" fmla="*/ 4198710 w 4217987"/>
              <a:gd name="connsiteY59" fmla="*/ 2019753 h 3776662"/>
              <a:gd name="connsiteX60" fmla="*/ 4193948 w 4217987"/>
              <a:gd name="connsiteY60" fmla="*/ 2033814 h 3776662"/>
              <a:gd name="connsiteX61" fmla="*/ 4188959 w 4217987"/>
              <a:gd name="connsiteY61" fmla="*/ 2048102 h 3776662"/>
              <a:gd name="connsiteX62" fmla="*/ 4183742 w 4217987"/>
              <a:gd name="connsiteY62" fmla="*/ 2062162 h 3776662"/>
              <a:gd name="connsiteX63" fmla="*/ 4177619 w 4217987"/>
              <a:gd name="connsiteY63" fmla="*/ 2075770 h 3776662"/>
              <a:gd name="connsiteX64" fmla="*/ 4171269 w 4217987"/>
              <a:gd name="connsiteY64" fmla="*/ 2089603 h 3776662"/>
              <a:gd name="connsiteX65" fmla="*/ 4164239 w 4217987"/>
              <a:gd name="connsiteY65" fmla="*/ 2102984 h 3776662"/>
              <a:gd name="connsiteX66" fmla="*/ 4156755 w 4217987"/>
              <a:gd name="connsiteY66" fmla="*/ 2116364 h 3776662"/>
              <a:gd name="connsiteX67" fmla="*/ 3330348 w 4217987"/>
              <a:gd name="connsiteY67" fmla="*/ 3548516 h 3776662"/>
              <a:gd name="connsiteX68" fmla="*/ 3322410 w 4217987"/>
              <a:gd name="connsiteY68" fmla="*/ 3561443 h 3776662"/>
              <a:gd name="connsiteX69" fmla="*/ 3314246 w 4217987"/>
              <a:gd name="connsiteY69" fmla="*/ 3574369 h 3776662"/>
              <a:gd name="connsiteX70" fmla="*/ 3305628 w 4217987"/>
              <a:gd name="connsiteY70" fmla="*/ 3586843 h 3776662"/>
              <a:gd name="connsiteX71" fmla="*/ 3296557 w 4217987"/>
              <a:gd name="connsiteY71" fmla="*/ 3598862 h 3776662"/>
              <a:gd name="connsiteX72" fmla="*/ 3287485 w 4217987"/>
              <a:gd name="connsiteY72" fmla="*/ 3610428 h 3776662"/>
              <a:gd name="connsiteX73" fmla="*/ 3277734 w 4217987"/>
              <a:gd name="connsiteY73" fmla="*/ 3621768 h 3776662"/>
              <a:gd name="connsiteX74" fmla="*/ 3267528 w 4217987"/>
              <a:gd name="connsiteY74" fmla="*/ 3632880 h 3776662"/>
              <a:gd name="connsiteX75" fmla="*/ 3257323 w 4217987"/>
              <a:gd name="connsiteY75" fmla="*/ 3643766 h 3776662"/>
              <a:gd name="connsiteX76" fmla="*/ 3246437 w 4217987"/>
              <a:gd name="connsiteY76" fmla="*/ 3653971 h 3776662"/>
              <a:gd name="connsiteX77" fmla="*/ 3235552 w 4217987"/>
              <a:gd name="connsiteY77" fmla="*/ 3663950 h 3776662"/>
              <a:gd name="connsiteX78" fmla="*/ 3224212 w 4217987"/>
              <a:gd name="connsiteY78" fmla="*/ 3673475 h 3776662"/>
              <a:gd name="connsiteX79" fmla="*/ 3212419 w 4217987"/>
              <a:gd name="connsiteY79" fmla="*/ 3682773 h 3776662"/>
              <a:gd name="connsiteX80" fmla="*/ 3200627 w 4217987"/>
              <a:gd name="connsiteY80" fmla="*/ 3691391 h 3776662"/>
              <a:gd name="connsiteX81" fmla="*/ 3188607 w 4217987"/>
              <a:gd name="connsiteY81" fmla="*/ 3700009 h 3776662"/>
              <a:gd name="connsiteX82" fmla="*/ 3176134 w 4217987"/>
              <a:gd name="connsiteY82" fmla="*/ 3707719 h 3776662"/>
              <a:gd name="connsiteX83" fmla="*/ 3163434 w 4217987"/>
              <a:gd name="connsiteY83" fmla="*/ 3715430 h 3776662"/>
              <a:gd name="connsiteX84" fmla="*/ 3150507 w 4217987"/>
              <a:gd name="connsiteY84" fmla="*/ 3722687 h 3776662"/>
              <a:gd name="connsiteX85" fmla="*/ 3137353 w 4217987"/>
              <a:gd name="connsiteY85" fmla="*/ 3729491 h 3776662"/>
              <a:gd name="connsiteX86" fmla="*/ 3124200 w 4217987"/>
              <a:gd name="connsiteY86" fmla="*/ 3735841 h 3776662"/>
              <a:gd name="connsiteX87" fmla="*/ 3110593 w 4217987"/>
              <a:gd name="connsiteY87" fmla="*/ 3741510 h 3776662"/>
              <a:gd name="connsiteX88" fmla="*/ 3096759 w 4217987"/>
              <a:gd name="connsiteY88" fmla="*/ 3747180 h 3776662"/>
              <a:gd name="connsiteX89" fmla="*/ 3082925 w 4217987"/>
              <a:gd name="connsiteY89" fmla="*/ 3752169 h 3776662"/>
              <a:gd name="connsiteX90" fmla="*/ 3068864 w 4217987"/>
              <a:gd name="connsiteY90" fmla="*/ 3756705 h 3776662"/>
              <a:gd name="connsiteX91" fmla="*/ 3054350 w 4217987"/>
              <a:gd name="connsiteY91" fmla="*/ 3760787 h 3776662"/>
              <a:gd name="connsiteX92" fmla="*/ 3040062 w 4217987"/>
              <a:gd name="connsiteY92" fmla="*/ 3764642 h 3776662"/>
              <a:gd name="connsiteX93" fmla="*/ 3025321 w 4217987"/>
              <a:gd name="connsiteY93" fmla="*/ 3767591 h 3776662"/>
              <a:gd name="connsiteX94" fmla="*/ 3010807 w 4217987"/>
              <a:gd name="connsiteY94" fmla="*/ 3770312 h 3776662"/>
              <a:gd name="connsiteX95" fmla="*/ 2995839 w 4217987"/>
              <a:gd name="connsiteY95" fmla="*/ 3772807 h 3776662"/>
              <a:gd name="connsiteX96" fmla="*/ 2981098 w 4217987"/>
              <a:gd name="connsiteY96" fmla="*/ 3774394 h 3776662"/>
              <a:gd name="connsiteX97" fmla="*/ 2965677 w 4217987"/>
              <a:gd name="connsiteY97" fmla="*/ 3775528 h 3776662"/>
              <a:gd name="connsiteX98" fmla="*/ 2950709 w 4217987"/>
              <a:gd name="connsiteY98" fmla="*/ 3776435 h 3776662"/>
              <a:gd name="connsiteX99" fmla="*/ 2935514 w 4217987"/>
              <a:gd name="connsiteY99" fmla="*/ 3776662 h 3776662"/>
              <a:gd name="connsiteX100" fmla="*/ 1282473 w 4217987"/>
              <a:gd name="connsiteY100" fmla="*/ 3776662 h 3776662"/>
              <a:gd name="connsiteX101" fmla="*/ 1267279 w 4217987"/>
              <a:gd name="connsiteY101" fmla="*/ 3776435 h 3776662"/>
              <a:gd name="connsiteX102" fmla="*/ 1252311 w 4217987"/>
              <a:gd name="connsiteY102" fmla="*/ 3775528 h 3776662"/>
              <a:gd name="connsiteX103" fmla="*/ 1237116 w 4217987"/>
              <a:gd name="connsiteY103" fmla="*/ 3774394 h 3776662"/>
              <a:gd name="connsiteX104" fmla="*/ 1222148 w 4217987"/>
              <a:gd name="connsiteY104" fmla="*/ 3772807 h 3776662"/>
              <a:gd name="connsiteX105" fmla="*/ 1207407 w 4217987"/>
              <a:gd name="connsiteY105" fmla="*/ 3770312 h 3776662"/>
              <a:gd name="connsiteX106" fmla="*/ 1192666 w 4217987"/>
              <a:gd name="connsiteY106" fmla="*/ 3767591 h 3776662"/>
              <a:gd name="connsiteX107" fmla="*/ 1177925 w 4217987"/>
              <a:gd name="connsiteY107" fmla="*/ 3764642 h 3776662"/>
              <a:gd name="connsiteX108" fmla="*/ 1163638 w 4217987"/>
              <a:gd name="connsiteY108" fmla="*/ 3760787 h 3776662"/>
              <a:gd name="connsiteX109" fmla="*/ 1149123 w 4217987"/>
              <a:gd name="connsiteY109" fmla="*/ 3756705 h 3776662"/>
              <a:gd name="connsiteX110" fmla="*/ 1135063 w 4217987"/>
              <a:gd name="connsiteY110" fmla="*/ 3752169 h 3776662"/>
              <a:gd name="connsiteX111" fmla="*/ 1121229 w 4217987"/>
              <a:gd name="connsiteY111" fmla="*/ 3747180 h 3776662"/>
              <a:gd name="connsiteX112" fmla="*/ 1107395 w 4217987"/>
              <a:gd name="connsiteY112" fmla="*/ 3741510 h 3776662"/>
              <a:gd name="connsiteX113" fmla="*/ 1093788 w 4217987"/>
              <a:gd name="connsiteY113" fmla="*/ 3735841 h 3776662"/>
              <a:gd name="connsiteX114" fmla="*/ 1080634 w 4217987"/>
              <a:gd name="connsiteY114" fmla="*/ 3729491 h 3776662"/>
              <a:gd name="connsiteX115" fmla="*/ 1067480 w 4217987"/>
              <a:gd name="connsiteY115" fmla="*/ 3722687 h 3776662"/>
              <a:gd name="connsiteX116" fmla="*/ 1054554 w 4217987"/>
              <a:gd name="connsiteY116" fmla="*/ 3715430 h 3776662"/>
              <a:gd name="connsiteX117" fmla="*/ 1041854 w 4217987"/>
              <a:gd name="connsiteY117" fmla="*/ 3707719 h 3776662"/>
              <a:gd name="connsiteX118" fmla="*/ 1029380 w 4217987"/>
              <a:gd name="connsiteY118" fmla="*/ 3700009 h 3776662"/>
              <a:gd name="connsiteX119" fmla="*/ 1017361 w 4217987"/>
              <a:gd name="connsiteY119" fmla="*/ 3691391 h 3776662"/>
              <a:gd name="connsiteX120" fmla="*/ 1005568 w 4217987"/>
              <a:gd name="connsiteY120" fmla="*/ 3682773 h 3776662"/>
              <a:gd name="connsiteX121" fmla="*/ 993775 w 4217987"/>
              <a:gd name="connsiteY121" fmla="*/ 3673475 h 3776662"/>
              <a:gd name="connsiteX122" fmla="*/ 982436 w 4217987"/>
              <a:gd name="connsiteY122" fmla="*/ 3663950 h 3776662"/>
              <a:gd name="connsiteX123" fmla="*/ 971550 w 4217987"/>
              <a:gd name="connsiteY123" fmla="*/ 3653971 h 3776662"/>
              <a:gd name="connsiteX124" fmla="*/ 960664 w 4217987"/>
              <a:gd name="connsiteY124" fmla="*/ 3643766 h 3776662"/>
              <a:gd name="connsiteX125" fmla="*/ 950459 w 4217987"/>
              <a:gd name="connsiteY125" fmla="*/ 3632880 h 3776662"/>
              <a:gd name="connsiteX126" fmla="*/ 940254 w 4217987"/>
              <a:gd name="connsiteY126" fmla="*/ 3621768 h 3776662"/>
              <a:gd name="connsiteX127" fmla="*/ 930502 w 4217987"/>
              <a:gd name="connsiteY127" fmla="*/ 3610428 h 3776662"/>
              <a:gd name="connsiteX128" fmla="*/ 921430 w 4217987"/>
              <a:gd name="connsiteY128" fmla="*/ 3598862 h 3776662"/>
              <a:gd name="connsiteX129" fmla="*/ 912359 w 4217987"/>
              <a:gd name="connsiteY129" fmla="*/ 3586843 h 3776662"/>
              <a:gd name="connsiteX130" fmla="*/ 903741 w 4217987"/>
              <a:gd name="connsiteY130" fmla="*/ 3574369 h 3776662"/>
              <a:gd name="connsiteX131" fmla="*/ 895577 w 4217987"/>
              <a:gd name="connsiteY131" fmla="*/ 3561443 h 3776662"/>
              <a:gd name="connsiteX132" fmla="*/ 887639 w 4217987"/>
              <a:gd name="connsiteY132" fmla="*/ 3548516 h 3776662"/>
              <a:gd name="connsiteX133" fmla="*/ 61232 w 4217987"/>
              <a:gd name="connsiteY133" fmla="*/ 2116364 h 3776662"/>
              <a:gd name="connsiteX134" fmla="*/ 53748 w 4217987"/>
              <a:gd name="connsiteY134" fmla="*/ 2102984 h 3776662"/>
              <a:gd name="connsiteX135" fmla="*/ 46718 w 4217987"/>
              <a:gd name="connsiteY135" fmla="*/ 2089603 h 3776662"/>
              <a:gd name="connsiteX136" fmla="*/ 40368 w 4217987"/>
              <a:gd name="connsiteY136" fmla="*/ 2075770 h 3776662"/>
              <a:gd name="connsiteX137" fmla="*/ 34245 w 4217987"/>
              <a:gd name="connsiteY137" fmla="*/ 2062162 h 3776662"/>
              <a:gd name="connsiteX138" fmla="*/ 29029 w 4217987"/>
              <a:gd name="connsiteY138" fmla="*/ 2048102 h 3776662"/>
              <a:gd name="connsiteX139" fmla="*/ 24039 w 4217987"/>
              <a:gd name="connsiteY139" fmla="*/ 2033814 h 3776662"/>
              <a:gd name="connsiteX140" fmla="*/ 19277 w 4217987"/>
              <a:gd name="connsiteY140" fmla="*/ 2019753 h 3776662"/>
              <a:gd name="connsiteX141" fmla="*/ 15195 w 4217987"/>
              <a:gd name="connsiteY141" fmla="*/ 2005466 h 3776662"/>
              <a:gd name="connsiteX142" fmla="*/ 11566 w 4217987"/>
              <a:gd name="connsiteY142" fmla="*/ 1990952 h 3776662"/>
              <a:gd name="connsiteX143" fmla="*/ 8618 w 4217987"/>
              <a:gd name="connsiteY143" fmla="*/ 1976437 h 3776662"/>
              <a:gd name="connsiteX144" fmla="*/ 6123 w 4217987"/>
              <a:gd name="connsiteY144" fmla="*/ 1961923 h 3776662"/>
              <a:gd name="connsiteX145" fmla="*/ 3629 w 4217987"/>
              <a:gd name="connsiteY145" fmla="*/ 1947182 h 3776662"/>
              <a:gd name="connsiteX146" fmla="*/ 2041 w 4217987"/>
              <a:gd name="connsiteY146" fmla="*/ 1932668 h 3776662"/>
              <a:gd name="connsiteX147" fmla="*/ 1134 w 4217987"/>
              <a:gd name="connsiteY147" fmla="*/ 1917927 h 3776662"/>
              <a:gd name="connsiteX148" fmla="*/ 227 w 4217987"/>
              <a:gd name="connsiteY148" fmla="*/ 1903186 h 3776662"/>
              <a:gd name="connsiteX149" fmla="*/ 0 w 4217987"/>
              <a:gd name="connsiteY149" fmla="*/ 1888445 h 3776662"/>
              <a:gd name="connsiteX150" fmla="*/ 227 w 4217987"/>
              <a:gd name="connsiteY150" fmla="*/ 1873477 h 3776662"/>
              <a:gd name="connsiteX151" fmla="*/ 1134 w 4217987"/>
              <a:gd name="connsiteY151" fmla="*/ 1858736 h 3776662"/>
              <a:gd name="connsiteX152" fmla="*/ 2041 w 4217987"/>
              <a:gd name="connsiteY152" fmla="*/ 1843995 h 3776662"/>
              <a:gd name="connsiteX153" fmla="*/ 3629 w 4217987"/>
              <a:gd name="connsiteY153" fmla="*/ 1829254 h 3776662"/>
              <a:gd name="connsiteX154" fmla="*/ 6123 w 4217987"/>
              <a:gd name="connsiteY154" fmla="*/ 1814739 h 3776662"/>
              <a:gd name="connsiteX155" fmla="*/ 8618 w 4217987"/>
              <a:gd name="connsiteY155" fmla="*/ 1799998 h 3776662"/>
              <a:gd name="connsiteX156" fmla="*/ 11566 w 4217987"/>
              <a:gd name="connsiteY156" fmla="*/ 1785484 h 3776662"/>
              <a:gd name="connsiteX157" fmla="*/ 15195 w 4217987"/>
              <a:gd name="connsiteY157" fmla="*/ 1771196 h 3776662"/>
              <a:gd name="connsiteX158" fmla="*/ 19277 w 4217987"/>
              <a:gd name="connsiteY158" fmla="*/ 1756682 h 3776662"/>
              <a:gd name="connsiteX159" fmla="*/ 24039 w 4217987"/>
              <a:gd name="connsiteY159" fmla="*/ 1742395 h 3776662"/>
              <a:gd name="connsiteX160" fmla="*/ 29029 w 4217987"/>
              <a:gd name="connsiteY160" fmla="*/ 1728561 h 3776662"/>
              <a:gd name="connsiteX161" fmla="*/ 34245 w 4217987"/>
              <a:gd name="connsiteY161" fmla="*/ 1714500 h 3776662"/>
              <a:gd name="connsiteX162" fmla="*/ 40368 w 4217987"/>
              <a:gd name="connsiteY162" fmla="*/ 1700666 h 3776662"/>
              <a:gd name="connsiteX163" fmla="*/ 46718 w 4217987"/>
              <a:gd name="connsiteY163" fmla="*/ 1686832 h 3776662"/>
              <a:gd name="connsiteX164" fmla="*/ 53748 w 4217987"/>
              <a:gd name="connsiteY164" fmla="*/ 1673452 h 3776662"/>
              <a:gd name="connsiteX165" fmla="*/ 61232 w 4217987"/>
              <a:gd name="connsiteY165" fmla="*/ 1660298 h 3776662"/>
              <a:gd name="connsiteX166" fmla="*/ 887639 w 4217987"/>
              <a:gd name="connsiteY166" fmla="*/ 228146 h 3776662"/>
              <a:gd name="connsiteX167" fmla="*/ 895577 w 4217987"/>
              <a:gd name="connsiteY167" fmla="*/ 214993 h 3776662"/>
              <a:gd name="connsiteX168" fmla="*/ 903741 w 4217987"/>
              <a:gd name="connsiteY168" fmla="*/ 202293 h 3776662"/>
              <a:gd name="connsiteX169" fmla="*/ 912359 w 4217987"/>
              <a:gd name="connsiteY169" fmla="*/ 189820 h 3776662"/>
              <a:gd name="connsiteX170" fmla="*/ 921430 w 4217987"/>
              <a:gd name="connsiteY170" fmla="*/ 177800 h 3776662"/>
              <a:gd name="connsiteX171" fmla="*/ 930502 w 4217987"/>
              <a:gd name="connsiteY171" fmla="*/ 165781 h 3776662"/>
              <a:gd name="connsiteX172" fmla="*/ 940254 w 4217987"/>
              <a:gd name="connsiteY172" fmla="*/ 154441 h 3776662"/>
              <a:gd name="connsiteX173" fmla="*/ 950459 w 4217987"/>
              <a:gd name="connsiteY173" fmla="*/ 143556 h 3776662"/>
              <a:gd name="connsiteX174" fmla="*/ 960664 w 4217987"/>
              <a:gd name="connsiteY174" fmla="*/ 132896 h 3776662"/>
              <a:gd name="connsiteX175" fmla="*/ 971550 w 4217987"/>
              <a:gd name="connsiteY175" fmla="*/ 122691 h 3776662"/>
              <a:gd name="connsiteX176" fmla="*/ 982436 w 4217987"/>
              <a:gd name="connsiteY176" fmla="*/ 112713 h 3776662"/>
              <a:gd name="connsiteX177" fmla="*/ 993775 w 4217987"/>
              <a:gd name="connsiteY177" fmla="*/ 103188 h 3776662"/>
              <a:gd name="connsiteX178" fmla="*/ 1005568 w 4217987"/>
              <a:gd name="connsiteY178" fmla="*/ 93889 h 3776662"/>
              <a:gd name="connsiteX179" fmla="*/ 1017361 w 4217987"/>
              <a:gd name="connsiteY179" fmla="*/ 85271 h 3776662"/>
              <a:gd name="connsiteX180" fmla="*/ 1029380 w 4217987"/>
              <a:gd name="connsiteY180" fmla="*/ 76654 h 3776662"/>
              <a:gd name="connsiteX181" fmla="*/ 1041854 w 4217987"/>
              <a:gd name="connsiteY181" fmla="*/ 68943 h 3776662"/>
              <a:gd name="connsiteX182" fmla="*/ 1054554 w 4217987"/>
              <a:gd name="connsiteY182" fmla="*/ 61232 h 3776662"/>
              <a:gd name="connsiteX183" fmla="*/ 1067480 w 4217987"/>
              <a:gd name="connsiteY183" fmla="*/ 53975 h 3776662"/>
              <a:gd name="connsiteX184" fmla="*/ 1080634 w 4217987"/>
              <a:gd name="connsiteY184" fmla="*/ 47171 h 3776662"/>
              <a:gd name="connsiteX185" fmla="*/ 1093788 w 4217987"/>
              <a:gd name="connsiteY185" fmla="*/ 40821 h 3776662"/>
              <a:gd name="connsiteX186" fmla="*/ 1107395 w 4217987"/>
              <a:gd name="connsiteY186" fmla="*/ 35152 h 3776662"/>
              <a:gd name="connsiteX187" fmla="*/ 1121229 w 4217987"/>
              <a:gd name="connsiteY187" fmla="*/ 29482 h 3776662"/>
              <a:gd name="connsiteX188" fmla="*/ 1135063 w 4217987"/>
              <a:gd name="connsiteY188" fmla="*/ 24493 h 3776662"/>
              <a:gd name="connsiteX189" fmla="*/ 1149123 w 4217987"/>
              <a:gd name="connsiteY189" fmla="*/ 19957 h 3776662"/>
              <a:gd name="connsiteX190" fmla="*/ 1163638 w 4217987"/>
              <a:gd name="connsiteY190" fmla="*/ 15875 h 3776662"/>
              <a:gd name="connsiteX191" fmla="*/ 1177925 w 4217987"/>
              <a:gd name="connsiteY191" fmla="*/ 12020 h 3776662"/>
              <a:gd name="connsiteX192" fmla="*/ 1192666 w 4217987"/>
              <a:gd name="connsiteY192" fmla="*/ 9072 h 3776662"/>
              <a:gd name="connsiteX193" fmla="*/ 1207407 w 4217987"/>
              <a:gd name="connsiteY193" fmla="*/ 6350 h 3776662"/>
              <a:gd name="connsiteX194" fmla="*/ 1222148 w 4217987"/>
              <a:gd name="connsiteY194" fmla="*/ 3856 h 3776662"/>
              <a:gd name="connsiteX195" fmla="*/ 1237116 w 4217987"/>
              <a:gd name="connsiteY195" fmla="*/ 2268 h 3776662"/>
              <a:gd name="connsiteX196" fmla="*/ 1252311 w 4217987"/>
              <a:gd name="connsiteY196" fmla="*/ 1134 h 3776662"/>
              <a:gd name="connsiteX197" fmla="*/ 1267279 w 4217987"/>
              <a:gd name="connsiteY197" fmla="*/ 227 h 377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4217987" h="3776662">
                <a:moveTo>
                  <a:pt x="1282473" y="0"/>
                </a:moveTo>
                <a:lnTo>
                  <a:pt x="2935514" y="0"/>
                </a:lnTo>
                <a:lnTo>
                  <a:pt x="2950709" y="227"/>
                </a:lnTo>
                <a:lnTo>
                  <a:pt x="2965677" y="1134"/>
                </a:lnTo>
                <a:lnTo>
                  <a:pt x="2981098" y="2268"/>
                </a:lnTo>
                <a:lnTo>
                  <a:pt x="2995839" y="3856"/>
                </a:lnTo>
                <a:lnTo>
                  <a:pt x="3010807" y="6350"/>
                </a:lnTo>
                <a:lnTo>
                  <a:pt x="3025321" y="9072"/>
                </a:lnTo>
                <a:lnTo>
                  <a:pt x="3040062" y="12020"/>
                </a:lnTo>
                <a:lnTo>
                  <a:pt x="3054350" y="15875"/>
                </a:lnTo>
                <a:lnTo>
                  <a:pt x="3068864" y="19957"/>
                </a:lnTo>
                <a:lnTo>
                  <a:pt x="3082925" y="24493"/>
                </a:lnTo>
                <a:lnTo>
                  <a:pt x="3096759" y="29482"/>
                </a:lnTo>
                <a:lnTo>
                  <a:pt x="3110593" y="35152"/>
                </a:lnTo>
                <a:lnTo>
                  <a:pt x="3124200" y="40821"/>
                </a:lnTo>
                <a:lnTo>
                  <a:pt x="3137353" y="47171"/>
                </a:lnTo>
                <a:lnTo>
                  <a:pt x="3150507" y="53975"/>
                </a:lnTo>
                <a:lnTo>
                  <a:pt x="3163434" y="61232"/>
                </a:lnTo>
                <a:lnTo>
                  <a:pt x="3176134" y="68943"/>
                </a:lnTo>
                <a:lnTo>
                  <a:pt x="3188607" y="76654"/>
                </a:lnTo>
                <a:lnTo>
                  <a:pt x="3200627" y="85271"/>
                </a:lnTo>
                <a:lnTo>
                  <a:pt x="3212419" y="93889"/>
                </a:lnTo>
                <a:lnTo>
                  <a:pt x="3224212" y="103188"/>
                </a:lnTo>
                <a:lnTo>
                  <a:pt x="3235552" y="112713"/>
                </a:lnTo>
                <a:lnTo>
                  <a:pt x="3246437" y="122691"/>
                </a:lnTo>
                <a:lnTo>
                  <a:pt x="3257323" y="132896"/>
                </a:lnTo>
                <a:lnTo>
                  <a:pt x="3267528" y="143556"/>
                </a:lnTo>
                <a:lnTo>
                  <a:pt x="3277734" y="154441"/>
                </a:lnTo>
                <a:lnTo>
                  <a:pt x="3287485" y="165781"/>
                </a:lnTo>
                <a:lnTo>
                  <a:pt x="3296557" y="177800"/>
                </a:lnTo>
                <a:lnTo>
                  <a:pt x="3305628" y="189820"/>
                </a:lnTo>
                <a:lnTo>
                  <a:pt x="3314246" y="202293"/>
                </a:lnTo>
                <a:lnTo>
                  <a:pt x="3322410" y="214993"/>
                </a:lnTo>
                <a:lnTo>
                  <a:pt x="3330348" y="228146"/>
                </a:lnTo>
                <a:lnTo>
                  <a:pt x="4156755" y="1660298"/>
                </a:lnTo>
                <a:lnTo>
                  <a:pt x="4164239" y="1673452"/>
                </a:lnTo>
                <a:lnTo>
                  <a:pt x="4171269" y="1686832"/>
                </a:lnTo>
                <a:lnTo>
                  <a:pt x="4177619" y="1700666"/>
                </a:lnTo>
                <a:lnTo>
                  <a:pt x="4183742" y="1714500"/>
                </a:lnTo>
                <a:lnTo>
                  <a:pt x="4188959" y="1728561"/>
                </a:lnTo>
                <a:lnTo>
                  <a:pt x="4193948" y="1742395"/>
                </a:lnTo>
                <a:lnTo>
                  <a:pt x="4198710" y="1756682"/>
                </a:lnTo>
                <a:lnTo>
                  <a:pt x="4202793" y="1771196"/>
                </a:lnTo>
                <a:lnTo>
                  <a:pt x="4206421" y="1785484"/>
                </a:lnTo>
                <a:lnTo>
                  <a:pt x="4209369" y="1799998"/>
                </a:lnTo>
                <a:lnTo>
                  <a:pt x="4211864" y="1814739"/>
                </a:lnTo>
                <a:lnTo>
                  <a:pt x="4214359" y="1829254"/>
                </a:lnTo>
                <a:lnTo>
                  <a:pt x="4215946" y="1843995"/>
                </a:lnTo>
                <a:lnTo>
                  <a:pt x="4216853" y="1858736"/>
                </a:lnTo>
                <a:lnTo>
                  <a:pt x="4217760" y="1873477"/>
                </a:lnTo>
                <a:lnTo>
                  <a:pt x="4217987" y="1888445"/>
                </a:lnTo>
                <a:lnTo>
                  <a:pt x="4217760" y="1903186"/>
                </a:lnTo>
                <a:lnTo>
                  <a:pt x="4216853" y="1917927"/>
                </a:lnTo>
                <a:lnTo>
                  <a:pt x="4215946" y="1932668"/>
                </a:lnTo>
                <a:lnTo>
                  <a:pt x="4214359" y="1947182"/>
                </a:lnTo>
                <a:lnTo>
                  <a:pt x="4211864" y="1961923"/>
                </a:lnTo>
                <a:lnTo>
                  <a:pt x="4209369" y="1976437"/>
                </a:lnTo>
                <a:lnTo>
                  <a:pt x="4206421" y="1990952"/>
                </a:lnTo>
                <a:lnTo>
                  <a:pt x="4202793" y="2005466"/>
                </a:lnTo>
                <a:lnTo>
                  <a:pt x="4198710" y="2019753"/>
                </a:lnTo>
                <a:lnTo>
                  <a:pt x="4193948" y="2033814"/>
                </a:lnTo>
                <a:lnTo>
                  <a:pt x="4188959" y="2048102"/>
                </a:lnTo>
                <a:lnTo>
                  <a:pt x="4183742" y="2062162"/>
                </a:lnTo>
                <a:lnTo>
                  <a:pt x="4177619" y="2075770"/>
                </a:lnTo>
                <a:lnTo>
                  <a:pt x="4171269" y="2089603"/>
                </a:lnTo>
                <a:lnTo>
                  <a:pt x="4164239" y="2102984"/>
                </a:lnTo>
                <a:lnTo>
                  <a:pt x="4156755" y="2116364"/>
                </a:lnTo>
                <a:lnTo>
                  <a:pt x="3330348" y="3548516"/>
                </a:lnTo>
                <a:lnTo>
                  <a:pt x="3322410" y="3561443"/>
                </a:lnTo>
                <a:lnTo>
                  <a:pt x="3314246" y="3574369"/>
                </a:lnTo>
                <a:lnTo>
                  <a:pt x="3305628" y="3586843"/>
                </a:lnTo>
                <a:lnTo>
                  <a:pt x="3296557" y="3598862"/>
                </a:lnTo>
                <a:lnTo>
                  <a:pt x="3287485" y="3610428"/>
                </a:lnTo>
                <a:lnTo>
                  <a:pt x="3277734" y="3621768"/>
                </a:lnTo>
                <a:lnTo>
                  <a:pt x="3267528" y="3632880"/>
                </a:lnTo>
                <a:lnTo>
                  <a:pt x="3257323" y="3643766"/>
                </a:lnTo>
                <a:lnTo>
                  <a:pt x="3246437" y="3653971"/>
                </a:lnTo>
                <a:lnTo>
                  <a:pt x="3235552" y="3663950"/>
                </a:lnTo>
                <a:lnTo>
                  <a:pt x="3224212" y="3673475"/>
                </a:lnTo>
                <a:lnTo>
                  <a:pt x="3212419" y="3682773"/>
                </a:lnTo>
                <a:lnTo>
                  <a:pt x="3200627" y="3691391"/>
                </a:lnTo>
                <a:lnTo>
                  <a:pt x="3188607" y="3700009"/>
                </a:lnTo>
                <a:lnTo>
                  <a:pt x="3176134" y="3707719"/>
                </a:lnTo>
                <a:lnTo>
                  <a:pt x="3163434" y="3715430"/>
                </a:lnTo>
                <a:lnTo>
                  <a:pt x="3150507" y="3722687"/>
                </a:lnTo>
                <a:lnTo>
                  <a:pt x="3137353" y="3729491"/>
                </a:lnTo>
                <a:lnTo>
                  <a:pt x="3124200" y="3735841"/>
                </a:lnTo>
                <a:lnTo>
                  <a:pt x="3110593" y="3741510"/>
                </a:lnTo>
                <a:lnTo>
                  <a:pt x="3096759" y="3747180"/>
                </a:lnTo>
                <a:lnTo>
                  <a:pt x="3082925" y="3752169"/>
                </a:lnTo>
                <a:lnTo>
                  <a:pt x="3068864" y="3756705"/>
                </a:lnTo>
                <a:lnTo>
                  <a:pt x="3054350" y="3760787"/>
                </a:lnTo>
                <a:lnTo>
                  <a:pt x="3040062" y="3764642"/>
                </a:lnTo>
                <a:lnTo>
                  <a:pt x="3025321" y="3767591"/>
                </a:lnTo>
                <a:lnTo>
                  <a:pt x="3010807" y="3770312"/>
                </a:lnTo>
                <a:lnTo>
                  <a:pt x="2995839" y="3772807"/>
                </a:lnTo>
                <a:lnTo>
                  <a:pt x="2981098" y="3774394"/>
                </a:lnTo>
                <a:lnTo>
                  <a:pt x="2965677" y="3775528"/>
                </a:lnTo>
                <a:lnTo>
                  <a:pt x="2950709" y="3776435"/>
                </a:lnTo>
                <a:lnTo>
                  <a:pt x="2935514" y="3776662"/>
                </a:lnTo>
                <a:lnTo>
                  <a:pt x="1282473" y="3776662"/>
                </a:lnTo>
                <a:lnTo>
                  <a:pt x="1267279" y="3776435"/>
                </a:lnTo>
                <a:lnTo>
                  <a:pt x="1252311" y="3775528"/>
                </a:lnTo>
                <a:lnTo>
                  <a:pt x="1237116" y="3774394"/>
                </a:lnTo>
                <a:lnTo>
                  <a:pt x="1222148" y="3772807"/>
                </a:lnTo>
                <a:lnTo>
                  <a:pt x="1207407" y="3770312"/>
                </a:lnTo>
                <a:lnTo>
                  <a:pt x="1192666" y="3767591"/>
                </a:lnTo>
                <a:lnTo>
                  <a:pt x="1177925" y="3764642"/>
                </a:lnTo>
                <a:lnTo>
                  <a:pt x="1163638" y="3760787"/>
                </a:lnTo>
                <a:lnTo>
                  <a:pt x="1149123" y="3756705"/>
                </a:lnTo>
                <a:lnTo>
                  <a:pt x="1135063" y="3752169"/>
                </a:lnTo>
                <a:lnTo>
                  <a:pt x="1121229" y="3747180"/>
                </a:lnTo>
                <a:lnTo>
                  <a:pt x="1107395" y="3741510"/>
                </a:lnTo>
                <a:lnTo>
                  <a:pt x="1093788" y="3735841"/>
                </a:lnTo>
                <a:lnTo>
                  <a:pt x="1080634" y="3729491"/>
                </a:lnTo>
                <a:lnTo>
                  <a:pt x="1067480" y="3722687"/>
                </a:lnTo>
                <a:lnTo>
                  <a:pt x="1054554" y="3715430"/>
                </a:lnTo>
                <a:lnTo>
                  <a:pt x="1041854" y="3707719"/>
                </a:lnTo>
                <a:lnTo>
                  <a:pt x="1029380" y="3700009"/>
                </a:lnTo>
                <a:lnTo>
                  <a:pt x="1017361" y="3691391"/>
                </a:lnTo>
                <a:lnTo>
                  <a:pt x="1005568" y="3682773"/>
                </a:lnTo>
                <a:lnTo>
                  <a:pt x="993775" y="3673475"/>
                </a:lnTo>
                <a:lnTo>
                  <a:pt x="982436" y="3663950"/>
                </a:lnTo>
                <a:lnTo>
                  <a:pt x="971550" y="3653971"/>
                </a:lnTo>
                <a:lnTo>
                  <a:pt x="960664" y="3643766"/>
                </a:lnTo>
                <a:lnTo>
                  <a:pt x="950459" y="3632880"/>
                </a:lnTo>
                <a:lnTo>
                  <a:pt x="940254" y="3621768"/>
                </a:lnTo>
                <a:lnTo>
                  <a:pt x="930502" y="3610428"/>
                </a:lnTo>
                <a:lnTo>
                  <a:pt x="921430" y="3598862"/>
                </a:lnTo>
                <a:lnTo>
                  <a:pt x="912359" y="3586843"/>
                </a:lnTo>
                <a:lnTo>
                  <a:pt x="903741" y="3574369"/>
                </a:lnTo>
                <a:lnTo>
                  <a:pt x="895577" y="3561443"/>
                </a:lnTo>
                <a:lnTo>
                  <a:pt x="887639" y="3548516"/>
                </a:lnTo>
                <a:lnTo>
                  <a:pt x="61232" y="2116364"/>
                </a:lnTo>
                <a:lnTo>
                  <a:pt x="53748" y="2102984"/>
                </a:lnTo>
                <a:lnTo>
                  <a:pt x="46718" y="2089603"/>
                </a:lnTo>
                <a:lnTo>
                  <a:pt x="40368" y="2075770"/>
                </a:lnTo>
                <a:lnTo>
                  <a:pt x="34245" y="2062162"/>
                </a:lnTo>
                <a:lnTo>
                  <a:pt x="29029" y="2048102"/>
                </a:lnTo>
                <a:lnTo>
                  <a:pt x="24039" y="2033814"/>
                </a:lnTo>
                <a:lnTo>
                  <a:pt x="19277" y="2019753"/>
                </a:lnTo>
                <a:lnTo>
                  <a:pt x="15195" y="2005466"/>
                </a:lnTo>
                <a:lnTo>
                  <a:pt x="11566" y="1990952"/>
                </a:lnTo>
                <a:lnTo>
                  <a:pt x="8618" y="1976437"/>
                </a:lnTo>
                <a:lnTo>
                  <a:pt x="6123" y="1961923"/>
                </a:lnTo>
                <a:lnTo>
                  <a:pt x="3629" y="1947182"/>
                </a:lnTo>
                <a:lnTo>
                  <a:pt x="2041" y="1932668"/>
                </a:lnTo>
                <a:lnTo>
                  <a:pt x="1134" y="1917927"/>
                </a:lnTo>
                <a:lnTo>
                  <a:pt x="227" y="1903186"/>
                </a:lnTo>
                <a:lnTo>
                  <a:pt x="0" y="1888445"/>
                </a:lnTo>
                <a:lnTo>
                  <a:pt x="227" y="1873477"/>
                </a:lnTo>
                <a:lnTo>
                  <a:pt x="1134" y="1858736"/>
                </a:lnTo>
                <a:lnTo>
                  <a:pt x="2041" y="1843995"/>
                </a:lnTo>
                <a:lnTo>
                  <a:pt x="3629" y="1829254"/>
                </a:lnTo>
                <a:lnTo>
                  <a:pt x="6123" y="1814739"/>
                </a:lnTo>
                <a:lnTo>
                  <a:pt x="8618" y="1799998"/>
                </a:lnTo>
                <a:lnTo>
                  <a:pt x="11566" y="1785484"/>
                </a:lnTo>
                <a:lnTo>
                  <a:pt x="15195" y="1771196"/>
                </a:lnTo>
                <a:lnTo>
                  <a:pt x="19277" y="1756682"/>
                </a:lnTo>
                <a:lnTo>
                  <a:pt x="24039" y="1742395"/>
                </a:lnTo>
                <a:lnTo>
                  <a:pt x="29029" y="1728561"/>
                </a:lnTo>
                <a:lnTo>
                  <a:pt x="34245" y="1714500"/>
                </a:lnTo>
                <a:lnTo>
                  <a:pt x="40368" y="1700666"/>
                </a:lnTo>
                <a:lnTo>
                  <a:pt x="46718" y="1686832"/>
                </a:lnTo>
                <a:lnTo>
                  <a:pt x="53748" y="1673452"/>
                </a:lnTo>
                <a:lnTo>
                  <a:pt x="61232" y="1660298"/>
                </a:lnTo>
                <a:lnTo>
                  <a:pt x="887639" y="228146"/>
                </a:lnTo>
                <a:lnTo>
                  <a:pt x="895577" y="214993"/>
                </a:lnTo>
                <a:lnTo>
                  <a:pt x="903741" y="202293"/>
                </a:lnTo>
                <a:lnTo>
                  <a:pt x="912359" y="189820"/>
                </a:lnTo>
                <a:lnTo>
                  <a:pt x="921430" y="177800"/>
                </a:lnTo>
                <a:lnTo>
                  <a:pt x="930502" y="165781"/>
                </a:lnTo>
                <a:lnTo>
                  <a:pt x="940254" y="154441"/>
                </a:lnTo>
                <a:lnTo>
                  <a:pt x="950459" y="143556"/>
                </a:lnTo>
                <a:lnTo>
                  <a:pt x="960664" y="132896"/>
                </a:lnTo>
                <a:lnTo>
                  <a:pt x="971550" y="122691"/>
                </a:lnTo>
                <a:lnTo>
                  <a:pt x="982436" y="112713"/>
                </a:lnTo>
                <a:lnTo>
                  <a:pt x="993775" y="103188"/>
                </a:lnTo>
                <a:lnTo>
                  <a:pt x="1005568" y="93889"/>
                </a:lnTo>
                <a:lnTo>
                  <a:pt x="1017361" y="85271"/>
                </a:lnTo>
                <a:lnTo>
                  <a:pt x="1029380" y="76654"/>
                </a:lnTo>
                <a:lnTo>
                  <a:pt x="1041854" y="68943"/>
                </a:lnTo>
                <a:lnTo>
                  <a:pt x="1054554" y="61232"/>
                </a:lnTo>
                <a:lnTo>
                  <a:pt x="1067480" y="53975"/>
                </a:lnTo>
                <a:lnTo>
                  <a:pt x="1080634" y="47171"/>
                </a:lnTo>
                <a:lnTo>
                  <a:pt x="1093788" y="40821"/>
                </a:lnTo>
                <a:lnTo>
                  <a:pt x="1107395" y="35152"/>
                </a:lnTo>
                <a:lnTo>
                  <a:pt x="1121229" y="29482"/>
                </a:lnTo>
                <a:lnTo>
                  <a:pt x="1135063" y="24493"/>
                </a:lnTo>
                <a:lnTo>
                  <a:pt x="1149123" y="19957"/>
                </a:lnTo>
                <a:lnTo>
                  <a:pt x="1163638" y="15875"/>
                </a:lnTo>
                <a:lnTo>
                  <a:pt x="1177925" y="12020"/>
                </a:lnTo>
                <a:lnTo>
                  <a:pt x="1192666" y="9072"/>
                </a:lnTo>
                <a:lnTo>
                  <a:pt x="1207407" y="6350"/>
                </a:lnTo>
                <a:lnTo>
                  <a:pt x="1222148" y="3856"/>
                </a:lnTo>
                <a:lnTo>
                  <a:pt x="1237116" y="2268"/>
                </a:lnTo>
                <a:lnTo>
                  <a:pt x="1252311" y="1134"/>
                </a:lnTo>
                <a:lnTo>
                  <a:pt x="1267279" y="227"/>
                </a:lnTo>
                <a:close/>
              </a:path>
            </a:pathLst>
          </a:custGeom>
        </p:spPr>
        <p:txBody>
          <a:bodyPr wrap="square">
            <a:noAutofit/>
          </a:bodyPr>
          <a:lstStyle/>
          <a:p>
            <a:r>
              <a:rPr lang="en-US"/>
              <a:t>Click icon to add picture</a:t>
            </a:r>
            <a:endParaRPr lang="en-IN"/>
          </a:p>
        </p:txBody>
      </p:sp>
      <p:sp>
        <p:nvSpPr>
          <p:cNvPr id="23" name="Title 1"/>
          <p:cNvSpPr>
            <a:spLocks noGrp="1"/>
          </p:cNvSpPr>
          <p:nvPr>
            <p:ph type="title"/>
          </p:nvPr>
        </p:nvSpPr>
        <p:spPr>
          <a:xfrm>
            <a:off x="585355" y="492925"/>
            <a:ext cx="11021291" cy="616373"/>
          </a:xfrm>
        </p:spPr>
        <p:txBody>
          <a:bodyPr>
            <a:normAutofit/>
          </a:bodyPr>
          <a:lstStyle>
            <a:lvl1pPr algn="ctr">
              <a:defRPr sz="3000">
                <a:solidFill>
                  <a:schemeClr val="accent1"/>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4BC9732A-62B7-4C87-B205-D474BECB7B8A}"/>
              </a:ext>
            </a:extLst>
          </p:cNvPr>
          <p:cNvSpPr>
            <a:spLocks noGrp="1"/>
          </p:cNvSpPr>
          <p:nvPr>
            <p:ph type="ftr" sz="quarter" idx="22"/>
          </p:nvPr>
        </p:nvSpPr>
        <p:spPr/>
        <p:txBody>
          <a:bodyPr/>
          <a:lstStyle/>
          <a:p>
            <a:pPr algn="ctr"/>
            <a:endParaRPr lang="en-US"/>
          </a:p>
        </p:txBody>
      </p:sp>
      <p:sp>
        <p:nvSpPr>
          <p:cNvPr id="5" name="Slide Number Placeholder 4">
            <a:extLst>
              <a:ext uri="{FF2B5EF4-FFF2-40B4-BE49-F238E27FC236}">
                <a16:creationId xmlns:a16="http://schemas.microsoft.com/office/drawing/2014/main" id="{70D9C5F6-D5AF-4958-9A5F-D8692666C1CD}"/>
              </a:ext>
            </a:extLst>
          </p:cNvPr>
          <p:cNvSpPr>
            <a:spLocks noGrp="1"/>
          </p:cNvSpPr>
          <p:nvPr>
            <p:ph type="sldNum" sz="quarter" idx="23"/>
          </p:nvPr>
        </p:nvSpPr>
        <p:spPr/>
        <p:txBody>
          <a:bodyPr/>
          <a:lstStyle/>
          <a:p>
            <a:fld id="{95C34646-DD61-4C6D-8006-41ECB0C4335F}" type="slidenum">
              <a:rPr lang="en-US" smtClean="0"/>
              <a:pPr/>
              <a:t>‹#›</a:t>
            </a:fld>
            <a:endParaRPr lang="en-US"/>
          </a:p>
        </p:txBody>
      </p:sp>
    </p:spTree>
    <p:extLst>
      <p:ext uri="{BB962C8B-B14F-4D97-AF65-F5344CB8AC3E}">
        <p14:creationId xmlns:p14="http://schemas.microsoft.com/office/powerpoint/2010/main" val="341083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End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gradFill flip="none" rotWithShape="1">
            <a:gsLst>
              <a:gs pos="100000">
                <a:schemeClr val="accent1"/>
              </a:gs>
              <a:gs pos="0">
                <a:srgbClr val="1381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grpSp>
        <p:nvGrpSpPr>
          <p:cNvPr id="5" name="Group 4"/>
          <p:cNvGrpSpPr>
            <a:grpSpLocks noChangeAspect="1"/>
          </p:cNvGrpSpPr>
          <p:nvPr/>
        </p:nvGrpSpPr>
        <p:grpSpPr bwMode="auto">
          <a:xfrm>
            <a:off x="6676368" y="0"/>
            <a:ext cx="5515633" cy="6853932"/>
            <a:chOff x="7430" y="542"/>
            <a:chExt cx="713" cy="886"/>
          </a:xfrm>
        </p:grpSpPr>
        <p:sp>
          <p:nvSpPr>
            <p:cNvPr id="6" name="Freeform 26"/>
            <p:cNvSpPr>
              <a:spLocks/>
            </p:cNvSpPr>
            <p:nvPr/>
          </p:nvSpPr>
          <p:spPr bwMode="auto">
            <a:xfrm>
              <a:off x="7430" y="1133"/>
              <a:ext cx="476" cy="295"/>
            </a:xfrm>
            <a:custGeom>
              <a:avLst/>
              <a:gdLst>
                <a:gd name="T0" fmla="*/ 265 w 529"/>
                <a:gd name="T1" fmla="*/ 0 h 323"/>
                <a:gd name="T2" fmla="*/ 265 w 529"/>
                <a:gd name="T3" fmla="*/ 0 h 323"/>
                <a:gd name="T4" fmla="*/ 0 w 529"/>
                <a:gd name="T5" fmla="*/ 323 h 323"/>
                <a:gd name="T6" fmla="*/ 529 w 529"/>
                <a:gd name="T7" fmla="*/ 323 h 323"/>
                <a:gd name="T8" fmla="*/ 265 w 529"/>
                <a:gd name="T9" fmla="*/ 0 h 323"/>
              </a:gdLst>
              <a:ahLst/>
              <a:cxnLst>
                <a:cxn ang="0">
                  <a:pos x="T0" y="T1"/>
                </a:cxn>
                <a:cxn ang="0">
                  <a:pos x="T2" y="T3"/>
                </a:cxn>
                <a:cxn ang="0">
                  <a:pos x="T4" y="T5"/>
                </a:cxn>
                <a:cxn ang="0">
                  <a:pos x="T6" y="T7"/>
                </a:cxn>
                <a:cxn ang="0">
                  <a:pos x="T8" y="T9"/>
                </a:cxn>
              </a:cxnLst>
              <a:rect l="0" t="0" r="r" b="b"/>
              <a:pathLst>
                <a:path w="529" h="323">
                  <a:moveTo>
                    <a:pt x="265" y="0"/>
                  </a:moveTo>
                  <a:lnTo>
                    <a:pt x="265" y="0"/>
                  </a:lnTo>
                  <a:lnTo>
                    <a:pt x="0" y="323"/>
                  </a:lnTo>
                  <a:lnTo>
                    <a:pt x="529" y="323"/>
                  </a:lnTo>
                  <a:lnTo>
                    <a:pt x="265" y="0"/>
                  </a:lnTo>
                  <a:close/>
                </a:path>
              </a:pathLst>
            </a:custGeom>
            <a:solidFill>
              <a:srgbClr val="0076D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7" name="Freeform 27"/>
            <p:cNvSpPr>
              <a:spLocks/>
            </p:cNvSpPr>
            <p:nvPr/>
          </p:nvSpPr>
          <p:spPr bwMode="auto">
            <a:xfrm>
              <a:off x="7667" y="838"/>
              <a:ext cx="476" cy="295"/>
            </a:xfrm>
            <a:custGeom>
              <a:avLst/>
              <a:gdLst>
                <a:gd name="T0" fmla="*/ 264 w 529"/>
                <a:gd name="T1" fmla="*/ 0 h 324"/>
                <a:gd name="T2" fmla="*/ 264 w 529"/>
                <a:gd name="T3" fmla="*/ 0 h 324"/>
                <a:gd name="T4" fmla="*/ 0 w 529"/>
                <a:gd name="T5" fmla="*/ 324 h 324"/>
                <a:gd name="T6" fmla="*/ 529 w 529"/>
                <a:gd name="T7" fmla="*/ 324 h 324"/>
                <a:gd name="T8" fmla="*/ 264 w 529"/>
                <a:gd name="T9" fmla="*/ 0 h 324"/>
              </a:gdLst>
              <a:ahLst/>
              <a:cxnLst>
                <a:cxn ang="0">
                  <a:pos x="T0" y="T1"/>
                </a:cxn>
                <a:cxn ang="0">
                  <a:pos x="T2" y="T3"/>
                </a:cxn>
                <a:cxn ang="0">
                  <a:pos x="T4" y="T5"/>
                </a:cxn>
                <a:cxn ang="0">
                  <a:pos x="T6" y="T7"/>
                </a:cxn>
                <a:cxn ang="0">
                  <a:pos x="T8" y="T9"/>
                </a:cxn>
              </a:cxnLst>
              <a:rect l="0" t="0" r="r" b="b"/>
              <a:pathLst>
                <a:path w="529" h="324">
                  <a:moveTo>
                    <a:pt x="264" y="0"/>
                  </a:moveTo>
                  <a:lnTo>
                    <a:pt x="264" y="0"/>
                  </a:lnTo>
                  <a:lnTo>
                    <a:pt x="0" y="324"/>
                  </a:lnTo>
                  <a:lnTo>
                    <a:pt x="529" y="324"/>
                  </a:lnTo>
                  <a:lnTo>
                    <a:pt x="264" y="0"/>
                  </a:lnTo>
                  <a:close/>
                </a:path>
              </a:pathLst>
            </a:custGeom>
            <a:solidFill>
              <a:srgbClr val="008BD8"/>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8" name="Freeform 28"/>
            <p:cNvSpPr>
              <a:spLocks/>
            </p:cNvSpPr>
            <p:nvPr/>
          </p:nvSpPr>
          <p:spPr bwMode="auto">
            <a:xfrm>
              <a:off x="7667" y="1133"/>
              <a:ext cx="476" cy="295"/>
            </a:xfrm>
            <a:custGeom>
              <a:avLst/>
              <a:gdLst>
                <a:gd name="T0" fmla="*/ 264 w 529"/>
                <a:gd name="T1" fmla="*/ 323 h 323"/>
                <a:gd name="T2" fmla="*/ 264 w 529"/>
                <a:gd name="T3" fmla="*/ 323 h 323"/>
                <a:gd name="T4" fmla="*/ 529 w 529"/>
                <a:gd name="T5" fmla="*/ 0 h 323"/>
                <a:gd name="T6" fmla="*/ 0 w 529"/>
                <a:gd name="T7" fmla="*/ 0 h 323"/>
                <a:gd name="T8" fmla="*/ 264 w 529"/>
                <a:gd name="T9" fmla="*/ 323 h 323"/>
              </a:gdLst>
              <a:ahLst/>
              <a:cxnLst>
                <a:cxn ang="0">
                  <a:pos x="T0" y="T1"/>
                </a:cxn>
                <a:cxn ang="0">
                  <a:pos x="T2" y="T3"/>
                </a:cxn>
                <a:cxn ang="0">
                  <a:pos x="T4" y="T5"/>
                </a:cxn>
                <a:cxn ang="0">
                  <a:pos x="T6" y="T7"/>
                </a:cxn>
                <a:cxn ang="0">
                  <a:pos x="T8" y="T9"/>
                </a:cxn>
              </a:cxnLst>
              <a:rect l="0" t="0" r="r" b="b"/>
              <a:pathLst>
                <a:path w="529" h="323">
                  <a:moveTo>
                    <a:pt x="264" y="323"/>
                  </a:moveTo>
                  <a:lnTo>
                    <a:pt x="264" y="323"/>
                  </a:lnTo>
                  <a:lnTo>
                    <a:pt x="529" y="0"/>
                  </a:lnTo>
                  <a:lnTo>
                    <a:pt x="0" y="0"/>
                  </a:lnTo>
                  <a:lnTo>
                    <a:pt x="264" y="323"/>
                  </a:lnTo>
                  <a:close/>
                </a:path>
              </a:pathLst>
            </a:custGeom>
            <a:solidFill>
              <a:srgbClr val="1DA4FF"/>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9" name="Freeform 29"/>
            <p:cNvSpPr>
              <a:spLocks/>
            </p:cNvSpPr>
            <p:nvPr/>
          </p:nvSpPr>
          <p:spPr bwMode="auto">
            <a:xfrm>
              <a:off x="7430" y="542"/>
              <a:ext cx="476" cy="296"/>
            </a:xfrm>
            <a:custGeom>
              <a:avLst/>
              <a:gdLst>
                <a:gd name="T0" fmla="*/ 265 w 529"/>
                <a:gd name="T1" fmla="*/ 0 h 324"/>
                <a:gd name="T2" fmla="*/ 265 w 529"/>
                <a:gd name="T3" fmla="*/ 0 h 324"/>
                <a:gd name="T4" fmla="*/ 0 w 529"/>
                <a:gd name="T5" fmla="*/ 324 h 324"/>
                <a:gd name="T6" fmla="*/ 529 w 529"/>
                <a:gd name="T7" fmla="*/ 324 h 324"/>
                <a:gd name="T8" fmla="*/ 265 w 529"/>
                <a:gd name="T9" fmla="*/ 0 h 324"/>
              </a:gdLst>
              <a:ahLst/>
              <a:cxnLst>
                <a:cxn ang="0">
                  <a:pos x="T0" y="T1"/>
                </a:cxn>
                <a:cxn ang="0">
                  <a:pos x="T2" y="T3"/>
                </a:cxn>
                <a:cxn ang="0">
                  <a:pos x="T4" y="T5"/>
                </a:cxn>
                <a:cxn ang="0">
                  <a:pos x="T6" y="T7"/>
                </a:cxn>
                <a:cxn ang="0">
                  <a:pos x="T8" y="T9"/>
                </a:cxn>
              </a:cxnLst>
              <a:rect l="0" t="0" r="r" b="b"/>
              <a:pathLst>
                <a:path w="529" h="324">
                  <a:moveTo>
                    <a:pt x="265" y="0"/>
                  </a:moveTo>
                  <a:lnTo>
                    <a:pt x="265" y="0"/>
                  </a:lnTo>
                  <a:lnTo>
                    <a:pt x="0" y="324"/>
                  </a:lnTo>
                  <a:lnTo>
                    <a:pt x="529" y="324"/>
                  </a:lnTo>
                  <a:lnTo>
                    <a:pt x="265" y="0"/>
                  </a:lnTo>
                  <a:close/>
                </a:path>
              </a:pathLst>
            </a:custGeom>
            <a:solidFill>
              <a:srgbClr val="008BD8"/>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10" name="Freeform 30"/>
            <p:cNvSpPr>
              <a:spLocks/>
            </p:cNvSpPr>
            <p:nvPr/>
          </p:nvSpPr>
          <p:spPr bwMode="auto">
            <a:xfrm>
              <a:off x="7430" y="838"/>
              <a:ext cx="476" cy="295"/>
            </a:xfrm>
            <a:custGeom>
              <a:avLst/>
              <a:gdLst>
                <a:gd name="T0" fmla="*/ 265 w 529"/>
                <a:gd name="T1" fmla="*/ 324 h 324"/>
                <a:gd name="T2" fmla="*/ 265 w 529"/>
                <a:gd name="T3" fmla="*/ 324 h 324"/>
                <a:gd name="T4" fmla="*/ 529 w 529"/>
                <a:gd name="T5" fmla="*/ 0 h 324"/>
                <a:gd name="T6" fmla="*/ 0 w 529"/>
                <a:gd name="T7" fmla="*/ 0 h 324"/>
                <a:gd name="T8" fmla="*/ 265 w 529"/>
                <a:gd name="T9" fmla="*/ 324 h 324"/>
              </a:gdLst>
              <a:ahLst/>
              <a:cxnLst>
                <a:cxn ang="0">
                  <a:pos x="T0" y="T1"/>
                </a:cxn>
                <a:cxn ang="0">
                  <a:pos x="T2" y="T3"/>
                </a:cxn>
                <a:cxn ang="0">
                  <a:pos x="T4" y="T5"/>
                </a:cxn>
                <a:cxn ang="0">
                  <a:pos x="T6" y="T7"/>
                </a:cxn>
                <a:cxn ang="0">
                  <a:pos x="T8" y="T9"/>
                </a:cxn>
              </a:cxnLst>
              <a:rect l="0" t="0" r="r" b="b"/>
              <a:pathLst>
                <a:path w="529" h="324">
                  <a:moveTo>
                    <a:pt x="265" y="324"/>
                  </a:moveTo>
                  <a:lnTo>
                    <a:pt x="265" y="324"/>
                  </a:lnTo>
                  <a:lnTo>
                    <a:pt x="529" y="0"/>
                  </a:lnTo>
                  <a:lnTo>
                    <a:pt x="0" y="0"/>
                  </a:lnTo>
                  <a:lnTo>
                    <a:pt x="265" y="324"/>
                  </a:lnTo>
                  <a:close/>
                </a:path>
              </a:pathLst>
            </a:custGeom>
            <a:solidFill>
              <a:srgbClr val="1DA4FF"/>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sp>
          <p:nvSpPr>
            <p:cNvPr id="11" name="Freeform 31"/>
            <p:cNvSpPr>
              <a:spLocks/>
            </p:cNvSpPr>
            <p:nvPr/>
          </p:nvSpPr>
          <p:spPr bwMode="auto">
            <a:xfrm>
              <a:off x="7667" y="542"/>
              <a:ext cx="476" cy="296"/>
            </a:xfrm>
            <a:custGeom>
              <a:avLst/>
              <a:gdLst>
                <a:gd name="T0" fmla="*/ 264 w 529"/>
                <a:gd name="T1" fmla="*/ 324 h 324"/>
                <a:gd name="T2" fmla="*/ 264 w 529"/>
                <a:gd name="T3" fmla="*/ 324 h 324"/>
                <a:gd name="T4" fmla="*/ 529 w 529"/>
                <a:gd name="T5" fmla="*/ 0 h 324"/>
                <a:gd name="T6" fmla="*/ 0 w 529"/>
                <a:gd name="T7" fmla="*/ 0 h 324"/>
                <a:gd name="T8" fmla="*/ 264 w 529"/>
                <a:gd name="T9" fmla="*/ 324 h 324"/>
              </a:gdLst>
              <a:ahLst/>
              <a:cxnLst>
                <a:cxn ang="0">
                  <a:pos x="T0" y="T1"/>
                </a:cxn>
                <a:cxn ang="0">
                  <a:pos x="T2" y="T3"/>
                </a:cxn>
                <a:cxn ang="0">
                  <a:pos x="T4" y="T5"/>
                </a:cxn>
                <a:cxn ang="0">
                  <a:pos x="T6" y="T7"/>
                </a:cxn>
                <a:cxn ang="0">
                  <a:pos x="T8" y="T9"/>
                </a:cxn>
              </a:cxnLst>
              <a:rect l="0" t="0" r="r" b="b"/>
              <a:pathLst>
                <a:path w="529" h="324">
                  <a:moveTo>
                    <a:pt x="264" y="324"/>
                  </a:moveTo>
                  <a:lnTo>
                    <a:pt x="264" y="324"/>
                  </a:lnTo>
                  <a:lnTo>
                    <a:pt x="529" y="0"/>
                  </a:lnTo>
                  <a:lnTo>
                    <a:pt x="0" y="0"/>
                  </a:lnTo>
                  <a:lnTo>
                    <a:pt x="264" y="324"/>
                  </a:lnTo>
                  <a:close/>
                </a:path>
              </a:pathLst>
            </a:custGeom>
            <a:solidFill>
              <a:srgbClr val="0076D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IN" sz="3600">
                <a:solidFill>
                  <a:prstClr val="black"/>
                </a:solidFill>
              </a:endParaRPr>
            </a:p>
          </p:txBody>
        </p:sp>
      </p:grpSp>
      <p:pic>
        <p:nvPicPr>
          <p:cNvPr id="13" name="Picture 12">
            <a:extLst>
              <a:ext uri="{FF2B5EF4-FFF2-40B4-BE49-F238E27FC236}">
                <a16:creationId xmlns:a16="http://schemas.microsoft.com/office/drawing/2014/main" id="{4583E81B-69D5-49CE-9205-09431B9A6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7182" y="1630928"/>
            <a:ext cx="3044400" cy="750133"/>
          </a:xfrm>
          <a:prstGeom prst="rect">
            <a:avLst/>
          </a:prstGeom>
        </p:spPr>
      </p:pic>
      <p:grpSp>
        <p:nvGrpSpPr>
          <p:cNvPr id="12" name="Group 11">
            <a:extLst>
              <a:ext uri="{FF2B5EF4-FFF2-40B4-BE49-F238E27FC236}">
                <a16:creationId xmlns:a16="http://schemas.microsoft.com/office/drawing/2014/main" id="{AAA9EFC1-BC6A-BC4C-9BE3-628044A07D61}"/>
              </a:ext>
            </a:extLst>
          </p:cNvPr>
          <p:cNvGrpSpPr>
            <a:grpSpLocks noChangeAspect="1"/>
          </p:cNvGrpSpPr>
          <p:nvPr userDrawn="1"/>
        </p:nvGrpSpPr>
        <p:grpSpPr bwMode="auto">
          <a:xfrm>
            <a:off x="6676367" y="0"/>
            <a:ext cx="5515633" cy="6853932"/>
            <a:chOff x="7430" y="542"/>
            <a:chExt cx="713" cy="886"/>
          </a:xfrm>
        </p:grpSpPr>
        <p:sp>
          <p:nvSpPr>
            <p:cNvPr id="14" name="Freeform 26">
              <a:extLst>
                <a:ext uri="{FF2B5EF4-FFF2-40B4-BE49-F238E27FC236}">
                  <a16:creationId xmlns:a16="http://schemas.microsoft.com/office/drawing/2014/main" id="{7A93294F-5609-0D42-8A39-E3435A217A9B}"/>
                </a:ext>
              </a:extLst>
            </p:cNvPr>
            <p:cNvSpPr>
              <a:spLocks/>
            </p:cNvSpPr>
            <p:nvPr userDrawn="1"/>
          </p:nvSpPr>
          <p:spPr bwMode="auto">
            <a:xfrm>
              <a:off x="7430" y="1133"/>
              <a:ext cx="476" cy="295"/>
            </a:xfrm>
            <a:custGeom>
              <a:avLst/>
              <a:gdLst>
                <a:gd name="T0" fmla="*/ 265 w 529"/>
                <a:gd name="T1" fmla="*/ 0 h 323"/>
                <a:gd name="T2" fmla="*/ 265 w 529"/>
                <a:gd name="T3" fmla="*/ 0 h 323"/>
                <a:gd name="T4" fmla="*/ 0 w 529"/>
                <a:gd name="T5" fmla="*/ 323 h 323"/>
                <a:gd name="T6" fmla="*/ 529 w 529"/>
                <a:gd name="T7" fmla="*/ 323 h 323"/>
                <a:gd name="T8" fmla="*/ 265 w 529"/>
                <a:gd name="T9" fmla="*/ 0 h 323"/>
              </a:gdLst>
              <a:ahLst/>
              <a:cxnLst>
                <a:cxn ang="0">
                  <a:pos x="T0" y="T1"/>
                </a:cxn>
                <a:cxn ang="0">
                  <a:pos x="T2" y="T3"/>
                </a:cxn>
                <a:cxn ang="0">
                  <a:pos x="T4" y="T5"/>
                </a:cxn>
                <a:cxn ang="0">
                  <a:pos x="T6" y="T7"/>
                </a:cxn>
                <a:cxn ang="0">
                  <a:pos x="T8" y="T9"/>
                </a:cxn>
              </a:cxnLst>
              <a:rect l="0" t="0" r="r" b="b"/>
              <a:pathLst>
                <a:path w="529" h="323">
                  <a:moveTo>
                    <a:pt x="265" y="0"/>
                  </a:moveTo>
                  <a:lnTo>
                    <a:pt x="265" y="0"/>
                  </a:lnTo>
                  <a:lnTo>
                    <a:pt x="0" y="323"/>
                  </a:lnTo>
                  <a:lnTo>
                    <a:pt x="529" y="323"/>
                  </a:lnTo>
                  <a:lnTo>
                    <a:pt x="265" y="0"/>
                  </a:lnTo>
                  <a:close/>
                </a:path>
              </a:pathLst>
            </a:custGeom>
            <a:solidFill>
              <a:srgbClr val="0076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15" name="Freeform 27">
              <a:extLst>
                <a:ext uri="{FF2B5EF4-FFF2-40B4-BE49-F238E27FC236}">
                  <a16:creationId xmlns:a16="http://schemas.microsoft.com/office/drawing/2014/main" id="{C08BB2EF-6C9E-8C41-ABAB-6F13D1AB84D7}"/>
                </a:ext>
              </a:extLst>
            </p:cNvPr>
            <p:cNvSpPr>
              <a:spLocks/>
            </p:cNvSpPr>
            <p:nvPr userDrawn="1"/>
          </p:nvSpPr>
          <p:spPr bwMode="auto">
            <a:xfrm>
              <a:off x="7667" y="838"/>
              <a:ext cx="476" cy="295"/>
            </a:xfrm>
            <a:custGeom>
              <a:avLst/>
              <a:gdLst>
                <a:gd name="T0" fmla="*/ 264 w 529"/>
                <a:gd name="T1" fmla="*/ 0 h 324"/>
                <a:gd name="T2" fmla="*/ 264 w 529"/>
                <a:gd name="T3" fmla="*/ 0 h 324"/>
                <a:gd name="T4" fmla="*/ 0 w 529"/>
                <a:gd name="T5" fmla="*/ 324 h 324"/>
                <a:gd name="T6" fmla="*/ 529 w 529"/>
                <a:gd name="T7" fmla="*/ 324 h 324"/>
                <a:gd name="T8" fmla="*/ 264 w 529"/>
                <a:gd name="T9" fmla="*/ 0 h 324"/>
              </a:gdLst>
              <a:ahLst/>
              <a:cxnLst>
                <a:cxn ang="0">
                  <a:pos x="T0" y="T1"/>
                </a:cxn>
                <a:cxn ang="0">
                  <a:pos x="T2" y="T3"/>
                </a:cxn>
                <a:cxn ang="0">
                  <a:pos x="T4" y="T5"/>
                </a:cxn>
                <a:cxn ang="0">
                  <a:pos x="T6" y="T7"/>
                </a:cxn>
                <a:cxn ang="0">
                  <a:pos x="T8" y="T9"/>
                </a:cxn>
              </a:cxnLst>
              <a:rect l="0" t="0" r="r" b="b"/>
              <a:pathLst>
                <a:path w="529" h="324">
                  <a:moveTo>
                    <a:pt x="264" y="0"/>
                  </a:moveTo>
                  <a:lnTo>
                    <a:pt x="264" y="0"/>
                  </a:lnTo>
                  <a:lnTo>
                    <a:pt x="0" y="324"/>
                  </a:lnTo>
                  <a:lnTo>
                    <a:pt x="529" y="324"/>
                  </a:lnTo>
                  <a:lnTo>
                    <a:pt x="264" y="0"/>
                  </a:lnTo>
                  <a:close/>
                </a:path>
              </a:pathLst>
            </a:custGeom>
            <a:solidFill>
              <a:srgbClr val="008BD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16" name="Freeform 28">
              <a:extLst>
                <a:ext uri="{FF2B5EF4-FFF2-40B4-BE49-F238E27FC236}">
                  <a16:creationId xmlns:a16="http://schemas.microsoft.com/office/drawing/2014/main" id="{3050128D-1B85-D348-9B38-D2DFD61D501C}"/>
                </a:ext>
              </a:extLst>
            </p:cNvPr>
            <p:cNvSpPr>
              <a:spLocks/>
            </p:cNvSpPr>
            <p:nvPr userDrawn="1"/>
          </p:nvSpPr>
          <p:spPr bwMode="auto">
            <a:xfrm>
              <a:off x="7667" y="1133"/>
              <a:ext cx="476" cy="295"/>
            </a:xfrm>
            <a:custGeom>
              <a:avLst/>
              <a:gdLst>
                <a:gd name="T0" fmla="*/ 264 w 529"/>
                <a:gd name="T1" fmla="*/ 323 h 323"/>
                <a:gd name="T2" fmla="*/ 264 w 529"/>
                <a:gd name="T3" fmla="*/ 323 h 323"/>
                <a:gd name="T4" fmla="*/ 529 w 529"/>
                <a:gd name="T5" fmla="*/ 0 h 323"/>
                <a:gd name="T6" fmla="*/ 0 w 529"/>
                <a:gd name="T7" fmla="*/ 0 h 323"/>
                <a:gd name="T8" fmla="*/ 264 w 529"/>
                <a:gd name="T9" fmla="*/ 323 h 323"/>
              </a:gdLst>
              <a:ahLst/>
              <a:cxnLst>
                <a:cxn ang="0">
                  <a:pos x="T0" y="T1"/>
                </a:cxn>
                <a:cxn ang="0">
                  <a:pos x="T2" y="T3"/>
                </a:cxn>
                <a:cxn ang="0">
                  <a:pos x="T4" y="T5"/>
                </a:cxn>
                <a:cxn ang="0">
                  <a:pos x="T6" y="T7"/>
                </a:cxn>
                <a:cxn ang="0">
                  <a:pos x="T8" y="T9"/>
                </a:cxn>
              </a:cxnLst>
              <a:rect l="0" t="0" r="r" b="b"/>
              <a:pathLst>
                <a:path w="529" h="323">
                  <a:moveTo>
                    <a:pt x="264" y="323"/>
                  </a:moveTo>
                  <a:lnTo>
                    <a:pt x="264" y="323"/>
                  </a:lnTo>
                  <a:lnTo>
                    <a:pt x="529" y="0"/>
                  </a:lnTo>
                  <a:lnTo>
                    <a:pt x="0" y="0"/>
                  </a:lnTo>
                  <a:lnTo>
                    <a:pt x="264" y="323"/>
                  </a:lnTo>
                  <a:close/>
                </a:path>
              </a:pathLst>
            </a:custGeom>
            <a:solidFill>
              <a:srgbClr val="1DA4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17" name="Freeform 29">
              <a:extLst>
                <a:ext uri="{FF2B5EF4-FFF2-40B4-BE49-F238E27FC236}">
                  <a16:creationId xmlns:a16="http://schemas.microsoft.com/office/drawing/2014/main" id="{3C80591D-AFAA-F349-BC83-F3AB30E730BC}"/>
                </a:ext>
              </a:extLst>
            </p:cNvPr>
            <p:cNvSpPr>
              <a:spLocks/>
            </p:cNvSpPr>
            <p:nvPr userDrawn="1"/>
          </p:nvSpPr>
          <p:spPr bwMode="auto">
            <a:xfrm>
              <a:off x="7430" y="542"/>
              <a:ext cx="476" cy="296"/>
            </a:xfrm>
            <a:custGeom>
              <a:avLst/>
              <a:gdLst>
                <a:gd name="T0" fmla="*/ 265 w 529"/>
                <a:gd name="T1" fmla="*/ 0 h 324"/>
                <a:gd name="T2" fmla="*/ 265 w 529"/>
                <a:gd name="T3" fmla="*/ 0 h 324"/>
                <a:gd name="T4" fmla="*/ 0 w 529"/>
                <a:gd name="T5" fmla="*/ 324 h 324"/>
                <a:gd name="T6" fmla="*/ 529 w 529"/>
                <a:gd name="T7" fmla="*/ 324 h 324"/>
                <a:gd name="T8" fmla="*/ 265 w 529"/>
                <a:gd name="T9" fmla="*/ 0 h 324"/>
              </a:gdLst>
              <a:ahLst/>
              <a:cxnLst>
                <a:cxn ang="0">
                  <a:pos x="T0" y="T1"/>
                </a:cxn>
                <a:cxn ang="0">
                  <a:pos x="T2" y="T3"/>
                </a:cxn>
                <a:cxn ang="0">
                  <a:pos x="T4" y="T5"/>
                </a:cxn>
                <a:cxn ang="0">
                  <a:pos x="T6" y="T7"/>
                </a:cxn>
                <a:cxn ang="0">
                  <a:pos x="T8" y="T9"/>
                </a:cxn>
              </a:cxnLst>
              <a:rect l="0" t="0" r="r" b="b"/>
              <a:pathLst>
                <a:path w="529" h="324">
                  <a:moveTo>
                    <a:pt x="265" y="0"/>
                  </a:moveTo>
                  <a:lnTo>
                    <a:pt x="265" y="0"/>
                  </a:lnTo>
                  <a:lnTo>
                    <a:pt x="0" y="324"/>
                  </a:lnTo>
                  <a:lnTo>
                    <a:pt x="529" y="324"/>
                  </a:lnTo>
                  <a:lnTo>
                    <a:pt x="265" y="0"/>
                  </a:lnTo>
                  <a:close/>
                </a:path>
              </a:pathLst>
            </a:custGeom>
            <a:solidFill>
              <a:srgbClr val="008BD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18" name="Freeform 30">
              <a:extLst>
                <a:ext uri="{FF2B5EF4-FFF2-40B4-BE49-F238E27FC236}">
                  <a16:creationId xmlns:a16="http://schemas.microsoft.com/office/drawing/2014/main" id="{34A7330B-2841-2848-B966-D71BB9D6481B}"/>
                </a:ext>
              </a:extLst>
            </p:cNvPr>
            <p:cNvSpPr>
              <a:spLocks/>
            </p:cNvSpPr>
            <p:nvPr userDrawn="1"/>
          </p:nvSpPr>
          <p:spPr bwMode="auto">
            <a:xfrm>
              <a:off x="7430" y="838"/>
              <a:ext cx="476" cy="295"/>
            </a:xfrm>
            <a:custGeom>
              <a:avLst/>
              <a:gdLst>
                <a:gd name="T0" fmla="*/ 265 w 529"/>
                <a:gd name="T1" fmla="*/ 324 h 324"/>
                <a:gd name="T2" fmla="*/ 265 w 529"/>
                <a:gd name="T3" fmla="*/ 324 h 324"/>
                <a:gd name="T4" fmla="*/ 529 w 529"/>
                <a:gd name="T5" fmla="*/ 0 h 324"/>
                <a:gd name="T6" fmla="*/ 0 w 529"/>
                <a:gd name="T7" fmla="*/ 0 h 324"/>
                <a:gd name="T8" fmla="*/ 265 w 529"/>
                <a:gd name="T9" fmla="*/ 324 h 324"/>
              </a:gdLst>
              <a:ahLst/>
              <a:cxnLst>
                <a:cxn ang="0">
                  <a:pos x="T0" y="T1"/>
                </a:cxn>
                <a:cxn ang="0">
                  <a:pos x="T2" y="T3"/>
                </a:cxn>
                <a:cxn ang="0">
                  <a:pos x="T4" y="T5"/>
                </a:cxn>
                <a:cxn ang="0">
                  <a:pos x="T6" y="T7"/>
                </a:cxn>
                <a:cxn ang="0">
                  <a:pos x="T8" y="T9"/>
                </a:cxn>
              </a:cxnLst>
              <a:rect l="0" t="0" r="r" b="b"/>
              <a:pathLst>
                <a:path w="529" h="324">
                  <a:moveTo>
                    <a:pt x="265" y="324"/>
                  </a:moveTo>
                  <a:lnTo>
                    <a:pt x="265" y="324"/>
                  </a:lnTo>
                  <a:lnTo>
                    <a:pt x="529" y="0"/>
                  </a:lnTo>
                  <a:lnTo>
                    <a:pt x="0" y="0"/>
                  </a:lnTo>
                  <a:lnTo>
                    <a:pt x="265" y="324"/>
                  </a:lnTo>
                  <a:close/>
                </a:path>
              </a:pathLst>
            </a:custGeom>
            <a:solidFill>
              <a:srgbClr val="1DA4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19" name="Freeform 31">
              <a:extLst>
                <a:ext uri="{FF2B5EF4-FFF2-40B4-BE49-F238E27FC236}">
                  <a16:creationId xmlns:a16="http://schemas.microsoft.com/office/drawing/2014/main" id="{01412BD4-C47A-2340-BEE5-1BF0C81010B0}"/>
                </a:ext>
              </a:extLst>
            </p:cNvPr>
            <p:cNvSpPr>
              <a:spLocks/>
            </p:cNvSpPr>
            <p:nvPr userDrawn="1"/>
          </p:nvSpPr>
          <p:spPr bwMode="auto">
            <a:xfrm>
              <a:off x="7667" y="542"/>
              <a:ext cx="476" cy="296"/>
            </a:xfrm>
            <a:custGeom>
              <a:avLst/>
              <a:gdLst>
                <a:gd name="T0" fmla="*/ 264 w 529"/>
                <a:gd name="T1" fmla="*/ 324 h 324"/>
                <a:gd name="T2" fmla="*/ 264 w 529"/>
                <a:gd name="T3" fmla="*/ 324 h 324"/>
                <a:gd name="T4" fmla="*/ 529 w 529"/>
                <a:gd name="T5" fmla="*/ 0 h 324"/>
                <a:gd name="T6" fmla="*/ 0 w 529"/>
                <a:gd name="T7" fmla="*/ 0 h 324"/>
                <a:gd name="T8" fmla="*/ 264 w 529"/>
                <a:gd name="T9" fmla="*/ 324 h 324"/>
              </a:gdLst>
              <a:ahLst/>
              <a:cxnLst>
                <a:cxn ang="0">
                  <a:pos x="T0" y="T1"/>
                </a:cxn>
                <a:cxn ang="0">
                  <a:pos x="T2" y="T3"/>
                </a:cxn>
                <a:cxn ang="0">
                  <a:pos x="T4" y="T5"/>
                </a:cxn>
                <a:cxn ang="0">
                  <a:pos x="T6" y="T7"/>
                </a:cxn>
                <a:cxn ang="0">
                  <a:pos x="T8" y="T9"/>
                </a:cxn>
              </a:cxnLst>
              <a:rect l="0" t="0" r="r" b="b"/>
              <a:pathLst>
                <a:path w="529" h="324">
                  <a:moveTo>
                    <a:pt x="264" y="324"/>
                  </a:moveTo>
                  <a:lnTo>
                    <a:pt x="264" y="324"/>
                  </a:lnTo>
                  <a:lnTo>
                    <a:pt x="529" y="0"/>
                  </a:lnTo>
                  <a:lnTo>
                    <a:pt x="0" y="0"/>
                  </a:lnTo>
                  <a:lnTo>
                    <a:pt x="264" y="324"/>
                  </a:lnTo>
                  <a:close/>
                </a:path>
              </a:pathLst>
            </a:custGeom>
            <a:solidFill>
              <a:srgbClr val="0076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Montserrat" pitchFamily="2" charset="77"/>
                <a:ea typeface="+mn-ea"/>
                <a:cs typeface="+mn-cs"/>
              </a:endParaRPr>
            </a:p>
          </p:txBody>
        </p:sp>
      </p:grpSp>
    </p:spTree>
    <p:extLst>
      <p:ext uri="{BB962C8B-B14F-4D97-AF65-F5344CB8AC3E}">
        <p14:creationId xmlns:p14="http://schemas.microsoft.com/office/powerpoint/2010/main" val="289042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11582400" cy="1325563"/>
          </a:xfrm>
        </p:spPr>
        <p:txBody>
          <a:bodyPr>
            <a:normAutofit/>
          </a:bodyPr>
          <a:lstStyle>
            <a:lvl1pPr>
              <a:defRPr lang="en-US" sz="3300" b="0" i="0" dirty="0">
                <a:latin typeface="Montserrat" pitchFamily="2" charset="77"/>
              </a:defRPr>
            </a:lvl1pPr>
          </a:lstStyle>
          <a:p>
            <a:r>
              <a:rPr lang="en-US"/>
              <a:t>Click to edit Master title style</a:t>
            </a:r>
          </a:p>
        </p:txBody>
      </p:sp>
      <p:sp>
        <p:nvSpPr>
          <p:cNvPr id="3" name="Content Placeholder 2"/>
          <p:cNvSpPr>
            <a:spLocks noGrp="1"/>
          </p:cNvSpPr>
          <p:nvPr>
            <p:ph idx="1"/>
          </p:nvPr>
        </p:nvSpPr>
        <p:spPr>
          <a:xfrm>
            <a:off x="304800" y="1870363"/>
            <a:ext cx="11582400" cy="4306600"/>
          </a:xfrm>
        </p:spPr>
        <p:txBody>
          <a:bodyPr/>
          <a:lstStyle>
            <a:lvl1pPr marL="457200" indent="-457200">
              <a:buClr>
                <a:schemeClr val="accent1"/>
              </a:buClr>
              <a:buFont typeface="Arial" panose="020B0604020202020204" pitchFamily="34" charset="0"/>
              <a:buChar char="•"/>
              <a:defRPr b="0" i="0">
                <a:latin typeface="Montserrat" pitchFamily="2" charset="77"/>
              </a:defRPr>
            </a:lvl1pPr>
            <a:lvl2pPr marL="914400" indent="-457200">
              <a:buClr>
                <a:schemeClr val="accent1"/>
              </a:buClr>
              <a:buFont typeface="Arial" panose="020B0604020202020204" pitchFamily="34" charset="0"/>
              <a:buChar char="•"/>
              <a:defRPr b="0" i="0">
                <a:latin typeface="Montserrat" pitchFamily="2" charset="77"/>
              </a:defRPr>
            </a:lvl2pPr>
            <a:lvl3pPr marL="1257300" indent="-342900">
              <a:buClr>
                <a:schemeClr val="accent1"/>
              </a:buClr>
              <a:buFont typeface="Arial" panose="020B0604020202020204" pitchFamily="34" charset="0"/>
              <a:buChar char="•"/>
              <a:defRPr b="0" i="0">
                <a:latin typeface="Montserrat" pitchFamily="2" charset="77"/>
              </a:defRPr>
            </a:lvl3pPr>
            <a:lvl4pPr marL="1714500" indent="-342900">
              <a:buClr>
                <a:schemeClr val="accent1"/>
              </a:buClr>
              <a:buFont typeface="Arial" panose="020B0604020202020204" pitchFamily="34" charset="0"/>
              <a:buChar char="•"/>
              <a:defRPr b="0" i="0">
                <a:latin typeface="Montserrat" pitchFamily="2" charset="77"/>
              </a:defRPr>
            </a:lvl4pPr>
            <a:lvl5pPr marL="2171700" indent="-342900">
              <a:buClr>
                <a:schemeClr val="accent1"/>
              </a:buClr>
              <a:buFont typeface="Arial" panose="020B0604020202020204" pitchFamily="34" charset="0"/>
              <a:buChar char="•"/>
              <a:defRPr b="0" i="0">
                <a:latin typeface="Montserrat"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0E8C5037-0DF1-49D6-B4D1-68133366A7AC}"/>
              </a:ext>
            </a:extLst>
          </p:cNvPr>
          <p:cNvSpPr>
            <a:spLocks noGrp="1"/>
          </p:cNvSpPr>
          <p:nvPr>
            <p:ph type="ftr" sz="quarter" idx="10"/>
          </p:nvPr>
        </p:nvSpPr>
        <p:spPr/>
        <p:txBody>
          <a:bodyPr/>
          <a:lstStyle/>
          <a:p>
            <a:pPr algn="ctr"/>
            <a:endParaRPr lang="en-US"/>
          </a:p>
        </p:txBody>
      </p:sp>
      <p:sp>
        <p:nvSpPr>
          <p:cNvPr id="9" name="Slide Number Placeholder 8">
            <a:extLst>
              <a:ext uri="{FF2B5EF4-FFF2-40B4-BE49-F238E27FC236}">
                <a16:creationId xmlns:a16="http://schemas.microsoft.com/office/drawing/2014/main" id="{D5C7F21E-C165-4B7C-8937-E707F0413096}"/>
              </a:ext>
            </a:extLst>
          </p:cNvPr>
          <p:cNvSpPr>
            <a:spLocks noGrp="1"/>
          </p:cNvSpPr>
          <p:nvPr>
            <p:ph type="sldNum" sz="quarter" idx="11"/>
          </p:nvPr>
        </p:nvSpPr>
        <p:spPr/>
        <p:txBody>
          <a:bodyPr/>
          <a:lstStyle/>
          <a:p>
            <a:fld id="{95C34646-DD61-4C6D-8006-41ECB0C4335F}" type="slidenum">
              <a:rPr lang="en-US" smtClean="0"/>
              <a:pPr/>
              <a:t>‹#›</a:t>
            </a:fld>
            <a:endParaRPr lang="en-US"/>
          </a:p>
        </p:txBody>
      </p:sp>
    </p:spTree>
    <p:extLst>
      <p:ext uri="{BB962C8B-B14F-4D97-AF65-F5344CB8AC3E}">
        <p14:creationId xmlns:p14="http://schemas.microsoft.com/office/powerpoint/2010/main" val="2835511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2" descr="https://www.speridian.com/wp-content/uploads/2019/03/brand-background.png"/>
          <p:cNvPicPr>
            <a:picLocks noChangeAspect="1" noChangeArrowheads="1"/>
          </p:cNvPicPr>
          <p:nvPr/>
        </p:nvPicPr>
        <p:blipFill rotWithShape="1">
          <a:blip r:embed="rId17">
            <a:extLst>
              <a:ext uri="{28A0092B-C50C-407E-A947-70E740481C1C}">
                <a14:useLocalDpi xmlns:a14="http://schemas.microsoft.com/office/drawing/2010/main" val="0"/>
              </a:ext>
            </a:extLst>
          </a:blip>
          <a:srcRect r="1817"/>
          <a:stretch/>
        </p:blipFill>
        <p:spPr bwMode="auto">
          <a:xfrm>
            <a:off x="6898823" y="0"/>
            <a:ext cx="5293179" cy="418147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0"/>
            <a:ext cx="1219200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pic>
        <p:nvPicPr>
          <p:cNvPr id="2050" name="Picture 2" descr="https://www.speridian.com/wp-content/uploads/2019/03/brand-background.png"/>
          <p:cNvPicPr>
            <a:picLocks noChangeAspect="1" noChangeArrowheads="1"/>
          </p:cNvPicPr>
          <p:nvPr/>
        </p:nvPicPr>
        <p:blipFill rotWithShape="1">
          <a:blip r:embed="rId17">
            <a:extLst>
              <a:ext uri="{28A0092B-C50C-407E-A947-70E740481C1C}">
                <a14:useLocalDpi xmlns:a14="http://schemas.microsoft.com/office/drawing/2010/main" val="0"/>
              </a:ext>
            </a:extLst>
          </a:blip>
          <a:srcRect r="1817"/>
          <a:stretch/>
        </p:blipFill>
        <p:spPr bwMode="auto">
          <a:xfrm>
            <a:off x="6898823" y="0"/>
            <a:ext cx="5293179" cy="41814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74788"/>
            <a:ext cx="12192000" cy="6683213"/>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419443" y="6356352"/>
            <a:ext cx="5353115" cy="365125"/>
          </a:xfrm>
          <a:prstGeom prst="rect">
            <a:avLst/>
          </a:prstGeom>
        </p:spPr>
        <p:txBody>
          <a:bodyPr vert="horz" lIns="91440" tIns="45720" rIns="91440" bIns="45720" rtlCol="0" anchor="ctr"/>
          <a:lstStyle>
            <a:lvl1pPr algn="r">
              <a:defRPr lang="en-US" sz="1000" dirty="0" smtClean="0">
                <a:solidFill>
                  <a:schemeClr val="tx2"/>
                </a:solidFill>
              </a:defRPr>
            </a:lvl1pPr>
          </a:lstStyle>
          <a:p>
            <a:pPr algn="ctr"/>
            <a:endParaRPr lang="en-US"/>
          </a:p>
        </p:txBody>
      </p:sp>
      <p:sp>
        <p:nvSpPr>
          <p:cNvPr id="6" name="Slide Number Placeholder 5"/>
          <p:cNvSpPr>
            <a:spLocks noGrp="1"/>
          </p:cNvSpPr>
          <p:nvPr>
            <p:ph type="sldNum" sz="quarter" idx="4"/>
          </p:nvPr>
        </p:nvSpPr>
        <p:spPr>
          <a:xfrm>
            <a:off x="11499274" y="6356352"/>
            <a:ext cx="692727" cy="365125"/>
          </a:xfrm>
          <a:prstGeom prst="rect">
            <a:avLst/>
          </a:prstGeom>
        </p:spPr>
        <p:txBody>
          <a:bodyPr vert="horz" lIns="91440" tIns="45720" rIns="91440" bIns="45720" rtlCol="0" anchor="ctr"/>
          <a:lstStyle>
            <a:lvl1pPr algn="ctr">
              <a:defRPr sz="1200" b="0" i="0">
                <a:solidFill>
                  <a:schemeClr val="accent1"/>
                </a:solidFill>
                <a:latin typeface="Montserrat Medium" charset="0"/>
                <a:ea typeface="Montserrat Medium" charset="0"/>
                <a:cs typeface="Montserrat Medium" charset="0"/>
              </a:defRPr>
            </a:lvl1pPr>
          </a:lstStyle>
          <a:p>
            <a:fld id="{95C34646-DD61-4C6D-8006-41ECB0C4335F}" type="slidenum">
              <a:rPr lang="en-US" smtClean="0"/>
              <a:pPr/>
              <a:t>‹#›</a:t>
            </a:fld>
            <a:endParaRPr lang="en-US"/>
          </a:p>
        </p:txBody>
      </p:sp>
      <p:pic>
        <p:nvPicPr>
          <p:cNvPr id="15" name="Picture 14"/>
          <p:cNvPicPr>
            <a:picLocks noChangeAspect="1"/>
          </p:cNvPicPr>
          <p:nvPr/>
        </p:nvPicPr>
        <p:blipFill>
          <a:blip r:embed="rId18" cstate="hqprint">
            <a:extLst>
              <a:ext uri="{28A0092B-C50C-407E-A947-70E740481C1C}">
                <a14:useLocalDpi xmlns:a14="http://schemas.microsoft.com/office/drawing/2010/main" val="0"/>
              </a:ext>
            </a:extLst>
          </a:blip>
          <a:stretch>
            <a:fillRect/>
          </a:stretch>
        </p:blipFill>
        <p:spPr>
          <a:xfrm>
            <a:off x="203200" y="6356352"/>
            <a:ext cx="1533236" cy="394695"/>
          </a:xfrm>
          <a:prstGeom prst="rect">
            <a:avLst/>
          </a:prstGeom>
        </p:spPr>
      </p:pic>
      <p:grpSp>
        <p:nvGrpSpPr>
          <p:cNvPr id="9" name="Group 8"/>
          <p:cNvGrpSpPr/>
          <p:nvPr/>
        </p:nvGrpSpPr>
        <p:grpSpPr>
          <a:xfrm>
            <a:off x="-4" y="0"/>
            <a:ext cx="12192003" cy="174788"/>
            <a:chOff x="269223" y="284441"/>
            <a:chExt cx="11922777" cy="181725"/>
          </a:xfrm>
        </p:grpSpPr>
        <p:sp>
          <p:nvSpPr>
            <p:cNvPr id="10" name="Rectangle 9"/>
            <p:cNvSpPr/>
            <p:nvPr/>
          </p:nvSpPr>
          <p:spPr>
            <a:xfrm>
              <a:off x="269223" y="284441"/>
              <a:ext cx="7551091" cy="181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sp>
          <p:nvSpPr>
            <p:cNvPr id="11" name="Rectangle 10"/>
            <p:cNvSpPr/>
            <p:nvPr/>
          </p:nvSpPr>
          <p:spPr>
            <a:xfrm>
              <a:off x="7807617" y="284442"/>
              <a:ext cx="2960021" cy="181724"/>
            </a:xfrm>
            <a:prstGeom prst="rect">
              <a:avLst/>
            </a:prstGeom>
            <a:solidFill>
              <a:srgbClr val="1C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sp>
          <p:nvSpPr>
            <p:cNvPr id="12" name="Rectangle 11"/>
            <p:cNvSpPr/>
            <p:nvPr/>
          </p:nvSpPr>
          <p:spPr>
            <a:xfrm>
              <a:off x="10767639" y="284441"/>
              <a:ext cx="1424361" cy="181724"/>
            </a:xfrm>
            <a:prstGeom prst="rect">
              <a:avLst/>
            </a:prstGeom>
            <a:solidFill>
              <a:srgbClr val="077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sz="3600">
                <a:solidFill>
                  <a:prstClr val="white"/>
                </a:solidFill>
              </a:endParaRPr>
            </a:p>
          </p:txBody>
        </p:sp>
      </p:grpSp>
      <p:pic>
        <p:nvPicPr>
          <p:cNvPr id="16" name="Picture 15"/>
          <p:cNvPicPr>
            <a:picLocks noChangeAspect="1"/>
          </p:cNvPicPr>
          <p:nvPr/>
        </p:nvPicPr>
        <p:blipFill>
          <a:blip r:embed="rId18" cstate="hqprint">
            <a:extLst>
              <a:ext uri="{28A0092B-C50C-407E-A947-70E740481C1C}">
                <a14:useLocalDpi xmlns:a14="http://schemas.microsoft.com/office/drawing/2010/main" val="0"/>
              </a:ext>
            </a:extLst>
          </a:blip>
          <a:stretch>
            <a:fillRect/>
          </a:stretch>
        </p:blipFill>
        <p:spPr>
          <a:xfrm>
            <a:off x="203200" y="6356352"/>
            <a:ext cx="1533236" cy="394695"/>
          </a:xfrm>
          <a:prstGeom prst="rect">
            <a:avLst/>
          </a:prstGeom>
        </p:spPr>
      </p:pic>
      <p:cxnSp>
        <p:nvCxnSpPr>
          <p:cNvPr id="17" name="Straight Connector 16">
            <a:extLst>
              <a:ext uri="{FF2B5EF4-FFF2-40B4-BE49-F238E27FC236}">
                <a16:creationId xmlns:a16="http://schemas.microsoft.com/office/drawing/2014/main" id="{0EEAE045-0802-4D9F-AEC6-AB46A3F1694C}"/>
              </a:ext>
            </a:extLst>
          </p:cNvPr>
          <p:cNvCxnSpPr/>
          <p:nvPr/>
        </p:nvCxnSpPr>
        <p:spPr>
          <a:xfrm>
            <a:off x="203202" y="6195435"/>
            <a:ext cx="11813309" cy="0"/>
          </a:xfrm>
          <a:prstGeom prst="line">
            <a:avLst/>
          </a:prstGeom>
          <a:ln>
            <a:solidFill>
              <a:schemeClr val="bg1">
                <a:lumMod val="65000"/>
              </a:schemeClr>
            </a:solidFill>
          </a:ln>
        </p:spPr>
        <p:style>
          <a:lnRef idx="1">
            <a:schemeClr val="accent4"/>
          </a:lnRef>
          <a:fillRef idx="0">
            <a:schemeClr val="accent4"/>
          </a:fillRef>
          <a:effectRef idx="0">
            <a:schemeClr val="accent4"/>
          </a:effectRef>
          <a:fontRef idx="minor">
            <a:schemeClr val="tx1"/>
          </a:fontRef>
        </p:style>
      </p:cxnSp>
      <p:pic>
        <p:nvPicPr>
          <p:cNvPr id="20" name="Picture 19">
            <a:extLst>
              <a:ext uri="{FF2B5EF4-FFF2-40B4-BE49-F238E27FC236}">
                <a16:creationId xmlns:a16="http://schemas.microsoft.com/office/drawing/2014/main" id="{2931C46B-2E3E-6B41-AE0E-5AABD349C037}"/>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203200" y="6356351"/>
            <a:ext cx="1533236" cy="394695"/>
          </a:xfrm>
          <a:prstGeom prst="rect">
            <a:avLst/>
          </a:prstGeom>
        </p:spPr>
      </p:pic>
      <p:grpSp>
        <p:nvGrpSpPr>
          <p:cNvPr id="21" name="Group 20">
            <a:extLst>
              <a:ext uri="{FF2B5EF4-FFF2-40B4-BE49-F238E27FC236}">
                <a16:creationId xmlns:a16="http://schemas.microsoft.com/office/drawing/2014/main" id="{0D43E3C2-AB86-EC48-B6DF-F14F583C2547}"/>
              </a:ext>
            </a:extLst>
          </p:cNvPr>
          <p:cNvGrpSpPr/>
          <p:nvPr userDrawn="1"/>
        </p:nvGrpSpPr>
        <p:grpSpPr>
          <a:xfrm>
            <a:off x="-4" y="0"/>
            <a:ext cx="12192003" cy="174788"/>
            <a:chOff x="269223" y="284441"/>
            <a:chExt cx="11922777" cy="181725"/>
          </a:xfrm>
        </p:grpSpPr>
        <p:sp>
          <p:nvSpPr>
            <p:cNvPr id="22" name="Rectangle 21">
              <a:extLst>
                <a:ext uri="{FF2B5EF4-FFF2-40B4-BE49-F238E27FC236}">
                  <a16:creationId xmlns:a16="http://schemas.microsoft.com/office/drawing/2014/main" id="{198EA68A-F822-5946-BE51-587C4865E320}"/>
                </a:ext>
              </a:extLst>
            </p:cNvPr>
            <p:cNvSpPr/>
            <p:nvPr/>
          </p:nvSpPr>
          <p:spPr>
            <a:xfrm>
              <a:off x="269223" y="284441"/>
              <a:ext cx="7551091" cy="181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3600" b="0" i="0" u="none" strike="noStrike" kern="1200" cap="none" spc="0" normalizeH="0" baseline="0" noProof="0">
                <a:ln>
                  <a:noFill/>
                </a:ln>
                <a:solidFill>
                  <a:prstClr val="white"/>
                </a:solidFill>
                <a:effectLst/>
                <a:uLnTx/>
                <a:uFillTx/>
                <a:latin typeface="Montserrat" pitchFamily="2" charset="77"/>
                <a:ea typeface="+mn-ea"/>
                <a:cs typeface="+mn-cs"/>
              </a:endParaRPr>
            </a:p>
          </p:txBody>
        </p:sp>
        <p:sp>
          <p:nvSpPr>
            <p:cNvPr id="23" name="Rectangle 22">
              <a:extLst>
                <a:ext uri="{FF2B5EF4-FFF2-40B4-BE49-F238E27FC236}">
                  <a16:creationId xmlns:a16="http://schemas.microsoft.com/office/drawing/2014/main" id="{38E70F0D-05E0-3E48-9F14-CCE9201CB5A5}"/>
                </a:ext>
              </a:extLst>
            </p:cNvPr>
            <p:cNvSpPr/>
            <p:nvPr/>
          </p:nvSpPr>
          <p:spPr>
            <a:xfrm>
              <a:off x="7807617" y="284442"/>
              <a:ext cx="2960021" cy="181724"/>
            </a:xfrm>
            <a:prstGeom prst="rect">
              <a:avLst/>
            </a:prstGeom>
            <a:solidFill>
              <a:srgbClr val="1C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3600" b="0" i="0" u="none" strike="noStrike" kern="1200" cap="none" spc="0" normalizeH="0" baseline="0" noProof="0">
                <a:ln>
                  <a:noFill/>
                </a:ln>
                <a:solidFill>
                  <a:prstClr val="white"/>
                </a:solidFill>
                <a:effectLst/>
                <a:uLnTx/>
                <a:uFillTx/>
                <a:latin typeface="Montserrat" pitchFamily="2" charset="77"/>
                <a:ea typeface="+mn-ea"/>
                <a:cs typeface="+mn-cs"/>
              </a:endParaRPr>
            </a:p>
          </p:txBody>
        </p:sp>
        <p:sp>
          <p:nvSpPr>
            <p:cNvPr id="24" name="Rectangle 23">
              <a:extLst>
                <a:ext uri="{FF2B5EF4-FFF2-40B4-BE49-F238E27FC236}">
                  <a16:creationId xmlns:a16="http://schemas.microsoft.com/office/drawing/2014/main" id="{45796449-2BD0-AF47-8243-048D7A7711A8}"/>
                </a:ext>
              </a:extLst>
            </p:cNvPr>
            <p:cNvSpPr/>
            <p:nvPr/>
          </p:nvSpPr>
          <p:spPr>
            <a:xfrm>
              <a:off x="10767639" y="284441"/>
              <a:ext cx="1424361" cy="181724"/>
            </a:xfrm>
            <a:prstGeom prst="rect">
              <a:avLst/>
            </a:prstGeom>
            <a:solidFill>
              <a:srgbClr val="077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3600" b="0" i="0" u="none" strike="noStrike" kern="1200" cap="none" spc="0" normalizeH="0" baseline="0" noProof="0">
                <a:ln>
                  <a:noFill/>
                </a:ln>
                <a:solidFill>
                  <a:prstClr val="white"/>
                </a:solidFill>
                <a:effectLst/>
                <a:uLnTx/>
                <a:uFillTx/>
                <a:latin typeface="Montserrat" pitchFamily="2" charset="77"/>
                <a:ea typeface="+mn-ea"/>
                <a:cs typeface="+mn-cs"/>
              </a:endParaRPr>
            </a:p>
          </p:txBody>
        </p:sp>
      </p:grpSp>
    </p:spTree>
    <p:extLst>
      <p:ext uri="{BB962C8B-B14F-4D97-AF65-F5344CB8AC3E}">
        <p14:creationId xmlns:p14="http://schemas.microsoft.com/office/powerpoint/2010/main" val="2333860334"/>
      </p:ext>
    </p:extLst>
  </p:cSld>
  <p:clrMap bg1="lt1" tx1="dk1" bg2="lt2" tx2="dk2" accent1="accent1" accent2="accent2" accent3="accent3" accent4="accent4" accent5="accent5" accent6="accent6" hlink="hlink" folHlink="folHlink"/>
  <p:sldLayoutIdLst>
    <p:sldLayoutId id="2147484930" r:id="rId1"/>
    <p:sldLayoutId id="2147484931" r:id="rId2"/>
    <p:sldLayoutId id="2147484932" r:id="rId3"/>
    <p:sldLayoutId id="2147484933" r:id="rId4"/>
    <p:sldLayoutId id="2147484934" r:id="rId5"/>
    <p:sldLayoutId id="2147484935" r:id="rId6"/>
    <p:sldLayoutId id="2147484936" r:id="rId7"/>
    <p:sldLayoutId id="2147484937" r:id="rId8"/>
    <p:sldLayoutId id="2147484938" r:id="rId9"/>
    <p:sldLayoutId id="2147484939" r:id="rId10"/>
    <p:sldLayoutId id="2147484940" r:id="rId11"/>
    <p:sldLayoutId id="2147484941" r:id="rId12"/>
    <p:sldLayoutId id="2147484943" r:id="rId13"/>
    <p:sldLayoutId id="2147484944" r:id="rId14"/>
    <p:sldLayoutId id="214748496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i="0" kern="1200" cap="none" baseline="0">
          <a:solidFill>
            <a:srgbClr val="000000"/>
          </a:solidFill>
          <a:latin typeface="+mj-lt"/>
          <a:ea typeface="+mj-ea"/>
          <a:cs typeface="+mj-cs"/>
        </a:defRPr>
      </a:lvl1pPr>
    </p:titleStyle>
    <p:bodyStyle>
      <a:lvl1pPr marL="0" indent="0" algn="l" defTabSz="914400" rtl="0" eaLnBrk="1" latinLnBrk="0" hangingPunct="1">
        <a:lnSpc>
          <a:spcPct val="90000"/>
        </a:lnSpc>
        <a:spcBef>
          <a:spcPts val="1000"/>
        </a:spcBef>
        <a:buClr>
          <a:schemeClr val="accent1"/>
        </a:buClr>
        <a:buFont typeface="Arial" panose="020B0604020202020204" pitchFamily="34" charset="0"/>
        <a:buNone/>
        <a:defRPr lang="en-US" sz="1800" kern="1200" dirty="0" smtClean="0">
          <a:solidFill>
            <a:srgbClr val="000000"/>
          </a:solidFill>
          <a:latin typeface="+mn-lt"/>
          <a:ea typeface="+mn-ea"/>
          <a:cs typeface="+mn-cs"/>
        </a:defRPr>
      </a:lvl1pPr>
      <a:lvl2pPr marL="914400" indent="-4572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rgbClr val="000000"/>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rgbClr val="000000"/>
          </a:solidFill>
          <a:latin typeface="+mn-lt"/>
          <a:ea typeface="+mn-ea"/>
          <a:cs typeface="+mn-cs"/>
        </a:defRPr>
      </a:lvl3pPr>
      <a:lvl4pPr marL="1714500" indent="-342900" algn="l" defTabSz="914400" rtl="0" eaLnBrk="1" latinLnBrk="0" hangingPunct="1">
        <a:lnSpc>
          <a:spcPct val="90000"/>
        </a:lnSpc>
        <a:spcBef>
          <a:spcPts val="500"/>
        </a:spcBef>
        <a:buClr>
          <a:schemeClr val="accent1"/>
        </a:buClr>
        <a:buFont typeface="Arial" panose="020B0604020202020204" pitchFamily="34" charset="0"/>
        <a:buChar char="•"/>
        <a:defRPr sz="1000" kern="1200">
          <a:solidFill>
            <a:srgbClr val="000000"/>
          </a:solidFill>
          <a:latin typeface="+mn-lt"/>
          <a:ea typeface="+mn-ea"/>
          <a:cs typeface="+mn-cs"/>
        </a:defRPr>
      </a:lvl4pPr>
      <a:lvl5pPr marL="2171700" indent="-342900" algn="l" defTabSz="914400" rtl="0" eaLnBrk="1" latinLnBrk="0" hangingPunct="1">
        <a:lnSpc>
          <a:spcPct val="90000"/>
        </a:lnSpc>
        <a:spcBef>
          <a:spcPts val="500"/>
        </a:spcBef>
        <a:buClr>
          <a:schemeClr val="accent1"/>
        </a:buClr>
        <a:buFont typeface="Arial" panose="020B0604020202020204" pitchFamily="34" charset="0"/>
        <a:buChar char="•"/>
        <a:defRPr sz="9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A7D064-2BEC-448F-90FA-F835B260CFA9}"/>
              </a:ext>
            </a:extLst>
          </p:cNvPr>
          <p:cNvSpPr>
            <a:spLocks noGrp="1"/>
          </p:cNvSpPr>
          <p:nvPr>
            <p:ph type="ctrTitle"/>
          </p:nvPr>
        </p:nvSpPr>
        <p:spPr>
          <a:xfrm>
            <a:off x="341611" y="2363315"/>
            <a:ext cx="6997931" cy="1146633"/>
          </a:xfrm>
        </p:spPr>
        <p:txBody>
          <a:bodyPr>
            <a:normAutofit/>
          </a:bodyPr>
          <a:lstStyle/>
          <a:p>
            <a:r>
              <a:rPr lang="en-AU" altLang="en-US" sz="3600" dirty="0"/>
              <a:t>ACCESSIBILITY TESTING</a:t>
            </a:r>
            <a:endParaRPr lang="en-IN" sz="3600" dirty="0"/>
          </a:p>
        </p:txBody>
      </p:sp>
    </p:spTree>
    <p:extLst>
      <p:ext uri="{BB962C8B-B14F-4D97-AF65-F5344CB8AC3E}">
        <p14:creationId xmlns:p14="http://schemas.microsoft.com/office/powerpoint/2010/main" val="231449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r>
              <a:rPr lang="en-US" dirty="0">
                <a:solidFill>
                  <a:schemeClr val="accent1"/>
                </a:solidFill>
                <a:sym typeface="+mn-ea"/>
              </a:rPr>
              <a:t>Keyboard Accessibility</a:t>
            </a:r>
            <a:endParaRPr lang="en-AU" altLang="en-US"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ormAutofit/>
          </a:bodyPr>
          <a:lstStyle/>
          <a:p>
            <a:pPr>
              <a:lnSpc>
                <a:spcPct val="150000"/>
              </a:lnSpc>
              <a:buFont typeface="Wingdings" panose="05000000000000000000" charset="0"/>
              <a:buChar char="Ø"/>
            </a:pPr>
            <a:r>
              <a:rPr lang="en-US" sz="2800" dirty="0">
                <a:sym typeface="+mn-ea"/>
              </a:rPr>
              <a:t>All content and functionality are available using the keyboard</a:t>
            </a:r>
          </a:p>
          <a:p>
            <a:pPr>
              <a:lnSpc>
                <a:spcPct val="150000"/>
              </a:lnSpc>
              <a:buFont typeface="Wingdings" panose="05000000000000000000" charset="0"/>
              <a:buChar char="Ø"/>
            </a:pPr>
            <a:r>
              <a:rPr lang="en-US" sz="2800" dirty="0">
                <a:sym typeface="+mn-ea"/>
              </a:rPr>
              <a:t>Keyboard event handlers are equivalent to mouse handlers</a:t>
            </a:r>
          </a:p>
          <a:p>
            <a:pPr>
              <a:lnSpc>
                <a:spcPct val="150000"/>
              </a:lnSpc>
              <a:buFont typeface="Wingdings" panose="05000000000000000000" charset="0"/>
              <a:buChar char="Ø"/>
            </a:pPr>
            <a:r>
              <a:rPr lang="en-US" sz="2800" dirty="0">
                <a:sym typeface="+mn-ea"/>
              </a:rPr>
              <a:t>No keyboard traps exist</a:t>
            </a:r>
          </a:p>
          <a:p>
            <a:pPr>
              <a:lnSpc>
                <a:spcPct val="150000"/>
              </a:lnSpc>
              <a:buFont typeface="Wingdings" panose="05000000000000000000" charset="0"/>
              <a:buChar char="Ø"/>
            </a:pPr>
            <a:r>
              <a:rPr lang="en-US" sz="2800" dirty="0">
                <a:sym typeface="+mn-ea"/>
              </a:rPr>
              <a:t>Objects are highlighted on focus</a:t>
            </a:r>
          </a:p>
          <a:p>
            <a:pPr>
              <a:lnSpc>
                <a:spcPct val="150000"/>
              </a:lnSpc>
              <a:buFont typeface="Wingdings" panose="05000000000000000000" charset="0"/>
              <a:buChar char="Ø"/>
            </a:pPr>
            <a:r>
              <a:rPr lang="en-US" sz="2800" dirty="0">
                <a:sym typeface="+mn-ea"/>
              </a:rPr>
              <a:t>Custom key shortcuts don’t conflict with the parent application or operating system</a:t>
            </a:r>
            <a:endParaRPr lang="en-US" sz="2800" dirty="0"/>
          </a:p>
          <a:p>
            <a:pPr>
              <a:lnSpc>
                <a:spcPct val="150000"/>
              </a:lnSpc>
            </a:pPr>
            <a:endParaRPr lang="en-US" sz="2800" dirty="0"/>
          </a:p>
        </p:txBody>
      </p:sp>
    </p:spTree>
    <p:extLst>
      <p:ext uri="{BB962C8B-B14F-4D97-AF65-F5344CB8AC3E}">
        <p14:creationId xmlns:p14="http://schemas.microsoft.com/office/powerpoint/2010/main" val="3433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r>
              <a:rPr lang="en-AU" altLang="en-US" dirty="0">
                <a:solidFill>
                  <a:schemeClr val="accent1"/>
                </a:solidFill>
              </a:rPr>
              <a:t>Heading Levels</a:t>
            </a:r>
          </a:p>
        </p:txBody>
      </p:sp>
      <p:sp>
        <p:nvSpPr>
          <p:cNvPr id="2" name="TextBox 1"/>
          <p:cNvSpPr txBox="1"/>
          <p:nvPr/>
        </p:nvSpPr>
        <p:spPr>
          <a:xfrm>
            <a:off x="586154" y="1662288"/>
            <a:ext cx="11605846" cy="4822918"/>
          </a:xfrm>
          <a:prstGeom prst="rect">
            <a:avLst/>
          </a:prstGeom>
        </p:spPr>
        <p:txBody>
          <a:bodyPr vert="horz" wrap="square" lIns="45720" tIns="22860" rIns="45720" bIns="22860" rtlCol="0">
            <a:normAutofit/>
          </a:bodyPr>
          <a:lstStyle/>
          <a:p>
            <a:pPr>
              <a:buFont typeface="Wingdings" panose="05000000000000000000" charset="0"/>
              <a:buChar char="Ø"/>
            </a:pPr>
            <a:r>
              <a:rPr lang="en-US" sz="2400" dirty="0">
                <a:sym typeface="+mn-ea"/>
              </a:rPr>
              <a:t>Open page or document</a:t>
            </a:r>
          </a:p>
          <a:p>
            <a:pPr>
              <a:buFont typeface="Wingdings" panose="05000000000000000000" charset="0"/>
              <a:buChar char="Ø"/>
            </a:pPr>
            <a:r>
              <a:rPr lang="en-US" sz="2400" dirty="0">
                <a:sym typeface="+mn-ea"/>
              </a:rPr>
              <a:t>In WAVE toolbar, select Outline</a:t>
            </a:r>
          </a:p>
          <a:p>
            <a:pPr>
              <a:buFont typeface="Wingdings" panose="05000000000000000000" charset="0"/>
              <a:buChar char="Ø"/>
            </a:pPr>
            <a:r>
              <a:rPr lang="en-US" sz="2400" dirty="0">
                <a:sym typeface="+mn-ea"/>
              </a:rPr>
              <a:t>In Web Accessibility toolbar, select Information &gt;&gt; View Document Outline</a:t>
            </a:r>
            <a:endParaRPr lang="en-US" sz="2400" dirty="0"/>
          </a:p>
          <a:p>
            <a:r>
              <a:rPr lang="en-US" sz="2400" dirty="0">
                <a:sym typeface="+mn-ea"/>
              </a:rPr>
              <a:t>Questions:</a:t>
            </a:r>
            <a:endParaRPr lang="en-US" sz="2400" dirty="0"/>
          </a:p>
          <a:p>
            <a:pPr marL="742950" lvl="1" indent="-285750">
              <a:buFont typeface="Arial" panose="020B0604020202020204" pitchFamily="34" charset="0"/>
              <a:buChar char="•"/>
            </a:pPr>
            <a:r>
              <a:rPr lang="en-US" sz="2400" dirty="0">
                <a:sym typeface="+mn-ea"/>
              </a:rPr>
              <a:t>Does heading structure skip levels?</a:t>
            </a:r>
            <a:endParaRPr lang="en-US" sz="2400" dirty="0"/>
          </a:p>
          <a:p>
            <a:pPr marL="742950" lvl="1" indent="-285750">
              <a:buFont typeface="Arial" panose="020B0604020202020204" pitchFamily="34" charset="0"/>
              <a:buChar char="•"/>
            </a:pPr>
            <a:r>
              <a:rPr lang="en-US" sz="2400" dirty="0">
                <a:sym typeface="+mn-ea"/>
              </a:rPr>
              <a:t>Does page include &lt;h1&gt;?</a:t>
            </a:r>
            <a:endParaRPr lang="en-US" sz="2400" dirty="0"/>
          </a:p>
          <a:p>
            <a:pPr marL="742950" lvl="1" indent="-285750">
              <a:buFont typeface="Arial" panose="020B0604020202020204" pitchFamily="34" charset="0"/>
              <a:buChar char="•"/>
            </a:pPr>
            <a:r>
              <a:rPr lang="en-US" sz="2400" dirty="0">
                <a:sym typeface="+mn-ea"/>
              </a:rPr>
              <a:t>Are there &lt;h2&gt; elements preceding navigation lists?</a:t>
            </a:r>
            <a:endParaRPr lang="en-US" sz="2400" dirty="0"/>
          </a:p>
          <a:p>
            <a:endParaRPr lang="en-US" sz="2400" dirty="0"/>
          </a:p>
        </p:txBody>
      </p:sp>
    </p:spTree>
    <p:extLst>
      <p:ext uri="{BB962C8B-B14F-4D97-AF65-F5344CB8AC3E}">
        <p14:creationId xmlns:p14="http://schemas.microsoft.com/office/powerpoint/2010/main" val="113136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r>
              <a:rPr lang="en-US" dirty="0">
                <a:solidFill>
                  <a:schemeClr val="accent1"/>
                </a:solidFill>
                <a:sym typeface="+mn-ea"/>
              </a:rPr>
              <a:t>CSS, Contrast and Text Size</a:t>
            </a:r>
            <a:endParaRPr lang="en-AU" altLang="en-US"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ormAutofit/>
          </a:bodyPr>
          <a:lstStyle/>
          <a:p>
            <a:pPr>
              <a:buFont typeface="Wingdings" panose="05000000000000000000" charset="0"/>
              <a:buChar char="Ø"/>
            </a:pPr>
            <a:r>
              <a:rPr lang="en-US" sz="2400" dirty="0">
                <a:sym typeface="+mn-ea"/>
              </a:rPr>
              <a:t>Color contrast ratios</a:t>
            </a:r>
            <a:endParaRPr lang="en-US" sz="2400" dirty="0"/>
          </a:p>
          <a:p>
            <a:pPr marL="800100" lvl="1" indent="-342900">
              <a:buFont typeface="Arial" panose="020B0604020202020204" pitchFamily="34" charset="0"/>
              <a:buChar char="•"/>
            </a:pPr>
            <a:r>
              <a:rPr lang="en-US" sz="2400" dirty="0">
                <a:sym typeface="+mn-ea"/>
              </a:rPr>
              <a:t>4.5:1 (14 point text or smaller)</a:t>
            </a:r>
            <a:endParaRPr lang="en-US" sz="2400" dirty="0"/>
          </a:p>
          <a:p>
            <a:pPr marL="800100" lvl="1" indent="-342900">
              <a:buFont typeface="Arial" panose="020B0604020202020204" pitchFamily="34" charset="0"/>
              <a:buChar char="•"/>
            </a:pPr>
            <a:r>
              <a:rPr lang="en-US" sz="2400" dirty="0">
                <a:sym typeface="+mn-ea"/>
              </a:rPr>
              <a:t>3:1 (larger than 14 point)</a:t>
            </a:r>
            <a:endParaRPr lang="en-US" sz="2400" dirty="0"/>
          </a:p>
          <a:p>
            <a:pPr>
              <a:buFont typeface="Wingdings" panose="05000000000000000000" charset="0"/>
              <a:buChar char="Ø"/>
            </a:pPr>
            <a:r>
              <a:rPr lang="en-US" sz="2400" dirty="0">
                <a:sym typeface="+mn-ea"/>
              </a:rPr>
              <a:t>Font sizes described in % or names</a:t>
            </a:r>
          </a:p>
          <a:p>
            <a:pPr>
              <a:buFont typeface="Wingdings" panose="05000000000000000000" charset="0"/>
              <a:buChar char="Ø"/>
            </a:pPr>
            <a:r>
              <a:rPr lang="en-US" sz="2400" dirty="0">
                <a:sym typeface="+mn-ea"/>
              </a:rPr>
              <a:t>Text in form inputs is scalable</a:t>
            </a:r>
          </a:p>
          <a:p>
            <a:pPr>
              <a:buFont typeface="Wingdings" panose="05000000000000000000" charset="0"/>
              <a:buChar char="Ø"/>
            </a:pPr>
            <a:r>
              <a:rPr lang="en-US" sz="2400" dirty="0">
                <a:sym typeface="+mn-ea"/>
              </a:rPr>
              <a:t>Pages equally legible when style sheets are omitted</a:t>
            </a:r>
            <a:endParaRPr lang="en-US" sz="2400" dirty="0"/>
          </a:p>
          <a:p>
            <a:endParaRPr lang="en-US" sz="2400" dirty="0"/>
          </a:p>
          <a:p>
            <a:pPr lvl="4"/>
            <a:endParaRPr lang="en-US" sz="2400" dirty="0"/>
          </a:p>
        </p:txBody>
      </p:sp>
    </p:spTree>
    <p:extLst>
      <p:ext uri="{BB962C8B-B14F-4D97-AF65-F5344CB8AC3E}">
        <p14:creationId xmlns:p14="http://schemas.microsoft.com/office/powerpoint/2010/main" val="238268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r>
              <a:rPr lang="en-US" dirty="0">
                <a:solidFill>
                  <a:schemeClr val="accent1"/>
                </a:solidFill>
                <a:sym typeface="+mn-ea"/>
              </a:rPr>
              <a:t>Color Contrast</a:t>
            </a:r>
            <a:endParaRPr lang="en-AU" altLang="en-US"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ormAutofit/>
          </a:bodyPr>
          <a:lstStyle/>
          <a:p>
            <a:pPr>
              <a:buFont typeface="Wingdings" panose="05000000000000000000" charset="0"/>
              <a:buChar char="Ø"/>
            </a:pPr>
            <a:r>
              <a:rPr lang="en-US" sz="2400" dirty="0">
                <a:sym typeface="+mn-ea"/>
              </a:rPr>
              <a:t>Open Color Contrast Analyzer</a:t>
            </a:r>
          </a:p>
          <a:p>
            <a:pPr>
              <a:buFont typeface="Wingdings" panose="05000000000000000000" charset="0"/>
              <a:buChar char="Ø"/>
            </a:pPr>
            <a:r>
              <a:rPr lang="en-US" sz="2400" dirty="0">
                <a:sym typeface="+mn-ea"/>
              </a:rPr>
              <a:t>Use eyedropper to select foreground/background colors</a:t>
            </a:r>
          </a:p>
          <a:p>
            <a:pPr>
              <a:buFont typeface="Wingdings" panose="05000000000000000000" charset="0"/>
              <a:buChar char="Ø"/>
            </a:pPr>
            <a:r>
              <a:rPr lang="en-US" sz="2400" dirty="0">
                <a:sym typeface="+mn-ea"/>
              </a:rPr>
              <a:t>Results visible in CCA</a:t>
            </a:r>
            <a:endParaRPr lang="en-US" sz="2400" dirty="0"/>
          </a:p>
          <a:p>
            <a:r>
              <a:rPr lang="en-US" sz="2400" dirty="0">
                <a:sym typeface="+mn-ea"/>
              </a:rPr>
              <a:t>Questions:</a:t>
            </a:r>
            <a:endParaRPr lang="en-US" sz="2400" dirty="0"/>
          </a:p>
          <a:p>
            <a:pPr lvl="1"/>
            <a:r>
              <a:rPr lang="en-US" sz="2400" dirty="0">
                <a:sym typeface="+mn-ea"/>
              </a:rPr>
              <a:t>Does large text meet contrast standards?</a:t>
            </a:r>
            <a:endParaRPr lang="en-US" sz="2400" dirty="0"/>
          </a:p>
          <a:p>
            <a:pPr lvl="1"/>
            <a:r>
              <a:rPr lang="en-US" sz="2400" dirty="0">
                <a:sym typeface="+mn-ea"/>
              </a:rPr>
              <a:t>Does small text meet contrast standards?</a:t>
            </a:r>
            <a:endParaRPr lang="en-US" sz="2400" dirty="0"/>
          </a:p>
          <a:p>
            <a:endParaRPr lang="en-US" sz="2400" dirty="0"/>
          </a:p>
          <a:p>
            <a:pPr lvl="4"/>
            <a:endParaRPr lang="en-US" sz="2400" dirty="0"/>
          </a:p>
        </p:txBody>
      </p:sp>
    </p:spTree>
    <p:extLst>
      <p:ext uri="{BB962C8B-B14F-4D97-AF65-F5344CB8AC3E}">
        <p14:creationId xmlns:p14="http://schemas.microsoft.com/office/powerpoint/2010/main" val="213725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r>
              <a:rPr lang="en-US" dirty="0">
                <a:solidFill>
                  <a:schemeClr val="accent1"/>
                </a:solidFill>
                <a:sym typeface="+mn-ea"/>
              </a:rPr>
              <a:t>Text Size</a:t>
            </a:r>
            <a:endParaRPr lang="en-AU" altLang="en-US"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ormAutofit/>
          </a:bodyPr>
          <a:lstStyle/>
          <a:p>
            <a:pPr marL="342900" indent="-342900">
              <a:buFont typeface="Wingdings" panose="05000000000000000000" pitchFamily="2" charset="2"/>
              <a:buChar char="Ø"/>
            </a:pPr>
            <a:r>
              <a:rPr lang="en-US" sz="2400" dirty="0">
                <a:sym typeface="+mn-ea"/>
              </a:rPr>
              <a:t>Open the page or document</a:t>
            </a:r>
          </a:p>
          <a:p>
            <a:pPr marL="342900" indent="-342900">
              <a:buFont typeface="Wingdings" panose="05000000000000000000" pitchFamily="2" charset="2"/>
              <a:buChar char="§"/>
            </a:pPr>
            <a:r>
              <a:rPr lang="en-US" sz="2400" dirty="0">
                <a:sym typeface="+mn-ea"/>
              </a:rPr>
              <a:t>Chrome</a:t>
            </a:r>
            <a:endParaRPr lang="en-US" sz="2400" dirty="0"/>
          </a:p>
          <a:p>
            <a:pPr marL="800100" lvl="1" indent="-342900">
              <a:buFont typeface="Arial" panose="020B0604020202020204" pitchFamily="34" charset="0"/>
              <a:buChar char="•"/>
            </a:pPr>
            <a:r>
              <a:rPr lang="en-US" sz="2400" dirty="0">
                <a:sym typeface="+mn-ea"/>
              </a:rPr>
              <a:t>Select VIEW &gt;&gt; ZOOM TEXT ONLY</a:t>
            </a:r>
            <a:endParaRPr lang="en-US" sz="2400" dirty="0"/>
          </a:p>
          <a:p>
            <a:pPr marL="800100" lvl="1" indent="-342900">
              <a:buFont typeface="Arial" panose="020B0604020202020204" pitchFamily="34" charset="0"/>
              <a:buChar char="•"/>
            </a:pPr>
            <a:r>
              <a:rPr lang="en-US" sz="2400" dirty="0">
                <a:sym typeface="+mn-ea"/>
              </a:rPr>
              <a:t>Increase Zoom (Win: Ctrl ++, Mac: Cmd ++)</a:t>
            </a:r>
            <a:endParaRPr lang="en-US" sz="2400" dirty="0"/>
          </a:p>
          <a:p>
            <a:pPr marL="342900" indent="-342900">
              <a:buFont typeface="Wingdings" panose="05000000000000000000" pitchFamily="2" charset="2"/>
              <a:buChar char="§"/>
            </a:pPr>
            <a:r>
              <a:rPr lang="en-US" sz="2400" dirty="0">
                <a:sym typeface="+mn-ea"/>
              </a:rPr>
              <a:t>Firefox</a:t>
            </a:r>
            <a:endParaRPr lang="en-US" sz="2400" dirty="0"/>
          </a:p>
          <a:p>
            <a:pPr marL="800100" lvl="1" indent="-342900">
              <a:buFont typeface="Arial" panose="020B0604020202020204" pitchFamily="34" charset="0"/>
              <a:buChar char="•"/>
            </a:pPr>
            <a:r>
              <a:rPr lang="en-US" sz="2400" dirty="0">
                <a:sym typeface="+mn-ea"/>
              </a:rPr>
              <a:t>Select VIEW &gt;&gt; ZOOM TEXT ONLY</a:t>
            </a:r>
            <a:endParaRPr lang="en-US" sz="2400" dirty="0"/>
          </a:p>
          <a:p>
            <a:pPr marL="800100" lvl="1" indent="-342900">
              <a:buFont typeface="Arial" panose="020B0604020202020204" pitchFamily="34" charset="0"/>
              <a:buChar char="•"/>
            </a:pPr>
            <a:r>
              <a:rPr lang="en-US" sz="2400" dirty="0">
                <a:sym typeface="+mn-ea"/>
              </a:rPr>
              <a:t>Increase Zoom (Win: Ctrl ++, Mac: Cmd ++)</a:t>
            </a:r>
            <a:endParaRPr lang="en-US" sz="2400" dirty="0"/>
          </a:p>
          <a:p>
            <a:pPr marL="342900" indent="-342900">
              <a:buFont typeface="Wingdings" panose="05000000000000000000" pitchFamily="2" charset="2"/>
              <a:buChar char="§"/>
            </a:pPr>
            <a:r>
              <a:rPr lang="en-US" sz="2400" dirty="0">
                <a:sym typeface="+mn-ea"/>
              </a:rPr>
              <a:t>Internet Explorer</a:t>
            </a:r>
            <a:endParaRPr lang="en-US" sz="2400" dirty="0"/>
          </a:p>
          <a:p>
            <a:pPr marL="800100" lvl="1" indent="-342900">
              <a:buFont typeface="Arial" panose="020B0604020202020204" pitchFamily="34" charset="0"/>
              <a:buChar char="•"/>
            </a:pPr>
            <a:r>
              <a:rPr lang="en-US" sz="2400" dirty="0">
                <a:sym typeface="+mn-ea"/>
              </a:rPr>
              <a:t>Select VIEW &gt;&gt; TEXT SIZE &gt;&gt; LARGEST</a:t>
            </a:r>
            <a:endParaRPr lang="en-US" sz="2400" dirty="0"/>
          </a:p>
          <a:p>
            <a:endParaRPr lang="en-US" sz="2400" dirty="0"/>
          </a:p>
          <a:p>
            <a:pPr lvl="4"/>
            <a:endParaRPr lang="en-US" sz="2400" dirty="0"/>
          </a:p>
        </p:txBody>
      </p:sp>
    </p:spTree>
    <p:extLst>
      <p:ext uri="{BB962C8B-B14F-4D97-AF65-F5344CB8AC3E}">
        <p14:creationId xmlns:p14="http://schemas.microsoft.com/office/powerpoint/2010/main" val="3254779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r>
              <a:rPr lang="en-AU" altLang="en-US" dirty="0">
                <a:solidFill>
                  <a:schemeClr val="accent1"/>
                </a:solidFill>
              </a:rPr>
              <a:t>Web Content Accessibility Guideline</a:t>
            </a:r>
          </a:p>
        </p:txBody>
      </p:sp>
      <p:sp>
        <p:nvSpPr>
          <p:cNvPr id="2" name="TextBox 1"/>
          <p:cNvSpPr txBox="1"/>
          <p:nvPr/>
        </p:nvSpPr>
        <p:spPr>
          <a:xfrm>
            <a:off x="347003" y="1352798"/>
            <a:ext cx="11605846" cy="4822918"/>
          </a:xfrm>
          <a:prstGeom prst="rect">
            <a:avLst/>
          </a:prstGeom>
        </p:spPr>
        <p:txBody>
          <a:bodyPr vert="horz" wrap="square" lIns="45720" tIns="22860" rIns="45720" bIns="22860" rtlCol="0">
            <a:normAutofit/>
          </a:bodyPr>
          <a:lstStyle/>
          <a:p>
            <a:pPr>
              <a:buFont typeface="Wingdings" panose="05000000000000000000" charset="0"/>
              <a:buChar char="Ø"/>
            </a:pPr>
            <a:r>
              <a:rPr lang="en-AU" altLang="en-US" sz="32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AU" altLang="en-US" sz="4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What is WCAG ?</a:t>
            </a:r>
            <a:endParaRPr lang="en-AU" altLang="en-US" sz="32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endParaRPr lang="en-AU" altLang="en-US" sz="2400" dirty="0">
              <a:sym typeface="+mn-ea"/>
            </a:endParaRPr>
          </a:p>
          <a:p>
            <a:r>
              <a:rPr lang="en-AU" altLang="en-US" sz="2400" u="sng" dirty="0">
                <a:sym typeface="+mn-ea"/>
              </a:rPr>
              <a:t>Web Content Accessibility Guidelines .</a:t>
            </a:r>
            <a:endParaRPr lang="en-AU" altLang="en-US" sz="2400" dirty="0"/>
          </a:p>
          <a:p>
            <a:pPr algn="just"/>
            <a:r>
              <a:rPr lang="en-AU" altLang="en-US" sz="2400" dirty="0">
                <a:sym typeface="+mn-ea"/>
              </a:rPr>
              <a:t>WCAG is a series of recommendations for web developers and owners of websites, about how to adapt their sites to be easily accessible for people with various disabilities.</a:t>
            </a:r>
          </a:p>
          <a:p>
            <a:pPr algn="just"/>
            <a:endParaRPr lang="en-AU" altLang="en-US" sz="2400" dirty="0">
              <a:latin typeface="Arial" panose="020B0604020202020204" pitchFamily="34" charset="0"/>
              <a:ea typeface="ヒラギノ角ゴ Pro W3" panose="020B0300000000000000" pitchFamily="34" charset="-128"/>
            </a:endParaRPr>
          </a:p>
          <a:p>
            <a:pPr algn="just"/>
            <a:r>
              <a:rPr lang="en-AU" altLang="en-US" sz="2400" dirty="0">
                <a:latin typeface="Arial" panose="020B0604020202020204" pitchFamily="34" charset="0"/>
                <a:ea typeface="ヒラギノ角ゴ Pro W3" panose="020B0300000000000000" pitchFamily="34" charset="-128"/>
                <a:hlinkClick r:id="rId3" action="ppaction://hlinksldjump"/>
              </a:rPr>
              <a:t>https://www.w3.org/TR/WCAG21/</a:t>
            </a:r>
            <a:endParaRPr lang="en-AU" altLang="en-US" sz="2400" dirty="0">
              <a:latin typeface="Arial" panose="020B0604020202020204" pitchFamily="34" charset="0"/>
              <a:ea typeface="ヒラギノ角ゴ Pro W3" panose="020B0300000000000000" pitchFamily="34" charset="-128"/>
            </a:endParaRPr>
          </a:p>
        </p:txBody>
      </p:sp>
    </p:spTree>
    <p:extLst>
      <p:ext uri="{BB962C8B-B14F-4D97-AF65-F5344CB8AC3E}">
        <p14:creationId xmlns:p14="http://schemas.microsoft.com/office/powerpoint/2010/main" val="405346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7825" y="380418"/>
            <a:ext cx="8701984" cy="6099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cap="none" baseline="0">
                <a:solidFill>
                  <a:srgbClr val="000000"/>
                </a:solidFill>
                <a:latin typeface="+mj-lt"/>
                <a:ea typeface="+mj-ea"/>
                <a:cs typeface="+mj-cs"/>
              </a:defRPr>
            </a:lvl1pPr>
          </a:lstStyle>
          <a:p>
            <a:r>
              <a:rPr lang="en-AU" altLang="en-US" dirty="0">
                <a:solidFill>
                  <a:schemeClr val="accent1"/>
                </a:solidFill>
              </a:rPr>
              <a:t>WCAG LEVELS</a:t>
            </a:r>
          </a:p>
        </p:txBody>
      </p:sp>
      <p:graphicFrame>
        <p:nvGraphicFramePr>
          <p:cNvPr id="22" name="Diagram 21"/>
          <p:cNvGraphicFramePr/>
          <p:nvPr>
            <p:extLst>
              <p:ext uri="{D42A27DB-BD31-4B8C-83A1-F6EECF244321}">
                <p14:modId xmlns:p14="http://schemas.microsoft.com/office/powerpoint/2010/main" val="3658326308"/>
              </p:ext>
            </p:extLst>
          </p:nvPr>
        </p:nvGraphicFramePr>
        <p:xfrm>
          <a:off x="377825" y="1819714"/>
          <a:ext cx="11256157" cy="4032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77825" y="1025224"/>
            <a:ext cx="10946667" cy="759655"/>
          </a:xfrm>
          <a:prstGeom prst="rect">
            <a:avLst/>
          </a:prstGeom>
        </p:spPr>
        <p:txBody>
          <a:bodyPr vert="horz" wrap="square" lIns="45720" tIns="22860" rIns="45720" bIns="22860" rtlCol="0">
            <a:normAutofit/>
          </a:bodyPr>
          <a:lstStyle/>
          <a:p>
            <a:pPr marL="342900" indent="-342900">
              <a:lnSpc>
                <a:spcPct val="110000"/>
              </a:lnSpc>
              <a:buFont typeface="Wingdings" panose="05000000000000000000" pitchFamily="2" charset="2"/>
              <a:buChar char="Ø"/>
            </a:pPr>
            <a:r>
              <a:rPr lang="en-AU" altLang="en-US" sz="2400" dirty="0">
                <a:latin typeface="Calibri" panose="020F0502020204030204" pitchFamily="34" charset="0"/>
                <a:cs typeface="Calibri" panose="020F0502020204030204" pitchFamily="34" charset="0"/>
                <a:sym typeface="+mn-ea"/>
              </a:rPr>
              <a:t>The guidelines are divided up into three levels of conformance: A, AA, and AAA.</a:t>
            </a:r>
            <a:endParaRPr lang="en-AU" altLang="en-US" sz="2400" dirty="0">
              <a:latin typeface="Calibri" panose="020F0502020204030204" pitchFamily="34" charset="0"/>
              <a:ea typeface="ヒラギノ角ゴ Pro W3" panose="020B0300000000000000" pitchFamily="34" charset="-128"/>
              <a:cs typeface="Calibri" panose="020F0502020204030204" pitchFamily="34" charset="0"/>
            </a:endParaRPr>
          </a:p>
        </p:txBody>
      </p:sp>
    </p:spTree>
    <p:extLst>
      <p:ext uri="{BB962C8B-B14F-4D97-AF65-F5344CB8AC3E}">
        <p14:creationId xmlns:p14="http://schemas.microsoft.com/office/powerpoint/2010/main" val="1424727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6" descr="Hierarchy List with WCAG 2.0 at top and 4 equal child boxes for Perceivable, Operable, Understandable and Robust"/>
          <p:cNvGraphicFramePr/>
          <p:nvPr>
            <p:extLst>
              <p:ext uri="{D42A27DB-BD31-4B8C-83A1-F6EECF244321}">
                <p14:modId xmlns:p14="http://schemas.microsoft.com/office/powerpoint/2010/main" val="979730755"/>
              </p:ext>
            </p:extLst>
          </p:nvPr>
        </p:nvGraphicFramePr>
        <p:xfrm>
          <a:off x="1851171" y="1721240"/>
          <a:ext cx="7663815" cy="2732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506437" y="337625"/>
            <a:ext cx="9467557" cy="1069144"/>
          </a:xfrm>
          <a:prstGeom prst="rect">
            <a:avLst/>
          </a:prstGeom>
        </p:spPr>
        <p:txBody>
          <a:bodyPr vert="horz" wrap="square" lIns="45720" tIns="22860" rIns="45720" bIns="22860" rtlCol="0">
            <a:normAutofit/>
          </a:bodyPr>
          <a:lstStyle/>
          <a:p>
            <a:pPr algn="ctr">
              <a:lnSpc>
                <a:spcPct val="110000"/>
              </a:lnSpc>
            </a:pPr>
            <a:r>
              <a:rPr lang="en-AU" altLang="en-US" sz="2400" b="1" dirty="0">
                <a:solidFill>
                  <a:schemeClr val="accent1"/>
                </a:solidFill>
              </a:rPr>
              <a:t>WCAG GUIDELINES</a:t>
            </a:r>
            <a:endParaRPr lang="en-US" sz="2300" b="1" dirty="0">
              <a:solidFill>
                <a:schemeClr val="accent1"/>
              </a:solidFill>
            </a:endParaRPr>
          </a:p>
        </p:txBody>
      </p:sp>
      <p:sp>
        <p:nvSpPr>
          <p:cNvPr id="3" name="TextBox 2"/>
          <p:cNvSpPr txBox="1"/>
          <p:nvPr/>
        </p:nvSpPr>
        <p:spPr>
          <a:xfrm>
            <a:off x="647114" y="872197"/>
            <a:ext cx="9326880" cy="849043"/>
          </a:xfrm>
          <a:prstGeom prst="rect">
            <a:avLst/>
          </a:prstGeom>
        </p:spPr>
        <p:txBody>
          <a:bodyPr vert="horz" wrap="square" lIns="45720" tIns="22860" rIns="45720" bIns="22860" rtlCol="0">
            <a:normAutofit/>
          </a:bodyPr>
          <a:lstStyle/>
          <a:p>
            <a:pPr marL="0" indent="0">
              <a:lnSpc>
                <a:spcPct val="110000"/>
              </a:lnSpc>
              <a:buNone/>
            </a:pPr>
            <a:endParaRPr lang="en-US" sz="2300" b="1" dirty="0">
              <a:gradFill>
                <a:gsLst>
                  <a:gs pos="52000">
                    <a:schemeClr val="accent5"/>
                  </a:gs>
                  <a:gs pos="100000">
                    <a:schemeClr val="accent6"/>
                  </a:gs>
                </a:gsLst>
                <a:lin ang="0" scaled="1"/>
              </a:gradFill>
            </a:endParaRPr>
          </a:p>
        </p:txBody>
      </p:sp>
      <p:sp>
        <p:nvSpPr>
          <p:cNvPr id="4" name="TextBox 3"/>
          <p:cNvSpPr txBox="1"/>
          <p:nvPr/>
        </p:nvSpPr>
        <p:spPr>
          <a:xfrm>
            <a:off x="0" y="923924"/>
            <a:ext cx="10902461" cy="745587"/>
          </a:xfrm>
          <a:prstGeom prst="rect">
            <a:avLst/>
          </a:prstGeom>
        </p:spPr>
        <p:txBody>
          <a:bodyPr vert="horz" wrap="square" lIns="45720" tIns="22860" rIns="45720" bIns="22860" rtlCol="0">
            <a:normAutofit/>
          </a:bodyPr>
          <a:lstStyle/>
          <a:p>
            <a:pPr algn="ctr">
              <a:lnSpc>
                <a:spcPct val="110000"/>
              </a:lnSpc>
            </a:pPr>
            <a:r>
              <a:rPr lang="en-US" sz="2400" b="1" dirty="0">
                <a:solidFill>
                  <a:schemeClr val="accent2"/>
                </a:solidFill>
              </a:rPr>
              <a:t>Four Principles of Accessibility</a:t>
            </a:r>
          </a:p>
        </p:txBody>
      </p:sp>
    </p:spTree>
    <p:extLst>
      <p:ext uri="{BB962C8B-B14F-4D97-AF65-F5344CB8AC3E}">
        <p14:creationId xmlns:p14="http://schemas.microsoft.com/office/powerpoint/2010/main" val="364436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pPr algn="ctr">
              <a:lnSpc>
                <a:spcPct val="110000"/>
              </a:lnSpc>
            </a:pPr>
            <a:r>
              <a:rPr lang="en-AU" altLang="en-US" sz="2800" dirty="0">
                <a:solidFill>
                  <a:schemeClr val="accent1"/>
                </a:solidFill>
              </a:rPr>
              <a:t>Perceivable</a:t>
            </a:r>
            <a:endParaRPr lang="en-US" sz="2800"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chor="t">
            <a:normAutofit/>
          </a:bodyPr>
          <a:lstStyle/>
          <a:p>
            <a:pPr marL="457200" indent="-457200">
              <a:buFont typeface="Wingdings" panose="05000000000000000000" pitchFamily="2" charset="2"/>
              <a:buChar char="Ø"/>
            </a:pPr>
            <a:r>
              <a:rPr lang="en-US" sz="2800" dirty="0">
                <a:sym typeface="+mn-ea"/>
              </a:rPr>
              <a:t>Information and user interface components must be presentable to users in ways they can perceive.</a:t>
            </a:r>
          </a:p>
          <a:p>
            <a:endParaRPr lang="en-US" sz="2800" dirty="0">
              <a:sym typeface="+mn-ea"/>
            </a:endParaRPr>
          </a:p>
          <a:p>
            <a:pPr>
              <a:buFont typeface="Wingdings" panose="05000000000000000000" charset="0"/>
              <a:buChar char="Ø"/>
            </a:pPr>
            <a:r>
              <a:rPr lang="en-US" sz="2800" dirty="0">
                <a:sym typeface="+mn-ea"/>
              </a:rPr>
              <a:t>This means that users must be able to perceive the information being presented (it can't be invisible to all of their senses)</a:t>
            </a:r>
          </a:p>
          <a:p>
            <a:pPr>
              <a:buFont typeface="Wingdings" panose="05000000000000000000" charset="0"/>
              <a:buChar char="Ø"/>
            </a:pPr>
            <a:r>
              <a:rPr lang="en-US" sz="2800" dirty="0"/>
              <a:t>For more details visit: </a:t>
            </a:r>
            <a:r>
              <a:rPr lang="en-US" sz="2800" dirty="0">
                <a:ea typeface="+mn-lt"/>
                <a:cs typeface="+mn-lt"/>
              </a:rPr>
              <a:t>https://www.w3.org/TR/WCAG21/#perceivable</a:t>
            </a:r>
          </a:p>
        </p:txBody>
      </p:sp>
    </p:spTree>
    <p:extLst>
      <p:ext uri="{BB962C8B-B14F-4D97-AF65-F5344CB8AC3E}">
        <p14:creationId xmlns:p14="http://schemas.microsoft.com/office/powerpoint/2010/main" val="158254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pPr algn="ctr">
              <a:lnSpc>
                <a:spcPct val="110000"/>
              </a:lnSpc>
            </a:pPr>
            <a:r>
              <a:rPr lang="en-AU" altLang="en-US" sz="2800" dirty="0">
                <a:solidFill>
                  <a:schemeClr val="accent1"/>
                </a:solidFill>
              </a:rPr>
              <a:t>Operable</a:t>
            </a:r>
            <a:endParaRPr lang="en-US" sz="2800"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chor="t">
            <a:normAutofit/>
          </a:bodyPr>
          <a:lstStyle/>
          <a:p>
            <a:pPr marL="457200" indent="-457200">
              <a:buFont typeface="Wingdings" panose="05000000000000000000" pitchFamily="2" charset="2"/>
              <a:buChar char="Ø"/>
            </a:pPr>
            <a:r>
              <a:rPr lang="en-US" sz="2800" dirty="0">
                <a:sym typeface="+mn-ea"/>
              </a:rPr>
              <a:t>User interface components and navigation must be operable.</a:t>
            </a:r>
          </a:p>
          <a:p>
            <a:pPr marL="457200" indent="-457200">
              <a:buFont typeface="Wingdings" panose="05000000000000000000" pitchFamily="2" charset="2"/>
              <a:buChar char="Ø"/>
            </a:pPr>
            <a:endParaRPr lang="en-US" sz="2800" dirty="0">
              <a:sym typeface="+mn-ea"/>
            </a:endParaRPr>
          </a:p>
          <a:p>
            <a:pPr marL="457200" indent="-457200">
              <a:buFont typeface="Wingdings" panose="05000000000000000000" pitchFamily="2" charset="2"/>
              <a:buChar char="Ø"/>
            </a:pPr>
            <a:r>
              <a:rPr lang="en-US" sz="2800" dirty="0">
                <a:sym typeface="+mn-ea"/>
              </a:rPr>
              <a:t>This means that users must be able to operate the interface (the interface cannot require interaction that a user cannot perform)</a:t>
            </a:r>
          </a:p>
          <a:p>
            <a:pPr marL="457200" indent="-457200">
              <a:buFont typeface="Wingdings" panose="05000000000000000000" pitchFamily="2" charset="2"/>
              <a:buChar char="Ø"/>
            </a:pPr>
            <a:r>
              <a:rPr lang="en-US" sz="2800" dirty="0"/>
              <a:t>For more details visit: </a:t>
            </a:r>
            <a:r>
              <a:rPr lang="en-US" sz="2800" dirty="0">
                <a:ea typeface="+mn-lt"/>
                <a:cs typeface="+mn-lt"/>
              </a:rPr>
              <a:t>https://www.w3.org/TR/WCAG21/#operable</a:t>
            </a:r>
            <a:endParaRPr lang="en-US" sz="2800" dirty="0"/>
          </a:p>
        </p:txBody>
      </p:sp>
    </p:spTree>
    <p:extLst>
      <p:ext uri="{BB962C8B-B14F-4D97-AF65-F5344CB8AC3E}">
        <p14:creationId xmlns:p14="http://schemas.microsoft.com/office/powerpoint/2010/main" val="15523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F8FD19-E5CA-479D-93FF-3B0C4DA129F1}"/>
              </a:ext>
            </a:extLst>
          </p:cNvPr>
          <p:cNvSpPr>
            <a:spLocks noGrp="1"/>
          </p:cNvSpPr>
          <p:nvPr>
            <p:ph type="ftr" sz="quarter" idx="11"/>
          </p:nvPr>
        </p:nvSpPr>
        <p:spPr/>
        <p:txBody>
          <a:bodyPr/>
          <a:lstStyle/>
          <a:p>
            <a:r>
              <a:rPr lang="en-US"/>
              <a:t>speridian.com</a:t>
            </a:r>
          </a:p>
        </p:txBody>
      </p:sp>
      <p:sp>
        <p:nvSpPr>
          <p:cNvPr id="4" name="Title 1">
            <a:extLst>
              <a:ext uri="{FF2B5EF4-FFF2-40B4-BE49-F238E27FC236}">
                <a16:creationId xmlns:a16="http://schemas.microsoft.com/office/drawing/2014/main" id="{7764E5DC-A816-49A8-A493-F8B5A0B2F3EC}"/>
              </a:ext>
            </a:extLst>
          </p:cNvPr>
          <p:cNvSpPr>
            <a:spLocks noGrp="1"/>
          </p:cNvSpPr>
          <p:nvPr>
            <p:ph type="title"/>
          </p:nvPr>
        </p:nvSpPr>
        <p:spPr>
          <a:xfrm>
            <a:off x="-1541261" y="909387"/>
            <a:ext cx="10564620" cy="616744"/>
          </a:xfrm>
        </p:spPr>
        <p:txBody>
          <a:bodyPr>
            <a:normAutofit/>
          </a:bodyPr>
          <a:lstStyle/>
          <a:p>
            <a:r>
              <a:rPr lang="en-AU" altLang="en-US" sz="2800" dirty="0"/>
              <a:t>What is Accessibility Testing ?</a:t>
            </a:r>
            <a:endParaRPr lang="en-US" sz="2700" dirty="0"/>
          </a:p>
        </p:txBody>
      </p:sp>
      <p:sp>
        <p:nvSpPr>
          <p:cNvPr id="6" name="Content Placeholder 2">
            <a:extLst>
              <a:ext uri="{FF2B5EF4-FFF2-40B4-BE49-F238E27FC236}">
                <a16:creationId xmlns:a16="http://schemas.microsoft.com/office/drawing/2014/main" id="{081FC79F-C679-435A-8381-95ECD417A52A}"/>
              </a:ext>
            </a:extLst>
          </p:cNvPr>
          <p:cNvSpPr txBox="1">
            <a:spLocks/>
          </p:cNvSpPr>
          <p:nvPr/>
        </p:nvSpPr>
        <p:spPr>
          <a:xfrm>
            <a:off x="824939" y="1423171"/>
            <a:ext cx="10784047" cy="4419397"/>
          </a:xfrm>
          <a:prstGeom prst="rect">
            <a:avLst/>
          </a:prstGeom>
        </p:spPr>
        <p:txBody>
          <a:bodyPr vert="horz" lIns="45720" tIns="22860" rIns="45720" bIns="22860" rtlCol="0">
            <a:normAutofit/>
          </a:bodyPr>
          <a:lstStyle>
            <a:lvl1pPr marL="914400" indent="-914400" algn="l" defTabSz="1828800" rtl="0" eaLnBrk="1" latinLnBrk="0" hangingPunct="1">
              <a:lnSpc>
                <a:spcPct val="90000"/>
              </a:lnSpc>
              <a:spcBef>
                <a:spcPts val="2000"/>
              </a:spcBef>
              <a:buClr>
                <a:schemeClr val="accent1"/>
              </a:buClr>
              <a:buFont typeface="Arial" panose="020B0604020202020204" pitchFamily="34" charset="0"/>
              <a:buChar char="•"/>
              <a:defRPr lang="en-US" sz="4800" kern="1200">
                <a:solidFill>
                  <a:srgbClr val="000000"/>
                </a:solidFill>
                <a:latin typeface="Montserrat" panose="00000500000000000000" pitchFamily="2" charset="0"/>
                <a:ea typeface="+mn-ea"/>
                <a:cs typeface="+mn-cs"/>
              </a:defRPr>
            </a:lvl1pPr>
            <a:lvl2pPr marL="1828800" indent="-914400" algn="l" defTabSz="1828800" rtl="0" eaLnBrk="1" latinLnBrk="0" hangingPunct="1">
              <a:lnSpc>
                <a:spcPct val="90000"/>
              </a:lnSpc>
              <a:spcBef>
                <a:spcPts val="1000"/>
              </a:spcBef>
              <a:buClr>
                <a:schemeClr val="accent1"/>
              </a:buClr>
              <a:buFont typeface="Arial" panose="020B0604020202020204" pitchFamily="34" charset="0"/>
              <a:buChar char="•"/>
              <a:defRPr sz="4000" kern="1200">
                <a:solidFill>
                  <a:srgbClr val="000000"/>
                </a:solidFill>
                <a:latin typeface="Montserrat" panose="00000500000000000000" pitchFamily="2" charset="0"/>
                <a:ea typeface="+mn-ea"/>
                <a:cs typeface="+mn-cs"/>
              </a:defRPr>
            </a:lvl2pPr>
            <a:lvl3pPr marL="2514600" indent="-685800" algn="l" defTabSz="1828800" rtl="0" eaLnBrk="1" latinLnBrk="0" hangingPunct="1">
              <a:lnSpc>
                <a:spcPct val="90000"/>
              </a:lnSpc>
              <a:spcBef>
                <a:spcPts val="1000"/>
              </a:spcBef>
              <a:buClr>
                <a:schemeClr val="accent1"/>
              </a:buClr>
              <a:buFont typeface="Arial" panose="020B0604020202020204" pitchFamily="34" charset="0"/>
              <a:buChar char="•"/>
              <a:defRPr sz="3600" kern="1200">
                <a:solidFill>
                  <a:srgbClr val="000000"/>
                </a:solidFill>
                <a:latin typeface="Montserrat" panose="00000500000000000000" pitchFamily="2" charset="0"/>
                <a:ea typeface="+mn-ea"/>
                <a:cs typeface="+mn-cs"/>
              </a:defRPr>
            </a:lvl3pPr>
            <a:lvl4pPr marL="3429000" indent="-685800" algn="l" defTabSz="1828800" rtl="0" eaLnBrk="1" latinLnBrk="0" hangingPunct="1">
              <a:lnSpc>
                <a:spcPct val="90000"/>
              </a:lnSpc>
              <a:spcBef>
                <a:spcPts val="1000"/>
              </a:spcBef>
              <a:buClr>
                <a:schemeClr val="accent1"/>
              </a:buClr>
              <a:buFont typeface="Arial" panose="020B0604020202020204" pitchFamily="34" charset="0"/>
              <a:buChar char="•"/>
              <a:defRPr sz="3200" kern="1200">
                <a:solidFill>
                  <a:srgbClr val="000000"/>
                </a:solidFill>
                <a:latin typeface="Montserrat" panose="00000500000000000000" pitchFamily="2" charset="0"/>
                <a:ea typeface="+mn-ea"/>
                <a:cs typeface="+mn-cs"/>
              </a:defRPr>
            </a:lvl4pPr>
            <a:lvl5pPr marL="4343400" indent="-685800" algn="l" defTabSz="1828800" rtl="0" eaLnBrk="1" latinLnBrk="0" hangingPunct="1">
              <a:lnSpc>
                <a:spcPct val="90000"/>
              </a:lnSpc>
              <a:spcBef>
                <a:spcPts val="1000"/>
              </a:spcBef>
              <a:buClr>
                <a:schemeClr val="accent1"/>
              </a:buClr>
              <a:buFont typeface="Arial" panose="020B0604020202020204" pitchFamily="34" charset="0"/>
              <a:buChar char="•"/>
              <a:defRPr sz="2800" kern="1200">
                <a:solidFill>
                  <a:srgbClr val="000000"/>
                </a:solidFill>
                <a:latin typeface="Montserrat" panose="00000500000000000000"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endParaRPr lang="en-IN" altLang="en-US" sz="2400" dirty="0">
              <a:sym typeface="+mn-ea"/>
            </a:endParaRPr>
          </a:p>
          <a:p>
            <a:pPr>
              <a:buClr>
                <a:schemeClr val="tx1"/>
              </a:buClr>
              <a:buFont typeface="Wingdings" panose="05000000000000000000" charset="0"/>
              <a:buChar char="Ø"/>
            </a:pPr>
            <a:r>
              <a:rPr lang="en-IN" altLang="en-US" sz="2400" dirty="0">
                <a:sym typeface="+mn-ea"/>
              </a:rPr>
              <a:t>Software is tested to decide the accessibility of software for those with disabilities.</a:t>
            </a:r>
          </a:p>
          <a:p>
            <a:pPr>
              <a:buClr>
                <a:schemeClr val="tx1"/>
              </a:buClr>
              <a:buFont typeface="Wingdings" panose="05000000000000000000" charset="0"/>
              <a:buChar char="Ø"/>
            </a:pPr>
            <a:r>
              <a:rPr lang="en-US" sz="2400" dirty="0"/>
              <a:t>People with disabilities use </a:t>
            </a:r>
            <a:r>
              <a:rPr lang="en-US" sz="2400" b="1" dirty="0"/>
              <a:t>assistive technology</a:t>
            </a:r>
            <a:r>
              <a:rPr lang="en-US" sz="2400" dirty="0"/>
              <a:t> which helps them in operating a software product. </a:t>
            </a:r>
          </a:p>
          <a:p>
            <a:pPr>
              <a:buClr>
                <a:schemeClr val="tx1"/>
              </a:buClr>
              <a:buFont typeface="Wingdings" panose="05000000000000000000" charset="0"/>
              <a:buChar char="Ø"/>
            </a:pPr>
            <a:r>
              <a:rPr lang="en-IN" altLang="en-US" sz="2400" dirty="0">
                <a:sym typeface="+mn-ea"/>
              </a:rPr>
              <a:t>Testing performed to ensure that the application being tested is usable by people with disabilities like hearing, colour blindness, old age and other disadvantaged groups</a:t>
            </a:r>
            <a:r>
              <a:rPr lang="en-AU" altLang="en-IN" sz="2400" dirty="0">
                <a:sym typeface="+mn-ea"/>
              </a:rPr>
              <a:t>.</a:t>
            </a:r>
          </a:p>
          <a:p>
            <a:pPr>
              <a:buClr>
                <a:schemeClr val="tx1"/>
              </a:buClr>
              <a:buFont typeface="Wingdings" panose="05000000000000000000" charset="0"/>
              <a:buChar char="Ø"/>
            </a:pPr>
            <a:r>
              <a:rPr lang="en-IN" altLang="en-US" sz="2400" dirty="0">
                <a:sym typeface="+mn-ea"/>
              </a:rPr>
              <a:t> Its a subset of usability Testing.</a:t>
            </a:r>
          </a:p>
          <a:p>
            <a:pPr marL="0" indent="0">
              <a:buNone/>
            </a:pPr>
            <a:endParaRPr lang="en-US" sz="2400" dirty="0"/>
          </a:p>
          <a:p>
            <a:pPr lvl="4"/>
            <a:endParaRPr lang="en-US" sz="2400" dirty="0"/>
          </a:p>
        </p:txBody>
      </p:sp>
    </p:spTree>
    <p:extLst>
      <p:ext uri="{BB962C8B-B14F-4D97-AF65-F5344CB8AC3E}">
        <p14:creationId xmlns:p14="http://schemas.microsoft.com/office/powerpoint/2010/main" val="288454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pPr algn="ctr">
              <a:lnSpc>
                <a:spcPct val="110000"/>
              </a:lnSpc>
            </a:pPr>
            <a:r>
              <a:rPr lang="en-AU" altLang="en-US" sz="2800" dirty="0">
                <a:solidFill>
                  <a:schemeClr val="accent1"/>
                </a:solidFill>
              </a:rPr>
              <a:t>Understandable</a:t>
            </a:r>
            <a:endParaRPr lang="en-US" sz="2800"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chor="t">
            <a:normAutofit/>
          </a:bodyPr>
          <a:lstStyle/>
          <a:p>
            <a:pPr marL="457200" indent="-457200">
              <a:buFont typeface="Wingdings" panose="05000000000000000000" pitchFamily="2" charset="2"/>
              <a:buChar char="Ø"/>
            </a:pPr>
            <a:r>
              <a:rPr lang="en-US" sz="2800" dirty="0">
                <a:sym typeface="+mn-ea"/>
              </a:rPr>
              <a:t>Information and the operation of user interface must be understandable.</a:t>
            </a:r>
          </a:p>
          <a:p>
            <a:pPr marL="457200" indent="-457200">
              <a:buFont typeface="Wingdings" panose="05000000000000000000" pitchFamily="2" charset="2"/>
              <a:buChar char="Ø"/>
            </a:pPr>
            <a:endParaRPr lang="en-US" sz="2800" dirty="0">
              <a:sym typeface="+mn-ea"/>
            </a:endParaRPr>
          </a:p>
          <a:p>
            <a:pPr marL="457200" indent="-457200">
              <a:buFont typeface="Wingdings" panose="05000000000000000000" pitchFamily="2" charset="2"/>
              <a:buChar char="Ø"/>
            </a:pPr>
            <a:r>
              <a:rPr lang="en-US" sz="2800" dirty="0">
                <a:sym typeface="+mn-ea"/>
              </a:rPr>
              <a:t>This means that users must be able to understand the information as well as the operation of the user interface (the content or operation cannot be beyond their understanding)</a:t>
            </a:r>
          </a:p>
          <a:p>
            <a:pPr marL="457200" indent="-457200">
              <a:buFont typeface="Wingdings" panose="05000000000000000000" pitchFamily="2" charset="2"/>
              <a:buChar char="Ø"/>
            </a:pPr>
            <a:r>
              <a:rPr lang="en-US" sz="2800" dirty="0"/>
              <a:t>For more details visit: </a:t>
            </a:r>
            <a:r>
              <a:rPr lang="en-US" sz="2800" dirty="0">
                <a:ea typeface="+mn-lt"/>
                <a:cs typeface="+mn-lt"/>
              </a:rPr>
              <a:t>https://www.w3.org/TR/WCAG21/#understandable</a:t>
            </a:r>
            <a:endParaRPr lang="en-US" sz="2800" dirty="0"/>
          </a:p>
        </p:txBody>
      </p:sp>
    </p:spTree>
    <p:extLst>
      <p:ext uri="{BB962C8B-B14F-4D97-AF65-F5344CB8AC3E}">
        <p14:creationId xmlns:p14="http://schemas.microsoft.com/office/powerpoint/2010/main" val="1047891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pPr algn="ctr">
              <a:lnSpc>
                <a:spcPct val="110000"/>
              </a:lnSpc>
            </a:pPr>
            <a:r>
              <a:rPr lang="en-AU" altLang="en-US" sz="2800" dirty="0">
                <a:solidFill>
                  <a:schemeClr val="accent1"/>
                </a:solidFill>
              </a:rPr>
              <a:t>Robust</a:t>
            </a:r>
            <a:endParaRPr lang="en-US" sz="2800"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chor="t">
            <a:normAutofit/>
          </a:bodyPr>
          <a:lstStyle/>
          <a:p>
            <a:pPr marL="457200" indent="-457200">
              <a:buFont typeface="Wingdings" panose="05000000000000000000" pitchFamily="2" charset="2"/>
              <a:buChar char="Ø"/>
            </a:pPr>
            <a:r>
              <a:rPr lang="en-US" sz="2800" dirty="0">
                <a:sym typeface="+mn-ea"/>
              </a:rPr>
              <a:t>Content must be robust enough that it can be interpreted reliably by a wide variety of user agents, including assistive technologies.</a:t>
            </a:r>
          </a:p>
          <a:p>
            <a:pPr marL="457200" indent="-457200">
              <a:buFont typeface="Wingdings" panose="05000000000000000000" pitchFamily="2" charset="2"/>
              <a:buChar char="Ø"/>
            </a:pPr>
            <a:endParaRPr lang="en-US" sz="2800" dirty="0">
              <a:sym typeface="+mn-ea"/>
            </a:endParaRPr>
          </a:p>
          <a:p>
            <a:pPr marL="457200" indent="-457200">
              <a:buFont typeface="Wingdings" panose="05000000000000000000" pitchFamily="2" charset="2"/>
              <a:buChar char="Ø"/>
            </a:pPr>
            <a:r>
              <a:rPr lang="en-US" sz="2800" dirty="0">
                <a:sym typeface="+mn-ea"/>
              </a:rPr>
              <a:t>This means that users must be able to access the content as technologies advance (as technologies and user agents evolve, the content should remain accessible)</a:t>
            </a:r>
          </a:p>
          <a:p>
            <a:pPr marL="457200" indent="-457200">
              <a:buFont typeface="Wingdings" panose="05000000000000000000" pitchFamily="2" charset="2"/>
              <a:buChar char="Ø"/>
            </a:pPr>
            <a:r>
              <a:rPr lang="en-US" sz="2800" dirty="0"/>
              <a:t>For more details visit: </a:t>
            </a:r>
            <a:r>
              <a:rPr lang="en-US" sz="2800" dirty="0">
                <a:ea typeface="+mn-lt"/>
                <a:cs typeface="+mn-lt"/>
              </a:rPr>
              <a:t>https://www.w3.org/TR/WCAG21/#robust</a:t>
            </a:r>
            <a:r>
              <a:rPr lang="en-US" sz="2800" dirty="0"/>
              <a:t> </a:t>
            </a:r>
          </a:p>
        </p:txBody>
      </p:sp>
    </p:spTree>
    <p:extLst>
      <p:ext uri="{BB962C8B-B14F-4D97-AF65-F5344CB8AC3E}">
        <p14:creationId xmlns:p14="http://schemas.microsoft.com/office/powerpoint/2010/main" val="49101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03790" y="630286"/>
            <a:ext cx="8701984" cy="609972"/>
          </a:xfrm>
          <a:prstGeom prst="rect">
            <a:avLst/>
          </a:prstGeom>
          <a:effectLst>
            <a:outerShdw blurRad="50800" dist="38100" dir="5400000" algn="t" rotWithShape="0">
              <a:prstClr val="black">
                <a:alpha val="40000"/>
              </a:prstClr>
            </a:outerShdw>
          </a:effectLst>
        </p:spPr>
        <p:txBody>
          <a:bodyPr/>
          <a:lstStyle/>
          <a:p>
            <a:r>
              <a:rPr lang="en-AU" altLang="en-US" dirty="0">
                <a:solidFill>
                  <a:schemeClr val="accent1"/>
                </a:solidFill>
              </a:rPr>
              <a:t>Common Compliance issues are</a:t>
            </a:r>
          </a:p>
        </p:txBody>
      </p:sp>
      <p:sp>
        <p:nvSpPr>
          <p:cNvPr id="2" name="TextBox 1"/>
          <p:cNvSpPr txBox="1"/>
          <p:nvPr/>
        </p:nvSpPr>
        <p:spPr>
          <a:xfrm>
            <a:off x="586154" y="1662288"/>
            <a:ext cx="11605846" cy="4822918"/>
          </a:xfrm>
          <a:prstGeom prst="rect">
            <a:avLst/>
          </a:prstGeom>
        </p:spPr>
        <p:txBody>
          <a:bodyPr vert="horz" wrap="square" lIns="45720" tIns="22860" rIns="45720" bIns="22860" rtlCol="0">
            <a:normAutofit/>
          </a:bodyPr>
          <a:lstStyle/>
          <a:p>
            <a:pPr marL="342900" indent="-342900">
              <a:buFont typeface="Wingdings" panose="05000000000000000000" pitchFamily="2" charset="2"/>
              <a:buChar char="Ø"/>
            </a:pPr>
            <a:r>
              <a:rPr lang="en-US" sz="2400" dirty="0"/>
              <a:t>Low contrast on text.</a:t>
            </a:r>
          </a:p>
          <a:p>
            <a:pPr marL="342900" indent="-342900">
              <a:buFont typeface="Wingdings" panose="05000000000000000000" pitchFamily="2" charset="2"/>
              <a:buChar char="Ø"/>
            </a:pPr>
            <a:r>
              <a:rPr lang="en-US" sz="2400" dirty="0"/>
              <a:t>Missing alt text on images.</a:t>
            </a:r>
          </a:p>
          <a:p>
            <a:pPr marL="342900" indent="-342900">
              <a:buFont typeface="Wingdings" panose="05000000000000000000" pitchFamily="2" charset="2"/>
              <a:buChar char="Ø"/>
            </a:pPr>
            <a:r>
              <a:rPr lang="en-US" sz="2400" dirty="0"/>
              <a:t>Missing link text.</a:t>
            </a:r>
          </a:p>
          <a:p>
            <a:pPr marL="342900" indent="-342900">
              <a:buFont typeface="Wingdings" panose="05000000000000000000" pitchFamily="2" charset="2"/>
              <a:buChar char="Ø"/>
            </a:pPr>
            <a:r>
              <a:rPr lang="en-US" sz="2400" dirty="0"/>
              <a:t>Ambiguous link text.</a:t>
            </a:r>
          </a:p>
          <a:p>
            <a:pPr marL="342900" indent="-342900">
              <a:buFont typeface="Wingdings" panose="05000000000000000000" pitchFamily="2" charset="2"/>
              <a:buChar char="Ø"/>
            </a:pPr>
            <a:r>
              <a:rPr lang="en-US" sz="2400" dirty="0"/>
              <a:t>Too many navigation links.</a:t>
            </a:r>
          </a:p>
          <a:p>
            <a:pPr marL="342900" indent="-342900">
              <a:buFont typeface="Wingdings" panose="05000000000000000000" pitchFamily="2" charset="2"/>
              <a:buChar char="Ø"/>
            </a:pPr>
            <a:r>
              <a:rPr lang="en-US" sz="2400" dirty="0"/>
              <a:t>Empty form labels.</a:t>
            </a:r>
          </a:p>
          <a:p>
            <a:pPr marL="342900" indent="-342900">
              <a:buFont typeface="Wingdings" panose="05000000000000000000" pitchFamily="2" charset="2"/>
              <a:buChar char="Ø"/>
            </a:pPr>
            <a:r>
              <a:rPr lang="en-US" sz="2400" dirty="0"/>
              <a:t>Unclear form controls.</a:t>
            </a:r>
          </a:p>
          <a:p>
            <a:pPr marL="342900" indent="-342900">
              <a:buFont typeface="Wingdings" panose="05000000000000000000" pitchFamily="2" charset="2"/>
              <a:buChar char="Ø"/>
            </a:pPr>
            <a:r>
              <a:rPr lang="en-US" sz="2400" dirty="0"/>
              <a:t>Time-Outs can't be controlled.</a:t>
            </a:r>
          </a:p>
        </p:txBody>
      </p:sp>
    </p:spTree>
    <p:extLst>
      <p:ext uri="{BB962C8B-B14F-4D97-AF65-F5344CB8AC3E}">
        <p14:creationId xmlns:p14="http://schemas.microsoft.com/office/powerpoint/2010/main" val="1112860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89165" y="3594211"/>
            <a:ext cx="9665494" cy="784225"/>
          </a:xfrm>
        </p:spPr>
        <p:txBody>
          <a:bodyPr>
            <a:noAutofit/>
          </a:bodyPr>
          <a:lstStyle/>
          <a:p>
            <a:r>
              <a:rPr lang="en-US" sz="2400">
                <a:solidFill>
                  <a:schemeClr val="bg1"/>
                </a:solidFill>
              </a:rPr>
              <a:t>Thank You</a:t>
            </a:r>
          </a:p>
        </p:txBody>
      </p:sp>
      <p:sp>
        <p:nvSpPr>
          <p:cNvPr id="3" name="Subtitle 2"/>
          <p:cNvSpPr>
            <a:spLocks noGrp="1"/>
          </p:cNvSpPr>
          <p:nvPr>
            <p:ph type="subTitle" idx="4294967295"/>
          </p:nvPr>
        </p:nvSpPr>
        <p:spPr>
          <a:xfrm>
            <a:off x="1189165" y="4159361"/>
            <a:ext cx="9665494" cy="1315244"/>
          </a:xfrm>
        </p:spPr>
        <p:txBody>
          <a:bodyPr>
            <a:normAutofit/>
          </a:bodyPr>
          <a:lstStyle/>
          <a:p>
            <a:pPr>
              <a:lnSpc>
                <a:spcPct val="100000"/>
              </a:lnSpc>
              <a:spcBef>
                <a:spcPts val="0"/>
              </a:spcBef>
            </a:pPr>
            <a:r>
              <a:rPr lang="en-US" sz="1200">
                <a:solidFill>
                  <a:schemeClr val="bg1"/>
                </a:solidFill>
              </a:rPr>
              <a:t>Speridian Technologies LLC</a:t>
            </a:r>
          </a:p>
          <a:p>
            <a:pPr>
              <a:lnSpc>
                <a:spcPct val="100000"/>
              </a:lnSpc>
              <a:spcBef>
                <a:spcPts val="0"/>
              </a:spcBef>
            </a:pPr>
            <a:r>
              <a:rPr lang="en-US" sz="1200">
                <a:solidFill>
                  <a:schemeClr val="bg1"/>
                </a:solidFill>
              </a:rPr>
              <a:t>2400 Louisiana Blvd Building 3</a:t>
            </a:r>
          </a:p>
          <a:p>
            <a:pPr>
              <a:lnSpc>
                <a:spcPct val="100000"/>
              </a:lnSpc>
              <a:spcBef>
                <a:spcPts val="0"/>
              </a:spcBef>
            </a:pPr>
            <a:r>
              <a:rPr lang="en-US" sz="1200">
                <a:solidFill>
                  <a:schemeClr val="bg1"/>
                </a:solidFill>
              </a:rPr>
              <a:t>Albuquerque, NM 87110</a:t>
            </a:r>
          </a:p>
          <a:p>
            <a:pPr>
              <a:lnSpc>
                <a:spcPct val="100000"/>
              </a:lnSpc>
              <a:spcBef>
                <a:spcPts val="0"/>
              </a:spcBef>
            </a:pPr>
            <a:r>
              <a:rPr lang="en-US" sz="1200">
                <a:solidFill>
                  <a:schemeClr val="bg1"/>
                </a:solidFill>
              </a:rPr>
              <a:t>sales@speridian.com</a:t>
            </a:r>
          </a:p>
        </p:txBody>
      </p:sp>
      <p:sp>
        <p:nvSpPr>
          <p:cNvPr id="22" name="Rectangle 21"/>
          <p:cNvSpPr/>
          <p:nvPr/>
        </p:nvSpPr>
        <p:spPr>
          <a:xfrm>
            <a:off x="1189165" y="2478960"/>
            <a:ext cx="3305713" cy="830997"/>
          </a:xfrm>
          <a:prstGeom prst="rect">
            <a:avLst/>
          </a:prstGeom>
        </p:spPr>
        <p:txBody>
          <a:bodyPr wrap="none">
            <a:spAutoFit/>
          </a:bodyPr>
          <a:lstStyle/>
          <a:p>
            <a:pPr>
              <a:defRPr/>
            </a:pPr>
            <a:r>
              <a:rPr lang="en-US" sz="1600">
                <a:solidFill>
                  <a:prstClr val="white"/>
                </a:solidFill>
                <a:latin typeface="Montserrat" pitchFamily="2" charset="77"/>
              </a:rPr>
              <a:t>Business focus.</a:t>
            </a:r>
          </a:p>
          <a:p>
            <a:pPr>
              <a:defRPr/>
            </a:pPr>
            <a:r>
              <a:rPr lang="en-US" sz="1600">
                <a:solidFill>
                  <a:prstClr val="white"/>
                </a:solidFill>
                <a:latin typeface="Montserrat" pitchFamily="2" charset="77"/>
              </a:rPr>
              <a:t>Technology-fueled innovation.</a:t>
            </a:r>
          </a:p>
          <a:p>
            <a:pPr>
              <a:defRPr/>
            </a:pPr>
            <a:r>
              <a:rPr lang="en-US" sz="1600">
                <a:solidFill>
                  <a:prstClr val="white"/>
                </a:solidFill>
                <a:latin typeface="Montserrat" pitchFamily="2" charset="77"/>
              </a:rPr>
              <a:t>Delivery excellence.</a:t>
            </a:r>
          </a:p>
        </p:txBody>
      </p:sp>
    </p:spTree>
    <p:extLst>
      <p:ext uri="{BB962C8B-B14F-4D97-AF65-F5344CB8AC3E}">
        <p14:creationId xmlns:p14="http://schemas.microsoft.com/office/powerpoint/2010/main" val="320860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4CD4-1888-442F-811A-16E931E5A6E7}"/>
              </a:ext>
            </a:extLst>
          </p:cNvPr>
          <p:cNvSpPr>
            <a:spLocks noGrp="1"/>
          </p:cNvSpPr>
          <p:nvPr>
            <p:ph type="title"/>
          </p:nvPr>
        </p:nvSpPr>
        <p:spPr/>
        <p:txBody>
          <a:bodyPr/>
          <a:lstStyle/>
          <a:p>
            <a:r>
              <a:rPr lang="en-AU" altLang="en-US" dirty="0"/>
              <a:t>Who to consider ?</a:t>
            </a:r>
            <a:endParaRPr lang="en-US" dirty="0"/>
          </a:p>
        </p:txBody>
      </p:sp>
      <p:sp>
        <p:nvSpPr>
          <p:cNvPr id="3" name="Footer Placeholder 2">
            <a:extLst>
              <a:ext uri="{FF2B5EF4-FFF2-40B4-BE49-F238E27FC236}">
                <a16:creationId xmlns:a16="http://schemas.microsoft.com/office/drawing/2014/main" id="{ADF81CE9-BA4D-4C1C-8C62-A95BA88856FD}"/>
              </a:ext>
            </a:extLst>
          </p:cNvPr>
          <p:cNvSpPr>
            <a:spLocks noGrp="1"/>
          </p:cNvSpPr>
          <p:nvPr>
            <p:ph type="ftr" sz="quarter" idx="11"/>
          </p:nvPr>
        </p:nvSpPr>
        <p:spPr/>
        <p:txBody>
          <a:bodyPr/>
          <a:lstStyle/>
          <a:p>
            <a:r>
              <a:rPr lang="en-US"/>
              <a:t>speridian.com</a:t>
            </a:r>
          </a:p>
        </p:txBody>
      </p:sp>
      <p:graphicFrame>
        <p:nvGraphicFramePr>
          <p:cNvPr id="22" name="Diagram 21"/>
          <p:cNvGraphicFramePr/>
          <p:nvPr>
            <p:extLst>
              <p:ext uri="{D42A27DB-BD31-4B8C-83A1-F6EECF244321}">
                <p14:modId xmlns:p14="http://schemas.microsoft.com/office/powerpoint/2010/main" val="2869845337"/>
              </p:ext>
            </p:extLst>
          </p:nvPr>
        </p:nvGraphicFramePr>
        <p:xfrm>
          <a:off x="585355" y="1340730"/>
          <a:ext cx="11216640" cy="4417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810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634977" y="559947"/>
            <a:ext cx="8701984" cy="609972"/>
          </a:xfrm>
          <a:prstGeom prst="rect">
            <a:avLst/>
          </a:prstGeom>
          <a:effectLst>
            <a:outerShdw blurRad="50800" dist="38100" dir="5400000" algn="t" rotWithShape="0">
              <a:prstClr val="black">
                <a:alpha val="40000"/>
              </a:prstClr>
            </a:outerShdw>
          </a:effectLst>
        </p:spPr>
        <p:txBody>
          <a:bodyPr/>
          <a:lstStyle/>
          <a:p>
            <a:r>
              <a:rPr lang="en-US" dirty="0">
                <a:solidFill>
                  <a:schemeClr val="accent1"/>
                </a:solidFill>
                <a:sym typeface="+mn-ea"/>
              </a:rPr>
              <a:t>The Line on Accessibility</a:t>
            </a:r>
            <a:endParaRPr lang="en-AU" altLang="en-US" dirty="0">
              <a:solidFill>
                <a:schemeClr val="accent1"/>
              </a:solidFill>
            </a:endParaRPr>
          </a:p>
        </p:txBody>
      </p:sp>
      <p:sp>
        <p:nvSpPr>
          <p:cNvPr id="2" name="TextBox 1"/>
          <p:cNvSpPr txBox="1"/>
          <p:nvPr/>
        </p:nvSpPr>
        <p:spPr>
          <a:xfrm>
            <a:off x="450166" y="1338731"/>
            <a:ext cx="11605846" cy="4822918"/>
          </a:xfrm>
          <a:prstGeom prst="rect">
            <a:avLst/>
          </a:prstGeom>
        </p:spPr>
        <p:txBody>
          <a:bodyPr vert="horz" wrap="square" lIns="45720" tIns="22860" rIns="45720" bIns="22860" rtlCol="0">
            <a:normAutofit/>
          </a:bodyPr>
          <a:lstStyle/>
          <a:p>
            <a:pPr marL="342900" indent="-342900">
              <a:buFont typeface="Wingdings" panose="05000000000000000000" pitchFamily="2" charset="2"/>
              <a:buChar char="Ø"/>
            </a:pPr>
            <a:r>
              <a:rPr lang="en-US" sz="2400" dirty="0">
                <a:sym typeface="+mn-ea"/>
              </a:rPr>
              <a:t>As many as 1 in 5 web users may experience accessibility issues</a:t>
            </a:r>
            <a:endParaRPr lang="en-US" sz="2400" dirty="0"/>
          </a:p>
          <a:p>
            <a:pPr marL="342900" indent="-342900">
              <a:buFont typeface="Wingdings" panose="05000000000000000000" pitchFamily="2" charset="2"/>
              <a:buChar char="Ø"/>
            </a:pPr>
            <a:r>
              <a:rPr lang="en-US" sz="2400" dirty="0">
                <a:sym typeface="+mn-ea"/>
              </a:rPr>
              <a:t>Accessibility strategies often provide a concrete response to universal usability issues</a:t>
            </a:r>
            <a:endParaRPr lang="en-US" sz="2400" dirty="0"/>
          </a:p>
          <a:p>
            <a:pPr marL="342900" indent="-342900">
              <a:buFont typeface="Wingdings" panose="05000000000000000000" pitchFamily="2" charset="2"/>
              <a:buChar char="Ø"/>
            </a:pPr>
            <a:r>
              <a:rPr lang="en-US" sz="2400" dirty="0">
                <a:sym typeface="+mn-ea"/>
              </a:rPr>
              <a:t>Guidelines and tools exist to assist designers and developers</a:t>
            </a:r>
            <a:endParaRPr lang="en-US" sz="2400" dirty="0"/>
          </a:p>
          <a:p>
            <a:pPr marL="800100" lvl="1" indent="-342900">
              <a:buFont typeface="Arial" panose="020B0604020202020204" pitchFamily="34" charset="0"/>
              <a:buChar char="•"/>
            </a:pPr>
            <a:r>
              <a:rPr lang="en-US" sz="2400" dirty="0">
                <a:sym typeface="+mn-ea"/>
              </a:rPr>
              <a:t>Web standards</a:t>
            </a:r>
            <a:endParaRPr lang="en-US" sz="2400" dirty="0"/>
          </a:p>
          <a:p>
            <a:pPr marL="800100" lvl="1" indent="-342900">
              <a:buFont typeface="Arial" panose="020B0604020202020204" pitchFamily="34" charset="0"/>
              <a:buChar char="•"/>
            </a:pPr>
            <a:r>
              <a:rPr lang="en-US" sz="2400" dirty="0">
                <a:sym typeface="+mn-ea"/>
              </a:rPr>
              <a:t>Accessibility Legislation</a:t>
            </a:r>
            <a:endParaRPr lang="en-US" sz="2400" dirty="0"/>
          </a:p>
          <a:p>
            <a:pPr marL="800100" lvl="1" indent="-342900">
              <a:buFont typeface="Arial" panose="020B0604020202020204" pitchFamily="34" charset="0"/>
              <a:buChar char="•"/>
            </a:pPr>
            <a:r>
              <a:rPr lang="en-US" sz="2400" dirty="0">
                <a:sym typeface="+mn-ea"/>
              </a:rPr>
              <a:t>Development and Evaluation Tools</a:t>
            </a:r>
            <a:endParaRPr lang="en-US" sz="2400" dirty="0"/>
          </a:p>
          <a:p>
            <a:pPr marL="800100" lvl="1" indent="-342900">
              <a:buFont typeface="Arial" panose="020B0604020202020204" pitchFamily="34" charset="0"/>
              <a:buChar char="•"/>
            </a:pPr>
            <a:r>
              <a:rPr lang="en-US" sz="2400" dirty="0">
                <a:sym typeface="+mn-ea"/>
              </a:rPr>
              <a:t>End-User technologies</a:t>
            </a:r>
            <a:endParaRPr lang="en-US" sz="2400" dirty="0"/>
          </a:p>
          <a:p>
            <a:pPr marL="342900" indent="-342900">
              <a:buFont typeface="Wingdings" panose="05000000000000000000" pitchFamily="2" charset="2"/>
              <a:buChar char="Ø"/>
            </a:pPr>
            <a:r>
              <a:rPr lang="en-US" sz="2400" dirty="0">
                <a:sym typeface="+mn-ea"/>
              </a:rPr>
              <a:t>Tools can indicate the presence of accessibility barriers</a:t>
            </a:r>
            <a:endParaRPr lang="en-US" sz="2400" dirty="0"/>
          </a:p>
          <a:p>
            <a:pPr marL="342900" indent="-342900">
              <a:buFont typeface="Wingdings" panose="05000000000000000000" pitchFamily="2" charset="2"/>
              <a:buChar char="Ø"/>
            </a:pPr>
            <a:r>
              <a:rPr lang="en-US" sz="2400" dirty="0">
                <a:sym typeface="+mn-ea"/>
              </a:rPr>
              <a:t>Human testing is a necessary part of accessibility testing</a:t>
            </a:r>
            <a:endParaRPr lang="en-US" sz="2400" dirty="0"/>
          </a:p>
          <a:p>
            <a:endParaRPr lang="en-US" sz="2400" dirty="0"/>
          </a:p>
        </p:txBody>
      </p:sp>
    </p:spTree>
    <p:extLst>
      <p:ext uri="{BB962C8B-B14F-4D97-AF65-F5344CB8AC3E}">
        <p14:creationId xmlns:p14="http://schemas.microsoft.com/office/powerpoint/2010/main" val="366487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747519" y="742827"/>
            <a:ext cx="8701984" cy="609972"/>
          </a:xfrm>
          <a:prstGeom prst="rect">
            <a:avLst/>
          </a:prstGeom>
          <a:effectLst>
            <a:outerShdw blurRad="50800" dist="38100" dir="5400000" algn="t" rotWithShape="0">
              <a:prstClr val="black">
                <a:alpha val="40000"/>
              </a:prstClr>
            </a:outerShdw>
          </a:effectLst>
        </p:spPr>
        <p:txBody>
          <a:bodyPr/>
          <a:lstStyle/>
          <a:p>
            <a:r>
              <a:rPr lang="en-US" dirty="0">
                <a:solidFill>
                  <a:schemeClr val="accent1"/>
                </a:solidFill>
                <a:sym typeface="+mn-ea"/>
              </a:rPr>
              <a:t>An Accessibility Assessment can…</a:t>
            </a:r>
            <a:endParaRPr lang="en-AU" altLang="en-US"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ormAutofit/>
          </a:bodyPr>
          <a:lstStyle/>
          <a:p>
            <a:pPr>
              <a:buFont typeface="Wingdings" panose="05000000000000000000" charset="0"/>
              <a:buChar char="Ø"/>
            </a:pPr>
            <a:r>
              <a:rPr lang="en-US" sz="2800" dirty="0">
                <a:sym typeface="+mn-ea"/>
              </a:rPr>
              <a:t>Provide insight into your site’s accessibility</a:t>
            </a:r>
          </a:p>
          <a:p>
            <a:pPr>
              <a:buFont typeface="Wingdings" panose="05000000000000000000" charset="0"/>
              <a:buChar char="Ø"/>
            </a:pPr>
            <a:r>
              <a:rPr lang="en-US" sz="2800" dirty="0">
                <a:sym typeface="+mn-ea"/>
              </a:rPr>
              <a:t>Generate a roadmap of corrective tasks</a:t>
            </a:r>
          </a:p>
          <a:p>
            <a:pPr>
              <a:buFont typeface="Wingdings" panose="05000000000000000000" charset="0"/>
              <a:buChar char="Ø"/>
            </a:pPr>
            <a:r>
              <a:rPr lang="en-US" sz="2800" dirty="0">
                <a:sym typeface="+mn-ea"/>
              </a:rPr>
              <a:t>Expose non-standard practices and outcomes</a:t>
            </a:r>
          </a:p>
          <a:p>
            <a:pPr>
              <a:buFont typeface="Wingdings" panose="05000000000000000000" charset="0"/>
              <a:buChar char="Ø"/>
            </a:pPr>
            <a:r>
              <a:rPr lang="en-US" sz="2800" dirty="0">
                <a:sym typeface="+mn-ea"/>
              </a:rPr>
              <a:t>Help you understand your site’s core functions in a deeper   context</a:t>
            </a:r>
            <a:endParaRPr lang="en-US" sz="2800" dirty="0"/>
          </a:p>
          <a:p>
            <a:endParaRPr lang="en-US" sz="2800" dirty="0"/>
          </a:p>
          <a:p>
            <a:pPr lvl="4"/>
            <a:endParaRPr lang="en-US" sz="2800" dirty="0"/>
          </a:p>
        </p:txBody>
      </p:sp>
    </p:spTree>
    <p:extLst>
      <p:ext uri="{BB962C8B-B14F-4D97-AF65-F5344CB8AC3E}">
        <p14:creationId xmlns:p14="http://schemas.microsoft.com/office/powerpoint/2010/main" val="171147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586154" y="714692"/>
            <a:ext cx="8701984" cy="609972"/>
          </a:xfrm>
          <a:prstGeom prst="rect">
            <a:avLst/>
          </a:prstGeom>
          <a:effectLst>
            <a:outerShdw blurRad="50800" dist="38100" dir="5400000" algn="t" rotWithShape="0">
              <a:prstClr val="black">
                <a:alpha val="40000"/>
              </a:prstClr>
            </a:outerShdw>
          </a:effectLst>
        </p:spPr>
        <p:txBody>
          <a:bodyPr/>
          <a:lstStyle/>
          <a:p>
            <a:r>
              <a:rPr lang="en-AU" altLang="en-US" dirty="0">
                <a:solidFill>
                  <a:schemeClr val="accent1"/>
                </a:solidFill>
              </a:rPr>
              <a:t>What To Look For</a:t>
            </a:r>
          </a:p>
        </p:txBody>
      </p:sp>
      <p:sp>
        <p:nvSpPr>
          <p:cNvPr id="2" name="TextBox 1"/>
          <p:cNvSpPr txBox="1"/>
          <p:nvPr/>
        </p:nvSpPr>
        <p:spPr>
          <a:xfrm>
            <a:off x="586154" y="1662288"/>
            <a:ext cx="11605846" cy="4822918"/>
          </a:xfrm>
          <a:prstGeom prst="rect">
            <a:avLst/>
          </a:prstGeom>
        </p:spPr>
        <p:txBody>
          <a:bodyPr vert="horz" wrap="square" lIns="45720" tIns="22860" rIns="45720" bIns="22860" rtlCol="0">
            <a:normAutofit/>
          </a:bodyPr>
          <a:lstStyle/>
          <a:p>
            <a:pPr marL="457200" indent="-457200">
              <a:buFont typeface="Wingdings" panose="05000000000000000000" pitchFamily="2" charset="2"/>
              <a:buChar char="Ø"/>
            </a:pPr>
            <a:r>
              <a:rPr lang="en-US" sz="3200" dirty="0">
                <a:sym typeface="+mn-ea"/>
              </a:rPr>
              <a:t>Text Alternatives</a:t>
            </a:r>
          </a:p>
          <a:p>
            <a:pPr marL="457200" indent="-457200">
              <a:buFont typeface="Wingdings" panose="05000000000000000000" pitchFamily="2" charset="2"/>
              <a:buChar char="Ø"/>
            </a:pPr>
            <a:r>
              <a:rPr lang="en-US" sz="3200" dirty="0">
                <a:sym typeface="+mn-ea"/>
              </a:rPr>
              <a:t>Keyboard Operability</a:t>
            </a:r>
          </a:p>
          <a:p>
            <a:pPr marL="457200" indent="-457200">
              <a:buFont typeface="Wingdings" panose="05000000000000000000" pitchFamily="2" charset="2"/>
              <a:buChar char="Ø"/>
            </a:pPr>
            <a:r>
              <a:rPr lang="en-US" sz="3200" dirty="0">
                <a:sym typeface="+mn-ea"/>
              </a:rPr>
              <a:t>Document Structure/Heading Levels</a:t>
            </a:r>
          </a:p>
          <a:p>
            <a:pPr marL="457200" indent="-457200">
              <a:buFont typeface="Wingdings" panose="05000000000000000000" pitchFamily="2" charset="2"/>
              <a:buChar char="Ø"/>
            </a:pPr>
            <a:r>
              <a:rPr lang="en-US" sz="3200" dirty="0">
                <a:sym typeface="+mn-ea"/>
              </a:rPr>
              <a:t>CSS Contrast/Element Styles</a:t>
            </a:r>
          </a:p>
          <a:p>
            <a:pPr marL="457200" indent="-457200">
              <a:buFont typeface="Wingdings" panose="05000000000000000000" pitchFamily="2" charset="2"/>
              <a:buChar char="Ø"/>
            </a:pPr>
            <a:r>
              <a:rPr lang="en-US" sz="3200" dirty="0">
                <a:sym typeface="+mn-ea"/>
              </a:rPr>
              <a:t>Forms</a:t>
            </a:r>
          </a:p>
          <a:p>
            <a:pPr marL="457200" indent="-457200">
              <a:buFont typeface="Wingdings" panose="05000000000000000000" pitchFamily="2" charset="2"/>
              <a:buChar char="Ø"/>
            </a:pPr>
            <a:r>
              <a:rPr lang="en-US" sz="3200" dirty="0">
                <a:sym typeface="+mn-ea"/>
              </a:rPr>
              <a:t>Tables</a:t>
            </a:r>
            <a:endParaRPr lang="en-US" sz="3200" dirty="0"/>
          </a:p>
          <a:p>
            <a:endParaRPr lang="en-US" sz="3200" dirty="0"/>
          </a:p>
        </p:txBody>
      </p:sp>
    </p:spTree>
    <p:extLst>
      <p:ext uri="{BB962C8B-B14F-4D97-AF65-F5344CB8AC3E}">
        <p14:creationId xmlns:p14="http://schemas.microsoft.com/office/powerpoint/2010/main" val="217243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817858" y="551763"/>
            <a:ext cx="8701984" cy="609972"/>
          </a:xfrm>
          <a:prstGeom prst="rect">
            <a:avLst/>
          </a:prstGeom>
          <a:effectLst>
            <a:outerShdw blurRad="50800" dist="38100" dir="5400000" algn="t" rotWithShape="0">
              <a:prstClr val="black">
                <a:alpha val="40000"/>
              </a:prstClr>
            </a:outerShdw>
          </a:effectLst>
        </p:spPr>
        <p:txBody>
          <a:bodyPr/>
          <a:lstStyle/>
          <a:p>
            <a:r>
              <a:rPr lang="en-AU" altLang="en-US" dirty="0">
                <a:solidFill>
                  <a:schemeClr val="accent1"/>
                </a:solidFill>
              </a:rPr>
              <a:t>What To Use</a:t>
            </a:r>
          </a:p>
        </p:txBody>
      </p:sp>
      <p:sp>
        <p:nvSpPr>
          <p:cNvPr id="2" name="TextBox 1"/>
          <p:cNvSpPr txBox="1"/>
          <p:nvPr/>
        </p:nvSpPr>
        <p:spPr>
          <a:xfrm>
            <a:off x="586154" y="1336432"/>
            <a:ext cx="5842781" cy="4360984"/>
          </a:xfrm>
          <a:prstGeom prst="rect">
            <a:avLst/>
          </a:prstGeom>
        </p:spPr>
        <p:txBody>
          <a:bodyPr vert="horz" wrap="square" lIns="45720" tIns="22860" rIns="45720" bIns="22860" rtlCol="0">
            <a:normAutofit lnSpcReduction="10000"/>
          </a:bodyPr>
          <a:lstStyle/>
          <a:p>
            <a:pPr marL="285750" indent="-285750">
              <a:buFont typeface="Wingdings" panose="05000000000000000000" pitchFamily="2" charset="2"/>
              <a:buChar char="Ø"/>
            </a:pPr>
            <a:r>
              <a:rPr lang="en-US" sz="2400" dirty="0">
                <a:sym typeface="+mn-ea"/>
              </a:rPr>
              <a:t>Plug-Ins and Extensions</a:t>
            </a:r>
            <a:endParaRPr lang="en-US" sz="2400" dirty="0"/>
          </a:p>
          <a:p>
            <a:pPr marL="742950" lvl="1" indent="-285750">
              <a:buFont typeface="Arial" panose="020B0604020202020204" pitchFamily="34" charset="0"/>
              <a:buChar char="•"/>
            </a:pPr>
            <a:r>
              <a:rPr lang="en-US" sz="2400" dirty="0">
                <a:sym typeface="+mn-ea"/>
              </a:rPr>
              <a:t>WAVE</a:t>
            </a:r>
          </a:p>
          <a:p>
            <a:pPr marL="742950" lvl="1" indent="-285750">
              <a:buFont typeface="Arial" panose="020B0604020202020204" pitchFamily="34" charset="0"/>
              <a:buChar char="•"/>
            </a:pPr>
            <a:r>
              <a:rPr lang="en-US" sz="2400" dirty="0">
                <a:sym typeface="+mn-ea"/>
              </a:rPr>
              <a:t>WCAG Color contrast checker</a:t>
            </a:r>
          </a:p>
          <a:p>
            <a:pPr marL="742950" lvl="1" indent="-285750">
              <a:buFont typeface="Arial" panose="020B0604020202020204" pitchFamily="34" charset="0"/>
              <a:buChar char="•"/>
            </a:pPr>
            <a:r>
              <a:rPr lang="en-US" sz="2400" dirty="0">
                <a:sym typeface="+mn-ea"/>
              </a:rPr>
              <a:t>Zoom text only</a:t>
            </a:r>
            <a:endParaRPr lang="en-US" sz="2400" dirty="0"/>
          </a:p>
          <a:p>
            <a:pPr marL="742950" lvl="1" indent="-285750">
              <a:buFont typeface="Arial" panose="020B0604020202020204" pitchFamily="34" charset="0"/>
              <a:buChar char="•"/>
            </a:pPr>
            <a:r>
              <a:rPr lang="en-US" sz="2400" dirty="0">
                <a:sym typeface="+mn-ea"/>
              </a:rPr>
              <a:t>Web Accessibility (FAE)</a:t>
            </a:r>
            <a:endParaRPr lang="en-US" sz="2400" dirty="0"/>
          </a:p>
          <a:p>
            <a:pPr marL="742950" lvl="1" indent="-285750">
              <a:buFont typeface="Arial" panose="020B0604020202020204" pitchFamily="34" charset="0"/>
              <a:buChar char="•"/>
            </a:pPr>
            <a:r>
              <a:rPr lang="en-US" sz="2400" dirty="0">
                <a:sym typeface="+mn-ea"/>
              </a:rPr>
              <a:t>Juicy Studio</a:t>
            </a:r>
            <a:endParaRPr lang="en-US" sz="2400" dirty="0"/>
          </a:p>
          <a:p>
            <a:pPr marL="742950" lvl="1" indent="-285750">
              <a:buFont typeface="Arial" panose="020B0604020202020204" pitchFamily="34" charset="0"/>
              <a:buChar char="•"/>
            </a:pPr>
            <a:r>
              <a:rPr lang="en-AU" altLang="en-US" sz="2400" dirty="0"/>
              <a:t>AXE</a:t>
            </a:r>
          </a:p>
          <a:p>
            <a:pPr marL="742950" lvl="1" indent="-285750">
              <a:buFont typeface="Arial" panose="020B0604020202020204" pitchFamily="34" charset="0"/>
              <a:buChar char="•"/>
            </a:pPr>
            <a:r>
              <a:rPr lang="en-US" sz="2400" dirty="0">
                <a:sym typeface="+mn-ea"/>
              </a:rPr>
              <a:t>Web Developer</a:t>
            </a:r>
            <a:endParaRPr lang="en-AU" altLang="en-US" sz="2400" dirty="0"/>
          </a:p>
          <a:p>
            <a:pPr marL="285750" indent="-285750">
              <a:buFont typeface="Wingdings" panose="05000000000000000000" pitchFamily="2" charset="2"/>
              <a:buChar char="Ø"/>
            </a:pPr>
            <a:r>
              <a:rPr lang="en-US" sz="2400" dirty="0">
                <a:sym typeface="+mn-ea"/>
              </a:rPr>
              <a:t>Online and Desktop Tools </a:t>
            </a:r>
          </a:p>
          <a:p>
            <a:pPr marL="742950" lvl="1" indent="-285750">
              <a:buFont typeface="Arial" panose="020B0604020202020204" pitchFamily="34" charset="0"/>
              <a:buChar char="•"/>
            </a:pPr>
            <a:r>
              <a:rPr lang="en-US" sz="2400" dirty="0">
                <a:sym typeface="+mn-ea"/>
              </a:rPr>
              <a:t>NVDA (Screen Reader)</a:t>
            </a:r>
          </a:p>
          <a:p>
            <a:pPr marL="742950" lvl="1" indent="-285750">
              <a:buFont typeface="Arial" panose="020B0604020202020204" pitchFamily="34" charset="0"/>
              <a:buChar char="•"/>
            </a:pPr>
            <a:r>
              <a:rPr lang="en-US" sz="2400" dirty="0">
                <a:sym typeface="+mn-ea"/>
              </a:rPr>
              <a:t>JAWS (Screen Reader)</a:t>
            </a:r>
            <a:endParaRPr lang="en-US" sz="2400" dirty="0"/>
          </a:p>
          <a:p>
            <a:pPr marL="742950" lvl="1" indent="-285750">
              <a:buFont typeface="Arial" panose="020B0604020202020204" pitchFamily="34" charset="0"/>
              <a:buChar char="•"/>
            </a:pPr>
            <a:r>
              <a:rPr lang="en-US" sz="2400" dirty="0">
                <a:sym typeface="+mn-ea"/>
              </a:rPr>
              <a:t>Juicy Studio</a:t>
            </a:r>
          </a:p>
          <a:p>
            <a:pPr marL="742950" lvl="1" indent="-285750">
              <a:buFont typeface="Arial" panose="020B0604020202020204" pitchFamily="34" charset="0"/>
              <a:buChar char="•"/>
            </a:pPr>
            <a:r>
              <a:rPr lang="en-US" sz="2400" dirty="0">
                <a:sym typeface="+mn-ea"/>
              </a:rPr>
              <a:t>Sortsite Automation tool</a:t>
            </a:r>
          </a:p>
          <a:p>
            <a:pPr lvl="1"/>
            <a:endParaRPr lang="en-US" sz="2400" dirty="0"/>
          </a:p>
          <a:p>
            <a:pPr lvl="1"/>
            <a:endParaRPr lang="en-AU" altLang="en-US" sz="2400" dirty="0"/>
          </a:p>
          <a:p>
            <a:pPr marL="742950" lvl="1" indent="-285750">
              <a:buFont typeface="Arial" panose="020B0604020202020204" pitchFamily="34" charset="0"/>
              <a:buChar char="•"/>
            </a:pPr>
            <a:endParaRPr lang="en-AU" altLang="en-US" sz="2400" dirty="0"/>
          </a:p>
        </p:txBody>
      </p:sp>
      <p:sp>
        <p:nvSpPr>
          <p:cNvPr id="3" name="TextBox 2"/>
          <p:cNvSpPr txBox="1"/>
          <p:nvPr/>
        </p:nvSpPr>
        <p:spPr>
          <a:xfrm>
            <a:off x="6850966" y="1183987"/>
            <a:ext cx="4867422" cy="4569699"/>
          </a:xfrm>
          <a:prstGeom prst="rect">
            <a:avLst/>
          </a:prstGeom>
        </p:spPr>
        <p:txBody>
          <a:bodyPr vert="horz" wrap="square" lIns="45720" tIns="22860" rIns="45720" bIns="22860" rtlCol="0">
            <a:normAutofit/>
          </a:bodyPr>
          <a:lstStyle/>
          <a:p>
            <a:pPr marL="0" indent="0">
              <a:lnSpc>
                <a:spcPct val="110000"/>
              </a:lnSpc>
              <a:buNone/>
            </a:pPr>
            <a:endParaRPr lang="en-US" sz="2300" b="1" dirty="0">
              <a:gradFill>
                <a:gsLst>
                  <a:gs pos="52000">
                    <a:schemeClr val="accent5"/>
                  </a:gs>
                  <a:gs pos="100000">
                    <a:schemeClr val="accent6"/>
                  </a:gs>
                </a:gsLst>
                <a:lin ang="0" scaled="1"/>
              </a:gradFill>
            </a:endParaRPr>
          </a:p>
        </p:txBody>
      </p:sp>
      <p:sp>
        <p:nvSpPr>
          <p:cNvPr id="4" name="TextBox 3"/>
          <p:cNvSpPr txBox="1"/>
          <p:nvPr/>
        </p:nvSpPr>
        <p:spPr>
          <a:xfrm>
            <a:off x="6428935" y="1228491"/>
            <a:ext cx="5416062" cy="4569699"/>
          </a:xfrm>
          <a:prstGeom prst="rect">
            <a:avLst/>
          </a:prstGeom>
        </p:spPr>
        <p:txBody>
          <a:bodyPr vert="horz" wrap="square" lIns="45720" tIns="22860" rIns="45720" bIns="22860" rtlCol="0">
            <a:normAutofit/>
          </a:bodyPr>
          <a:lstStyle/>
          <a:p>
            <a:pPr marL="285750" indent="-285750">
              <a:buFont typeface="Wingdings" panose="05000000000000000000" pitchFamily="2" charset="2"/>
              <a:buChar char="Ø"/>
            </a:pPr>
            <a:r>
              <a:rPr lang="en-US" sz="2400" dirty="0">
                <a:sym typeface="+mn-ea"/>
              </a:rPr>
              <a:t>Manual examination</a:t>
            </a:r>
            <a:endParaRPr lang="en-US" sz="2400" dirty="0"/>
          </a:p>
          <a:p>
            <a:pPr marL="742950" lvl="1" indent="-285750">
              <a:buFont typeface="Arial" panose="020B0604020202020204" pitchFamily="34" charset="0"/>
              <a:buChar char="•"/>
            </a:pPr>
            <a:r>
              <a:rPr lang="en-US" sz="2400" dirty="0">
                <a:sym typeface="+mn-ea"/>
              </a:rPr>
              <a:t>Screen reader audio </a:t>
            </a:r>
          </a:p>
          <a:p>
            <a:pPr marL="742950" lvl="1" indent="-285750">
              <a:buFont typeface="Arial" panose="020B0604020202020204" pitchFamily="34" charset="0"/>
              <a:buChar char="•"/>
            </a:pPr>
            <a:r>
              <a:rPr lang="en-US" sz="2400" dirty="0">
                <a:sym typeface="+mn-ea"/>
              </a:rPr>
              <a:t>Title and heading text</a:t>
            </a:r>
            <a:endParaRPr lang="en-US" sz="2400" dirty="0"/>
          </a:p>
          <a:p>
            <a:pPr marL="742950" lvl="1" indent="-285750">
              <a:buFont typeface="Arial" panose="020B0604020202020204" pitchFamily="34" charset="0"/>
              <a:buChar char="•"/>
            </a:pPr>
            <a:r>
              <a:rPr lang="en-US" sz="2400" dirty="0">
                <a:sym typeface="+mn-ea"/>
              </a:rPr>
              <a:t>Visual focus indicators</a:t>
            </a:r>
          </a:p>
          <a:p>
            <a:pPr marL="742950" lvl="1" indent="-285750">
              <a:buFont typeface="Arial" panose="020B0604020202020204" pitchFamily="34" charset="0"/>
              <a:buChar char="•"/>
            </a:pPr>
            <a:r>
              <a:rPr lang="en-US" sz="2400" dirty="0">
                <a:sym typeface="+mn-ea"/>
              </a:rPr>
              <a:t>Top to bottom navigation and vice versa</a:t>
            </a:r>
            <a:endParaRPr lang="en-US" sz="2400" dirty="0"/>
          </a:p>
          <a:p>
            <a:pPr marL="742950" lvl="1" indent="-285750">
              <a:buFont typeface="Arial" panose="020B0604020202020204" pitchFamily="34" charset="0"/>
              <a:buChar char="•"/>
            </a:pPr>
            <a:r>
              <a:rPr lang="en-US" sz="2400" dirty="0">
                <a:sym typeface="+mn-ea"/>
              </a:rPr>
              <a:t>Script and timing control</a:t>
            </a:r>
            <a:endParaRPr lang="en-US" sz="2400" dirty="0"/>
          </a:p>
          <a:p>
            <a:pPr marL="742950" lvl="1" indent="-285750">
              <a:buFont typeface="Arial" panose="020B0604020202020204" pitchFamily="34" charset="0"/>
              <a:buChar char="•"/>
            </a:pPr>
            <a:r>
              <a:rPr lang="en-US" sz="2400" dirty="0">
                <a:sym typeface="+mn-ea"/>
              </a:rPr>
              <a:t>Client-side forms validation</a:t>
            </a:r>
            <a:endParaRPr lang="en-US" sz="2400" dirty="0"/>
          </a:p>
          <a:p>
            <a:pPr marL="742950" lvl="1" indent="-285750">
              <a:buFont typeface="Arial" panose="020B0604020202020204" pitchFamily="34" charset="0"/>
              <a:buChar char="•"/>
            </a:pPr>
            <a:r>
              <a:rPr lang="en-US" sz="2400" dirty="0">
                <a:sym typeface="+mn-ea"/>
              </a:rPr>
              <a:t>Indicating changes in language</a:t>
            </a:r>
            <a:endParaRPr lang="en-US" sz="2400" dirty="0"/>
          </a:p>
          <a:p>
            <a:pPr marL="742950" lvl="1" indent="-285750">
              <a:buFont typeface="Arial" panose="020B0604020202020204" pitchFamily="34" charset="0"/>
              <a:buChar char="•"/>
            </a:pPr>
            <a:r>
              <a:rPr lang="en-US" sz="2400" dirty="0">
                <a:sym typeface="+mn-ea"/>
              </a:rPr>
              <a:t>Multimedia captioning checks</a:t>
            </a:r>
          </a:p>
          <a:p>
            <a:pPr marL="0" indent="0">
              <a:lnSpc>
                <a:spcPct val="110000"/>
              </a:lnSpc>
              <a:buNone/>
            </a:pPr>
            <a:endParaRPr lang="en-US" sz="2400" b="1" dirty="0">
              <a:gradFill>
                <a:gsLst>
                  <a:gs pos="52000">
                    <a:schemeClr val="accent5"/>
                  </a:gs>
                  <a:gs pos="100000">
                    <a:schemeClr val="accent6"/>
                  </a:gs>
                </a:gsLst>
                <a:lin ang="0" scaled="1"/>
              </a:gradFill>
            </a:endParaRPr>
          </a:p>
        </p:txBody>
      </p:sp>
    </p:spTree>
    <p:extLst>
      <p:ext uri="{BB962C8B-B14F-4D97-AF65-F5344CB8AC3E}">
        <p14:creationId xmlns:p14="http://schemas.microsoft.com/office/powerpoint/2010/main" val="4233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733452" y="630286"/>
            <a:ext cx="8701984" cy="609972"/>
          </a:xfrm>
          <a:prstGeom prst="rect">
            <a:avLst/>
          </a:prstGeom>
          <a:effectLst>
            <a:outerShdw blurRad="50800" dist="38100" dir="5400000" algn="t" rotWithShape="0">
              <a:prstClr val="black">
                <a:alpha val="40000"/>
              </a:prstClr>
            </a:outerShdw>
          </a:effectLst>
        </p:spPr>
        <p:txBody>
          <a:bodyPr/>
          <a:lstStyle/>
          <a:p>
            <a:r>
              <a:rPr lang="en-US" dirty="0">
                <a:solidFill>
                  <a:schemeClr val="accent1"/>
                </a:solidFill>
                <a:sym typeface="+mn-ea"/>
              </a:rPr>
              <a:t>Assistive Technology</a:t>
            </a:r>
            <a:endParaRPr lang="en-AU" altLang="en-US" dirty="0">
              <a:solidFill>
                <a:schemeClr val="accent1"/>
              </a:solidFill>
            </a:endParaRPr>
          </a:p>
        </p:txBody>
      </p:sp>
      <p:sp>
        <p:nvSpPr>
          <p:cNvPr id="2" name="TextBox 1"/>
          <p:cNvSpPr txBox="1"/>
          <p:nvPr/>
        </p:nvSpPr>
        <p:spPr>
          <a:xfrm>
            <a:off x="586154" y="1662288"/>
            <a:ext cx="11605846" cy="4822918"/>
          </a:xfrm>
          <a:prstGeom prst="rect">
            <a:avLst/>
          </a:prstGeom>
        </p:spPr>
        <p:txBody>
          <a:bodyPr vert="horz" wrap="square" lIns="45720" tIns="22860" rIns="45720" bIns="22860" rtlCol="0">
            <a:normAutofit/>
          </a:bodyPr>
          <a:lstStyle/>
          <a:p>
            <a:pPr marL="285750" indent="-285750">
              <a:buFont typeface="Wingdings" panose="05000000000000000000" pitchFamily="2" charset="2"/>
              <a:buChar char="Ø"/>
            </a:pPr>
            <a:r>
              <a:rPr lang="en-US" sz="2400" dirty="0">
                <a:sym typeface="+mn-ea"/>
              </a:rPr>
              <a:t>Any item, piece of equipment, or product system, whether acquired commercially off the shelf, modified or customized, that is used to increase, maintain or improve functional capabilities of individuals with disabilities.</a:t>
            </a:r>
            <a:endParaRPr lang="en-US" sz="2400" dirty="0"/>
          </a:p>
          <a:p>
            <a:endParaRPr lang="en-US" sz="2400" dirty="0"/>
          </a:p>
          <a:p>
            <a:pPr marL="285750" indent="-285750">
              <a:buFont typeface="Wingdings" panose="05000000000000000000" pitchFamily="2" charset="2"/>
              <a:buChar char="Ø"/>
            </a:pPr>
            <a:r>
              <a:rPr lang="en-US" sz="2400" dirty="0">
                <a:sym typeface="+mn-ea"/>
              </a:rPr>
              <a:t>Examples:</a:t>
            </a:r>
            <a:endParaRPr lang="en-US" sz="2400" dirty="0"/>
          </a:p>
          <a:p>
            <a:pPr marL="742950" lvl="1" indent="-285750">
              <a:buFont typeface="Arial" panose="020B0604020202020204" pitchFamily="34" charset="0"/>
              <a:buChar char="•"/>
            </a:pPr>
            <a:r>
              <a:rPr lang="en-US" sz="2400" dirty="0">
                <a:sym typeface="+mn-ea"/>
              </a:rPr>
              <a:t>Screen Readers</a:t>
            </a:r>
            <a:endParaRPr lang="en-US" sz="2400" dirty="0"/>
          </a:p>
          <a:p>
            <a:pPr marL="742950" lvl="1" indent="-285750">
              <a:buFont typeface="Arial" panose="020B0604020202020204" pitchFamily="34" charset="0"/>
              <a:buChar char="•"/>
            </a:pPr>
            <a:r>
              <a:rPr lang="en-US" sz="2400" dirty="0">
                <a:sym typeface="+mn-ea"/>
              </a:rPr>
              <a:t>Pointing devices</a:t>
            </a:r>
            <a:endParaRPr lang="en-US" sz="2400" dirty="0"/>
          </a:p>
          <a:p>
            <a:pPr marL="742950" lvl="1" indent="-285750">
              <a:buFont typeface="Arial" panose="020B0604020202020204" pitchFamily="34" charset="0"/>
              <a:buChar char="•"/>
            </a:pPr>
            <a:r>
              <a:rPr lang="en-US" sz="2400" dirty="0">
                <a:sym typeface="+mn-ea"/>
              </a:rPr>
              <a:t>Switches</a:t>
            </a:r>
            <a:endParaRPr lang="en-US" sz="2400" dirty="0"/>
          </a:p>
          <a:p>
            <a:pPr marL="742950" lvl="1" indent="-285750">
              <a:buFont typeface="Arial" panose="020B0604020202020204" pitchFamily="34" charset="0"/>
              <a:buChar char="•"/>
            </a:pPr>
            <a:r>
              <a:rPr lang="en-US" sz="2400" dirty="0">
                <a:sym typeface="+mn-ea"/>
              </a:rPr>
              <a:t>Alternate keyboards</a:t>
            </a:r>
            <a:endParaRPr lang="en-US" sz="2400" dirty="0"/>
          </a:p>
          <a:p>
            <a:pPr marL="742950" lvl="1" indent="-285750">
              <a:buFont typeface="Arial" panose="020B0604020202020204" pitchFamily="34" charset="0"/>
              <a:buChar char="•"/>
            </a:pPr>
            <a:r>
              <a:rPr lang="en-US" sz="2400" dirty="0">
                <a:sym typeface="+mn-ea"/>
              </a:rPr>
              <a:t>Siri, Amazon Echo, etc.</a:t>
            </a:r>
            <a:endParaRPr lang="en-US" sz="2400" dirty="0"/>
          </a:p>
          <a:p>
            <a:endParaRPr lang="en-US" dirty="0"/>
          </a:p>
          <a:p>
            <a:pPr lvl="4"/>
            <a:endParaRPr lang="en-US" dirty="0"/>
          </a:p>
        </p:txBody>
      </p:sp>
    </p:spTree>
    <p:extLst>
      <p:ext uri="{BB962C8B-B14F-4D97-AF65-F5344CB8AC3E}">
        <p14:creationId xmlns:p14="http://schemas.microsoft.com/office/powerpoint/2010/main" val="176081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a:spLocks noGrp="1"/>
          </p:cNvSpPr>
          <p:nvPr>
            <p:ph type="title"/>
          </p:nvPr>
        </p:nvSpPr>
        <p:spPr>
          <a:xfrm>
            <a:off x="789722" y="602150"/>
            <a:ext cx="8701984" cy="609972"/>
          </a:xfrm>
          <a:prstGeom prst="rect">
            <a:avLst/>
          </a:prstGeom>
          <a:effectLst>
            <a:outerShdw blurRad="50800" dist="38100" dir="5400000" algn="t" rotWithShape="0">
              <a:prstClr val="black">
                <a:alpha val="40000"/>
              </a:prstClr>
            </a:outerShdw>
          </a:effectLst>
        </p:spPr>
        <p:txBody>
          <a:bodyPr/>
          <a:lstStyle/>
          <a:p>
            <a:r>
              <a:rPr lang="en-US" dirty="0">
                <a:solidFill>
                  <a:schemeClr val="accent1"/>
                </a:solidFill>
                <a:sym typeface="+mn-ea"/>
              </a:rPr>
              <a:t>Text Alternatives</a:t>
            </a:r>
            <a:endParaRPr lang="en-AU" altLang="en-US" dirty="0">
              <a:solidFill>
                <a:schemeClr val="accent1"/>
              </a:solidFill>
            </a:endParaRPr>
          </a:p>
        </p:txBody>
      </p:sp>
      <p:sp>
        <p:nvSpPr>
          <p:cNvPr id="2" name="TextBox 1"/>
          <p:cNvSpPr txBox="1"/>
          <p:nvPr/>
        </p:nvSpPr>
        <p:spPr>
          <a:xfrm>
            <a:off x="586154" y="1366866"/>
            <a:ext cx="11605846" cy="4822918"/>
          </a:xfrm>
          <a:prstGeom prst="rect">
            <a:avLst/>
          </a:prstGeom>
        </p:spPr>
        <p:txBody>
          <a:bodyPr vert="horz" wrap="square" lIns="45720" tIns="22860" rIns="45720" bIns="22860" rtlCol="0">
            <a:normAutofit/>
          </a:bodyPr>
          <a:lstStyle/>
          <a:p>
            <a:pPr>
              <a:lnSpc>
                <a:spcPct val="150000"/>
              </a:lnSpc>
              <a:buFont typeface="Wingdings" panose="05000000000000000000" charset="0"/>
              <a:buChar char="Ø"/>
            </a:pPr>
            <a:r>
              <a:rPr lang="en-US" sz="2400" dirty="0">
                <a:sym typeface="+mn-ea"/>
              </a:rPr>
              <a:t>ALT text provided for images</a:t>
            </a:r>
            <a:endParaRPr lang="en-US" sz="2400" dirty="0"/>
          </a:p>
          <a:p>
            <a:pPr marL="800100" lvl="1" indent="-342900">
              <a:lnSpc>
                <a:spcPct val="150000"/>
              </a:lnSpc>
              <a:buFont typeface="Arial" panose="020B0604020202020204" pitchFamily="34" charset="0"/>
              <a:buChar char="•"/>
            </a:pPr>
            <a:r>
              <a:rPr lang="en-US" sz="2400" dirty="0">
                <a:sym typeface="+mn-ea"/>
              </a:rPr>
              <a:t>ALT text accurately conveys meaning and function</a:t>
            </a:r>
            <a:endParaRPr lang="en-US" sz="2400" dirty="0"/>
          </a:p>
          <a:p>
            <a:pPr marL="800100" lvl="1" indent="-342900">
              <a:lnSpc>
                <a:spcPct val="150000"/>
              </a:lnSpc>
              <a:buFont typeface="Arial" panose="020B0604020202020204" pitchFamily="34" charset="0"/>
              <a:buChar char="•"/>
            </a:pPr>
            <a:r>
              <a:rPr lang="en-US" sz="2400" dirty="0">
                <a:sym typeface="+mn-ea"/>
              </a:rPr>
              <a:t>Empty ALT attributes employed for decorative images</a:t>
            </a:r>
            <a:endParaRPr lang="en-US" sz="2400" dirty="0"/>
          </a:p>
          <a:p>
            <a:pPr>
              <a:lnSpc>
                <a:spcPct val="150000"/>
              </a:lnSpc>
              <a:buFont typeface="Wingdings" panose="05000000000000000000" charset="0"/>
              <a:buChar char="Ø"/>
            </a:pPr>
            <a:r>
              <a:rPr lang="en-US" sz="2400" dirty="0">
                <a:sym typeface="+mn-ea"/>
              </a:rPr>
              <a:t>Links containing images and text are combined into a single link</a:t>
            </a:r>
            <a:endParaRPr lang="en-US" sz="2400" dirty="0"/>
          </a:p>
          <a:p>
            <a:pPr>
              <a:lnSpc>
                <a:spcPct val="150000"/>
              </a:lnSpc>
              <a:buFont typeface="Wingdings" panose="05000000000000000000" charset="0"/>
              <a:buChar char="Ø"/>
            </a:pPr>
            <a:r>
              <a:rPr lang="en-US" sz="2400" dirty="0">
                <a:sym typeface="+mn-ea"/>
              </a:rPr>
              <a:t>Text alternatives to non-text content</a:t>
            </a:r>
            <a:endParaRPr lang="en-US" sz="2400" dirty="0"/>
          </a:p>
          <a:p>
            <a:pPr marL="800100" lvl="1" indent="-342900">
              <a:lnSpc>
                <a:spcPct val="150000"/>
              </a:lnSpc>
              <a:buFont typeface="Arial" panose="020B0604020202020204" pitchFamily="34" charset="0"/>
              <a:buChar char="•"/>
            </a:pPr>
            <a:r>
              <a:rPr lang="en-US" sz="2400" dirty="0">
                <a:sym typeface="+mn-ea"/>
              </a:rPr>
              <a:t>Links and other ALT content provided for embedded objects</a:t>
            </a:r>
            <a:endParaRPr lang="en-US" sz="2400" dirty="0"/>
          </a:p>
          <a:p>
            <a:pPr>
              <a:lnSpc>
                <a:spcPct val="150000"/>
              </a:lnSpc>
              <a:buFont typeface="Wingdings" panose="05000000000000000000" charset="0"/>
              <a:buChar char="Ø"/>
            </a:pPr>
            <a:r>
              <a:rPr lang="en-US" sz="2400" dirty="0">
                <a:sym typeface="+mn-ea"/>
              </a:rPr>
              <a:t>CAPTCHAs are visually accessible</a:t>
            </a:r>
            <a:endParaRPr lang="en-US" sz="2400" dirty="0"/>
          </a:p>
          <a:p>
            <a:pPr>
              <a:lnSpc>
                <a:spcPct val="150000"/>
              </a:lnSpc>
              <a:buFont typeface="Wingdings" panose="05000000000000000000" charset="0"/>
              <a:buChar char="Ø"/>
            </a:pPr>
            <a:r>
              <a:rPr lang="en-US" sz="2400" dirty="0">
                <a:sym typeface="+mn-ea"/>
              </a:rPr>
              <a:t>FRAME and IFRAME use the TITLE attribute</a:t>
            </a:r>
            <a:endParaRPr lang="en-US" sz="2400" dirty="0"/>
          </a:p>
          <a:p>
            <a:endParaRPr lang="en-US" dirty="0"/>
          </a:p>
          <a:p>
            <a:pPr lvl="4"/>
            <a:endParaRPr lang="en-US" dirty="0"/>
          </a:p>
        </p:txBody>
      </p:sp>
    </p:spTree>
    <p:extLst>
      <p:ext uri="{BB962C8B-B14F-4D97-AF65-F5344CB8AC3E}">
        <p14:creationId xmlns:p14="http://schemas.microsoft.com/office/powerpoint/2010/main" val="4225208110"/>
      </p:ext>
    </p:extLst>
  </p:cSld>
  <p:clrMapOvr>
    <a:masterClrMapping/>
  </p:clrMapOvr>
</p:sld>
</file>

<file path=ppt/theme/theme1.xml><?xml version="1.0" encoding="utf-8"?>
<a:theme xmlns:a="http://schemas.openxmlformats.org/drawingml/2006/main" name="1_Default Theme">
  <a:themeElements>
    <a:clrScheme name="Custom 909">
      <a:dk1>
        <a:sysClr val="windowText" lastClr="000000"/>
      </a:dk1>
      <a:lt1>
        <a:sysClr val="window" lastClr="FFFFFF"/>
      </a:lt1>
      <a:dk2>
        <a:srgbClr val="49494C"/>
      </a:dk2>
      <a:lt2>
        <a:srgbClr val="FFFFFF"/>
      </a:lt2>
      <a:accent1>
        <a:srgbClr val="003AD3"/>
      </a:accent1>
      <a:accent2>
        <a:srgbClr val="1CA3FF"/>
      </a:accent2>
      <a:accent3>
        <a:srgbClr val="0075D4"/>
      </a:accent3>
      <a:accent4>
        <a:srgbClr val="028CD9"/>
      </a:accent4>
      <a:accent5>
        <a:srgbClr val="EB6510"/>
      </a:accent5>
      <a:accent6>
        <a:srgbClr val="FFC124"/>
      </a:accent6>
      <a:hlink>
        <a:srgbClr val="000000"/>
      </a:hlink>
      <a:folHlink>
        <a:srgbClr val="000000"/>
      </a:folHlink>
    </a:clrScheme>
    <a:fontScheme name="Custom 769">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45720" tIns="22860" rIns="45720" bIns="22860" rtlCol="0">
        <a:normAutofit lnSpcReduction="10000"/>
      </a:bodyPr>
      <a:lstStyle>
        <a:defPPr marL="0" indent="0">
          <a:lnSpc>
            <a:spcPct val="110000"/>
          </a:lnSpc>
          <a:buNone/>
          <a:defRPr sz="2300" b="1" dirty="0">
            <a:gradFill>
              <a:gsLst>
                <a:gs pos="52000">
                  <a:schemeClr val="accent5"/>
                </a:gs>
                <a:gs pos="100000">
                  <a:schemeClr val="accent6"/>
                </a:gs>
              </a:gsLst>
              <a:lin ang="0" scaled="1"/>
            </a:gradFill>
          </a:defRPr>
        </a:defPPr>
      </a:lstStyle>
    </a:txDef>
  </a:objectDefaults>
  <a:extraClrSchemeLst/>
  <a:extLst>
    <a:ext uri="{05A4C25C-085E-4340-85A3-A5531E510DB2}">
      <thm15:themeFamily xmlns:thm15="http://schemas.microsoft.com/office/thememl/2012/main" name="Default Theme" id="{EA9D767D-67F8-C541-ACF5-4AFA408DDE5D}" vid="{E8044F58-8A11-4240-9865-A99D3BEA15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582D19D92B8649AAB8A7DF5C50C21E" ma:contentTypeVersion="15" ma:contentTypeDescription="Create a new document." ma:contentTypeScope="" ma:versionID="2cdfd49f1e8bd8f4b562d5c089dbeb9a">
  <xsd:schema xmlns:xsd="http://www.w3.org/2001/XMLSchema" xmlns:xs="http://www.w3.org/2001/XMLSchema" xmlns:p="http://schemas.microsoft.com/office/2006/metadata/properties" xmlns:ns1="http://schemas.microsoft.com/sharepoint/v3" xmlns:ns2="4db6bfc8-de53-429a-8679-291947c20233" xmlns:ns3="95eec52f-5dbf-4cb0-b84a-c18c531d2e19" targetNamespace="http://schemas.microsoft.com/office/2006/metadata/properties" ma:root="true" ma:fieldsID="ee1c8d8e2f574d39407d58244d681529" ns1:_="" ns2:_="" ns3:_="">
    <xsd:import namespace="http://schemas.microsoft.com/sharepoint/v3"/>
    <xsd:import namespace="4db6bfc8-de53-429a-8679-291947c20233"/>
    <xsd:import namespace="95eec52f-5dbf-4cb0-b84a-c18c531d2e1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MediaServiceSearchPropertie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b6bfc8-de53-429a-8679-291947c202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eec52f-5dbf-4cb0-b84a-c18c531d2e1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64A75D7-5275-4E42-90D6-7259D817C6F8}"/>
</file>

<file path=customXml/itemProps2.xml><?xml version="1.0" encoding="utf-8"?>
<ds:datastoreItem xmlns:ds="http://schemas.openxmlformats.org/officeDocument/2006/customXml" ds:itemID="{6EB358E5-DE44-4370-B1C4-2BEE326C16F0}">
  <ds:schemaRefs>
    <ds:schemaRef ds:uri="http://schemas.microsoft.com/sharepoint/v3/contenttype/forms"/>
  </ds:schemaRefs>
</ds:datastoreItem>
</file>

<file path=customXml/itemProps3.xml><?xml version="1.0" encoding="utf-8"?>
<ds:datastoreItem xmlns:ds="http://schemas.openxmlformats.org/officeDocument/2006/customXml" ds:itemID="{50FD4608-3396-4941-B4D5-37A840DBFFDA}">
  <ds:schemaRefs>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http://purl.org/dc/terms/"/>
    <ds:schemaRef ds:uri="http://purl.org/dc/elements/1.1/"/>
    <ds:schemaRef ds:uri="c9297209-579b-49cf-880e-47a116d8c235"/>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Speridian Template</Template>
  <TotalTime>1958</TotalTime>
  <Words>1070</Words>
  <Application>Microsoft Office PowerPoint</Application>
  <PresentationFormat>Widescreen</PresentationFormat>
  <Paragraphs>199</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1_Default Theme</vt:lpstr>
      <vt:lpstr>ACCESSIBILITY TESTING</vt:lpstr>
      <vt:lpstr>What is Accessibility Testing ?</vt:lpstr>
      <vt:lpstr>Who to consider ?</vt:lpstr>
      <vt:lpstr>The Line on Accessibility</vt:lpstr>
      <vt:lpstr>An Accessibility Assessment can…</vt:lpstr>
      <vt:lpstr>What To Look For</vt:lpstr>
      <vt:lpstr>What To Use</vt:lpstr>
      <vt:lpstr>Assistive Technology</vt:lpstr>
      <vt:lpstr>Text Alternatives</vt:lpstr>
      <vt:lpstr>Keyboard Accessibility</vt:lpstr>
      <vt:lpstr>Heading Levels</vt:lpstr>
      <vt:lpstr>CSS, Contrast and Text Size</vt:lpstr>
      <vt:lpstr>Color Contrast</vt:lpstr>
      <vt:lpstr>Text Size</vt:lpstr>
      <vt:lpstr>Web Content Accessibility Guideline</vt:lpstr>
      <vt:lpstr>PowerPoint Presentation</vt:lpstr>
      <vt:lpstr>PowerPoint Presentation</vt:lpstr>
      <vt:lpstr>Perceivable</vt:lpstr>
      <vt:lpstr>Operable</vt:lpstr>
      <vt:lpstr>Understandable</vt:lpstr>
      <vt:lpstr>Robust</vt:lpstr>
      <vt:lpstr>Common Compliance issues are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Speridian</dc:title>
  <dc:creator>Narayanaswami Venkataramanan</dc:creator>
  <cp:lastModifiedBy>Shaik Irshad</cp:lastModifiedBy>
  <cp:revision>79</cp:revision>
  <dcterms:created xsi:type="dcterms:W3CDTF">2021-12-13T07:06:09Z</dcterms:created>
  <dcterms:modified xsi:type="dcterms:W3CDTF">2022-09-13T11:29:53Z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0x01010033582D19D92B8649AAB8A7DF5C50C21E</vt:lpwstr>
  </property>
</Properties>
</file>