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3"/>
  </p:notesMasterIdLst>
  <p:sldIdLst>
    <p:sldId id="2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B"/>
    <a:srgbClr val="F33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38C3D-EEDE-D683-9A35-9226B29AA8C9}" v="15" dt="2024-03-17T15:43:02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94" y="30"/>
      </p:cViewPr>
      <p:guideLst>
        <p:guide orient="horz" pos="3158"/>
        <p:guide pos="384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hi Ravindran" userId="S::shruthi.ravindran@speridian.com::a67092c9-c4f7-4dd1-8cbc-30f2c0f2c519" providerId="AD" clId="Web-{D44DBAA4-4FAB-6B90-13E5-08524C824F69}"/>
    <pc:docChg chg="modSld">
      <pc:chgData name="Shruthi Ravindran" userId="S::shruthi.ravindran@speridian.com::a67092c9-c4f7-4dd1-8cbc-30f2c0f2c519" providerId="AD" clId="Web-{D44DBAA4-4FAB-6B90-13E5-08524C824F69}" dt="2024-03-15T08:09:30.041" v="3" actId="1076"/>
      <pc:docMkLst>
        <pc:docMk/>
      </pc:docMkLst>
      <pc:sldChg chg="modSp">
        <pc:chgData name="Shruthi Ravindran" userId="S::shruthi.ravindran@speridian.com::a67092c9-c4f7-4dd1-8cbc-30f2c0f2c519" providerId="AD" clId="Web-{D44DBAA4-4FAB-6B90-13E5-08524C824F69}" dt="2024-03-15T08:09:30.041" v="3" actId="1076"/>
        <pc:sldMkLst>
          <pc:docMk/>
          <pc:sldMk cId="161356868" sldId="258"/>
        </pc:sldMkLst>
        <pc:picChg chg="mod">
          <ac:chgData name="Shruthi Ravindran" userId="S::shruthi.ravindran@speridian.com::a67092c9-c4f7-4dd1-8cbc-30f2c0f2c519" providerId="AD" clId="Web-{D44DBAA4-4FAB-6B90-13E5-08524C824F69}" dt="2024-03-15T08:09:30.041" v="3" actId="1076"/>
          <ac:picMkLst>
            <pc:docMk/>
            <pc:sldMk cId="161356868" sldId="258"/>
            <ac:picMk id="9" creationId="{75AD3880-3B7E-4545-9078-442D6733CBA1}"/>
          </ac:picMkLst>
        </pc:picChg>
        <pc:picChg chg="mod">
          <ac:chgData name="Shruthi Ravindran" userId="S::shruthi.ravindran@speridian.com::a67092c9-c4f7-4dd1-8cbc-30f2c0f2c519" providerId="AD" clId="Web-{D44DBAA4-4FAB-6B90-13E5-08524C824F69}" dt="2024-03-15T08:09:27.916" v="2" actId="1076"/>
          <ac:picMkLst>
            <pc:docMk/>
            <pc:sldMk cId="161356868" sldId="258"/>
            <ac:picMk id="2050" creationId="{42B416B5-218B-425A-B919-9EAFF96763DD}"/>
          </ac:picMkLst>
        </pc:picChg>
      </pc:sldChg>
      <pc:sldChg chg="modSp">
        <pc:chgData name="Shruthi Ravindran" userId="S::shruthi.ravindran@speridian.com::a67092c9-c4f7-4dd1-8cbc-30f2c0f2c519" providerId="AD" clId="Web-{D44DBAA4-4FAB-6B90-13E5-08524C824F69}" dt="2024-03-15T08:07:13.491" v="1" actId="14100"/>
        <pc:sldMkLst>
          <pc:docMk/>
          <pc:sldMk cId="612165688" sldId="297"/>
        </pc:sldMkLst>
        <pc:picChg chg="mod">
          <ac:chgData name="Shruthi Ravindran" userId="S::shruthi.ravindran@speridian.com::a67092c9-c4f7-4dd1-8cbc-30f2c0f2c519" providerId="AD" clId="Web-{D44DBAA4-4FAB-6B90-13E5-08524C824F69}" dt="2024-03-15T08:07:13.491" v="1" actId="14100"/>
          <ac:picMkLst>
            <pc:docMk/>
            <pc:sldMk cId="612165688" sldId="297"/>
            <ac:picMk id="4" creationId="{00000000-0000-0000-0000-000000000000}"/>
          </ac:picMkLst>
        </pc:picChg>
      </pc:sldChg>
    </pc:docChg>
  </pc:docChgLst>
  <pc:docChgLst>
    <pc:chgData name="Aruna Krishnaswamy" userId="2c8e7915-9ec6-4b04-b369-bc5f7375b23d" providerId="ADAL" clId="{25A25BF7-4E9B-4C20-B968-0970B5E91093}"/>
    <pc:docChg chg="custSel modSld">
      <pc:chgData name="Aruna Krishnaswamy" userId="2c8e7915-9ec6-4b04-b369-bc5f7375b23d" providerId="ADAL" clId="{25A25BF7-4E9B-4C20-B968-0970B5E91093}" dt="2024-03-08T08:41:27.214" v="83" actId="1076"/>
      <pc:docMkLst>
        <pc:docMk/>
      </pc:docMkLst>
      <pc:sldChg chg="addSp delSp modSp mod modClrScheme chgLayout">
        <pc:chgData name="Aruna Krishnaswamy" userId="2c8e7915-9ec6-4b04-b369-bc5f7375b23d" providerId="ADAL" clId="{25A25BF7-4E9B-4C20-B968-0970B5E91093}" dt="2024-03-08T08:41:27.214" v="83" actId="1076"/>
        <pc:sldMkLst>
          <pc:docMk/>
          <pc:sldMk cId="2092785823" sldId="292"/>
        </pc:sldMkLst>
        <pc:spChg chg="mod ord">
          <ac:chgData name="Aruna Krishnaswamy" userId="2c8e7915-9ec6-4b04-b369-bc5f7375b23d" providerId="ADAL" clId="{25A25BF7-4E9B-4C20-B968-0970B5E91093}" dt="2024-03-08T08:40:20.730" v="19" actId="700"/>
          <ac:spMkLst>
            <pc:docMk/>
            <pc:sldMk cId="2092785823" sldId="292"/>
            <ac:spMk id="3" creationId="{BE42AE86-76B8-4BCE-871C-8FEB04EBEAF7}"/>
          </ac:spMkLst>
        </pc:spChg>
        <pc:spChg chg="mod ord">
          <ac:chgData name="Aruna Krishnaswamy" userId="2c8e7915-9ec6-4b04-b369-bc5f7375b23d" providerId="ADAL" clId="{25A25BF7-4E9B-4C20-B968-0970B5E91093}" dt="2024-03-08T08:40:20.730" v="19" actId="700"/>
          <ac:spMkLst>
            <pc:docMk/>
            <pc:sldMk cId="2092785823" sldId="292"/>
            <ac:spMk id="4" creationId="{6357D60B-5968-4450-A31E-01F5C201352E}"/>
          </ac:spMkLst>
        </pc:spChg>
        <pc:spChg chg="del">
          <ac:chgData name="Aruna Krishnaswamy" userId="2c8e7915-9ec6-4b04-b369-bc5f7375b23d" providerId="ADAL" clId="{25A25BF7-4E9B-4C20-B968-0970B5E91093}" dt="2024-03-08T08:39:41.096" v="0" actId="478"/>
          <ac:spMkLst>
            <pc:docMk/>
            <pc:sldMk cId="2092785823" sldId="292"/>
            <ac:spMk id="6" creationId="{3153A69C-B24B-42C6-992A-C2C9D8840FF7}"/>
          </ac:spMkLst>
        </pc:spChg>
        <pc:spChg chg="mod">
          <ac:chgData name="Aruna Krishnaswamy" userId="2c8e7915-9ec6-4b04-b369-bc5f7375b23d" providerId="ADAL" clId="{25A25BF7-4E9B-4C20-B968-0970B5E91093}" dt="2024-03-08T08:39:54.189" v="13" actId="20577"/>
          <ac:spMkLst>
            <pc:docMk/>
            <pc:sldMk cId="2092785823" sldId="292"/>
            <ac:spMk id="8" creationId="{616FF385-AD08-1682-389D-80F19CC4D210}"/>
          </ac:spMkLst>
        </pc:spChg>
        <pc:spChg chg="add del mod">
          <ac:chgData name="Aruna Krishnaswamy" userId="2c8e7915-9ec6-4b04-b369-bc5f7375b23d" providerId="ADAL" clId="{25A25BF7-4E9B-4C20-B968-0970B5E91093}" dt="2024-03-08T08:40:17.762" v="18" actId="478"/>
          <ac:spMkLst>
            <pc:docMk/>
            <pc:sldMk cId="2092785823" sldId="292"/>
            <ac:spMk id="9" creationId="{B0B14781-8D0E-291A-0E09-0784B9237C4B}"/>
          </ac:spMkLst>
        </pc:spChg>
        <pc:spChg chg="add mod ord">
          <ac:chgData name="Aruna Krishnaswamy" userId="2c8e7915-9ec6-4b04-b369-bc5f7375b23d" providerId="ADAL" clId="{25A25BF7-4E9B-4C20-B968-0970B5E91093}" dt="2024-03-08T08:40:37.906" v="77" actId="20577"/>
          <ac:spMkLst>
            <pc:docMk/>
            <pc:sldMk cId="2092785823" sldId="292"/>
            <ac:spMk id="10" creationId="{E2657A0F-F54A-3C9A-CD76-2C42E1EA0D76}"/>
          </ac:spMkLst>
        </pc:spChg>
        <pc:spChg chg="add mod">
          <ac:chgData name="Aruna Krishnaswamy" userId="2c8e7915-9ec6-4b04-b369-bc5f7375b23d" providerId="ADAL" clId="{25A25BF7-4E9B-4C20-B968-0970B5E91093}" dt="2024-03-08T08:41:27.214" v="83" actId="1076"/>
          <ac:spMkLst>
            <pc:docMk/>
            <pc:sldMk cId="2092785823" sldId="292"/>
            <ac:spMk id="11" creationId="{3F7EE5B6-5681-8886-809C-79F4BE226FEF}"/>
          </ac:spMkLst>
        </pc:spChg>
        <pc:grpChg chg="add mod">
          <ac:chgData name="Aruna Krishnaswamy" userId="2c8e7915-9ec6-4b04-b369-bc5f7375b23d" providerId="ADAL" clId="{25A25BF7-4E9B-4C20-B968-0970B5E91093}" dt="2024-03-08T08:39:49.263" v="4"/>
          <ac:grpSpMkLst>
            <pc:docMk/>
            <pc:sldMk cId="2092785823" sldId="292"/>
            <ac:grpSpMk id="2" creationId="{1E2662C4-E5F7-CA69-5CC8-26BB01C60FFB}"/>
          </ac:grpSpMkLst>
        </pc:grpChg>
        <pc:grpChg chg="add mod">
          <ac:chgData name="Aruna Krishnaswamy" userId="2c8e7915-9ec6-4b04-b369-bc5f7375b23d" providerId="ADAL" clId="{25A25BF7-4E9B-4C20-B968-0970B5E91093}" dt="2024-03-08T08:41:27.214" v="83" actId="1076"/>
          <ac:grpSpMkLst>
            <pc:docMk/>
            <pc:sldMk cId="2092785823" sldId="292"/>
            <ac:grpSpMk id="12" creationId="{239535AC-D443-2459-F837-43A1E90201C6}"/>
          </ac:grpSpMkLst>
        </pc:grpChg>
        <pc:picChg chg="mod">
          <ac:chgData name="Aruna Krishnaswamy" userId="2c8e7915-9ec6-4b04-b369-bc5f7375b23d" providerId="ADAL" clId="{25A25BF7-4E9B-4C20-B968-0970B5E91093}" dt="2024-03-08T08:39:49.263" v="4"/>
          <ac:picMkLst>
            <pc:docMk/>
            <pc:sldMk cId="2092785823" sldId="292"/>
            <ac:picMk id="7" creationId="{F32E00EA-A4FC-4FCD-99E7-6981D58BBD36}"/>
          </ac:picMkLst>
        </pc:picChg>
        <pc:picChg chg="mod">
          <ac:chgData name="Aruna Krishnaswamy" userId="2c8e7915-9ec6-4b04-b369-bc5f7375b23d" providerId="ADAL" clId="{25A25BF7-4E9B-4C20-B968-0970B5E91093}" dt="2024-03-08T08:41:27.214" v="83" actId="1076"/>
          <ac:picMkLst>
            <pc:docMk/>
            <pc:sldMk cId="2092785823" sldId="292"/>
            <ac:picMk id="1026" creationId="{48168587-C136-4447-B9F6-28008B220006}"/>
          </ac:picMkLst>
        </pc:picChg>
      </pc:sldChg>
    </pc:docChg>
  </pc:docChgLst>
  <pc:docChgLst>
    <pc:chgData name="Rahul Santhosh" userId="S::rahul.santhosh@speridian.com::7344e3f1-48aa-4258-b4ea-038af160bfdf" providerId="AD" clId="Web-{BD538C3D-EEDE-D683-9A35-9226B29AA8C9}"/>
    <pc:docChg chg="modSld">
      <pc:chgData name="Rahul Santhosh" userId="S::rahul.santhosh@speridian.com::7344e3f1-48aa-4258-b4ea-038af160bfdf" providerId="AD" clId="Web-{BD538C3D-EEDE-D683-9A35-9226B29AA8C9}" dt="2024-03-17T15:43:00.259" v="13" actId="20577"/>
      <pc:docMkLst>
        <pc:docMk/>
      </pc:docMkLst>
      <pc:sldChg chg="modSp">
        <pc:chgData name="Rahul Santhosh" userId="S::rahul.santhosh@speridian.com::7344e3f1-48aa-4258-b4ea-038af160bfdf" providerId="AD" clId="Web-{BD538C3D-EEDE-D683-9A35-9226B29AA8C9}" dt="2024-03-17T15:42:49.790" v="12" actId="14100"/>
        <pc:sldMkLst>
          <pc:docMk/>
          <pc:sldMk cId="105075926" sldId="256"/>
        </pc:sldMkLst>
        <pc:spChg chg="mod">
          <ac:chgData name="Rahul Santhosh" userId="S::rahul.santhosh@speridian.com::7344e3f1-48aa-4258-b4ea-038af160bfdf" providerId="AD" clId="Web-{BD538C3D-EEDE-D683-9A35-9226B29AA8C9}" dt="2024-03-17T15:42:49.790" v="12" actId="14100"/>
          <ac:spMkLst>
            <pc:docMk/>
            <pc:sldMk cId="105075926" sldId="256"/>
            <ac:spMk id="2" creationId="{20C7183A-25C2-66EC-DE2A-BD28ECF76BE6}"/>
          </ac:spMkLst>
        </pc:spChg>
      </pc:sldChg>
      <pc:sldChg chg="modSp">
        <pc:chgData name="Rahul Santhosh" userId="S::rahul.santhosh@speridian.com::7344e3f1-48aa-4258-b4ea-038af160bfdf" providerId="AD" clId="Web-{BD538C3D-EEDE-D683-9A35-9226B29AA8C9}" dt="2024-03-17T15:43:00.259" v="13" actId="20577"/>
        <pc:sldMkLst>
          <pc:docMk/>
          <pc:sldMk cId="612165688" sldId="297"/>
        </pc:sldMkLst>
        <pc:spChg chg="mod">
          <ac:chgData name="Rahul Santhosh" userId="S::rahul.santhosh@speridian.com::7344e3f1-48aa-4258-b4ea-038af160bfdf" providerId="AD" clId="Web-{BD538C3D-EEDE-D683-9A35-9226B29AA8C9}" dt="2024-03-17T15:43:00.259" v="13" actId="20577"/>
          <ac:spMkLst>
            <pc:docMk/>
            <pc:sldMk cId="612165688" sldId="297"/>
            <ac:spMk id="2" creationId="{00000000-0000-0000-0000-000000000000}"/>
          </ac:spMkLst>
        </pc:spChg>
      </pc:sldChg>
    </pc:docChg>
  </pc:docChgLst>
  <pc:docChgLst>
    <pc:chgData name="Shruthi Ravindran" userId="S::shruthi.ravindran@speridian.com::a67092c9-c4f7-4dd1-8cbc-30f2c0f2c519" providerId="AD" clId="Web-{D944E7E0-717F-D3A4-5E67-CFD06723CC06}"/>
    <pc:docChg chg="addSld delSld modSld">
      <pc:chgData name="Shruthi Ravindran" userId="S::shruthi.ravindran@speridian.com::a67092c9-c4f7-4dd1-8cbc-30f2c0f2c519" providerId="AD" clId="Web-{D944E7E0-717F-D3A4-5E67-CFD06723CC06}" dt="2024-03-08T09:55:14.016" v="10"/>
      <pc:docMkLst>
        <pc:docMk/>
      </pc:docMkLst>
      <pc:sldChg chg="addSp delSp modSp mod modShow">
        <pc:chgData name="Shruthi Ravindran" userId="S::shruthi.ravindran@speridian.com::a67092c9-c4f7-4dd1-8cbc-30f2c0f2c519" providerId="AD" clId="Web-{D944E7E0-717F-D3A4-5E67-CFD06723CC06}" dt="2024-03-08T09:55:07.266" v="9"/>
        <pc:sldMkLst>
          <pc:docMk/>
          <pc:sldMk cId="2092785823" sldId="292"/>
        </pc:sldMkLst>
        <pc:grpChg chg="del">
          <ac:chgData name="Shruthi Ravindran" userId="S::shruthi.ravindran@speridian.com::a67092c9-c4f7-4dd1-8cbc-30f2c0f2c519" providerId="AD" clId="Web-{D944E7E0-717F-D3A4-5E67-CFD06723CC06}" dt="2024-03-08T09:53:51.873" v="1"/>
          <ac:grpSpMkLst>
            <pc:docMk/>
            <pc:sldMk cId="2092785823" sldId="292"/>
            <ac:grpSpMk id="12" creationId="{239535AC-D443-2459-F837-43A1E90201C6}"/>
          </ac:grpSpMkLst>
        </pc:grpChg>
        <pc:picChg chg="add mod">
          <ac:chgData name="Shruthi Ravindran" userId="S::shruthi.ravindran@speridian.com::a67092c9-c4f7-4dd1-8cbc-30f2c0f2c519" providerId="AD" clId="Web-{D944E7E0-717F-D3A4-5E67-CFD06723CC06}" dt="2024-03-08T09:54:32.952" v="6" actId="1076"/>
          <ac:picMkLst>
            <pc:docMk/>
            <pc:sldMk cId="2092785823" sldId="292"/>
            <ac:picMk id="6" creationId="{B2078A71-990C-E015-D7D1-7CC0B2A95DC0}"/>
          </ac:picMkLst>
        </pc:picChg>
      </pc:sldChg>
      <pc:sldChg chg="del">
        <pc:chgData name="Shruthi Ravindran" userId="S::shruthi.ravindran@speridian.com::a67092c9-c4f7-4dd1-8cbc-30f2c0f2c519" providerId="AD" clId="Web-{D944E7E0-717F-D3A4-5E67-CFD06723CC06}" dt="2024-03-08T09:55:00.422" v="8"/>
        <pc:sldMkLst>
          <pc:docMk/>
          <pc:sldMk cId="2905178303" sldId="298"/>
        </pc:sldMkLst>
      </pc:sldChg>
      <pc:sldChg chg="modSp del">
        <pc:chgData name="Shruthi Ravindran" userId="S::shruthi.ravindran@speridian.com::a67092c9-c4f7-4dd1-8cbc-30f2c0f2c519" providerId="AD" clId="Web-{D944E7E0-717F-D3A4-5E67-CFD06723CC06}" dt="2024-03-08T09:55:14.016" v="10"/>
        <pc:sldMkLst>
          <pc:docMk/>
          <pc:sldMk cId="1737323651" sldId="299"/>
        </pc:sldMkLst>
        <pc:spChg chg="mod">
          <ac:chgData name="Shruthi Ravindran" userId="S::shruthi.ravindran@speridian.com::a67092c9-c4f7-4dd1-8cbc-30f2c0f2c519" providerId="AD" clId="Web-{D944E7E0-717F-D3A4-5E67-CFD06723CC06}" dt="2024-03-08T09:54:42.500" v="7" actId="1076"/>
          <ac:spMkLst>
            <pc:docMk/>
            <pc:sldMk cId="1737323651" sldId="299"/>
            <ac:spMk id="2" creationId="{7CF09C34-DFF7-A86E-D90C-1BAF5CCBEC21}"/>
          </ac:spMkLst>
        </pc:spChg>
      </pc:sldChg>
      <pc:sldChg chg="add replId">
        <pc:chgData name="Shruthi Ravindran" userId="S::shruthi.ravindran@speridian.com::a67092c9-c4f7-4dd1-8cbc-30f2c0f2c519" providerId="AD" clId="Web-{D944E7E0-717F-D3A4-5E67-CFD06723CC06}" dt="2024-03-08T09:53:48.873" v="0"/>
        <pc:sldMkLst>
          <pc:docMk/>
          <pc:sldMk cId="448814464" sldId="300"/>
        </pc:sldMkLst>
      </pc:sldChg>
    </pc:docChg>
  </pc:docChgLst>
  <pc:docChgLst>
    <pc:chgData name="Rahul Santhosh" userId="S::rahul.santhosh@speridian.com::7344e3f1-48aa-4258-b4ea-038af160bfdf" providerId="AD" clId="Web-{EFA26F9D-CA80-5B33-9207-42B61A9C0398}"/>
    <pc:docChg chg="modSld">
      <pc:chgData name="Rahul Santhosh" userId="S::rahul.santhosh@speridian.com::7344e3f1-48aa-4258-b4ea-038af160bfdf" providerId="AD" clId="Web-{EFA26F9D-CA80-5B33-9207-42B61A9C0398}" dt="2024-03-15T12:17:43.283" v="5" actId="20577"/>
      <pc:docMkLst>
        <pc:docMk/>
      </pc:docMkLst>
      <pc:sldChg chg="modSp">
        <pc:chgData name="Rahul Santhosh" userId="S::rahul.santhosh@speridian.com::7344e3f1-48aa-4258-b4ea-038af160bfdf" providerId="AD" clId="Web-{EFA26F9D-CA80-5B33-9207-42B61A9C0398}" dt="2024-03-15T12:17:27.907" v="4" actId="20577"/>
        <pc:sldMkLst>
          <pc:docMk/>
          <pc:sldMk cId="1736891782" sldId="259"/>
        </pc:sldMkLst>
        <pc:spChg chg="mod">
          <ac:chgData name="Rahul Santhosh" userId="S::rahul.santhosh@speridian.com::7344e3f1-48aa-4258-b4ea-038af160bfdf" providerId="AD" clId="Web-{EFA26F9D-CA80-5B33-9207-42B61A9C0398}" dt="2024-03-15T12:17:15.735" v="2" actId="14100"/>
          <ac:spMkLst>
            <pc:docMk/>
            <pc:sldMk cId="1736891782" sldId="259"/>
            <ac:spMk id="2" creationId="{255B9090-7D4D-426A-A8FB-55F90A4014A2}"/>
          </ac:spMkLst>
        </pc:spChg>
        <pc:spChg chg="mod">
          <ac:chgData name="Rahul Santhosh" userId="S::rahul.santhosh@speridian.com::7344e3f1-48aa-4258-b4ea-038af160bfdf" providerId="AD" clId="Web-{EFA26F9D-CA80-5B33-9207-42B61A9C0398}" dt="2024-03-15T12:17:27.907" v="4" actId="20577"/>
          <ac:spMkLst>
            <pc:docMk/>
            <pc:sldMk cId="1736891782" sldId="259"/>
            <ac:spMk id="5" creationId="{591B6D20-AC8B-4355-8D84-AD632E2E3195}"/>
          </ac:spMkLst>
        </pc:spChg>
      </pc:sldChg>
      <pc:sldChg chg="modSp">
        <pc:chgData name="Rahul Santhosh" userId="S::rahul.santhosh@speridian.com::7344e3f1-48aa-4258-b4ea-038af160bfdf" providerId="AD" clId="Web-{EFA26F9D-CA80-5B33-9207-42B61A9C0398}" dt="2024-03-15T12:17:43.283" v="5" actId="20577"/>
        <pc:sldMkLst>
          <pc:docMk/>
          <pc:sldMk cId="2092785823" sldId="292"/>
        </pc:sldMkLst>
        <pc:spChg chg="mod">
          <ac:chgData name="Rahul Santhosh" userId="S::rahul.santhosh@speridian.com::7344e3f1-48aa-4258-b4ea-038af160bfdf" providerId="AD" clId="Web-{EFA26F9D-CA80-5B33-9207-42B61A9C0398}" dt="2024-03-15T12:17:43.283" v="5" actId="20577"/>
          <ac:spMkLst>
            <pc:docMk/>
            <pc:sldMk cId="2092785823" sldId="292"/>
            <ac:spMk id="10" creationId="{E2657A0F-F54A-3C9A-CD76-2C42E1EA0D76}"/>
          </ac:spMkLst>
        </pc:spChg>
      </pc:sldChg>
      <pc:sldChg chg="modSp">
        <pc:chgData name="Rahul Santhosh" userId="S::rahul.santhosh@speridian.com::7344e3f1-48aa-4258-b4ea-038af160bfdf" providerId="AD" clId="Web-{EFA26F9D-CA80-5B33-9207-42B61A9C0398}" dt="2024-03-15T12:17:01.422" v="1" actId="20577"/>
        <pc:sldMkLst>
          <pc:docMk/>
          <pc:sldMk cId="1897787306" sldId="295"/>
        </pc:sldMkLst>
        <pc:spChg chg="mod">
          <ac:chgData name="Rahul Santhosh" userId="S::rahul.santhosh@speridian.com::7344e3f1-48aa-4258-b4ea-038af160bfdf" providerId="AD" clId="Web-{EFA26F9D-CA80-5B33-9207-42B61A9C0398}" dt="2024-03-15T12:17:01.422" v="1" actId="20577"/>
          <ac:spMkLst>
            <pc:docMk/>
            <pc:sldMk cId="1897787306" sldId="295"/>
            <ac:spMk id="5" creationId="{447B8AC3-2B3C-4F73-9BA1-860E2DA356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F97EF-F8E3-4FE9-9430-5AA49EA760A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94B87-1D40-4500-B11C-542DFFC02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F75F9-8424-1747-940D-48E5AD786514}"/>
              </a:ext>
            </a:extLst>
          </p:cNvPr>
          <p:cNvSpPr/>
          <p:nvPr/>
        </p:nvSpPr>
        <p:spPr>
          <a:xfrm>
            <a:off x="0" y="0"/>
            <a:ext cx="12192000" cy="684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684" y="2330831"/>
            <a:ext cx="10058400" cy="99685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07B9665-FFA1-A76A-A601-65B05089AD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068" y="476744"/>
            <a:ext cx="3344532" cy="154703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8F8B179-76B4-A08A-9688-BD78358661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6772" y="5540436"/>
            <a:ext cx="2183130" cy="103659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8B33F9A-D5FF-CAD4-E1B4-C622BCEF95AD}"/>
              </a:ext>
            </a:extLst>
          </p:cNvPr>
          <p:cNvGrpSpPr/>
          <p:nvPr userDrawn="1"/>
        </p:nvGrpSpPr>
        <p:grpSpPr>
          <a:xfrm flipV="1">
            <a:off x="1149399" y="4752717"/>
            <a:ext cx="11042601" cy="60915"/>
            <a:chOff x="269223" y="284441"/>
            <a:chExt cx="11922777" cy="1817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B9B9A4-DD3D-DE01-0468-FC38E2DAC05B}"/>
                </a:ext>
              </a:extLst>
            </p:cNvPr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B42276-86FA-10C1-9CC9-A9E01011A190}"/>
                </a:ext>
              </a:extLst>
            </p:cNvPr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A7D930-C8D5-A2E5-78AD-FAAC88CC3350}"/>
                </a:ext>
              </a:extLst>
            </p:cNvPr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>
                <a:solidFill>
                  <a:prstClr val="white"/>
                </a:solidFill>
              </a:endParaRP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FA75260-77E6-E29D-6405-9372297EC6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3979202"/>
            <a:ext cx="1272002" cy="1547030"/>
          </a:xfrm>
          <a:prstGeom prst="rect">
            <a:avLst/>
          </a:prstGeom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53939701-CF99-D6B5-C1C8-D8A01F882D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7659896" y="5690374"/>
            <a:ext cx="2350672" cy="4117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4001455-B350-7E6B-F003-EC0FDC006077}"/>
              </a:ext>
            </a:extLst>
          </p:cNvPr>
          <p:cNvGrpSpPr/>
          <p:nvPr userDrawn="1"/>
        </p:nvGrpSpPr>
        <p:grpSpPr>
          <a:xfrm>
            <a:off x="10276211" y="5596523"/>
            <a:ext cx="1434082" cy="603644"/>
            <a:chOff x="-3814392" y="9349698"/>
            <a:chExt cx="1530382" cy="65438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A61242-3CD0-D50C-6221-16826793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14392" y="9349698"/>
              <a:ext cx="687286" cy="64989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3B8556B-E29D-3EB1-8361-DAE946A6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76049" y="9349698"/>
              <a:ext cx="692039" cy="654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518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1325563"/>
          </a:xfrm>
        </p:spPr>
        <p:txBody>
          <a:bodyPr>
            <a:normAutofit/>
          </a:bodyPr>
          <a:lstStyle>
            <a:lvl1pPr>
              <a:defRPr lang="en-US" sz="3300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9494C"/>
                </a:solidFill>
              </a:rPr>
              <a:t>Copyright © 2023 Speridian Technologies. All Rights Reserved.</a:t>
            </a:r>
            <a:endParaRPr lang="en-IN">
              <a:solidFill>
                <a:srgbClr val="49494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646-DD61-4C6D-8006-41ECB0C4335F}" type="slidenum">
              <a:rPr lang="en-US" smtClean="0">
                <a:solidFill>
                  <a:srgbClr val="003AD3"/>
                </a:solidFill>
              </a:rPr>
              <a:pPr/>
              <a:t>‹#›</a:t>
            </a:fld>
            <a:endParaRPr lang="en-US">
              <a:solidFill>
                <a:srgbClr val="003A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75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604"/>
            <a:ext cx="11606645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9494C"/>
                </a:solidFill>
              </a:rPr>
              <a:t>Copyright © 2023 Speridian Technologies. All Rights Reserved.</a:t>
            </a:r>
            <a:endParaRPr lang="en-IN">
              <a:solidFill>
                <a:srgbClr val="49494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>
                <a:solidFill>
                  <a:srgbClr val="003AD3"/>
                </a:solidFill>
              </a:rPr>
              <a:pPr/>
              <a:t>‹#›</a:t>
            </a:fld>
            <a:endParaRPr lang="en-US">
              <a:solidFill>
                <a:srgbClr val="003A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0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4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6519" y="2556196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7921881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78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20312" y="0"/>
            <a:ext cx="4151376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374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late_Content 1 Line Titl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2464" y="327385"/>
            <a:ext cx="10972781" cy="54186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72462" y="1200001"/>
            <a:ext cx="10560000" cy="461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1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49494C"/>
                </a:solidFill>
              </a:rPr>
              <a:t>Copyright © 2023 Speridian Technologies. All Rights Reserved.</a:t>
            </a:r>
            <a:endParaRPr lang="en-IN">
              <a:solidFill>
                <a:srgbClr val="49494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34646-DD61-4C6D-8006-41ECB0C4335F}" type="slidenum">
              <a:rPr lang="en-US" smtClean="0">
                <a:solidFill>
                  <a:srgbClr val="003AD3"/>
                </a:solidFill>
              </a:rPr>
              <a:pPr/>
              <a:t>‹#›</a:t>
            </a:fld>
            <a:endParaRPr lang="en-US">
              <a:solidFill>
                <a:srgbClr val="003AD3"/>
              </a:solidFill>
            </a:endParaRPr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3"/>
          </p:nvPr>
        </p:nvSpPr>
        <p:spPr>
          <a:xfrm>
            <a:off x="1373143" y="1341544"/>
            <a:ext cx="1896687" cy="1698238"/>
          </a:xfrm>
          <a:custGeom>
            <a:avLst/>
            <a:gdLst>
              <a:gd name="connsiteX0" fmla="*/ 1282473 w 4217987"/>
              <a:gd name="connsiteY0" fmla="*/ 0 h 3776662"/>
              <a:gd name="connsiteX1" fmla="*/ 2935514 w 4217987"/>
              <a:gd name="connsiteY1" fmla="*/ 0 h 3776662"/>
              <a:gd name="connsiteX2" fmla="*/ 2950709 w 4217987"/>
              <a:gd name="connsiteY2" fmla="*/ 227 h 3776662"/>
              <a:gd name="connsiteX3" fmla="*/ 2965677 w 4217987"/>
              <a:gd name="connsiteY3" fmla="*/ 1134 h 3776662"/>
              <a:gd name="connsiteX4" fmla="*/ 2981098 w 4217987"/>
              <a:gd name="connsiteY4" fmla="*/ 2268 h 3776662"/>
              <a:gd name="connsiteX5" fmla="*/ 2995839 w 4217987"/>
              <a:gd name="connsiteY5" fmla="*/ 3856 h 3776662"/>
              <a:gd name="connsiteX6" fmla="*/ 3010807 w 4217987"/>
              <a:gd name="connsiteY6" fmla="*/ 6350 h 3776662"/>
              <a:gd name="connsiteX7" fmla="*/ 3025321 w 4217987"/>
              <a:gd name="connsiteY7" fmla="*/ 9072 h 3776662"/>
              <a:gd name="connsiteX8" fmla="*/ 3040062 w 4217987"/>
              <a:gd name="connsiteY8" fmla="*/ 12020 h 3776662"/>
              <a:gd name="connsiteX9" fmla="*/ 3054350 w 4217987"/>
              <a:gd name="connsiteY9" fmla="*/ 15875 h 3776662"/>
              <a:gd name="connsiteX10" fmla="*/ 3068864 w 4217987"/>
              <a:gd name="connsiteY10" fmla="*/ 19957 h 3776662"/>
              <a:gd name="connsiteX11" fmla="*/ 3082925 w 4217987"/>
              <a:gd name="connsiteY11" fmla="*/ 24493 h 3776662"/>
              <a:gd name="connsiteX12" fmla="*/ 3096759 w 4217987"/>
              <a:gd name="connsiteY12" fmla="*/ 29482 h 3776662"/>
              <a:gd name="connsiteX13" fmla="*/ 3110593 w 4217987"/>
              <a:gd name="connsiteY13" fmla="*/ 35152 h 3776662"/>
              <a:gd name="connsiteX14" fmla="*/ 3124200 w 4217987"/>
              <a:gd name="connsiteY14" fmla="*/ 40821 h 3776662"/>
              <a:gd name="connsiteX15" fmla="*/ 3137353 w 4217987"/>
              <a:gd name="connsiteY15" fmla="*/ 47171 h 3776662"/>
              <a:gd name="connsiteX16" fmla="*/ 3150507 w 4217987"/>
              <a:gd name="connsiteY16" fmla="*/ 53975 h 3776662"/>
              <a:gd name="connsiteX17" fmla="*/ 3163434 w 4217987"/>
              <a:gd name="connsiteY17" fmla="*/ 61232 h 3776662"/>
              <a:gd name="connsiteX18" fmla="*/ 3176134 w 4217987"/>
              <a:gd name="connsiteY18" fmla="*/ 68943 h 3776662"/>
              <a:gd name="connsiteX19" fmla="*/ 3188607 w 4217987"/>
              <a:gd name="connsiteY19" fmla="*/ 76654 h 3776662"/>
              <a:gd name="connsiteX20" fmla="*/ 3200627 w 4217987"/>
              <a:gd name="connsiteY20" fmla="*/ 85271 h 3776662"/>
              <a:gd name="connsiteX21" fmla="*/ 3212419 w 4217987"/>
              <a:gd name="connsiteY21" fmla="*/ 93889 h 3776662"/>
              <a:gd name="connsiteX22" fmla="*/ 3224212 w 4217987"/>
              <a:gd name="connsiteY22" fmla="*/ 103188 h 3776662"/>
              <a:gd name="connsiteX23" fmla="*/ 3235552 w 4217987"/>
              <a:gd name="connsiteY23" fmla="*/ 112713 h 3776662"/>
              <a:gd name="connsiteX24" fmla="*/ 3246437 w 4217987"/>
              <a:gd name="connsiteY24" fmla="*/ 122691 h 3776662"/>
              <a:gd name="connsiteX25" fmla="*/ 3257323 w 4217987"/>
              <a:gd name="connsiteY25" fmla="*/ 132896 h 3776662"/>
              <a:gd name="connsiteX26" fmla="*/ 3267528 w 4217987"/>
              <a:gd name="connsiteY26" fmla="*/ 143556 h 3776662"/>
              <a:gd name="connsiteX27" fmla="*/ 3277734 w 4217987"/>
              <a:gd name="connsiteY27" fmla="*/ 154441 h 3776662"/>
              <a:gd name="connsiteX28" fmla="*/ 3287485 w 4217987"/>
              <a:gd name="connsiteY28" fmla="*/ 165781 h 3776662"/>
              <a:gd name="connsiteX29" fmla="*/ 3296557 w 4217987"/>
              <a:gd name="connsiteY29" fmla="*/ 177800 h 3776662"/>
              <a:gd name="connsiteX30" fmla="*/ 3305628 w 4217987"/>
              <a:gd name="connsiteY30" fmla="*/ 189820 h 3776662"/>
              <a:gd name="connsiteX31" fmla="*/ 3314246 w 4217987"/>
              <a:gd name="connsiteY31" fmla="*/ 202293 h 3776662"/>
              <a:gd name="connsiteX32" fmla="*/ 3322410 w 4217987"/>
              <a:gd name="connsiteY32" fmla="*/ 214993 h 3776662"/>
              <a:gd name="connsiteX33" fmla="*/ 3330348 w 4217987"/>
              <a:gd name="connsiteY33" fmla="*/ 228146 h 3776662"/>
              <a:gd name="connsiteX34" fmla="*/ 4156755 w 4217987"/>
              <a:gd name="connsiteY34" fmla="*/ 1660298 h 3776662"/>
              <a:gd name="connsiteX35" fmla="*/ 4164239 w 4217987"/>
              <a:gd name="connsiteY35" fmla="*/ 1673452 h 3776662"/>
              <a:gd name="connsiteX36" fmla="*/ 4171269 w 4217987"/>
              <a:gd name="connsiteY36" fmla="*/ 1686832 h 3776662"/>
              <a:gd name="connsiteX37" fmla="*/ 4177619 w 4217987"/>
              <a:gd name="connsiteY37" fmla="*/ 1700666 h 3776662"/>
              <a:gd name="connsiteX38" fmla="*/ 4183742 w 4217987"/>
              <a:gd name="connsiteY38" fmla="*/ 1714500 h 3776662"/>
              <a:gd name="connsiteX39" fmla="*/ 4188959 w 4217987"/>
              <a:gd name="connsiteY39" fmla="*/ 1728561 h 3776662"/>
              <a:gd name="connsiteX40" fmla="*/ 4193948 w 4217987"/>
              <a:gd name="connsiteY40" fmla="*/ 1742395 h 3776662"/>
              <a:gd name="connsiteX41" fmla="*/ 4198710 w 4217987"/>
              <a:gd name="connsiteY41" fmla="*/ 1756682 h 3776662"/>
              <a:gd name="connsiteX42" fmla="*/ 4202793 w 4217987"/>
              <a:gd name="connsiteY42" fmla="*/ 1771196 h 3776662"/>
              <a:gd name="connsiteX43" fmla="*/ 4206421 w 4217987"/>
              <a:gd name="connsiteY43" fmla="*/ 1785484 h 3776662"/>
              <a:gd name="connsiteX44" fmla="*/ 4209369 w 4217987"/>
              <a:gd name="connsiteY44" fmla="*/ 1799998 h 3776662"/>
              <a:gd name="connsiteX45" fmla="*/ 4211864 w 4217987"/>
              <a:gd name="connsiteY45" fmla="*/ 1814739 h 3776662"/>
              <a:gd name="connsiteX46" fmla="*/ 4214359 w 4217987"/>
              <a:gd name="connsiteY46" fmla="*/ 1829254 h 3776662"/>
              <a:gd name="connsiteX47" fmla="*/ 4215946 w 4217987"/>
              <a:gd name="connsiteY47" fmla="*/ 1843995 h 3776662"/>
              <a:gd name="connsiteX48" fmla="*/ 4216853 w 4217987"/>
              <a:gd name="connsiteY48" fmla="*/ 1858736 h 3776662"/>
              <a:gd name="connsiteX49" fmla="*/ 4217760 w 4217987"/>
              <a:gd name="connsiteY49" fmla="*/ 1873477 h 3776662"/>
              <a:gd name="connsiteX50" fmla="*/ 4217987 w 4217987"/>
              <a:gd name="connsiteY50" fmla="*/ 1888445 h 3776662"/>
              <a:gd name="connsiteX51" fmla="*/ 4217760 w 4217987"/>
              <a:gd name="connsiteY51" fmla="*/ 1903186 h 3776662"/>
              <a:gd name="connsiteX52" fmla="*/ 4216853 w 4217987"/>
              <a:gd name="connsiteY52" fmla="*/ 1917927 h 3776662"/>
              <a:gd name="connsiteX53" fmla="*/ 4215946 w 4217987"/>
              <a:gd name="connsiteY53" fmla="*/ 1932668 h 3776662"/>
              <a:gd name="connsiteX54" fmla="*/ 4214359 w 4217987"/>
              <a:gd name="connsiteY54" fmla="*/ 1947182 h 3776662"/>
              <a:gd name="connsiteX55" fmla="*/ 4211864 w 4217987"/>
              <a:gd name="connsiteY55" fmla="*/ 1961923 h 3776662"/>
              <a:gd name="connsiteX56" fmla="*/ 4209369 w 4217987"/>
              <a:gd name="connsiteY56" fmla="*/ 1976437 h 3776662"/>
              <a:gd name="connsiteX57" fmla="*/ 4206421 w 4217987"/>
              <a:gd name="connsiteY57" fmla="*/ 1990952 h 3776662"/>
              <a:gd name="connsiteX58" fmla="*/ 4202793 w 4217987"/>
              <a:gd name="connsiteY58" fmla="*/ 2005466 h 3776662"/>
              <a:gd name="connsiteX59" fmla="*/ 4198710 w 4217987"/>
              <a:gd name="connsiteY59" fmla="*/ 2019753 h 3776662"/>
              <a:gd name="connsiteX60" fmla="*/ 4193948 w 4217987"/>
              <a:gd name="connsiteY60" fmla="*/ 2033814 h 3776662"/>
              <a:gd name="connsiteX61" fmla="*/ 4188959 w 4217987"/>
              <a:gd name="connsiteY61" fmla="*/ 2048102 h 3776662"/>
              <a:gd name="connsiteX62" fmla="*/ 4183742 w 4217987"/>
              <a:gd name="connsiteY62" fmla="*/ 2062162 h 3776662"/>
              <a:gd name="connsiteX63" fmla="*/ 4177619 w 4217987"/>
              <a:gd name="connsiteY63" fmla="*/ 2075770 h 3776662"/>
              <a:gd name="connsiteX64" fmla="*/ 4171269 w 4217987"/>
              <a:gd name="connsiteY64" fmla="*/ 2089603 h 3776662"/>
              <a:gd name="connsiteX65" fmla="*/ 4164239 w 4217987"/>
              <a:gd name="connsiteY65" fmla="*/ 2102984 h 3776662"/>
              <a:gd name="connsiteX66" fmla="*/ 4156755 w 4217987"/>
              <a:gd name="connsiteY66" fmla="*/ 2116364 h 3776662"/>
              <a:gd name="connsiteX67" fmla="*/ 3330348 w 4217987"/>
              <a:gd name="connsiteY67" fmla="*/ 3548516 h 3776662"/>
              <a:gd name="connsiteX68" fmla="*/ 3322410 w 4217987"/>
              <a:gd name="connsiteY68" fmla="*/ 3561443 h 3776662"/>
              <a:gd name="connsiteX69" fmla="*/ 3314246 w 4217987"/>
              <a:gd name="connsiteY69" fmla="*/ 3574369 h 3776662"/>
              <a:gd name="connsiteX70" fmla="*/ 3305628 w 4217987"/>
              <a:gd name="connsiteY70" fmla="*/ 3586843 h 3776662"/>
              <a:gd name="connsiteX71" fmla="*/ 3296557 w 4217987"/>
              <a:gd name="connsiteY71" fmla="*/ 3598862 h 3776662"/>
              <a:gd name="connsiteX72" fmla="*/ 3287485 w 4217987"/>
              <a:gd name="connsiteY72" fmla="*/ 3610428 h 3776662"/>
              <a:gd name="connsiteX73" fmla="*/ 3277734 w 4217987"/>
              <a:gd name="connsiteY73" fmla="*/ 3621768 h 3776662"/>
              <a:gd name="connsiteX74" fmla="*/ 3267528 w 4217987"/>
              <a:gd name="connsiteY74" fmla="*/ 3632880 h 3776662"/>
              <a:gd name="connsiteX75" fmla="*/ 3257323 w 4217987"/>
              <a:gd name="connsiteY75" fmla="*/ 3643766 h 3776662"/>
              <a:gd name="connsiteX76" fmla="*/ 3246437 w 4217987"/>
              <a:gd name="connsiteY76" fmla="*/ 3653971 h 3776662"/>
              <a:gd name="connsiteX77" fmla="*/ 3235552 w 4217987"/>
              <a:gd name="connsiteY77" fmla="*/ 3663950 h 3776662"/>
              <a:gd name="connsiteX78" fmla="*/ 3224212 w 4217987"/>
              <a:gd name="connsiteY78" fmla="*/ 3673475 h 3776662"/>
              <a:gd name="connsiteX79" fmla="*/ 3212419 w 4217987"/>
              <a:gd name="connsiteY79" fmla="*/ 3682773 h 3776662"/>
              <a:gd name="connsiteX80" fmla="*/ 3200627 w 4217987"/>
              <a:gd name="connsiteY80" fmla="*/ 3691391 h 3776662"/>
              <a:gd name="connsiteX81" fmla="*/ 3188607 w 4217987"/>
              <a:gd name="connsiteY81" fmla="*/ 3700009 h 3776662"/>
              <a:gd name="connsiteX82" fmla="*/ 3176134 w 4217987"/>
              <a:gd name="connsiteY82" fmla="*/ 3707719 h 3776662"/>
              <a:gd name="connsiteX83" fmla="*/ 3163434 w 4217987"/>
              <a:gd name="connsiteY83" fmla="*/ 3715430 h 3776662"/>
              <a:gd name="connsiteX84" fmla="*/ 3150507 w 4217987"/>
              <a:gd name="connsiteY84" fmla="*/ 3722687 h 3776662"/>
              <a:gd name="connsiteX85" fmla="*/ 3137353 w 4217987"/>
              <a:gd name="connsiteY85" fmla="*/ 3729491 h 3776662"/>
              <a:gd name="connsiteX86" fmla="*/ 3124200 w 4217987"/>
              <a:gd name="connsiteY86" fmla="*/ 3735841 h 3776662"/>
              <a:gd name="connsiteX87" fmla="*/ 3110593 w 4217987"/>
              <a:gd name="connsiteY87" fmla="*/ 3741510 h 3776662"/>
              <a:gd name="connsiteX88" fmla="*/ 3096759 w 4217987"/>
              <a:gd name="connsiteY88" fmla="*/ 3747180 h 3776662"/>
              <a:gd name="connsiteX89" fmla="*/ 3082925 w 4217987"/>
              <a:gd name="connsiteY89" fmla="*/ 3752169 h 3776662"/>
              <a:gd name="connsiteX90" fmla="*/ 3068864 w 4217987"/>
              <a:gd name="connsiteY90" fmla="*/ 3756705 h 3776662"/>
              <a:gd name="connsiteX91" fmla="*/ 3054350 w 4217987"/>
              <a:gd name="connsiteY91" fmla="*/ 3760787 h 3776662"/>
              <a:gd name="connsiteX92" fmla="*/ 3040062 w 4217987"/>
              <a:gd name="connsiteY92" fmla="*/ 3764642 h 3776662"/>
              <a:gd name="connsiteX93" fmla="*/ 3025321 w 4217987"/>
              <a:gd name="connsiteY93" fmla="*/ 3767591 h 3776662"/>
              <a:gd name="connsiteX94" fmla="*/ 3010807 w 4217987"/>
              <a:gd name="connsiteY94" fmla="*/ 3770312 h 3776662"/>
              <a:gd name="connsiteX95" fmla="*/ 2995839 w 4217987"/>
              <a:gd name="connsiteY95" fmla="*/ 3772807 h 3776662"/>
              <a:gd name="connsiteX96" fmla="*/ 2981098 w 4217987"/>
              <a:gd name="connsiteY96" fmla="*/ 3774394 h 3776662"/>
              <a:gd name="connsiteX97" fmla="*/ 2965677 w 4217987"/>
              <a:gd name="connsiteY97" fmla="*/ 3775528 h 3776662"/>
              <a:gd name="connsiteX98" fmla="*/ 2950709 w 4217987"/>
              <a:gd name="connsiteY98" fmla="*/ 3776435 h 3776662"/>
              <a:gd name="connsiteX99" fmla="*/ 2935514 w 4217987"/>
              <a:gd name="connsiteY99" fmla="*/ 3776662 h 3776662"/>
              <a:gd name="connsiteX100" fmla="*/ 1282473 w 4217987"/>
              <a:gd name="connsiteY100" fmla="*/ 3776662 h 3776662"/>
              <a:gd name="connsiteX101" fmla="*/ 1267279 w 4217987"/>
              <a:gd name="connsiteY101" fmla="*/ 3776435 h 3776662"/>
              <a:gd name="connsiteX102" fmla="*/ 1252311 w 4217987"/>
              <a:gd name="connsiteY102" fmla="*/ 3775528 h 3776662"/>
              <a:gd name="connsiteX103" fmla="*/ 1237116 w 4217987"/>
              <a:gd name="connsiteY103" fmla="*/ 3774394 h 3776662"/>
              <a:gd name="connsiteX104" fmla="*/ 1222148 w 4217987"/>
              <a:gd name="connsiteY104" fmla="*/ 3772807 h 3776662"/>
              <a:gd name="connsiteX105" fmla="*/ 1207407 w 4217987"/>
              <a:gd name="connsiteY105" fmla="*/ 3770312 h 3776662"/>
              <a:gd name="connsiteX106" fmla="*/ 1192666 w 4217987"/>
              <a:gd name="connsiteY106" fmla="*/ 3767591 h 3776662"/>
              <a:gd name="connsiteX107" fmla="*/ 1177925 w 4217987"/>
              <a:gd name="connsiteY107" fmla="*/ 3764642 h 3776662"/>
              <a:gd name="connsiteX108" fmla="*/ 1163638 w 4217987"/>
              <a:gd name="connsiteY108" fmla="*/ 3760787 h 3776662"/>
              <a:gd name="connsiteX109" fmla="*/ 1149123 w 4217987"/>
              <a:gd name="connsiteY109" fmla="*/ 3756705 h 3776662"/>
              <a:gd name="connsiteX110" fmla="*/ 1135063 w 4217987"/>
              <a:gd name="connsiteY110" fmla="*/ 3752169 h 3776662"/>
              <a:gd name="connsiteX111" fmla="*/ 1121229 w 4217987"/>
              <a:gd name="connsiteY111" fmla="*/ 3747180 h 3776662"/>
              <a:gd name="connsiteX112" fmla="*/ 1107395 w 4217987"/>
              <a:gd name="connsiteY112" fmla="*/ 3741510 h 3776662"/>
              <a:gd name="connsiteX113" fmla="*/ 1093788 w 4217987"/>
              <a:gd name="connsiteY113" fmla="*/ 3735841 h 3776662"/>
              <a:gd name="connsiteX114" fmla="*/ 1080634 w 4217987"/>
              <a:gd name="connsiteY114" fmla="*/ 3729491 h 3776662"/>
              <a:gd name="connsiteX115" fmla="*/ 1067480 w 4217987"/>
              <a:gd name="connsiteY115" fmla="*/ 3722687 h 3776662"/>
              <a:gd name="connsiteX116" fmla="*/ 1054554 w 4217987"/>
              <a:gd name="connsiteY116" fmla="*/ 3715430 h 3776662"/>
              <a:gd name="connsiteX117" fmla="*/ 1041854 w 4217987"/>
              <a:gd name="connsiteY117" fmla="*/ 3707719 h 3776662"/>
              <a:gd name="connsiteX118" fmla="*/ 1029380 w 4217987"/>
              <a:gd name="connsiteY118" fmla="*/ 3700009 h 3776662"/>
              <a:gd name="connsiteX119" fmla="*/ 1017361 w 4217987"/>
              <a:gd name="connsiteY119" fmla="*/ 3691391 h 3776662"/>
              <a:gd name="connsiteX120" fmla="*/ 1005568 w 4217987"/>
              <a:gd name="connsiteY120" fmla="*/ 3682773 h 3776662"/>
              <a:gd name="connsiteX121" fmla="*/ 993775 w 4217987"/>
              <a:gd name="connsiteY121" fmla="*/ 3673475 h 3776662"/>
              <a:gd name="connsiteX122" fmla="*/ 982436 w 4217987"/>
              <a:gd name="connsiteY122" fmla="*/ 3663950 h 3776662"/>
              <a:gd name="connsiteX123" fmla="*/ 971550 w 4217987"/>
              <a:gd name="connsiteY123" fmla="*/ 3653971 h 3776662"/>
              <a:gd name="connsiteX124" fmla="*/ 960664 w 4217987"/>
              <a:gd name="connsiteY124" fmla="*/ 3643766 h 3776662"/>
              <a:gd name="connsiteX125" fmla="*/ 950459 w 4217987"/>
              <a:gd name="connsiteY125" fmla="*/ 3632880 h 3776662"/>
              <a:gd name="connsiteX126" fmla="*/ 940254 w 4217987"/>
              <a:gd name="connsiteY126" fmla="*/ 3621768 h 3776662"/>
              <a:gd name="connsiteX127" fmla="*/ 930502 w 4217987"/>
              <a:gd name="connsiteY127" fmla="*/ 3610428 h 3776662"/>
              <a:gd name="connsiteX128" fmla="*/ 921430 w 4217987"/>
              <a:gd name="connsiteY128" fmla="*/ 3598862 h 3776662"/>
              <a:gd name="connsiteX129" fmla="*/ 912359 w 4217987"/>
              <a:gd name="connsiteY129" fmla="*/ 3586843 h 3776662"/>
              <a:gd name="connsiteX130" fmla="*/ 903741 w 4217987"/>
              <a:gd name="connsiteY130" fmla="*/ 3574369 h 3776662"/>
              <a:gd name="connsiteX131" fmla="*/ 895577 w 4217987"/>
              <a:gd name="connsiteY131" fmla="*/ 3561443 h 3776662"/>
              <a:gd name="connsiteX132" fmla="*/ 887639 w 4217987"/>
              <a:gd name="connsiteY132" fmla="*/ 3548516 h 3776662"/>
              <a:gd name="connsiteX133" fmla="*/ 61232 w 4217987"/>
              <a:gd name="connsiteY133" fmla="*/ 2116364 h 3776662"/>
              <a:gd name="connsiteX134" fmla="*/ 53748 w 4217987"/>
              <a:gd name="connsiteY134" fmla="*/ 2102984 h 3776662"/>
              <a:gd name="connsiteX135" fmla="*/ 46718 w 4217987"/>
              <a:gd name="connsiteY135" fmla="*/ 2089603 h 3776662"/>
              <a:gd name="connsiteX136" fmla="*/ 40368 w 4217987"/>
              <a:gd name="connsiteY136" fmla="*/ 2075770 h 3776662"/>
              <a:gd name="connsiteX137" fmla="*/ 34245 w 4217987"/>
              <a:gd name="connsiteY137" fmla="*/ 2062162 h 3776662"/>
              <a:gd name="connsiteX138" fmla="*/ 29029 w 4217987"/>
              <a:gd name="connsiteY138" fmla="*/ 2048102 h 3776662"/>
              <a:gd name="connsiteX139" fmla="*/ 24039 w 4217987"/>
              <a:gd name="connsiteY139" fmla="*/ 2033814 h 3776662"/>
              <a:gd name="connsiteX140" fmla="*/ 19277 w 4217987"/>
              <a:gd name="connsiteY140" fmla="*/ 2019753 h 3776662"/>
              <a:gd name="connsiteX141" fmla="*/ 15195 w 4217987"/>
              <a:gd name="connsiteY141" fmla="*/ 2005466 h 3776662"/>
              <a:gd name="connsiteX142" fmla="*/ 11566 w 4217987"/>
              <a:gd name="connsiteY142" fmla="*/ 1990952 h 3776662"/>
              <a:gd name="connsiteX143" fmla="*/ 8618 w 4217987"/>
              <a:gd name="connsiteY143" fmla="*/ 1976437 h 3776662"/>
              <a:gd name="connsiteX144" fmla="*/ 6123 w 4217987"/>
              <a:gd name="connsiteY144" fmla="*/ 1961923 h 3776662"/>
              <a:gd name="connsiteX145" fmla="*/ 3629 w 4217987"/>
              <a:gd name="connsiteY145" fmla="*/ 1947182 h 3776662"/>
              <a:gd name="connsiteX146" fmla="*/ 2041 w 4217987"/>
              <a:gd name="connsiteY146" fmla="*/ 1932668 h 3776662"/>
              <a:gd name="connsiteX147" fmla="*/ 1134 w 4217987"/>
              <a:gd name="connsiteY147" fmla="*/ 1917927 h 3776662"/>
              <a:gd name="connsiteX148" fmla="*/ 227 w 4217987"/>
              <a:gd name="connsiteY148" fmla="*/ 1903186 h 3776662"/>
              <a:gd name="connsiteX149" fmla="*/ 0 w 4217987"/>
              <a:gd name="connsiteY149" fmla="*/ 1888445 h 3776662"/>
              <a:gd name="connsiteX150" fmla="*/ 227 w 4217987"/>
              <a:gd name="connsiteY150" fmla="*/ 1873477 h 3776662"/>
              <a:gd name="connsiteX151" fmla="*/ 1134 w 4217987"/>
              <a:gd name="connsiteY151" fmla="*/ 1858736 h 3776662"/>
              <a:gd name="connsiteX152" fmla="*/ 2041 w 4217987"/>
              <a:gd name="connsiteY152" fmla="*/ 1843995 h 3776662"/>
              <a:gd name="connsiteX153" fmla="*/ 3629 w 4217987"/>
              <a:gd name="connsiteY153" fmla="*/ 1829254 h 3776662"/>
              <a:gd name="connsiteX154" fmla="*/ 6123 w 4217987"/>
              <a:gd name="connsiteY154" fmla="*/ 1814739 h 3776662"/>
              <a:gd name="connsiteX155" fmla="*/ 8618 w 4217987"/>
              <a:gd name="connsiteY155" fmla="*/ 1799998 h 3776662"/>
              <a:gd name="connsiteX156" fmla="*/ 11566 w 4217987"/>
              <a:gd name="connsiteY156" fmla="*/ 1785484 h 3776662"/>
              <a:gd name="connsiteX157" fmla="*/ 15195 w 4217987"/>
              <a:gd name="connsiteY157" fmla="*/ 1771196 h 3776662"/>
              <a:gd name="connsiteX158" fmla="*/ 19277 w 4217987"/>
              <a:gd name="connsiteY158" fmla="*/ 1756682 h 3776662"/>
              <a:gd name="connsiteX159" fmla="*/ 24039 w 4217987"/>
              <a:gd name="connsiteY159" fmla="*/ 1742395 h 3776662"/>
              <a:gd name="connsiteX160" fmla="*/ 29029 w 4217987"/>
              <a:gd name="connsiteY160" fmla="*/ 1728561 h 3776662"/>
              <a:gd name="connsiteX161" fmla="*/ 34245 w 4217987"/>
              <a:gd name="connsiteY161" fmla="*/ 1714500 h 3776662"/>
              <a:gd name="connsiteX162" fmla="*/ 40368 w 4217987"/>
              <a:gd name="connsiteY162" fmla="*/ 1700666 h 3776662"/>
              <a:gd name="connsiteX163" fmla="*/ 46718 w 4217987"/>
              <a:gd name="connsiteY163" fmla="*/ 1686832 h 3776662"/>
              <a:gd name="connsiteX164" fmla="*/ 53748 w 4217987"/>
              <a:gd name="connsiteY164" fmla="*/ 1673452 h 3776662"/>
              <a:gd name="connsiteX165" fmla="*/ 61232 w 4217987"/>
              <a:gd name="connsiteY165" fmla="*/ 1660298 h 3776662"/>
              <a:gd name="connsiteX166" fmla="*/ 887639 w 4217987"/>
              <a:gd name="connsiteY166" fmla="*/ 228146 h 3776662"/>
              <a:gd name="connsiteX167" fmla="*/ 895577 w 4217987"/>
              <a:gd name="connsiteY167" fmla="*/ 214993 h 3776662"/>
              <a:gd name="connsiteX168" fmla="*/ 903741 w 4217987"/>
              <a:gd name="connsiteY168" fmla="*/ 202293 h 3776662"/>
              <a:gd name="connsiteX169" fmla="*/ 912359 w 4217987"/>
              <a:gd name="connsiteY169" fmla="*/ 189820 h 3776662"/>
              <a:gd name="connsiteX170" fmla="*/ 921430 w 4217987"/>
              <a:gd name="connsiteY170" fmla="*/ 177800 h 3776662"/>
              <a:gd name="connsiteX171" fmla="*/ 930502 w 4217987"/>
              <a:gd name="connsiteY171" fmla="*/ 165781 h 3776662"/>
              <a:gd name="connsiteX172" fmla="*/ 940254 w 4217987"/>
              <a:gd name="connsiteY172" fmla="*/ 154441 h 3776662"/>
              <a:gd name="connsiteX173" fmla="*/ 950459 w 4217987"/>
              <a:gd name="connsiteY173" fmla="*/ 143556 h 3776662"/>
              <a:gd name="connsiteX174" fmla="*/ 960664 w 4217987"/>
              <a:gd name="connsiteY174" fmla="*/ 132896 h 3776662"/>
              <a:gd name="connsiteX175" fmla="*/ 971550 w 4217987"/>
              <a:gd name="connsiteY175" fmla="*/ 122691 h 3776662"/>
              <a:gd name="connsiteX176" fmla="*/ 982436 w 4217987"/>
              <a:gd name="connsiteY176" fmla="*/ 112713 h 3776662"/>
              <a:gd name="connsiteX177" fmla="*/ 993775 w 4217987"/>
              <a:gd name="connsiteY177" fmla="*/ 103188 h 3776662"/>
              <a:gd name="connsiteX178" fmla="*/ 1005568 w 4217987"/>
              <a:gd name="connsiteY178" fmla="*/ 93889 h 3776662"/>
              <a:gd name="connsiteX179" fmla="*/ 1017361 w 4217987"/>
              <a:gd name="connsiteY179" fmla="*/ 85271 h 3776662"/>
              <a:gd name="connsiteX180" fmla="*/ 1029380 w 4217987"/>
              <a:gd name="connsiteY180" fmla="*/ 76654 h 3776662"/>
              <a:gd name="connsiteX181" fmla="*/ 1041854 w 4217987"/>
              <a:gd name="connsiteY181" fmla="*/ 68943 h 3776662"/>
              <a:gd name="connsiteX182" fmla="*/ 1054554 w 4217987"/>
              <a:gd name="connsiteY182" fmla="*/ 61232 h 3776662"/>
              <a:gd name="connsiteX183" fmla="*/ 1067480 w 4217987"/>
              <a:gd name="connsiteY183" fmla="*/ 53975 h 3776662"/>
              <a:gd name="connsiteX184" fmla="*/ 1080634 w 4217987"/>
              <a:gd name="connsiteY184" fmla="*/ 47171 h 3776662"/>
              <a:gd name="connsiteX185" fmla="*/ 1093788 w 4217987"/>
              <a:gd name="connsiteY185" fmla="*/ 40821 h 3776662"/>
              <a:gd name="connsiteX186" fmla="*/ 1107395 w 4217987"/>
              <a:gd name="connsiteY186" fmla="*/ 35152 h 3776662"/>
              <a:gd name="connsiteX187" fmla="*/ 1121229 w 4217987"/>
              <a:gd name="connsiteY187" fmla="*/ 29482 h 3776662"/>
              <a:gd name="connsiteX188" fmla="*/ 1135063 w 4217987"/>
              <a:gd name="connsiteY188" fmla="*/ 24493 h 3776662"/>
              <a:gd name="connsiteX189" fmla="*/ 1149123 w 4217987"/>
              <a:gd name="connsiteY189" fmla="*/ 19957 h 3776662"/>
              <a:gd name="connsiteX190" fmla="*/ 1163638 w 4217987"/>
              <a:gd name="connsiteY190" fmla="*/ 15875 h 3776662"/>
              <a:gd name="connsiteX191" fmla="*/ 1177925 w 4217987"/>
              <a:gd name="connsiteY191" fmla="*/ 12020 h 3776662"/>
              <a:gd name="connsiteX192" fmla="*/ 1192666 w 4217987"/>
              <a:gd name="connsiteY192" fmla="*/ 9072 h 3776662"/>
              <a:gd name="connsiteX193" fmla="*/ 1207407 w 4217987"/>
              <a:gd name="connsiteY193" fmla="*/ 6350 h 3776662"/>
              <a:gd name="connsiteX194" fmla="*/ 1222148 w 4217987"/>
              <a:gd name="connsiteY194" fmla="*/ 3856 h 3776662"/>
              <a:gd name="connsiteX195" fmla="*/ 1237116 w 4217987"/>
              <a:gd name="connsiteY195" fmla="*/ 2268 h 3776662"/>
              <a:gd name="connsiteX196" fmla="*/ 1252311 w 4217987"/>
              <a:gd name="connsiteY196" fmla="*/ 1134 h 3776662"/>
              <a:gd name="connsiteX197" fmla="*/ 1267279 w 4217987"/>
              <a:gd name="connsiteY197" fmla="*/ 227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4217987" h="3776662">
                <a:moveTo>
                  <a:pt x="1282473" y="0"/>
                </a:moveTo>
                <a:lnTo>
                  <a:pt x="2935514" y="0"/>
                </a:lnTo>
                <a:lnTo>
                  <a:pt x="2950709" y="227"/>
                </a:lnTo>
                <a:lnTo>
                  <a:pt x="2965677" y="1134"/>
                </a:lnTo>
                <a:lnTo>
                  <a:pt x="2981098" y="2268"/>
                </a:lnTo>
                <a:lnTo>
                  <a:pt x="2995839" y="3856"/>
                </a:lnTo>
                <a:lnTo>
                  <a:pt x="3010807" y="6350"/>
                </a:lnTo>
                <a:lnTo>
                  <a:pt x="3025321" y="9072"/>
                </a:lnTo>
                <a:lnTo>
                  <a:pt x="3040062" y="12020"/>
                </a:lnTo>
                <a:lnTo>
                  <a:pt x="3054350" y="15875"/>
                </a:lnTo>
                <a:lnTo>
                  <a:pt x="3068864" y="19957"/>
                </a:lnTo>
                <a:lnTo>
                  <a:pt x="3082925" y="24493"/>
                </a:lnTo>
                <a:lnTo>
                  <a:pt x="3096759" y="29482"/>
                </a:lnTo>
                <a:lnTo>
                  <a:pt x="3110593" y="35152"/>
                </a:lnTo>
                <a:lnTo>
                  <a:pt x="3124200" y="40821"/>
                </a:lnTo>
                <a:lnTo>
                  <a:pt x="3137353" y="47171"/>
                </a:lnTo>
                <a:lnTo>
                  <a:pt x="3150507" y="53975"/>
                </a:lnTo>
                <a:lnTo>
                  <a:pt x="3163434" y="61232"/>
                </a:lnTo>
                <a:lnTo>
                  <a:pt x="3176134" y="68943"/>
                </a:lnTo>
                <a:lnTo>
                  <a:pt x="3188607" y="76654"/>
                </a:lnTo>
                <a:lnTo>
                  <a:pt x="3200627" y="85271"/>
                </a:lnTo>
                <a:lnTo>
                  <a:pt x="3212419" y="93889"/>
                </a:lnTo>
                <a:lnTo>
                  <a:pt x="3224212" y="103188"/>
                </a:lnTo>
                <a:lnTo>
                  <a:pt x="3235552" y="112713"/>
                </a:lnTo>
                <a:lnTo>
                  <a:pt x="3246437" y="122691"/>
                </a:lnTo>
                <a:lnTo>
                  <a:pt x="3257323" y="132896"/>
                </a:lnTo>
                <a:lnTo>
                  <a:pt x="3267528" y="143556"/>
                </a:lnTo>
                <a:lnTo>
                  <a:pt x="3277734" y="154441"/>
                </a:lnTo>
                <a:lnTo>
                  <a:pt x="3287485" y="165781"/>
                </a:lnTo>
                <a:lnTo>
                  <a:pt x="3296557" y="177800"/>
                </a:lnTo>
                <a:lnTo>
                  <a:pt x="3305628" y="189820"/>
                </a:lnTo>
                <a:lnTo>
                  <a:pt x="3314246" y="202293"/>
                </a:lnTo>
                <a:lnTo>
                  <a:pt x="3322410" y="214993"/>
                </a:lnTo>
                <a:lnTo>
                  <a:pt x="3330348" y="228146"/>
                </a:lnTo>
                <a:lnTo>
                  <a:pt x="4156755" y="1660298"/>
                </a:lnTo>
                <a:lnTo>
                  <a:pt x="4164239" y="1673452"/>
                </a:lnTo>
                <a:lnTo>
                  <a:pt x="4171269" y="1686832"/>
                </a:lnTo>
                <a:lnTo>
                  <a:pt x="4177619" y="1700666"/>
                </a:lnTo>
                <a:lnTo>
                  <a:pt x="4183742" y="1714500"/>
                </a:lnTo>
                <a:lnTo>
                  <a:pt x="4188959" y="1728561"/>
                </a:lnTo>
                <a:lnTo>
                  <a:pt x="4193948" y="1742395"/>
                </a:lnTo>
                <a:lnTo>
                  <a:pt x="4198710" y="1756682"/>
                </a:lnTo>
                <a:lnTo>
                  <a:pt x="4202793" y="1771196"/>
                </a:lnTo>
                <a:lnTo>
                  <a:pt x="4206421" y="1785484"/>
                </a:lnTo>
                <a:lnTo>
                  <a:pt x="4209369" y="1799998"/>
                </a:lnTo>
                <a:lnTo>
                  <a:pt x="4211864" y="1814739"/>
                </a:lnTo>
                <a:lnTo>
                  <a:pt x="4214359" y="1829254"/>
                </a:lnTo>
                <a:lnTo>
                  <a:pt x="4215946" y="1843995"/>
                </a:lnTo>
                <a:lnTo>
                  <a:pt x="4216853" y="1858736"/>
                </a:lnTo>
                <a:lnTo>
                  <a:pt x="4217760" y="1873477"/>
                </a:lnTo>
                <a:lnTo>
                  <a:pt x="4217987" y="1888445"/>
                </a:lnTo>
                <a:lnTo>
                  <a:pt x="4217760" y="1903186"/>
                </a:lnTo>
                <a:lnTo>
                  <a:pt x="4216853" y="1917927"/>
                </a:lnTo>
                <a:lnTo>
                  <a:pt x="4215946" y="1932668"/>
                </a:lnTo>
                <a:lnTo>
                  <a:pt x="4214359" y="1947182"/>
                </a:lnTo>
                <a:lnTo>
                  <a:pt x="4211864" y="1961923"/>
                </a:lnTo>
                <a:lnTo>
                  <a:pt x="4209369" y="1976437"/>
                </a:lnTo>
                <a:lnTo>
                  <a:pt x="4206421" y="1990952"/>
                </a:lnTo>
                <a:lnTo>
                  <a:pt x="4202793" y="2005466"/>
                </a:lnTo>
                <a:lnTo>
                  <a:pt x="4198710" y="2019753"/>
                </a:lnTo>
                <a:lnTo>
                  <a:pt x="4193948" y="2033814"/>
                </a:lnTo>
                <a:lnTo>
                  <a:pt x="4188959" y="2048102"/>
                </a:lnTo>
                <a:lnTo>
                  <a:pt x="4183742" y="2062162"/>
                </a:lnTo>
                <a:lnTo>
                  <a:pt x="4177619" y="2075770"/>
                </a:lnTo>
                <a:lnTo>
                  <a:pt x="4171269" y="2089603"/>
                </a:lnTo>
                <a:lnTo>
                  <a:pt x="4164239" y="2102984"/>
                </a:lnTo>
                <a:lnTo>
                  <a:pt x="4156755" y="2116364"/>
                </a:lnTo>
                <a:lnTo>
                  <a:pt x="3330348" y="3548516"/>
                </a:lnTo>
                <a:lnTo>
                  <a:pt x="3322410" y="3561443"/>
                </a:lnTo>
                <a:lnTo>
                  <a:pt x="3314246" y="3574369"/>
                </a:lnTo>
                <a:lnTo>
                  <a:pt x="3305628" y="3586843"/>
                </a:lnTo>
                <a:lnTo>
                  <a:pt x="3296557" y="3598862"/>
                </a:lnTo>
                <a:lnTo>
                  <a:pt x="3287485" y="3610428"/>
                </a:lnTo>
                <a:lnTo>
                  <a:pt x="3277734" y="3621768"/>
                </a:lnTo>
                <a:lnTo>
                  <a:pt x="3267528" y="3632880"/>
                </a:lnTo>
                <a:lnTo>
                  <a:pt x="3257323" y="3643766"/>
                </a:lnTo>
                <a:lnTo>
                  <a:pt x="3246437" y="3653971"/>
                </a:lnTo>
                <a:lnTo>
                  <a:pt x="3235552" y="3663950"/>
                </a:lnTo>
                <a:lnTo>
                  <a:pt x="3224212" y="3673475"/>
                </a:lnTo>
                <a:lnTo>
                  <a:pt x="3212419" y="3682773"/>
                </a:lnTo>
                <a:lnTo>
                  <a:pt x="3200627" y="3691391"/>
                </a:lnTo>
                <a:lnTo>
                  <a:pt x="3188607" y="3700009"/>
                </a:lnTo>
                <a:lnTo>
                  <a:pt x="3176134" y="3707719"/>
                </a:lnTo>
                <a:lnTo>
                  <a:pt x="3163434" y="3715430"/>
                </a:lnTo>
                <a:lnTo>
                  <a:pt x="3150507" y="3722687"/>
                </a:lnTo>
                <a:lnTo>
                  <a:pt x="3137353" y="3729491"/>
                </a:lnTo>
                <a:lnTo>
                  <a:pt x="3124200" y="3735841"/>
                </a:lnTo>
                <a:lnTo>
                  <a:pt x="3110593" y="3741510"/>
                </a:lnTo>
                <a:lnTo>
                  <a:pt x="3096759" y="3747180"/>
                </a:lnTo>
                <a:lnTo>
                  <a:pt x="3082925" y="3752169"/>
                </a:lnTo>
                <a:lnTo>
                  <a:pt x="3068864" y="3756705"/>
                </a:lnTo>
                <a:lnTo>
                  <a:pt x="3054350" y="3760787"/>
                </a:lnTo>
                <a:lnTo>
                  <a:pt x="3040062" y="3764642"/>
                </a:lnTo>
                <a:lnTo>
                  <a:pt x="3025321" y="3767591"/>
                </a:lnTo>
                <a:lnTo>
                  <a:pt x="3010807" y="3770312"/>
                </a:lnTo>
                <a:lnTo>
                  <a:pt x="2995839" y="3772807"/>
                </a:lnTo>
                <a:lnTo>
                  <a:pt x="2981098" y="3774394"/>
                </a:lnTo>
                <a:lnTo>
                  <a:pt x="2965677" y="3775528"/>
                </a:lnTo>
                <a:lnTo>
                  <a:pt x="2950709" y="3776435"/>
                </a:lnTo>
                <a:lnTo>
                  <a:pt x="2935514" y="3776662"/>
                </a:lnTo>
                <a:lnTo>
                  <a:pt x="1282473" y="3776662"/>
                </a:lnTo>
                <a:lnTo>
                  <a:pt x="1267279" y="3776435"/>
                </a:lnTo>
                <a:lnTo>
                  <a:pt x="1252311" y="3775528"/>
                </a:lnTo>
                <a:lnTo>
                  <a:pt x="1237116" y="3774394"/>
                </a:lnTo>
                <a:lnTo>
                  <a:pt x="1222148" y="3772807"/>
                </a:lnTo>
                <a:lnTo>
                  <a:pt x="1207407" y="3770312"/>
                </a:lnTo>
                <a:lnTo>
                  <a:pt x="1192666" y="3767591"/>
                </a:lnTo>
                <a:lnTo>
                  <a:pt x="1177925" y="3764642"/>
                </a:lnTo>
                <a:lnTo>
                  <a:pt x="1163638" y="3760787"/>
                </a:lnTo>
                <a:lnTo>
                  <a:pt x="1149123" y="3756705"/>
                </a:lnTo>
                <a:lnTo>
                  <a:pt x="1135063" y="3752169"/>
                </a:lnTo>
                <a:lnTo>
                  <a:pt x="1121229" y="3747180"/>
                </a:lnTo>
                <a:lnTo>
                  <a:pt x="1107395" y="3741510"/>
                </a:lnTo>
                <a:lnTo>
                  <a:pt x="1093788" y="3735841"/>
                </a:lnTo>
                <a:lnTo>
                  <a:pt x="1080634" y="3729491"/>
                </a:lnTo>
                <a:lnTo>
                  <a:pt x="1067480" y="3722687"/>
                </a:lnTo>
                <a:lnTo>
                  <a:pt x="1054554" y="3715430"/>
                </a:lnTo>
                <a:lnTo>
                  <a:pt x="1041854" y="3707719"/>
                </a:lnTo>
                <a:lnTo>
                  <a:pt x="1029380" y="3700009"/>
                </a:lnTo>
                <a:lnTo>
                  <a:pt x="1017361" y="3691391"/>
                </a:lnTo>
                <a:lnTo>
                  <a:pt x="1005568" y="3682773"/>
                </a:lnTo>
                <a:lnTo>
                  <a:pt x="993775" y="3673475"/>
                </a:lnTo>
                <a:lnTo>
                  <a:pt x="982436" y="3663950"/>
                </a:lnTo>
                <a:lnTo>
                  <a:pt x="971550" y="3653971"/>
                </a:lnTo>
                <a:lnTo>
                  <a:pt x="960664" y="3643766"/>
                </a:lnTo>
                <a:lnTo>
                  <a:pt x="950459" y="3632880"/>
                </a:lnTo>
                <a:lnTo>
                  <a:pt x="940254" y="3621768"/>
                </a:lnTo>
                <a:lnTo>
                  <a:pt x="930502" y="3610428"/>
                </a:lnTo>
                <a:lnTo>
                  <a:pt x="921430" y="3598862"/>
                </a:lnTo>
                <a:lnTo>
                  <a:pt x="912359" y="3586843"/>
                </a:lnTo>
                <a:lnTo>
                  <a:pt x="903741" y="3574369"/>
                </a:lnTo>
                <a:lnTo>
                  <a:pt x="895577" y="3561443"/>
                </a:lnTo>
                <a:lnTo>
                  <a:pt x="887639" y="3548516"/>
                </a:lnTo>
                <a:lnTo>
                  <a:pt x="61232" y="2116364"/>
                </a:lnTo>
                <a:lnTo>
                  <a:pt x="53748" y="2102984"/>
                </a:lnTo>
                <a:lnTo>
                  <a:pt x="46718" y="2089603"/>
                </a:lnTo>
                <a:lnTo>
                  <a:pt x="40368" y="2075770"/>
                </a:lnTo>
                <a:lnTo>
                  <a:pt x="34245" y="2062162"/>
                </a:lnTo>
                <a:lnTo>
                  <a:pt x="29029" y="2048102"/>
                </a:lnTo>
                <a:lnTo>
                  <a:pt x="24039" y="2033814"/>
                </a:lnTo>
                <a:lnTo>
                  <a:pt x="19277" y="2019753"/>
                </a:lnTo>
                <a:lnTo>
                  <a:pt x="15195" y="2005466"/>
                </a:lnTo>
                <a:lnTo>
                  <a:pt x="11566" y="1990952"/>
                </a:lnTo>
                <a:lnTo>
                  <a:pt x="8618" y="1976437"/>
                </a:lnTo>
                <a:lnTo>
                  <a:pt x="6123" y="1961923"/>
                </a:lnTo>
                <a:lnTo>
                  <a:pt x="3629" y="1947182"/>
                </a:lnTo>
                <a:lnTo>
                  <a:pt x="2041" y="1932668"/>
                </a:lnTo>
                <a:lnTo>
                  <a:pt x="1134" y="1917927"/>
                </a:lnTo>
                <a:lnTo>
                  <a:pt x="227" y="1903186"/>
                </a:lnTo>
                <a:lnTo>
                  <a:pt x="0" y="1888445"/>
                </a:lnTo>
                <a:lnTo>
                  <a:pt x="227" y="1873477"/>
                </a:lnTo>
                <a:lnTo>
                  <a:pt x="1134" y="1858736"/>
                </a:lnTo>
                <a:lnTo>
                  <a:pt x="2041" y="1843995"/>
                </a:lnTo>
                <a:lnTo>
                  <a:pt x="3629" y="1829254"/>
                </a:lnTo>
                <a:lnTo>
                  <a:pt x="6123" y="1814739"/>
                </a:lnTo>
                <a:lnTo>
                  <a:pt x="8618" y="1799998"/>
                </a:lnTo>
                <a:lnTo>
                  <a:pt x="11566" y="1785484"/>
                </a:lnTo>
                <a:lnTo>
                  <a:pt x="15195" y="1771196"/>
                </a:lnTo>
                <a:lnTo>
                  <a:pt x="19277" y="1756682"/>
                </a:lnTo>
                <a:lnTo>
                  <a:pt x="24039" y="1742395"/>
                </a:lnTo>
                <a:lnTo>
                  <a:pt x="29029" y="1728561"/>
                </a:lnTo>
                <a:lnTo>
                  <a:pt x="34245" y="1714500"/>
                </a:lnTo>
                <a:lnTo>
                  <a:pt x="40368" y="1700666"/>
                </a:lnTo>
                <a:lnTo>
                  <a:pt x="46718" y="1686832"/>
                </a:lnTo>
                <a:lnTo>
                  <a:pt x="53748" y="1673452"/>
                </a:lnTo>
                <a:lnTo>
                  <a:pt x="61232" y="1660298"/>
                </a:lnTo>
                <a:lnTo>
                  <a:pt x="887639" y="228146"/>
                </a:lnTo>
                <a:lnTo>
                  <a:pt x="895577" y="214993"/>
                </a:lnTo>
                <a:lnTo>
                  <a:pt x="903741" y="202293"/>
                </a:lnTo>
                <a:lnTo>
                  <a:pt x="912359" y="189820"/>
                </a:lnTo>
                <a:lnTo>
                  <a:pt x="921430" y="177800"/>
                </a:lnTo>
                <a:lnTo>
                  <a:pt x="930502" y="165781"/>
                </a:lnTo>
                <a:lnTo>
                  <a:pt x="940254" y="154441"/>
                </a:lnTo>
                <a:lnTo>
                  <a:pt x="950459" y="143556"/>
                </a:lnTo>
                <a:lnTo>
                  <a:pt x="960664" y="132896"/>
                </a:lnTo>
                <a:lnTo>
                  <a:pt x="971550" y="122691"/>
                </a:lnTo>
                <a:lnTo>
                  <a:pt x="982436" y="112713"/>
                </a:lnTo>
                <a:lnTo>
                  <a:pt x="993775" y="103188"/>
                </a:lnTo>
                <a:lnTo>
                  <a:pt x="1005568" y="93889"/>
                </a:lnTo>
                <a:lnTo>
                  <a:pt x="1017361" y="85271"/>
                </a:lnTo>
                <a:lnTo>
                  <a:pt x="1029380" y="76654"/>
                </a:lnTo>
                <a:lnTo>
                  <a:pt x="1041854" y="68943"/>
                </a:lnTo>
                <a:lnTo>
                  <a:pt x="1054554" y="61232"/>
                </a:lnTo>
                <a:lnTo>
                  <a:pt x="1067480" y="53975"/>
                </a:lnTo>
                <a:lnTo>
                  <a:pt x="1080634" y="47171"/>
                </a:lnTo>
                <a:lnTo>
                  <a:pt x="1093788" y="40821"/>
                </a:lnTo>
                <a:lnTo>
                  <a:pt x="1107395" y="35152"/>
                </a:lnTo>
                <a:lnTo>
                  <a:pt x="1121229" y="29482"/>
                </a:lnTo>
                <a:lnTo>
                  <a:pt x="1135063" y="24493"/>
                </a:lnTo>
                <a:lnTo>
                  <a:pt x="1149123" y="19957"/>
                </a:lnTo>
                <a:lnTo>
                  <a:pt x="1163638" y="15875"/>
                </a:lnTo>
                <a:lnTo>
                  <a:pt x="1177925" y="12020"/>
                </a:lnTo>
                <a:lnTo>
                  <a:pt x="1192666" y="9072"/>
                </a:lnTo>
                <a:lnTo>
                  <a:pt x="1207407" y="6350"/>
                </a:lnTo>
                <a:lnTo>
                  <a:pt x="1222148" y="3856"/>
                </a:lnTo>
                <a:lnTo>
                  <a:pt x="1237116" y="2268"/>
                </a:lnTo>
                <a:lnTo>
                  <a:pt x="1252311" y="1134"/>
                </a:lnTo>
                <a:lnTo>
                  <a:pt x="1267279" y="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5"/>
          </p:nvPr>
        </p:nvSpPr>
        <p:spPr>
          <a:xfrm>
            <a:off x="5147284" y="1341544"/>
            <a:ext cx="1896687" cy="1698238"/>
          </a:xfrm>
          <a:custGeom>
            <a:avLst/>
            <a:gdLst>
              <a:gd name="connsiteX0" fmla="*/ 1282473 w 4217987"/>
              <a:gd name="connsiteY0" fmla="*/ 0 h 3776662"/>
              <a:gd name="connsiteX1" fmla="*/ 2935514 w 4217987"/>
              <a:gd name="connsiteY1" fmla="*/ 0 h 3776662"/>
              <a:gd name="connsiteX2" fmla="*/ 2950709 w 4217987"/>
              <a:gd name="connsiteY2" fmla="*/ 227 h 3776662"/>
              <a:gd name="connsiteX3" fmla="*/ 2965677 w 4217987"/>
              <a:gd name="connsiteY3" fmla="*/ 1134 h 3776662"/>
              <a:gd name="connsiteX4" fmla="*/ 2981098 w 4217987"/>
              <a:gd name="connsiteY4" fmla="*/ 2268 h 3776662"/>
              <a:gd name="connsiteX5" fmla="*/ 2995839 w 4217987"/>
              <a:gd name="connsiteY5" fmla="*/ 3856 h 3776662"/>
              <a:gd name="connsiteX6" fmla="*/ 3010807 w 4217987"/>
              <a:gd name="connsiteY6" fmla="*/ 6350 h 3776662"/>
              <a:gd name="connsiteX7" fmla="*/ 3025321 w 4217987"/>
              <a:gd name="connsiteY7" fmla="*/ 9072 h 3776662"/>
              <a:gd name="connsiteX8" fmla="*/ 3040062 w 4217987"/>
              <a:gd name="connsiteY8" fmla="*/ 12020 h 3776662"/>
              <a:gd name="connsiteX9" fmla="*/ 3054350 w 4217987"/>
              <a:gd name="connsiteY9" fmla="*/ 15875 h 3776662"/>
              <a:gd name="connsiteX10" fmla="*/ 3068864 w 4217987"/>
              <a:gd name="connsiteY10" fmla="*/ 19957 h 3776662"/>
              <a:gd name="connsiteX11" fmla="*/ 3082925 w 4217987"/>
              <a:gd name="connsiteY11" fmla="*/ 24493 h 3776662"/>
              <a:gd name="connsiteX12" fmla="*/ 3096759 w 4217987"/>
              <a:gd name="connsiteY12" fmla="*/ 29482 h 3776662"/>
              <a:gd name="connsiteX13" fmla="*/ 3110593 w 4217987"/>
              <a:gd name="connsiteY13" fmla="*/ 35152 h 3776662"/>
              <a:gd name="connsiteX14" fmla="*/ 3124200 w 4217987"/>
              <a:gd name="connsiteY14" fmla="*/ 40821 h 3776662"/>
              <a:gd name="connsiteX15" fmla="*/ 3137353 w 4217987"/>
              <a:gd name="connsiteY15" fmla="*/ 47171 h 3776662"/>
              <a:gd name="connsiteX16" fmla="*/ 3150507 w 4217987"/>
              <a:gd name="connsiteY16" fmla="*/ 53975 h 3776662"/>
              <a:gd name="connsiteX17" fmla="*/ 3163434 w 4217987"/>
              <a:gd name="connsiteY17" fmla="*/ 61232 h 3776662"/>
              <a:gd name="connsiteX18" fmla="*/ 3176134 w 4217987"/>
              <a:gd name="connsiteY18" fmla="*/ 68943 h 3776662"/>
              <a:gd name="connsiteX19" fmla="*/ 3188607 w 4217987"/>
              <a:gd name="connsiteY19" fmla="*/ 76654 h 3776662"/>
              <a:gd name="connsiteX20" fmla="*/ 3200627 w 4217987"/>
              <a:gd name="connsiteY20" fmla="*/ 85271 h 3776662"/>
              <a:gd name="connsiteX21" fmla="*/ 3212419 w 4217987"/>
              <a:gd name="connsiteY21" fmla="*/ 93889 h 3776662"/>
              <a:gd name="connsiteX22" fmla="*/ 3224212 w 4217987"/>
              <a:gd name="connsiteY22" fmla="*/ 103188 h 3776662"/>
              <a:gd name="connsiteX23" fmla="*/ 3235552 w 4217987"/>
              <a:gd name="connsiteY23" fmla="*/ 112713 h 3776662"/>
              <a:gd name="connsiteX24" fmla="*/ 3246437 w 4217987"/>
              <a:gd name="connsiteY24" fmla="*/ 122691 h 3776662"/>
              <a:gd name="connsiteX25" fmla="*/ 3257323 w 4217987"/>
              <a:gd name="connsiteY25" fmla="*/ 132896 h 3776662"/>
              <a:gd name="connsiteX26" fmla="*/ 3267528 w 4217987"/>
              <a:gd name="connsiteY26" fmla="*/ 143556 h 3776662"/>
              <a:gd name="connsiteX27" fmla="*/ 3277734 w 4217987"/>
              <a:gd name="connsiteY27" fmla="*/ 154441 h 3776662"/>
              <a:gd name="connsiteX28" fmla="*/ 3287485 w 4217987"/>
              <a:gd name="connsiteY28" fmla="*/ 165781 h 3776662"/>
              <a:gd name="connsiteX29" fmla="*/ 3296557 w 4217987"/>
              <a:gd name="connsiteY29" fmla="*/ 177800 h 3776662"/>
              <a:gd name="connsiteX30" fmla="*/ 3305628 w 4217987"/>
              <a:gd name="connsiteY30" fmla="*/ 189820 h 3776662"/>
              <a:gd name="connsiteX31" fmla="*/ 3314246 w 4217987"/>
              <a:gd name="connsiteY31" fmla="*/ 202293 h 3776662"/>
              <a:gd name="connsiteX32" fmla="*/ 3322410 w 4217987"/>
              <a:gd name="connsiteY32" fmla="*/ 214993 h 3776662"/>
              <a:gd name="connsiteX33" fmla="*/ 3330348 w 4217987"/>
              <a:gd name="connsiteY33" fmla="*/ 228146 h 3776662"/>
              <a:gd name="connsiteX34" fmla="*/ 4156755 w 4217987"/>
              <a:gd name="connsiteY34" fmla="*/ 1660298 h 3776662"/>
              <a:gd name="connsiteX35" fmla="*/ 4164239 w 4217987"/>
              <a:gd name="connsiteY35" fmla="*/ 1673452 h 3776662"/>
              <a:gd name="connsiteX36" fmla="*/ 4171269 w 4217987"/>
              <a:gd name="connsiteY36" fmla="*/ 1686832 h 3776662"/>
              <a:gd name="connsiteX37" fmla="*/ 4177619 w 4217987"/>
              <a:gd name="connsiteY37" fmla="*/ 1700666 h 3776662"/>
              <a:gd name="connsiteX38" fmla="*/ 4183742 w 4217987"/>
              <a:gd name="connsiteY38" fmla="*/ 1714500 h 3776662"/>
              <a:gd name="connsiteX39" fmla="*/ 4188959 w 4217987"/>
              <a:gd name="connsiteY39" fmla="*/ 1728561 h 3776662"/>
              <a:gd name="connsiteX40" fmla="*/ 4193948 w 4217987"/>
              <a:gd name="connsiteY40" fmla="*/ 1742395 h 3776662"/>
              <a:gd name="connsiteX41" fmla="*/ 4198710 w 4217987"/>
              <a:gd name="connsiteY41" fmla="*/ 1756682 h 3776662"/>
              <a:gd name="connsiteX42" fmla="*/ 4202793 w 4217987"/>
              <a:gd name="connsiteY42" fmla="*/ 1771196 h 3776662"/>
              <a:gd name="connsiteX43" fmla="*/ 4206421 w 4217987"/>
              <a:gd name="connsiteY43" fmla="*/ 1785484 h 3776662"/>
              <a:gd name="connsiteX44" fmla="*/ 4209369 w 4217987"/>
              <a:gd name="connsiteY44" fmla="*/ 1799998 h 3776662"/>
              <a:gd name="connsiteX45" fmla="*/ 4211864 w 4217987"/>
              <a:gd name="connsiteY45" fmla="*/ 1814739 h 3776662"/>
              <a:gd name="connsiteX46" fmla="*/ 4214359 w 4217987"/>
              <a:gd name="connsiteY46" fmla="*/ 1829254 h 3776662"/>
              <a:gd name="connsiteX47" fmla="*/ 4215946 w 4217987"/>
              <a:gd name="connsiteY47" fmla="*/ 1843995 h 3776662"/>
              <a:gd name="connsiteX48" fmla="*/ 4216853 w 4217987"/>
              <a:gd name="connsiteY48" fmla="*/ 1858736 h 3776662"/>
              <a:gd name="connsiteX49" fmla="*/ 4217760 w 4217987"/>
              <a:gd name="connsiteY49" fmla="*/ 1873477 h 3776662"/>
              <a:gd name="connsiteX50" fmla="*/ 4217987 w 4217987"/>
              <a:gd name="connsiteY50" fmla="*/ 1888445 h 3776662"/>
              <a:gd name="connsiteX51" fmla="*/ 4217760 w 4217987"/>
              <a:gd name="connsiteY51" fmla="*/ 1903186 h 3776662"/>
              <a:gd name="connsiteX52" fmla="*/ 4216853 w 4217987"/>
              <a:gd name="connsiteY52" fmla="*/ 1917927 h 3776662"/>
              <a:gd name="connsiteX53" fmla="*/ 4215946 w 4217987"/>
              <a:gd name="connsiteY53" fmla="*/ 1932668 h 3776662"/>
              <a:gd name="connsiteX54" fmla="*/ 4214359 w 4217987"/>
              <a:gd name="connsiteY54" fmla="*/ 1947182 h 3776662"/>
              <a:gd name="connsiteX55" fmla="*/ 4211864 w 4217987"/>
              <a:gd name="connsiteY55" fmla="*/ 1961923 h 3776662"/>
              <a:gd name="connsiteX56" fmla="*/ 4209369 w 4217987"/>
              <a:gd name="connsiteY56" fmla="*/ 1976437 h 3776662"/>
              <a:gd name="connsiteX57" fmla="*/ 4206421 w 4217987"/>
              <a:gd name="connsiteY57" fmla="*/ 1990952 h 3776662"/>
              <a:gd name="connsiteX58" fmla="*/ 4202793 w 4217987"/>
              <a:gd name="connsiteY58" fmla="*/ 2005466 h 3776662"/>
              <a:gd name="connsiteX59" fmla="*/ 4198710 w 4217987"/>
              <a:gd name="connsiteY59" fmla="*/ 2019753 h 3776662"/>
              <a:gd name="connsiteX60" fmla="*/ 4193948 w 4217987"/>
              <a:gd name="connsiteY60" fmla="*/ 2033814 h 3776662"/>
              <a:gd name="connsiteX61" fmla="*/ 4188959 w 4217987"/>
              <a:gd name="connsiteY61" fmla="*/ 2048102 h 3776662"/>
              <a:gd name="connsiteX62" fmla="*/ 4183742 w 4217987"/>
              <a:gd name="connsiteY62" fmla="*/ 2062162 h 3776662"/>
              <a:gd name="connsiteX63" fmla="*/ 4177619 w 4217987"/>
              <a:gd name="connsiteY63" fmla="*/ 2075770 h 3776662"/>
              <a:gd name="connsiteX64" fmla="*/ 4171269 w 4217987"/>
              <a:gd name="connsiteY64" fmla="*/ 2089603 h 3776662"/>
              <a:gd name="connsiteX65" fmla="*/ 4164239 w 4217987"/>
              <a:gd name="connsiteY65" fmla="*/ 2102984 h 3776662"/>
              <a:gd name="connsiteX66" fmla="*/ 4156755 w 4217987"/>
              <a:gd name="connsiteY66" fmla="*/ 2116364 h 3776662"/>
              <a:gd name="connsiteX67" fmla="*/ 3330348 w 4217987"/>
              <a:gd name="connsiteY67" fmla="*/ 3548516 h 3776662"/>
              <a:gd name="connsiteX68" fmla="*/ 3322410 w 4217987"/>
              <a:gd name="connsiteY68" fmla="*/ 3561443 h 3776662"/>
              <a:gd name="connsiteX69" fmla="*/ 3314246 w 4217987"/>
              <a:gd name="connsiteY69" fmla="*/ 3574369 h 3776662"/>
              <a:gd name="connsiteX70" fmla="*/ 3305628 w 4217987"/>
              <a:gd name="connsiteY70" fmla="*/ 3586843 h 3776662"/>
              <a:gd name="connsiteX71" fmla="*/ 3296557 w 4217987"/>
              <a:gd name="connsiteY71" fmla="*/ 3598862 h 3776662"/>
              <a:gd name="connsiteX72" fmla="*/ 3287485 w 4217987"/>
              <a:gd name="connsiteY72" fmla="*/ 3610428 h 3776662"/>
              <a:gd name="connsiteX73" fmla="*/ 3277734 w 4217987"/>
              <a:gd name="connsiteY73" fmla="*/ 3621768 h 3776662"/>
              <a:gd name="connsiteX74" fmla="*/ 3267528 w 4217987"/>
              <a:gd name="connsiteY74" fmla="*/ 3632880 h 3776662"/>
              <a:gd name="connsiteX75" fmla="*/ 3257323 w 4217987"/>
              <a:gd name="connsiteY75" fmla="*/ 3643766 h 3776662"/>
              <a:gd name="connsiteX76" fmla="*/ 3246437 w 4217987"/>
              <a:gd name="connsiteY76" fmla="*/ 3653971 h 3776662"/>
              <a:gd name="connsiteX77" fmla="*/ 3235552 w 4217987"/>
              <a:gd name="connsiteY77" fmla="*/ 3663950 h 3776662"/>
              <a:gd name="connsiteX78" fmla="*/ 3224212 w 4217987"/>
              <a:gd name="connsiteY78" fmla="*/ 3673475 h 3776662"/>
              <a:gd name="connsiteX79" fmla="*/ 3212419 w 4217987"/>
              <a:gd name="connsiteY79" fmla="*/ 3682773 h 3776662"/>
              <a:gd name="connsiteX80" fmla="*/ 3200627 w 4217987"/>
              <a:gd name="connsiteY80" fmla="*/ 3691391 h 3776662"/>
              <a:gd name="connsiteX81" fmla="*/ 3188607 w 4217987"/>
              <a:gd name="connsiteY81" fmla="*/ 3700009 h 3776662"/>
              <a:gd name="connsiteX82" fmla="*/ 3176134 w 4217987"/>
              <a:gd name="connsiteY82" fmla="*/ 3707719 h 3776662"/>
              <a:gd name="connsiteX83" fmla="*/ 3163434 w 4217987"/>
              <a:gd name="connsiteY83" fmla="*/ 3715430 h 3776662"/>
              <a:gd name="connsiteX84" fmla="*/ 3150507 w 4217987"/>
              <a:gd name="connsiteY84" fmla="*/ 3722687 h 3776662"/>
              <a:gd name="connsiteX85" fmla="*/ 3137353 w 4217987"/>
              <a:gd name="connsiteY85" fmla="*/ 3729491 h 3776662"/>
              <a:gd name="connsiteX86" fmla="*/ 3124200 w 4217987"/>
              <a:gd name="connsiteY86" fmla="*/ 3735841 h 3776662"/>
              <a:gd name="connsiteX87" fmla="*/ 3110593 w 4217987"/>
              <a:gd name="connsiteY87" fmla="*/ 3741510 h 3776662"/>
              <a:gd name="connsiteX88" fmla="*/ 3096759 w 4217987"/>
              <a:gd name="connsiteY88" fmla="*/ 3747180 h 3776662"/>
              <a:gd name="connsiteX89" fmla="*/ 3082925 w 4217987"/>
              <a:gd name="connsiteY89" fmla="*/ 3752169 h 3776662"/>
              <a:gd name="connsiteX90" fmla="*/ 3068864 w 4217987"/>
              <a:gd name="connsiteY90" fmla="*/ 3756705 h 3776662"/>
              <a:gd name="connsiteX91" fmla="*/ 3054350 w 4217987"/>
              <a:gd name="connsiteY91" fmla="*/ 3760787 h 3776662"/>
              <a:gd name="connsiteX92" fmla="*/ 3040062 w 4217987"/>
              <a:gd name="connsiteY92" fmla="*/ 3764642 h 3776662"/>
              <a:gd name="connsiteX93" fmla="*/ 3025321 w 4217987"/>
              <a:gd name="connsiteY93" fmla="*/ 3767591 h 3776662"/>
              <a:gd name="connsiteX94" fmla="*/ 3010807 w 4217987"/>
              <a:gd name="connsiteY94" fmla="*/ 3770312 h 3776662"/>
              <a:gd name="connsiteX95" fmla="*/ 2995839 w 4217987"/>
              <a:gd name="connsiteY95" fmla="*/ 3772807 h 3776662"/>
              <a:gd name="connsiteX96" fmla="*/ 2981098 w 4217987"/>
              <a:gd name="connsiteY96" fmla="*/ 3774394 h 3776662"/>
              <a:gd name="connsiteX97" fmla="*/ 2965677 w 4217987"/>
              <a:gd name="connsiteY97" fmla="*/ 3775528 h 3776662"/>
              <a:gd name="connsiteX98" fmla="*/ 2950709 w 4217987"/>
              <a:gd name="connsiteY98" fmla="*/ 3776435 h 3776662"/>
              <a:gd name="connsiteX99" fmla="*/ 2935514 w 4217987"/>
              <a:gd name="connsiteY99" fmla="*/ 3776662 h 3776662"/>
              <a:gd name="connsiteX100" fmla="*/ 1282473 w 4217987"/>
              <a:gd name="connsiteY100" fmla="*/ 3776662 h 3776662"/>
              <a:gd name="connsiteX101" fmla="*/ 1267279 w 4217987"/>
              <a:gd name="connsiteY101" fmla="*/ 3776435 h 3776662"/>
              <a:gd name="connsiteX102" fmla="*/ 1252311 w 4217987"/>
              <a:gd name="connsiteY102" fmla="*/ 3775528 h 3776662"/>
              <a:gd name="connsiteX103" fmla="*/ 1237116 w 4217987"/>
              <a:gd name="connsiteY103" fmla="*/ 3774394 h 3776662"/>
              <a:gd name="connsiteX104" fmla="*/ 1222148 w 4217987"/>
              <a:gd name="connsiteY104" fmla="*/ 3772807 h 3776662"/>
              <a:gd name="connsiteX105" fmla="*/ 1207407 w 4217987"/>
              <a:gd name="connsiteY105" fmla="*/ 3770312 h 3776662"/>
              <a:gd name="connsiteX106" fmla="*/ 1192666 w 4217987"/>
              <a:gd name="connsiteY106" fmla="*/ 3767591 h 3776662"/>
              <a:gd name="connsiteX107" fmla="*/ 1177925 w 4217987"/>
              <a:gd name="connsiteY107" fmla="*/ 3764642 h 3776662"/>
              <a:gd name="connsiteX108" fmla="*/ 1163638 w 4217987"/>
              <a:gd name="connsiteY108" fmla="*/ 3760787 h 3776662"/>
              <a:gd name="connsiteX109" fmla="*/ 1149123 w 4217987"/>
              <a:gd name="connsiteY109" fmla="*/ 3756705 h 3776662"/>
              <a:gd name="connsiteX110" fmla="*/ 1135063 w 4217987"/>
              <a:gd name="connsiteY110" fmla="*/ 3752169 h 3776662"/>
              <a:gd name="connsiteX111" fmla="*/ 1121229 w 4217987"/>
              <a:gd name="connsiteY111" fmla="*/ 3747180 h 3776662"/>
              <a:gd name="connsiteX112" fmla="*/ 1107395 w 4217987"/>
              <a:gd name="connsiteY112" fmla="*/ 3741510 h 3776662"/>
              <a:gd name="connsiteX113" fmla="*/ 1093788 w 4217987"/>
              <a:gd name="connsiteY113" fmla="*/ 3735841 h 3776662"/>
              <a:gd name="connsiteX114" fmla="*/ 1080634 w 4217987"/>
              <a:gd name="connsiteY114" fmla="*/ 3729491 h 3776662"/>
              <a:gd name="connsiteX115" fmla="*/ 1067480 w 4217987"/>
              <a:gd name="connsiteY115" fmla="*/ 3722687 h 3776662"/>
              <a:gd name="connsiteX116" fmla="*/ 1054554 w 4217987"/>
              <a:gd name="connsiteY116" fmla="*/ 3715430 h 3776662"/>
              <a:gd name="connsiteX117" fmla="*/ 1041854 w 4217987"/>
              <a:gd name="connsiteY117" fmla="*/ 3707719 h 3776662"/>
              <a:gd name="connsiteX118" fmla="*/ 1029380 w 4217987"/>
              <a:gd name="connsiteY118" fmla="*/ 3700009 h 3776662"/>
              <a:gd name="connsiteX119" fmla="*/ 1017361 w 4217987"/>
              <a:gd name="connsiteY119" fmla="*/ 3691391 h 3776662"/>
              <a:gd name="connsiteX120" fmla="*/ 1005568 w 4217987"/>
              <a:gd name="connsiteY120" fmla="*/ 3682773 h 3776662"/>
              <a:gd name="connsiteX121" fmla="*/ 993775 w 4217987"/>
              <a:gd name="connsiteY121" fmla="*/ 3673475 h 3776662"/>
              <a:gd name="connsiteX122" fmla="*/ 982436 w 4217987"/>
              <a:gd name="connsiteY122" fmla="*/ 3663950 h 3776662"/>
              <a:gd name="connsiteX123" fmla="*/ 971550 w 4217987"/>
              <a:gd name="connsiteY123" fmla="*/ 3653971 h 3776662"/>
              <a:gd name="connsiteX124" fmla="*/ 960664 w 4217987"/>
              <a:gd name="connsiteY124" fmla="*/ 3643766 h 3776662"/>
              <a:gd name="connsiteX125" fmla="*/ 950459 w 4217987"/>
              <a:gd name="connsiteY125" fmla="*/ 3632880 h 3776662"/>
              <a:gd name="connsiteX126" fmla="*/ 940254 w 4217987"/>
              <a:gd name="connsiteY126" fmla="*/ 3621768 h 3776662"/>
              <a:gd name="connsiteX127" fmla="*/ 930502 w 4217987"/>
              <a:gd name="connsiteY127" fmla="*/ 3610428 h 3776662"/>
              <a:gd name="connsiteX128" fmla="*/ 921430 w 4217987"/>
              <a:gd name="connsiteY128" fmla="*/ 3598862 h 3776662"/>
              <a:gd name="connsiteX129" fmla="*/ 912359 w 4217987"/>
              <a:gd name="connsiteY129" fmla="*/ 3586843 h 3776662"/>
              <a:gd name="connsiteX130" fmla="*/ 903741 w 4217987"/>
              <a:gd name="connsiteY130" fmla="*/ 3574369 h 3776662"/>
              <a:gd name="connsiteX131" fmla="*/ 895577 w 4217987"/>
              <a:gd name="connsiteY131" fmla="*/ 3561443 h 3776662"/>
              <a:gd name="connsiteX132" fmla="*/ 887639 w 4217987"/>
              <a:gd name="connsiteY132" fmla="*/ 3548516 h 3776662"/>
              <a:gd name="connsiteX133" fmla="*/ 61232 w 4217987"/>
              <a:gd name="connsiteY133" fmla="*/ 2116364 h 3776662"/>
              <a:gd name="connsiteX134" fmla="*/ 53748 w 4217987"/>
              <a:gd name="connsiteY134" fmla="*/ 2102984 h 3776662"/>
              <a:gd name="connsiteX135" fmla="*/ 46718 w 4217987"/>
              <a:gd name="connsiteY135" fmla="*/ 2089603 h 3776662"/>
              <a:gd name="connsiteX136" fmla="*/ 40368 w 4217987"/>
              <a:gd name="connsiteY136" fmla="*/ 2075770 h 3776662"/>
              <a:gd name="connsiteX137" fmla="*/ 34245 w 4217987"/>
              <a:gd name="connsiteY137" fmla="*/ 2062162 h 3776662"/>
              <a:gd name="connsiteX138" fmla="*/ 29029 w 4217987"/>
              <a:gd name="connsiteY138" fmla="*/ 2048102 h 3776662"/>
              <a:gd name="connsiteX139" fmla="*/ 24039 w 4217987"/>
              <a:gd name="connsiteY139" fmla="*/ 2033814 h 3776662"/>
              <a:gd name="connsiteX140" fmla="*/ 19277 w 4217987"/>
              <a:gd name="connsiteY140" fmla="*/ 2019753 h 3776662"/>
              <a:gd name="connsiteX141" fmla="*/ 15195 w 4217987"/>
              <a:gd name="connsiteY141" fmla="*/ 2005466 h 3776662"/>
              <a:gd name="connsiteX142" fmla="*/ 11566 w 4217987"/>
              <a:gd name="connsiteY142" fmla="*/ 1990952 h 3776662"/>
              <a:gd name="connsiteX143" fmla="*/ 8618 w 4217987"/>
              <a:gd name="connsiteY143" fmla="*/ 1976437 h 3776662"/>
              <a:gd name="connsiteX144" fmla="*/ 6123 w 4217987"/>
              <a:gd name="connsiteY144" fmla="*/ 1961923 h 3776662"/>
              <a:gd name="connsiteX145" fmla="*/ 3629 w 4217987"/>
              <a:gd name="connsiteY145" fmla="*/ 1947182 h 3776662"/>
              <a:gd name="connsiteX146" fmla="*/ 2041 w 4217987"/>
              <a:gd name="connsiteY146" fmla="*/ 1932668 h 3776662"/>
              <a:gd name="connsiteX147" fmla="*/ 1134 w 4217987"/>
              <a:gd name="connsiteY147" fmla="*/ 1917927 h 3776662"/>
              <a:gd name="connsiteX148" fmla="*/ 227 w 4217987"/>
              <a:gd name="connsiteY148" fmla="*/ 1903186 h 3776662"/>
              <a:gd name="connsiteX149" fmla="*/ 0 w 4217987"/>
              <a:gd name="connsiteY149" fmla="*/ 1888445 h 3776662"/>
              <a:gd name="connsiteX150" fmla="*/ 227 w 4217987"/>
              <a:gd name="connsiteY150" fmla="*/ 1873477 h 3776662"/>
              <a:gd name="connsiteX151" fmla="*/ 1134 w 4217987"/>
              <a:gd name="connsiteY151" fmla="*/ 1858736 h 3776662"/>
              <a:gd name="connsiteX152" fmla="*/ 2041 w 4217987"/>
              <a:gd name="connsiteY152" fmla="*/ 1843995 h 3776662"/>
              <a:gd name="connsiteX153" fmla="*/ 3629 w 4217987"/>
              <a:gd name="connsiteY153" fmla="*/ 1829254 h 3776662"/>
              <a:gd name="connsiteX154" fmla="*/ 6123 w 4217987"/>
              <a:gd name="connsiteY154" fmla="*/ 1814739 h 3776662"/>
              <a:gd name="connsiteX155" fmla="*/ 8618 w 4217987"/>
              <a:gd name="connsiteY155" fmla="*/ 1799998 h 3776662"/>
              <a:gd name="connsiteX156" fmla="*/ 11566 w 4217987"/>
              <a:gd name="connsiteY156" fmla="*/ 1785484 h 3776662"/>
              <a:gd name="connsiteX157" fmla="*/ 15195 w 4217987"/>
              <a:gd name="connsiteY157" fmla="*/ 1771196 h 3776662"/>
              <a:gd name="connsiteX158" fmla="*/ 19277 w 4217987"/>
              <a:gd name="connsiteY158" fmla="*/ 1756682 h 3776662"/>
              <a:gd name="connsiteX159" fmla="*/ 24039 w 4217987"/>
              <a:gd name="connsiteY159" fmla="*/ 1742395 h 3776662"/>
              <a:gd name="connsiteX160" fmla="*/ 29029 w 4217987"/>
              <a:gd name="connsiteY160" fmla="*/ 1728561 h 3776662"/>
              <a:gd name="connsiteX161" fmla="*/ 34245 w 4217987"/>
              <a:gd name="connsiteY161" fmla="*/ 1714500 h 3776662"/>
              <a:gd name="connsiteX162" fmla="*/ 40368 w 4217987"/>
              <a:gd name="connsiteY162" fmla="*/ 1700666 h 3776662"/>
              <a:gd name="connsiteX163" fmla="*/ 46718 w 4217987"/>
              <a:gd name="connsiteY163" fmla="*/ 1686832 h 3776662"/>
              <a:gd name="connsiteX164" fmla="*/ 53748 w 4217987"/>
              <a:gd name="connsiteY164" fmla="*/ 1673452 h 3776662"/>
              <a:gd name="connsiteX165" fmla="*/ 61232 w 4217987"/>
              <a:gd name="connsiteY165" fmla="*/ 1660298 h 3776662"/>
              <a:gd name="connsiteX166" fmla="*/ 887639 w 4217987"/>
              <a:gd name="connsiteY166" fmla="*/ 228146 h 3776662"/>
              <a:gd name="connsiteX167" fmla="*/ 895577 w 4217987"/>
              <a:gd name="connsiteY167" fmla="*/ 214993 h 3776662"/>
              <a:gd name="connsiteX168" fmla="*/ 903741 w 4217987"/>
              <a:gd name="connsiteY168" fmla="*/ 202293 h 3776662"/>
              <a:gd name="connsiteX169" fmla="*/ 912359 w 4217987"/>
              <a:gd name="connsiteY169" fmla="*/ 189820 h 3776662"/>
              <a:gd name="connsiteX170" fmla="*/ 921430 w 4217987"/>
              <a:gd name="connsiteY170" fmla="*/ 177800 h 3776662"/>
              <a:gd name="connsiteX171" fmla="*/ 930502 w 4217987"/>
              <a:gd name="connsiteY171" fmla="*/ 165781 h 3776662"/>
              <a:gd name="connsiteX172" fmla="*/ 940254 w 4217987"/>
              <a:gd name="connsiteY172" fmla="*/ 154441 h 3776662"/>
              <a:gd name="connsiteX173" fmla="*/ 950459 w 4217987"/>
              <a:gd name="connsiteY173" fmla="*/ 143556 h 3776662"/>
              <a:gd name="connsiteX174" fmla="*/ 960664 w 4217987"/>
              <a:gd name="connsiteY174" fmla="*/ 132896 h 3776662"/>
              <a:gd name="connsiteX175" fmla="*/ 971550 w 4217987"/>
              <a:gd name="connsiteY175" fmla="*/ 122691 h 3776662"/>
              <a:gd name="connsiteX176" fmla="*/ 982436 w 4217987"/>
              <a:gd name="connsiteY176" fmla="*/ 112713 h 3776662"/>
              <a:gd name="connsiteX177" fmla="*/ 993775 w 4217987"/>
              <a:gd name="connsiteY177" fmla="*/ 103188 h 3776662"/>
              <a:gd name="connsiteX178" fmla="*/ 1005568 w 4217987"/>
              <a:gd name="connsiteY178" fmla="*/ 93889 h 3776662"/>
              <a:gd name="connsiteX179" fmla="*/ 1017361 w 4217987"/>
              <a:gd name="connsiteY179" fmla="*/ 85271 h 3776662"/>
              <a:gd name="connsiteX180" fmla="*/ 1029380 w 4217987"/>
              <a:gd name="connsiteY180" fmla="*/ 76654 h 3776662"/>
              <a:gd name="connsiteX181" fmla="*/ 1041854 w 4217987"/>
              <a:gd name="connsiteY181" fmla="*/ 68943 h 3776662"/>
              <a:gd name="connsiteX182" fmla="*/ 1054554 w 4217987"/>
              <a:gd name="connsiteY182" fmla="*/ 61232 h 3776662"/>
              <a:gd name="connsiteX183" fmla="*/ 1067480 w 4217987"/>
              <a:gd name="connsiteY183" fmla="*/ 53975 h 3776662"/>
              <a:gd name="connsiteX184" fmla="*/ 1080634 w 4217987"/>
              <a:gd name="connsiteY184" fmla="*/ 47171 h 3776662"/>
              <a:gd name="connsiteX185" fmla="*/ 1093788 w 4217987"/>
              <a:gd name="connsiteY185" fmla="*/ 40821 h 3776662"/>
              <a:gd name="connsiteX186" fmla="*/ 1107395 w 4217987"/>
              <a:gd name="connsiteY186" fmla="*/ 35152 h 3776662"/>
              <a:gd name="connsiteX187" fmla="*/ 1121229 w 4217987"/>
              <a:gd name="connsiteY187" fmla="*/ 29482 h 3776662"/>
              <a:gd name="connsiteX188" fmla="*/ 1135063 w 4217987"/>
              <a:gd name="connsiteY188" fmla="*/ 24493 h 3776662"/>
              <a:gd name="connsiteX189" fmla="*/ 1149123 w 4217987"/>
              <a:gd name="connsiteY189" fmla="*/ 19957 h 3776662"/>
              <a:gd name="connsiteX190" fmla="*/ 1163638 w 4217987"/>
              <a:gd name="connsiteY190" fmla="*/ 15875 h 3776662"/>
              <a:gd name="connsiteX191" fmla="*/ 1177925 w 4217987"/>
              <a:gd name="connsiteY191" fmla="*/ 12020 h 3776662"/>
              <a:gd name="connsiteX192" fmla="*/ 1192666 w 4217987"/>
              <a:gd name="connsiteY192" fmla="*/ 9072 h 3776662"/>
              <a:gd name="connsiteX193" fmla="*/ 1207407 w 4217987"/>
              <a:gd name="connsiteY193" fmla="*/ 6350 h 3776662"/>
              <a:gd name="connsiteX194" fmla="*/ 1222148 w 4217987"/>
              <a:gd name="connsiteY194" fmla="*/ 3856 h 3776662"/>
              <a:gd name="connsiteX195" fmla="*/ 1237116 w 4217987"/>
              <a:gd name="connsiteY195" fmla="*/ 2268 h 3776662"/>
              <a:gd name="connsiteX196" fmla="*/ 1252311 w 4217987"/>
              <a:gd name="connsiteY196" fmla="*/ 1134 h 3776662"/>
              <a:gd name="connsiteX197" fmla="*/ 1267279 w 4217987"/>
              <a:gd name="connsiteY197" fmla="*/ 227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4217987" h="3776662">
                <a:moveTo>
                  <a:pt x="1282473" y="0"/>
                </a:moveTo>
                <a:lnTo>
                  <a:pt x="2935514" y="0"/>
                </a:lnTo>
                <a:lnTo>
                  <a:pt x="2950709" y="227"/>
                </a:lnTo>
                <a:lnTo>
                  <a:pt x="2965677" y="1134"/>
                </a:lnTo>
                <a:lnTo>
                  <a:pt x="2981098" y="2268"/>
                </a:lnTo>
                <a:lnTo>
                  <a:pt x="2995839" y="3856"/>
                </a:lnTo>
                <a:lnTo>
                  <a:pt x="3010807" y="6350"/>
                </a:lnTo>
                <a:lnTo>
                  <a:pt x="3025321" y="9072"/>
                </a:lnTo>
                <a:lnTo>
                  <a:pt x="3040062" y="12020"/>
                </a:lnTo>
                <a:lnTo>
                  <a:pt x="3054350" y="15875"/>
                </a:lnTo>
                <a:lnTo>
                  <a:pt x="3068864" y="19957"/>
                </a:lnTo>
                <a:lnTo>
                  <a:pt x="3082925" y="24493"/>
                </a:lnTo>
                <a:lnTo>
                  <a:pt x="3096759" y="29482"/>
                </a:lnTo>
                <a:lnTo>
                  <a:pt x="3110593" y="35152"/>
                </a:lnTo>
                <a:lnTo>
                  <a:pt x="3124200" y="40821"/>
                </a:lnTo>
                <a:lnTo>
                  <a:pt x="3137353" y="47171"/>
                </a:lnTo>
                <a:lnTo>
                  <a:pt x="3150507" y="53975"/>
                </a:lnTo>
                <a:lnTo>
                  <a:pt x="3163434" y="61232"/>
                </a:lnTo>
                <a:lnTo>
                  <a:pt x="3176134" y="68943"/>
                </a:lnTo>
                <a:lnTo>
                  <a:pt x="3188607" y="76654"/>
                </a:lnTo>
                <a:lnTo>
                  <a:pt x="3200627" y="85271"/>
                </a:lnTo>
                <a:lnTo>
                  <a:pt x="3212419" y="93889"/>
                </a:lnTo>
                <a:lnTo>
                  <a:pt x="3224212" y="103188"/>
                </a:lnTo>
                <a:lnTo>
                  <a:pt x="3235552" y="112713"/>
                </a:lnTo>
                <a:lnTo>
                  <a:pt x="3246437" y="122691"/>
                </a:lnTo>
                <a:lnTo>
                  <a:pt x="3257323" y="132896"/>
                </a:lnTo>
                <a:lnTo>
                  <a:pt x="3267528" y="143556"/>
                </a:lnTo>
                <a:lnTo>
                  <a:pt x="3277734" y="154441"/>
                </a:lnTo>
                <a:lnTo>
                  <a:pt x="3287485" y="165781"/>
                </a:lnTo>
                <a:lnTo>
                  <a:pt x="3296557" y="177800"/>
                </a:lnTo>
                <a:lnTo>
                  <a:pt x="3305628" y="189820"/>
                </a:lnTo>
                <a:lnTo>
                  <a:pt x="3314246" y="202293"/>
                </a:lnTo>
                <a:lnTo>
                  <a:pt x="3322410" y="214993"/>
                </a:lnTo>
                <a:lnTo>
                  <a:pt x="3330348" y="228146"/>
                </a:lnTo>
                <a:lnTo>
                  <a:pt x="4156755" y="1660298"/>
                </a:lnTo>
                <a:lnTo>
                  <a:pt x="4164239" y="1673452"/>
                </a:lnTo>
                <a:lnTo>
                  <a:pt x="4171269" y="1686832"/>
                </a:lnTo>
                <a:lnTo>
                  <a:pt x="4177619" y="1700666"/>
                </a:lnTo>
                <a:lnTo>
                  <a:pt x="4183742" y="1714500"/>
                </a:lnTo>
                <a:lnTo>
                  <a:pt x="4188959" y="1728561"/>
                </a:lnTo>
                <a:lnTo>
                  <a:pt x="4193948" y="1742395"/>
                </a:lnTo>
                <a:lnTo>
                  <a:pt x="4198710" y="1756682"/>
                </a:lnTo>
                <a:lnTo>
                  <a:pt x="4202793" y="1771196"/>
                </a:lnTo>
                <a:lnTo>
                  <a:pt x="4206421" y="1785484"/>
                </a:lnTo>
                <a:lnTo>
                  <a:pt x="4209369" y="1799998"/>
                </a:lnTo>
                <a:lnTo>
                  <a:pt x="4211864" y="1814739"/>
                </a:lnTo>
                <a:lnTo>
                  <a:pt x="4214359" y="1829254"/>
                </a:lnTo>
                <a:lnTo>
                  <a:pt x="4215946" y="1843995"/>
                </a:lnTo>
                <a:lnTo>
                  <a:pt x="4216853" y="1858736"/>
                </a:lnTo>
                <a:lnTo>
                  <a:pt x="4217760" y="1873477"/>
                </a:lnTo>
                <a:lnTo>
                  <a:pt x="4217987" y="1888445"/>
                </a:lnTo>
                <a:lnTo>
                  <a:pt x="4217760" y="1903186"/>
                </a:lnTo>
                <a:lnTo>
                  <a:pt x="4216853" y="1917927"/>
                </a:lnTo>
                <a:lnTo>
                  <a:pt x="4215946" y="1932668"/>
                </a:lnTo>
                <a:lnTo>
                  <a:pt x="4214359" y="1947182"/>
                </a:lnTo>
                <a:lnTo>
                  <a:pt x="4211864" y="1961923"/>
                </a:lnTo>
                <a:lnTo>
                  <a:pt x="4209369" y="1976437"/>
                </a:lnTo>
                <a:lnTo>
                  <a:pt x="4206421" y="1990952"/>
                </a:lnTo>
                <a:lnTo>
                  <a:pt x="4202793" y="2005466"/>
                </a:lnTo>
                <a:lnTo>
                  <a:pt x="4198710" y="2019753"/>
                </a:lnTo>
                <a:lnTo>
                  <a:pt x="4193948" y="2033814"/>
                </a:lnTo>
                <a:lnTo>
                  <a:pt x="4188959" y="2048102"/>
                </a:lnTo>
                <a:lnTo>
                  <a:pt x="4183742" y="2062162"/>
                </a:lnTo>
                <a:lnTo>
                  <a:pt x="4177619" y="2075770"/>
                </a:lnTo>
                <a:lnTo>
                  <a:pt x="4171269" y="2089603"/>
                </a:lnTo>
                <a:lnTo>
                  <a:pt x="4164239" y="2102984"/>
                </a:lnTo>
                <a:lnTo>
                  <a:pt x="4156755" y="2116364"/>
                </a:lnTo>
                <a:lnTo>
                  <a:pt x="3330348" y="3548516"/>
                </a:lnTo>
                <a:lnTo>
                  <a:pt x="3322410" y="3561443"/>
                </a:lnTo>
                <a:lnTo>
                  <a:pt x="3314246" y="3574369"/>
                </a:lnTo>
                <a:lnTo>
                  <a:pt x="3305628" y="3586843"/>
                </a:lnTo>
                <a:lnTo>
                  <a:pt x="3296557" y="3598862"/>
                </a:lnTo>
                <a:lnTo>
                  <a:pt x="3287485" y="3610428"/>
                </a:lnTo>
                <a:lnTo>
                  <a:pt x="3277734" y="3621768"/>
                </a:lnTo>
                <a:lnTo>
                  <a:pt x="3267528" y="3632880"/>
                </a:lnTo>
                <a:lnTo>
                  <a:pt x="3257323" y="3643766"/>
                </a:lnTo>
                <a:lnTo>
                  <a:pt x="3246437" y="3653971"/>
                </a:lnTo>
                <a:lnTo>
                  <a:pt x="3235552" y="3663950"/>
                </a:lnTo>
                <a:lnTo>
                  <a:pt x="3224212" y="3673475"/>
                </a:lnTo>
                <a:lnTo>
                  <a:pt x="3212419" y="3682773"/>
                </a:lnTo>
                <a:lnTo>
                  <a:pt x="3200627" y="3691391"/>
                </a:lnTo>
                <a:lnTo>
                  <a:pt x="3188607" y="3700009"/>
                </a:lnTo>
                <a:lnTo>
                  <a:pt x="3176134" y="3707719"/>
                </a:lnTo>
                <a:lnTo>
                  <a:pt x="3163434" y="3715430"/>
                </a:lnTo>
                <a:lnTo>
                  <a:pt x="3150507" y="3722687"/>
                </a:lnTo>
                <a:lnTo>
                  <a:pt x="3137353" y="3729491"/>
                </a:lnTo>
                <a:lnTo>
                  <a:pt x="3124200" y="3735841"/>
                </a:lnTo>
                <a:lnTo>
                  <a:pt x="3110593" y="3741510"/>
                </a:lnTo>
                <a:lnTo>
                  <a:pt x="3096759" y="3747180"/>
                </a:lnTo>
                <a:lnTo>
                  <a:pt x="3082925" y="3752169"/>
                </a:lnTo>
                <a:lnTo>
                  <a:pt x="3068864" y="3756705"/>
                </a:lnTo>
                <a:lnTo>
                  <a:pt x="3054350" y="3760787"/>
                </a:lnTo>
                <a:lnTo>
                  <a:pt x="3040062" y="3764642"/>
                </a:lnTo>
                <a:lnTo>
                  <a:pt x="3025321" y="3767591"/>
                </a:lnTo>
                <a:lnTo>
                  <a:pt x="3010807" y="3770312"/>
                </a:lnTo>
                <a:lnTo>
                  <a:pt x="2995839" y="3772807"/>
                </a:lnTo>
                <a:lnTo>
                  <a:pt x="2981098" y="3774394"/>
                </a:lnTo>
                <a:lnTo>
                  <a:pt x="2965677" y="3775528"/>
                </a:lnTo>
                <a:lnTo>
                  <a:pt x="2950709" y="3776435"/>
                </a:lnTo>
                <a:lnTo>
                  <a:pt x="2935514" y="3776662"/>
                </a:lnTo>
                <a:lnTo>
                  <a:pt x="1282473" y="3776662"/>
                </a:lnTo>
                <a:lnTo>
                  <a:pt x="1267279" y="3776435"/>
                </a:lnTo>
                <a:lnTo>
                  <a:pt x="1252311" y="3775528"/>
                </a:lnTo>
                <a:lnTo>
                  <a:pt x="1237116" y="3774394"/>
                </a:lnTo>
                <a:lnTo>
                  <a:pt x="1222148" y="3772807"/>
                </a:lnTo>
                <a:lnTo>
                  <a:pt x="1207407" y="3770312"/>
                </a:lnTo>
                <a:lnTo>
                  <a:pt x="1192666" y="3767591"/>
                </a:lnTo>
                <a:lnTo>
                  <a:pt x="1177925" y="3764642"/>
                </a:lnTo>
                <a:lnTo>
                  <a:pt x="1163638" y="3760787"/>
                </a:lnTo>
                <a:lnTo>
                  <a:pt x="1149123" y="3756705"/>
                </a:lnTo>
                <a:lnTo>
                  <a:pt x="1135063" y="3752169"/>
                </a:lnTo>
                <a:lnTo>
                  <a:pt x="1121229" y="3747180"/>
                </a:lnTo>
                <a:lnTo>
                  <a:pt x="1107395" y="3741510"/>
                </a:lnTo>
                <a:lnTo>
                  <a:pt x="1093788" y="3735841"/>
                </a:lnTo>
                <a:lnTo>
                  <a:pt x="1080634" y="3729491"/>
                </a:lnTo>
                <a:lnTo>
                  <a:pt x="1067480" y="3722687"/>
                </a:lnTo>
                <a:lnTo>
                  <a:pt x="1054554" y="3715430"/>
                </a:lnTo>
                <a:lnTo>
                  <a:pt x="1041854" y="3707719"/>
                </a:lnTo>
                <a:lnTo>
                  <a:pt x="1029380" y="3700009"/>
                </a:lnTo>
                <a:lnTo>
                  <a:pt x="1017361" y="3691391"/>
                </a:lnTo>
                <a:lnTo>
                  <a:pt x="1005568" y="3682773"/>
                </a:lnTo>
                <a:lnTo>
                  <a:pt x="993775" y="3673475"/>
                </a:lnTo>
                <a:lnTo>
                  <a:pt x="982436" y="3663950"/>
                </a:lnTo>
                <a:lnTo>
                  <a:pt x="971550" y="3653971"/>
                </a:lnTo>
                <a:lnTo>
                  <a:pt x="960664" y="3643766"/>
                </a:lnTo>
                <a:lnTo>
                  <a:pt x="950459" y="3632880"/>
                </a:lnTo>
                <a:lnTo>
                  <a:pt x="940254" y="3621768"/>
                </a:lnTo>
                <a:lnTo>
                  <a:pt x="930502" y="3610428"/>
                </a:lnTo>
                <a:lnTo>
                  <a:pt x="921430" y="3598862"/>
                </a:lnTo>
                <a:lnTo>
                  <a:pt x="912359" y="3586843"/>
                </a:lnTo>
                <a:lnTo>
                  <a:pt x="903741" y="3574369"/>
                </a:lnTo>
                <a:lnTo>
                  <a:pt x="895577" y="3561443"/>
                </a:lnTo>
                <a:lnTo>
                  <a:pt x="887639" y="3548516"/>
                </a:lnTo>
                <a:lnTo>
                  <a:pt x="61232" y="2116364"/>
                </a:lnTo>
                <a:lnTo>
                  <a:pt x="53748" y="2102984"/>
                </a:lnTo>
                <a:lnTo>
                  <a:pt x="46718" y="2089603"/>
                </a:lnTo>
                <a:lnTo>
                  <a:pt x="40368" y="2075770"/>
                </a:lnTo>
                <a:lnTo>
                  <a:pt x="34245" y="2062162"/>
                </a:lnTo>
                <a:lnTo>
                  <a:pt x="29029" y="2048102"/>
                </a:lnTo>
                <a:lnTo>
                  <a:pt x="24039" y="2033814"/>
                </a:lnTo>
                <a:lnTo>
                  <a:pt x="19277" y="2019753"/>
                </a:lnTo>
                <a:lnTo>
                  <a:pt x="15195" y="2005466"/>
                </a:lnTo>
                <a:lnTo>
                  <a:pt x="11566" y="1990952"/>
                </a:lnTo>
                <a:lnTo>
                  <a:pt x="8618" y="1976437"/>
                </a:lnTo>
                <a:lnTo>
                  <a:pt x="6123" y="1961923"/>
                </a:lnTo>
                <a:lnTo>
                  <a:pt x="3629" y="1947182"/>
                </a:lnTo>
                <a:lnTo>
                  <a:pt x="2041" y="1932668"/>
                </a:lnTo>
                <a:lnTo>
                  <a:pt x="1134" y="1917927"/>
                </a:lnTo>
                <a:lnTo>
                  <a:pt x="227" y="1903186"/>
                </a:lnTo>
                <a:lnTo>
                  <a:pt x="0" y="1888445"/>
                </a:lnTo>
                <a:lnTo>
                  <a:pt x="227" y="1873477"/>
                </a:lnTo>
                <a:lnTo>
                  <a:pt x="1134" y="1858736"/>
                </a:lnTo>
                <a:lnTo>
                  <a:pt x="2041" y="1843995"/>
                </a:lnTo>
                <a:lnTo>
                  <a:pt x="3629" y="1829254"/>
                </a:lnTo>
                <a:lnTo>
                  <a:pt x="6123" y="1814739"/>
                </a:lnTo>
                <a:lnTo>
                  <a:pt x="8618" y="1799998"/>
                </a:lnTo>
                <a:lnTo>
                  <a:pt x="11566" y="1785484"/>
                </a:lnTo>
                <a:lnTo>
                  <a:pt x="15195" y="1771196"/>
                </a:lnTo>
                <a:lnTo>
                  <a:pt x="19277" y="1756682"/>
                </a:lnTo>
                <a:lnTo>
                  <a:pt x="24039" y="1742395"/>
                </a:lnTo>
                <a:lnTo>
                  <a:pt x="29029" y="1728561"/>
                </a:lnTo>
                <a:lnTo>
                  <a:pt x="34245" y="1714500"/>
                </a:lnTo>
                <a:lnTo>
                  <a:pt x="40368" y="1700666"/>
                </a:lnTo>
                <a:lnTo>
                  <a:pt x="46718" y="1686832"/>
                </a:lnTo>
                <a:lnTo>
                  <a:pt x="53748" y="1673452"/>
                </a:lnTo>
                <a:lnTo>
                  <a:pt x="61232" y="1660298"/>
                </a:lnTo>
                <a:lnTo>
                  <a:pt x="887639" y="228146"/>
                </a:lnTo>
                <a:lnTo>
                  <a:pt x="895577" y="214993"/>
                </a:lnTo>
                <a:lnTo>
                  <a:pt x="903741" y="202293"/>
                </a:lnTo>
                <a:lnTo>
                  <a:pt x="912359" y="189820"/>
                </a:lnTo>
                <a:lnTo>
                  <a:pt x="921430" y="177800"/>
                </a:lnTo>
                <a:lnTo>
                  <a:pt x="930502" y="165781"/>
                </a:lnTo>
                <a:lnTo>
                  <a:pt x="940254" y="154441"/>
                </a:lnTo>
                <a:lnTo>
                  <a:pt x="950459" y="143556"/>
                </a:lnTo>
                <a:lnTo>
                  <a:pt x="960664" y="132896"/>
                </a:lnTo>
                <a:lnTo>
                  <a:pt x="971550" y="122691"/>
                </a:lnTo>
                <a:lnTo>
                  <a:pt x="982436" y="112713"/>
                </a:lnTo>
                <a:lnTo>
                  <a:pt x="993775" y="103188"/>
                </a:lnTo>
                <a:lnTo>
                  <a:pt x="1005568" y="93889"/>
                </a:lnTo>
                <a:lnTo>
                  <a:pt x="1017361" y="85271"/>
                </a:lnTo>
                <a:lnTo>
                  <a:pt x="1029380" y="76654"/>
                </a:lnTo>
                <a:lnTo>
                  <a:pt x="1041854" y="68943"/>
                </a:lnTo>
                <a:lnTo>
                  <a:pt x="1054554" y="61232"/>
                </a:lnTo>
                <a:lnTo>
                  <a:pt x="1067480" y="53975"/>
                </a:lnTo>
                <a:lnTo>
                  <a:pt x="1080634" y="47171"/>
                </a:lnTo>
                <a:lnTo>
                  <a:pt x="1093788" y="40821"/>
                </a:lnTo>
                <a:lnTo>
                  <a:pt x="1107395" y="35152"/>
                </a:lnTo>
                <a:lnTo>
                  <a:pt x="1121229" y="29482"/>
                </a:lnTo>
                <a:lnTo>
                  <a:pt x="1135063" y="24493"/>
                </a:lnTo>
                <a:lnTo>
                  <a:pt x="1149123" y="19957"/>
                </a:lnTo>
                <a:lnTo>
                  <a:pt x="1163638" y="15875"/>
                </a:lnTo>
                <a:lnTo>
                  <a:pt x="1177925" y="12020"/>
                </a:lnTo>
                <a:lnTo>
                  <a:pt x="1192666" y="9072"/>
                </a:lnTo>
                <a:lnTo>
                  <a:pt x="1207407" y="6350"/>
                </a:lnTo>
                <a:lnTo>
                  <a:pt x="1222148" y="3856"/>
                </a:lnTo>
                <a:lnTo>
                  <a:pt x="1237116" y="2268"/>
                </a:lnTo>
                <a:lnTo>
                  <a:pt x="1252311" y="1134"/>
                </a:lnTo>
                <a:lnTo>
                  <a:pt x="1267279" y="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47"/>
          <p:cNvSpPr>
            <a:spLocks noGrp="1"/>
          </p:cNvSpPr>
          <p:nvPr>
            <p:ph type="pic" sz="quarter" idx="17"/>
          </p:nvPr>
        </p:nvSpPr>
        <p:spPr>
          <a:xfrm>
            <a:off x="8921986" y="1341544"/>
            <a:ext cx="1896687" cy="1698238"/>
          </a:xfrm>
          <a:custGeom>
            <a:avLst/>
            <a:gdLst>
              <a:gd name="connsiteX0" fmla="*/ 1282473 w 4217987"/>
              <a:gd name="connsiteY0" fmla="*/ 0 h 3776662"/>
              <a:gd name="connsiteX1" fmla="*/ 2935514 w 4217987"/>
              <a:gd name="connsiteY1" fmla="*/ 0 h 3776662"/>
              <a:gd name="connsiteX2" fmla="*/ 2950709 w 4217987"/>
              <a:gd name="connsiteY2" fmla="*/ 227 h 3776662"/>
              <a:gd name="connsiteX3" fmla="*/ 2965677 w 4217987"/>
              <a:gd name="connsiteY3" fmla="*/ 1134 h 3776662"/>
              <a:gd name="connsiteX4" fmla="*/ 2981098 w 4217987"/>
              <a:gd name="connsiteY4" fmla="*/ 2268 h 3776662"/>
              <a:gd name="connsiteX5" fmla="*/ 2995839 w 4217987"/>
              <a:gd name="connsiteY5" fmla="*/ 3856 h 3776662"/>
              <a:gd name="connsiteX6" fmla="*/ 3010807 w 4217987"/>
              <a:gd name="connsiteY6" fmla="*/ 6350 h 3776662"/>
              <a:gd name="connsiteX7" fmla="*/ 3025321 w 4217987"/>
              <a:gd name="connsiteY7" fmla="*/ 9072 h 3776662"/>
              <a:gd name="connsiteX8" fmla="*/ 3040062 w 4217987"/>
              <a:gd name="connsiteY8" fmla="*/ 12020 h 3776662"/>
              <a:gd name="connsiteX9" fmla="*/ 3054350 w 4217987"/>
              <a:gd name="connsiteY9" fmla="*/ 15875 h 3776662"/>
              <a:gd name="connsiteX10" fmla="*/ 3068864 w 4217987"/>
              <a:gd name="connsiteY10" fmla="*/ 19957 h 3776662"/>
              <a:gd name="connsiteX11" fmla="*/ 3082925 w 4217987"/>
              <a:gd name="connsiteY11" fmla="*/ 24493 h 3776662"/>
              <a:gd name="connsiteX12" fmla="*/ 3096759 w 4217987"/>
              <a:gd name="connsiteY12" fmla="*/ 29482 h 3776662"/>
              <a:gd name="connsiteX13" fmla="*/ 3110593 w 4217987"/>
              <a:gd name="connsiteY13" fmla="*/ 35152 h 3776662"/>
              <a:gd name="connsiteX14" fmla="*/ 3124200 w 4217987"/>
              <a:gd name="connsiteY14" fmla="*/ 40821 h 3776662"/>
              <a:gd name="connsiteX15" fmla="*/ 3137353 w 4217987"/>
              <a:gd name="connsiteY15" fmla="*/ 47171 h 3776662"/>
              <a:gd name="connsiteX16" fmla="*/ 3150507 w 4217987"/>
              <a:gd name="connsiteY16" fmla="*/ 53975 h 3776662"/>
              <a:gd name="connsiteX17" fmla="*/ 3163434 w 4217987"/>
              <a:gd name="connsiteY17" fmla="*/ 61232 h 3776662"/>
              <a:gd name="connsiteX18" fmla="*/ 3176134 w 4217987"/>
              <a:gd name="connsiteY18" fmla="*/ 68943 h 3776662"/>
              <a:gd name="connsiteX19" fmla="*/ 3188607 w 4217987"/>
              <a:gd name="connsiteY19" fmla="*/ 76654 h 3776662"/>
              <a:gd name="connsiteX20" fmla="*/ 3200627 w 4217987"/>
              <a:gd name="connsiteY20" fmla="*/ 85271 h 3776662"/>
              <a:gd name="connsiteX21" fmla="*/ 3212419 w 4217987"/>
              <a:gd name="connsiteY21" fmla="*/ 93889 h 3776662"/>
              <a:gd name="connsiteX22" fmla="*/ 3224212 w 4217987"/>
              <a:gd name="connsiteY22" fmla="*/ 103188 h 3776662"/>
              <a:gd name="connsiteX23" fmla="*/ 3235552 w 4217987"/>
              <a:gd name="connsiteY23" fmla="*/ 112713 h 3776662"/>
              <a:gd name="connsiteX24" fmla="*/ 3246437 w 4217987"/>
              <a:gd name="connsiteY24" fmla="*/ 122691 h 3776662"/>
              <a:gd name="connsiteX25" fmla="*/ 3257323 w 4217987"/>
              <a:gd name="connsiteY25" fmla="*/ 132896 h 3776662"/>
              <a:gd name="connsiteX26" fmla="*/ 3267528 w 4217987"/>
              <a:gd name="connsiteY26" fmla="*/ 143556 h 3776662"/>
              <a:gd name="connsiteX27" fmla="*/ 3277734 w 4217987"/>
              <a:gd name="connsiteY27" fmla="*/ 154441 h 3776662"/>
              <a:gd name="connsiteX28" fmla="*/ 3287485 w 4217987"/>
              <a:gd name="connsiteY28" fmla="*/ 165781 h 3776662"/>
              <a:gd name="connsiteX29" fmla="*/ 3296557 w 4217987"/>
              <a:gd name="connsiteY29" fmla="*/ 177800 h 3776662"/>
              <a:gd name="connsiteX30" fmla="*/ 3305628 w 4217987"/>
              <a:gd name="connsiteY30" fmla="*/ 189820 h 3776662"/>
              <a:gd name="connsiteX31" fmla="*/ 3314246 w 4217987"/>
              <a:gd name="connsiteY31" fmla="*/ 202293 h 3776662"/>
              <a:gd name="connsiteX32" fmla="*/ 3322410 w 4217987"/>
              <a:gd name="connsiteY32" fmla="*/ 214993 h 3776662"/>
              <a:gd name="connsiteX33" fmla="*/ 3330348 w 4217987"/>
              <a:gd name="connsiteY33" fmla="*/ 228146 h 3776662"/>
              <a:gd name="connsiteX34" fmla="*/ 4156755 w 4217987"/>
              <a:gd name="connsiteY34" fmla="*/ 1660298 h 3776662"/>
              <a:gd name="connsiteX35" fmla="*/ 4164239 w 4217987"/>
              <a:gd name="connsiteY35" fmla="*/ 1673452 h 3776662"/>
              <a:gd name="connsiteX36" fmla="*/ 4171269 w 4217987"/>
              <a:gd name="connsiteY36" fmla="*/ 1686832 h 3776662"/>
              <a:gd name="connsiteX37" fmla="*/ 4177619 w 4217987"/>
              <a:gd name="connsiteY37" fmla="*/ 1700666 h 3776662"/>
              <a:gd name="connsiteX38" fmla="*/ 4183742 w 4217987"/>
              <a:gd name="connsiteY38" fmla="*/ 1714500 h 3776662"/>
              <a:gd name="connsiteX39" fmla="*/ 4188959 w 4217987"/>
              <a:gd name="connsiteY39" fmla="*/ 1728561 h 3776662"/>
              <a:gd name="connsiteX40" fmla="*/ 4193948 w 4217987"/>
              <a:gd name="connsiteY40" fmla="*/ 1742395 h 3776662"/>
              <a:gd name="connsiteX41" fmla="*/ 4198710 w 4217987"/>
              <a:gd name="connsiteY41" fmla="*/ 1756682 h 3776662"/>
              <a:gd name="connsiteX42" fmla="*/ 4202793 w 4217987"/>
              <a:gd name="connsiteY42" fmla="*/ 1771196 h 3776662"/>
              <a:gd name="connsiteX43" fmla="*/ 4206421 w 4217987"/>
              <a:gd name="connsiteY43" fmla="*/ 1785484 h 3776662"/>
              <a:gd name="connsiteX44" fmla="*/ 4209369 w 4217987"/>
              <a:gd name="connsiteY44" fmla="*/ 1799998 h 3776662"/>
              <a:gd name="connsiteX45" fmla="*/ 4211864 w 4217987"/>
              <a:gd name="connsiteY45" fmla="*/ 1814739 h 3776662"/>
              <a:gd name="connsiteX46" fmla="*/ 4214359 w 4217987"/>
              <a:gd name="connsiteY46" fmla="*/ 1829254 h 3776662"/>
              <a:gd name="connsiteX47" fmla="*/ 4215946 w 4217987"/>
              <a:gd name="connsiteY47" fmla="*/ 1843995 h 3776662"/>
              <a:gd name="connsiteX48" fmla="*/ 4216853 w 4217987"/>
              <a:gd name="connsiteY48" fmla="*/ 1858736 h 3776662"/>
              <a:gd name="connsiteX49" fmla="*/ 4217760 w 4217987"/>
              <a:gd name="connsiteY49" fmla="*/ 1873477 h 3776662"/>
              <a:gd name="connsiteX50" fmla="*/ 4217987 w 4217987"/>
              <a:gd name="connsiteY50" fmla="*/ 1888445 h 3776662"/>
              <a:gd name="connsiteX51" fmla="*/ 4217760 w 4217987"/>
              <a:gd name="connsiteY51" fmla="*/ 1903186 h 3776662"/>
              <a:gd name="connsiteX52" fmla="*/ 4216853 w 4217987"/>
              <a:gd name="connsiteY52" fmla="*/ 1917927 h 3776662"/>
              <a:gd name="connsiteX53" fmla="*/ 4215946 w 4217987"/>
              <a:gd name="connsiteY53" fmla="*/ 1932668 h 3776662"/>
              <a:gd name="connsiteX54" fmla="*/ 4214359 w 4217987"/>
              <a:gd name="connsiteY54" fmla="*/ 1947182 h 3776662"/>
              <a:gd name="connsiteX55" fmla="*/ 4211864 w 4217987"/>
              <a:gd name="connsiteY55" fmla="*/ 1961923 h 3776662"/>
              <a:gd name="connsiteX56" fmla="*/ 4209369 w 4217987"/>
              <a:gd name="connsiteY56" fmla="*/ 1976437 h 3776662"/>
              <a:gd name="connsiteX57" fmla="*/ 4206421 w 4217987"/>
              <a:gd name="connsiteY57" fmla="*/ 1990952 h 3776662"/>
              <a:gd name="connsiteX58" fmla="*/ 4202793 w 4217987"/>
              <a:gd name="connsiteY58" fmla="*/ 2005466 h 3776662"/>
              <a:gd name="connsiteX59" fmla="*/ 4198710 w 4217987"/>
              <a:gd name="connsiteY59" fmla="*/ 2019753 h 3776662"/>
              <a:gd name="connsiteX60" fmla="*/ 4193948 w 4217987"/>
              <a:gd name="connsiteY60" fmla="*/ 2033814 h 3776662"/>
              <a:gd name="connsiteX61" fmla="*/ 4188959 w 4217987"/>
              <a:gd name="connsiteY61" fmla="*/ 2048102 h 3776662"/>
              <a:gd name="connsiteX62" fmla="*/ 4183742 w 4217987"/>
              <a:gd name="connsiteY62" fmla="*/ 2062162 h 3776662"/>
              <a:gd name="connsiteX63" fmla="*/ 4177619 w 4217987"/>
              <a:gd name="connsiteY63" fmla="*/ 2075770 h 3776662"/>
              <a:gd name="connsiteX64" fmla="*/ 4171269 w 4217987"/>
              <a:gd name="connsiteY64" fmla="*/ 2089603 h 3776662"/>
              <a:gd name="connsiteX65" fmla="*/ 4164239 w 4217987"/>
              <a:gd name="connsiteY65" fmla="*/ 2102984 h 3776662"/>
              <a:gd name="connsiteX66" fmla="*/ 4156755 w 4217987"/>
              <a:gd name="connsiteY66" fmla="*/ 2116364 h 3776662"/>
              <a:gd name="connsiteX67" fmla="*/ 3330348 w 4217987"/>
              <a:gd name="connsiteY67" fmla="*/ 3548516 h 3776662"/>
              <a:gd name="connsiteX68" fmla="*/ 3322410 w 4217987"/>
              <a:gd name="connsiteY68" fmla="*/ 3561443 h 3776662"/>
              <a:gd name="connsiteX69" fmla="*/ 3314246 w 4217987"/>
              <a:gd name="connsiteY69" fmla="*/ 3574369 h 3776662"/>
              <a:gd name="connsiteX70" fmla="*/ 3305628 w 4217987"/>
              <a:gd name="connsiteY70" fmla="*/ 3586843 h 3776662"/>
              <a:gd name="connsiteX71" fmla="*/ 3296557 w 4217987"/>
              <a:gd name="connsiteY71" fmla="*/ 3598862 h 3776662"/>
              <a:gd name="connsiteX72" fmla="*/ 3287485 w 4217987"/>
              <a:gd name="connsiteY72" fmla="*/ 3610428 h 3776662"/>
              <a:gd name="connsiteX73" fmla="*/ 3277734 w 4217987"/>
              <a:gd name="connsiteY73" fmla="*/ 3621768 h 3776662"/>
              <a:gd name="connsiteX74" fmla="*/ 3267528 w 4217987"/>
              <a:gd name="connsiteY74" fmla="*/ 3632880 h 3776662"/>
              <a:gd name="connsiteX75" fmla="*/ 3257323 w 4217987"/>
              <a:gd name="connsiteY75" fmla="*/ 3643766 h 3776662"/>
              <a:gd name="connsiteX76" fmla="*/ 3246437 w 4217987"/>
              <a:gd name="connsiteY76" fmla="*/ 3653971 h 3776662"/>
              <a:gd name="connsiteX77" fmla="*/ 3235552 w 4217987"/>
              <a:gd name="connsiteY77" fmla="*/ 3663950 h 3776662"/>
              <a:gd name="connsiteX78" fmla="*/ 3224212 w 4217987"/>
              <a:gd name="connsiteY78" fmla="*/ 3673475 h 3776662"/>
              <a:gd name="connsiteX79" fmla="*/ 3212419 w 4217987"/>
              <a:gd name="connsiteY79" fmla="*/ 3682773 h 3776662"/>
              <a:gd name="connsiteX80" fmla="*/ 3200627 w 4217987"/>
              <a:gd name="connsiteY80" fmla="*/ 3691391 h 3776662"/>
              <a:gd name="connsiteX81" fmla="*/ 3188607 w 4217987"/>
              <a:gd name="connsiteY81" fmla="*/ 3700009 h 3776662"/>
              <a:gd name="connsiteX82" fmla="*/ 3176134 w 4217987"/>
              <a:gd name="connsiteY82" fmla="*/ 3707719 h 3776662"/>
              <a:gd name="connsiteX83" fmla="*/ 3163434 w 4217987"/>
              <a:gd name="connsiteY83" fmla="*/ 3715430 h 3776662"/>
              <a:gd name="connsiteX84" fmla="*/ 3150507 w 4217987"/>
              <a:gd name="connsiteY84" fmla="*/ 3722687 h 3776662"/>
              <a:gd name="connsiteX85" fmla="*/ 3137353 w 4217987"/>
              <a:gd name="connsiteY85" fmla="*/ 3729491 h 3776662"/>
              <a:gd name="connsiteX86" fmla="*/ 3124200 w 4217987"/>
              <a:gd name="connsiteY86" fmla="*/ 3735841 h 3776662"/>
              <a:gd name="connsiteX87" fmla="*/ 3110593 w 4217987"/>
              <a:gd name="connsiteY87" fmla="*/ 3741510 h 3776662"/>
              <a:gd name="connsiteX88" fmla="*/ 3096759 w 4217987"/>
              <a:gd name="connsiteY88" fmla="*/ 3747180 h 3776662"/>
              <a:gd name="connsiteX89" fmla="*/ 3082925 w 4217987"/>
              <a:gd name="connsiteY89" fmla="*/ 3752169 h 3776662"/>
              <a:gd name="connsiteX90" fmla="*/ 3068864 w 4217987"/>
              <a:gd name="connsiteY90" fmla="*/ 3756705 h 3776662"/>
              <a:gd name="connsiteX91" fmla="*/ 3054350 w 4217987"/>
              <a:gd name="connsiteY91" fmla="*/ 3760787 h 3776662"/>
              <a:gd name="connsiteX92" fmla="*/ 3040062 w 4217987"/>
              <a:gd name="connsiteY92" fmla="*/ 3764642 h 3776662"/>
              <a:gd name="connsiteX93" fmla="*/ 3025321 w 4217987"/>
              <a:gd name="connsiteY93" fmla="*/ 3767591 h 3776662"/>
              <a:gd name="connsiteX94" fmla="*/ 3010807 w 4217987"/>
              <a:gd name="connsiteY94" fmla="*/ 3770312 h 3776662"/>
              <a:gd name="connsiteX95" fmla="*/ 2995839 w 4217987"/>
              <a:gd name="connsiteY95" fmla="*/ 3772807 h 3776662"/>
              <a:gd name="connsiteX96" fmla="*/ 2981098 w 4217987"/>
              <a:gd name="connsiteY96" fmla="*/ 3774394 h 3776662"/>
              <a:gd name="connsiteX97" fmla="*/ 2965677 w 4217987"/>
              <a:gd name="connsiteY97" fmla="*/ 3775528 h 3776662"/>
              <a:gd name="connsiteX98" fmla="*/ 2950709 w 4217987"/>
              <a:gd name="connsiteY98" fmla="*/ 3776435 h 3776662"/>
              <a:gd name="connsiteX99" fmla="*/ 2935514 w 4217987"/>
              <a:gd name="connsiteY99" fmla="*/ 3776662 h 3776662"/>
              <a:gd name="connsiteX100" fmla="*/ 1282473 w 4217987"/>
              <a:gd name="connsiteY100" fmla="*/ 3776662 h 3776662"/>
              <a:gd name="connsiteX101" fmla="*/ 1267279 w 4217987"/>
              <a:gd name="connsiteY101" fmla="*/ 3776435 h 3776662"/>
              <a:gd name="connsiteX102" fmla="*/ 1252311 w 4217987"/>
              <a:gd name="connsiteY102" fmla="*/ 3775528 h 3776662"/>
              <a:gd name="connsiteX103" fmla="*/ 1237116 w 4217987"/>
              <a:gd name="connsiteY103" fmla="*/ 3774394 h 3776662"/>
              <a:gd name="connsiteX104" fmla="*/ 1222148 w 4217987"/>
              <a:gd name="connsiteY104" fmla="*/ 3772807 h 3776662"/>
              <a:gd name="connsiteX105" fmla="*/ 1207407 w 4217987"/>
              <a:gd name="connsiteY105" fmla="*/ 3770312 h 3776662"/>
              <a:gd name="connsiteX106" fmla="*/ 1192666 w 4217987"/>
              <a:gd name="connsiteY106" fmla="*/ 3767591 h 3776662"/>
              <a:gd name="connsiteX107" fmla="*/ 1177925 w 4217987"/>
              <a:gd name="connsiteY107" fmla="*/ 3764642 h 3776662"/>
              <a:gd name="connsiteX108" fmla="*/ 1163638 w 4217987"/>
              <a:gd name="connsiteY108" fmla="*/ 3760787 h 3776662"/>
              <a:gd name="connsiteX109" fmla="*/ 1149123 w 4217987"/>
              <a:gd name="connsiteY109" fmla="*/ 3756705 h 3776662"/>
              <a:gd name="connsiteX110" fmla="*/ 1135063 w 4217987"/>
              <a:gd name="connsiteY110" fmla="*/ 3752169 h 3776662"/>
              <a:gd name="connsiteX111" fmla="*/ 1121229 w 4217987"/>
              <a:gd name="connsiteY111" fmla="*/ 3747180 h 3776662"/>
              <a:gd name="connsiteX112" fmla="*/ 1107395 w 4217987"/>
              <a:gd name="connsiteY112" fmla="*/ 3741510 h 3776662"/>
              <a:gd name="connsiteX113" fmla="*/ 1093788 w 4217987"/>
              <a:gd name="connsiteY113" fmla="*/ 3735841 h 3776662"/>
              <a:gd name="connsiteX114" fmla="*/ 1080634 w 4217987"/>
              <a:gd name="connsiteY114" fmla="*/ 3729491 h 3776662"/>
              <a:gd name="connsiteX115" fmla="*/ 1067480 w 4217987"/>
              <a:gd name="connsiteY115" fmla="*/ 3722687 h 3776662"/>
              <a:gd name="connsiteX116" fmla="*/ 1054554 w 4217987"/>
              <a:gd name="connsiteY116" fmla="*/ 3715430 h 3776662"/>
              <a:gd name="connsiteX117" fmla="*/ 1041854 w 4217987"/>
              <a:gd name="connsiteY117" fmla="*/ 3707719 h 3776662"/>
              <a:gd name="connsiteX118" fmla="*/ 1029380 w 4217987"/>
              <a:gd name="connsiteY118" fmla="*/ 3700009 h 3776662"/>
              <a:gd name="connsiteX119" fmla="*/ 1017361 w 4217987"/>
              <a:gd name="connsiteY119" fmla="*/ 3691391 h 3776662"/>
              <a:gd name="connsiteX120" fmla="*/ 1005568 w 4217987"/>
              <a:gd name="connsiteY120" fmla="*/ 3682773 h 3776662"/>
              <a:gd name="connsiteX121" fmla="*/ 993775 w 4217987"/>
              <a:gd name="connsiteY121" fmla="*/ 3673475 h 3776662"/>
              <a:gd name="connsiteX122" fmla="*/ 982436 w 4217987"/>
              <a:gd name="connsiteY122" fmla="*/ 3663950 h 3776662"/>
              <a:gd name="connsiteX123" fmla="*/ 971550 w 4217987"/>
              <a:gd name="connsiteY123" fmla="*/ 3653971 h 3776662"/>
              <a:gd name="connsiteX124" fmla="*/ 960664 w 4217987"/>
              <a:gd name="connsiteY124" fmla="*/ 3643766 h 3776662"/>
              <a:gd name="connsiteX125" fmla="*/ 950459 w 4217987"/>
              <a:gd name="connsiteY125" fmla="*/ 3632880 h 3776662"/>
              <a:gd name="connsiteX126" fmla="*/ 940254 w 4217987"/>
              <a:gd name="connsiteY126" fmla="*/ 3621768 h 3776662"/>
              <a:gd name="connsiteX127" fmla="*/ 930502 w 4217987"/>
              <a:gd name="connsiteY127" fmla="*/ 3610428 h 3776662"/>
              <a:gd name="connsiteX128" fmla="*/ 921430 w 4217987"/>
              <a:gd name="connsiteY128" fmla="*/ 3598862 h 3776662"/>
              <a:gd name="connsiteX129" fmla="*/ 912359 w 4217987"/>
              <a:gd name="connsiteY129" fmla="*/ 3586843 h 3776662"/>
              <a:gd name="connsiteX130" fmla="*/ 903741 w 4217987"/>
              <a:gd name="connsiteY130" fmla="*/ 3574369 h 3776662"/>
              <a:gd name="connsiteX131" fmla="*/ 895577 w 4217987"/>
              <a:gd name="connsiteY131" fmla="*/ 3561443 h 3776662"/>
              <a:gd name="connsiteX132" fmla="*/ 887639 w 4217987"/>
              <a:gd name="connsiteY132" fmla="*/ 3548516 h 3776662"/>
              <a:gd name="connsiteX133" fmla="*/ 61232 w 4217987"/>
              <a:gd name="connsiteY133" fmla="*/ 2116364 h 3776662"/>
              <a:gd name="connsiteX134" fmla="*/ 53748 w 4217987"/>
              <a:gd name="connsiteY134" fmla="*/ 2102984 h 3776662"/>
              <a:gd name="connsiteX135" fmla="*/ 46718 w 4217987"/>
              <a:gd name="connsiteY135" fmla="*/ 2089603 h 3776662"/>
              <a:gd name="connsiteX136" fmla="*/ 40368 w 4217987"/>
              <a:gd name="connsiteY136" fmla="*/ 2075770 h 3776662"/>
              <a:gd name="connsiteX137" fmla="*/ 34245 w 4217987"/>
              <a:gd name="connsiteY137" fmla="*/ 2062162 h 3776662"/>
              <a:gd name="connsiteX138" fmla="*/ 29029 w 4217987"/>
              <a:gd name="connsiteY138" fmla="*/ 2048102 h 3776662"/>
              <a:gd name="connsiteX139" fmla="*/ 24039 w 4217987"/>
              <a:gd name="connsiteY139" fmla="*/ 2033814 h 3776662"/>
              <a:gd name="connsiteX140" fmla="*/ 19277 w 4217987"/>
              <a:gd name="connsiteY140" fmla="*/ 2019753 h 3776662"/>
              <a:gd name="connsiteX141" fmla="*/ 15195 w 4217987"/>
              <a:gd name="connsiteY141" fmla="*/ 2005466 h 3776662"/>
              <a:gd name="connsiteX142" fmla="*/ 11566 w 4217987"/>
              <a:gd name="connsiteY142" fmla="*/ 1990952 h 3776662"/>
              <a:gd name="connsiteX143" fmla="*/ 8618 w 4217987"/>
              <a:gd name="connsiteY143" fmla="*/ 1976437 h 3776662"/>
              <a:gd name="connsiteX144" fmla="*/ 6123 w 4217987"/>
              <a:gd name="connsiteY144" fmla="*/ 1961923 h 3776662"/>
              <a:gd name="connsiteX145" fmla="*/ 3629 w 4217987"/>
              <a:gd name="connsiteY145" fmla="*/ 1947182 h 3776662"/>
              <a:gd name="connsiteX146" fmla="*/ 2041 w 4217987"/>
              <a:gd name="connsiteY146" fmla="*/ 1932668 h 3776662"/>
              <a:gd name="connsiteX147" fmla="*/ 1134 w 4217987"/>
              <a:gd name="connsiteY147" fmla="*/ 1917927 h 3776662"/>
              <a:gd name="connsiteX148" fmla="*/ 227 w 4217987"/>
              <a:gd name="connsiteY148" fmla="*/ 1903186 h 3776662"/>
              <a:gd name="connsiteX149" fmla="*/ 0 w 4217987"/>
              <a:gd name="connsiteY149" fmla="*/ 1888445 h 3776662"/>
              <a:gd name="connsiteX150" fmla="*/ 227 w 4217987"/>
              <a:gd name="connsiteY150" fmla="*/ 1873477 h 3776662"/>
              <a:gd name="connsiteX151" fmla="*/ 1134 w 4217987"/>
              <a:gd name="connsiteY151" fmla="*/ 1858736 h 3776662"/>
              <a:gd name="connsiteX152" fmla="*/ 2041 w 4217987"/>
              <a:gd name="connsiteY152" fmla="*/ 1843995 h 3776662"/>
              <a:gd name="connsiteX153" fmla="*/ 3629 w 4217987"/>
              <a:gd name="connsiteY153" fmla="*/ 1829254 h 3776662"/>
              <a:gd name="connsiteX154" fmla="*/ 6123 w 4217987"/>
              <a:gd name="connsiteY154" fmla="*/ 1814739 h 3776662"/>
              <a:gd name="connsiteX155" fmla="*/ 8618 w 4217987"/>
              <a:gd name="connsiteY155" fmla="*/ 1799998 h 3776662"/>
              <a:gd name="connsiteX156" fmla="*/ 11566 w 4217987"/>
              <a:gd name="connsiteY156" fmla="*/ 1785484 h 3776662"/>
              <a:gd name="connsiteX157" fmla="*/ 15195 w 4217987"/>
              <a:gd name="connsiteY157" fmla="*/ 1771196 h 3776662"/>
              <a:gd name="connsiteX158" fmla="*/ 19277 w 4217987"/>
              <a:gd name="connsiteY158" fmla="*/ 1756682 h 3776662"/>
              <a:gd name="connsiteX159" fmla="*/ 24039 w 4217987"/>
              <a:gd name="connsiteY159" fmla="*/ 1742395 h 3776662"/>
              <a:gd name="connsiteX160" fmla="*/ 29029 w 4217987"/>
              <a:gd name="connsiteY160" fmla="*/ 1728561 h 3776662"/>
              <a:gd name="connsiteX161" fmla="*/ 34245 w 4217987"/>
              <a:gd name="connsiteY161" fmla="*/ 1714500 h 3776662"/>
              <a:gd name="connsiteX162" fmla="*/ 40368 w 4217987"/>
              <a:gd name="connsiteY162" fmla="*/ 1700666 h 3776662"/>
              <a:gd name="connsiteX163" fmla="*/ 46718 w 4217987"/>
              <a:gd name="connsiteY163" fmla="*/ 1686832 h 3776662"/>
              <a:gd name="connsiteX164" fmla="*/ 53748 w 4217987"/>
              <a:gd name="connsiteY164" fmla="*/ 1673452 h 3776662"/>
              <a:gd name="connsiteX165" fmla="*/ 61232 w 4217987"/>
              <a:gd name="connsiteY165" fmla="*/ 1660298 h 3776662"/>
              <a:gd name="connsiteX166" fmla="*/ 887639 w 4217987"/>
              <a:gd name="connsiteY166" fmla="*/ 228146 h 3776662"/>
              <a:gd name="connsiteX167" fmla="*/ 895577 w 4217987"/>
              <a:gd name="connsiteY167" fmla="*/ 214993 h 3776662"/>
              <a:gd name="connsiteX168" fmla="*/ 903741 w 4217987"/>
              <a:gd name="connsiteY168" fmla="*/ 202293 h 3776662"/>
              <a:gd name="connsiteX169" fmla="*/ 912359 w 4217987"/>
              <a:gd name="connsiteY169" fmla="*/ 189820 h 3776662"/>
              <a:gd name="connsiteX170" fmla="*/ 921430 w 4217987"/>
              <a:gd name="connsiteY170" fmla="*/ 177800 h 3776662"/>
              <a:gd name="connsiteX171" fmla="*/ 930502 w 4217987"/>
              <a:gd name="connsiteY171" fmla="*/ 165781 h 3776662"/>
              <a:gd name="connsiteX172" fmla="*/ 940254 w 4217987"/>
              <a:gd name="connsiteY172" fmla="*/ 154441 h 3776662"/>
              <a:gd name="connsiteX173" fmla="*/ 950459 w 4217987"/>
              <a:gd name="connsiteY173" fmla="*/ 143556 h 3776662"/>
              <a:gd name="connsiteX174" fmla="*/ 960664 w 4217987"/>
              <a:gd name="connsiteY174" fmla="*/ 132896 h 3776662"/>
              <a:gd name="connsiteX175" fmla="*/ 971550 w 4217987"/>
              <a:gd name="connsiteY175" fmla="*/ 122691 h 3776662"/>
              <a:gd name="connsiteX176" fmla="*/ 982436 w 4217987"/>
              <a:gd name="connsiteY176" fmla="*/ 112713 h 3776662"/>
              <a:gd name="connsiteX177" fmla="*/ 993775 w 4217987"/>
              <a:gd name="connsiteY177" fmla="*/ 103188 h 3776662"/>
              <a:gd name="connsiteX178" fmla="*/ 1005568 w 4217987"/>
              <a:gd name="connsiteY178" fmla="*/ 93889 h 3776662"/>
              <a:gd name="connsiteX179" fmla="*/ 1017361 w 4217987"/>
              <a:gd name="connsiteY179" fmla="*/ 85271 h 3776662"/>
              <a:gd name="connsiteX180" fmla="*/ 1029380 w 4217987"/>
              <a:gd name="connsiteY180" fmla="*/ 76654 h 3776662"/>
              <a:gd name="connsiteX181" fmla="*/ 1041854 w 4217987"/>
              <a:gd name="connsiteY181" fmla="*/ 68943 h 3776662"/>
              <a:gd name="connsiteX182" fmla="*/ 1054554 w 4217987"/>
              <a:gd name="connsiteY182" fmla="*/ 61232 h 3776662"/>
              <a:gd name="connsiteX183" fmla="*/ 1067480 w 4217987"/>
              <a:gd name="connsiteY183" fmla="*/ 53975 h 3776662"/>
              <a:gd name="connsiteX184" fmla="*/ 1080634 w 4217987"/>
              <a:gd name="connsiteY184" fmla="*/ 47171 h 3776662"/>
              <a:gd name="connsiteX185" fmla="*/ 1093788 w 4217987"/>
              <a:gd name="connsiteY185" fmla="*/ 40821 h 3776662"/>
              <a:gd name="connsiteX186" fmla="*/ 1107395 w 4217987"/>
              <a:gd name="connsiteY186" fmla="*/ 35152 h 3776662"/>
              <a:gd name="connsiteX187" fmla="*/ 1121229 w 4217987"/>
              <a:gd name="connsiteY187" fmla="*/ 29482 h 3776662"/>
              <a:gd name="connsiteX188" fmla="*/ 1135063 w 4217987"/>
              <a:gd name="connsiteY188" fmla="*/ 24493 h 3776662"/>
              <a:gd name="connsiteX189" fmla="*/ 1149123 w 4217987"/>
              <a:gd name="connsiteY189" fmla="*/ 19957 h 3776662"/>
              <a:gd name="connsiteX190" fmla="*/ 1163638 w 4217987"/>
              <a:gd name="connsiteY190" fmla="*/ 15875 h 3776662"/>
              <a:gd name="connsiteX191" fmla="*/ 1177925 w 4217987"/>
              <a:gd name="connsiteY191" fmla="*/ 12020 h 3776662"/>
              <a:gd name="connsiteX192" fmla="*/ 1192666 w 4217987"/>
              <a:gd name="connsiteY192" fmla="*/ 9072 h 3776662"/>
              <a:gd name="connsiteX193" fmla="*/ 1207407 w 4217987"/>
              <a:gd name="connsiteY193" fmla="*/ 6350 h 3776662"/>
              <a:gd name="connsiteX194" fmla="*/ 1222148 w 4217987"/>
              <a:gd name="connsiteY194" fmla="*/ 3856 h 3776662"/>
              <a:gd name="connsiteX195" fmla="*/ 1237116 w 4217987"/>
              <a:gd name="connsiteY195" fmla="*/ 2268 h 3776662"/>
              <a:gd name="connsiteX196" fmla="*/ 1252311 w 4217987"/>
              <a:gd name="connsiteY196" fmla="*/ 1134 h 3776662"/>
              <a:gd name="connsiteX197" fmla="*/ 1267279 w 4217987"/>
              <a:gd name="connsiteY197" fmla="*/ 227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4217987" h="3776662">
                <a:moveTo>
                  <a:pt x="1282473" y="0"/>
                </a:moveTo>
                <a:lnTo>
                  <a:pt x="2935514" y="0"/>
                </a:lnTo>
                <a:lnTo>
                  <a:pt x="2950709" y="227"/>
                </a:lnTo>
                <a:lnTo>
                  <a:pt x="2965677" y="1134"/>
                </a:lnTo>
                <a:lnTo>
                  <a:pt x="2981098" y="2268"/>
                </a:lnTo>
                <a:lnTo>
                  <a:pt x="2995839" y="3856"/>
                </a:lnTo>
                <a:lnTo>
                  <a:pt x="3010807" y="6350"/>
                </a:lnTo>
                <a:lnTo>
                  <a:pt x="3025321" y="9072"/>
                </a:lnTo>
                <a:lnTo>
                  <a:pt x="3040062" y="12020"/>
                </a:lnTo>
                <a:lnTo>
                  <a:pt x="3054350" y="15875"/>
                </a:lnTo>
                <a:lnTo>
                  <a:pt x="3068864" y="19957"/>
                </a:lnTo>
                <a:lnTo>
                  <a:pt x="3082925" y="24493"/>
                </a:lnTo>
                <a:lnTo>
                  <a:pt x="3096759" y="29482"/>
                </a:lnTo>
                <a:lnTo>
                  <a:pt x="3110593" y="35152"/>
                </a:lnTo>
                <a:lnTo>
                  <a:pt x="3124200" y="40821"/>
                </a:lnTo>
                <a:lnTo>
                  <a:pt x="3137353" y="47171"/>
                </a:lnTo>
                <a:lnTo>
                  <a:pt x="3150507" y="53975"/>
                </a:lnTo>
                <a:lnTo>
                  <a:pt x="3163434" y="61232"/>
                </a:lnTo>
                <a:lnTo>
                  <a:pt x="3176134" y="68943"/>
                </a:lnTo>
                <a:lnTo>
                  <a:pt x="3188607" y="76654"/>
                </a:lnTo>
                <a:lnTo>
                  <a:pt x="3200627" y="85271"/>
                </a:lnTo>
                <a:lnTo>
                  <a:pt x="3212419" y="93889"/>
                </a:lnTo>
                <a:lnTo>
                  <a:pt x="3224212" y="103188"/>
                </a:lnTo>
                <a:lnTo>
                  <a:pt x="3235552" y="112713"/>
                </a:lnTo>
                <a:lnTo>
                  <a:pt x="3246437" y="122691"/>
                </a:lnTo>
                <a:lnTo>
                  <a:pt x="3257323" y="132896"/>
                </a:lnTo>
                <a:lnTo>
                  <a:pt x="3267528" y="143556"/>
                </a:lnTo>
                <a:lnTo>
                  <a:pt x="3277734" y="154441"/>
                </a:lnTo>
                <a:lnTo>
                  <a:pt x="3287485" y="165781"/>
                </a:lnTo>
                <a:lnTo>
                  <a:pt x="3296557" y="177800"/>
                </a:lnTo>
                <a:lnTo>
                  <a:pt x="3305628" y="189820"/>
                </a:lnTo>
                <a:lnTo>
                  <a:pt x="3314246" y="202293"/>
                </a:lnTo>
                <a:lnTo>
                  <a:pt x="3322410" y="214993"/>
                </a:lnTo>
                <a:lnTo>
                  <a:pt x="3330348" y="228146"/>
                </a:lnTo>
                <a:lnTo>
                  <a:pt x="4156755" y="1660298"/>
                </a:lnTo>
                <a:lnTo>
                  <a:pt x="4164239" y="1673452"/>
                </a:lnTo>
                <a:lnTo>
                  <a:pt x="4171269" y="1686832"/>
                </a:lnTo>
                <a:lnTo>
                  <a:pt x="4177619" y="1700666"/>
                </a:lnTo>
                <a:lnTo>
                  <a:pt x="4183742" y="1714500"/>
                </a:lnTo>
                <a:lnTo>
                  <a:pt x="4188959" y="1728561"/>
                </a:lnTo>
                <a:lnTo>
                  <a:pt x="4193948" y="1742395"/>
                </a:lnTo>
                <a:lnTo>
                  <a:pt x="4198710" y="1756682"/>
                </a:lnTo>
                <a:lnTo>
                  <a:pt x="4202793" y="1771196"/>
                </a:lnTo>
                <a:lnTo>
                  <a:pt x="4206421" y="1785484"/>
                </a:lnTo>
                <a:lnTo>
                  <a:pt x="4209369" y="1799998"/>
                </a:lnTo>
                <a:lnTo>
                  <a:pt x="4211864" y="1814739"/>
                </a:lnTo>
                <a:lnTo>
                  <a:pt x="4214359" y="1829254"/>
                </a:lnTo>
                <a:lnTo>
                  <a:pt x="4215946" y="1843995"/>
                </a:lnTo>
                <a:lnTo>
                  <a:pt x="4216853" y="1858736"/>
                </a:lnTo>
                <a:lnTo>
                  <a:pt x="4217760" y="1873477"/>
                </a:lnTo>
                <a:lnTo>
                  <a:pt x="4217987" y="1888445"/>
                </a:lnTo>
                <a:lnTo>
                  <a:pt x="4217760" y="1903186"/>
                </a:lnTo>
                <a:lnTo>
                  <a:pt x="4216853" y="1917927"/>
                </a:lnTo>
                <a:lnTo>
                  <a:pt x="4215946" y="1932668"/>
                </a:lnTo>
                <a:lnTo>
                  <a:pt x="4214359" y="1947182"/>
                </a:lnTo>
                <a:lnTo>
                  <a:pt x="4211864" y="1961923"/>
                </a:lnTo>
                <a:lnTo>
                  <a:pt x="4209369" y="1976437"/>
                </a:lnTo>
                <a:lnTo>
                  <a:pt x="4206421" y="1990952"/>
                </a:lnTo>
                <a:lnTo>
                  <a:pt x="4202793" y="2005466"/>
                </a:lnTo>
                <a:lnTo>
                  <a:pt x="4198710" y="2019753"/>
                </a:lnTo>
                <a:lnTo>
                  <a:pt x="4193948" y="2033814"/>
                </a:lnTo>
                <a:lnTo>
                  <a:pt x="4188959" y="2048102"/>
                </a:lnTo>
                <a:lnTo>
                  <a:pt x="4183742" y="2062162"/>
                </a:lnTo>
                <a:lnTo>
                  <a:pt x="4177619" y="2075770"/>
                </a:lnTo>
                <a:lnTo>
                  <a:pt x="4171269" y="2089603"/>
                </a:lnTo>
                <a:lnTo>
                  <a:pt x="4164239" y="2102984"/>
                </a:lnTo>
                <a:lnTo>
                  <a:pt x="4156755" y="2116364"/>
                </a:lnTo>
                <a:lnTo>
                  <a:pt x="3330348" y="3548516"/>
                </a:lnTo>
                <a:lnTo>
                  <a:pt x="3322410" y="3561443"/>
                </a:lnTo>
                <a:lnTo>
                  <a:pt x="3314246" y="3574369"/>
                </a:lnTo>
                <a:lnTo>
                  <a:pt x="3305628" y="3586843"/>
                </a:lnTo>
                <a:lnTo>
                  <a:pt x="3296557" y="3598862"/>
                </a:lnTo>
                <a:lnTo>
                  <a:pt x="3287485" y="3610428"/>
                </a:lnTo>
                <a:lnTo>
                  <a:pt x="3277734" y="3621768"/>
                </a:lnTo>
                <a:lnTo>
                  <a:pt x="3267528" y="3632880"/>
                </a:lnTo>
                <a:lnTo>
                  <a:pt x="3257323" y="3643766"/>
                </a:lnTo>
                <a:lnTo>
                  <a:pt x="3246437" y="3653971"/>
                </a:lnTo>
                <a:lnTo>
                  <a:pt x="3235552" y="3663950"/>
                </a:lnTo>
                <a:lnTo>
                  <a:pt x="3224212" y="3673475"/>
                </a:lnTo>
                <a:lnTo>
                  <a:pt x="3212419" y="3682773"/>
                </a:lnTo>
                <a:lnTo>
                  <a:pt x="3200627" y="3691391"/>
                </a:lnTo>
                <a:lnTo>
                  <a:pt x="3188607" y="3700009"/>
                </a:lnTo>
                <a:lnTo>
                  <a:pt x="3176134" y="3707719"/>
                </a:lnTo>
                <a:lnTo>
                  <a:pt x="3163434" y="3715430"/>
                </a:lnTo>
                <a:lnTo>
                  <a:pt x="3150507" y="3722687"/>
                </a:lnTo>
                <a:lnTo>
                  <a:pt x="3137353" y="3729491"/>
                </a:lnTo>
                <a:lnTo>
                  <a:pt x="3124200" y="3735841"/>
                </a:lnTo>
                <a:lnTo>
                  <a:pt x="3110593" y="3741510"/>
                </a:lnTo>
                <a:lnTo>
                  <a:pt x="3096759" y="3747180"/>
                </a:lnTo>
                <a:lnTo>
                  <a:pt x="3082925" y="3752169"/>
                </a:lnTo>
                <a:lnTo>
                  <a:pt x="3068864" y="3756705"/>
                </a:lnTo>
                <a:lnTo>
                  <a:pt x="3054350" y="3760787"/>
                </a:lnTo>
                <a:lnTo>
                  <a:pt x="3040062" y="3764642"/>
                </a:lnTo>
                <a:lnTo>
                  <a:pt x="3025321" y="3767591"/>
                </a:lnTo>
                <a:lnTo>
                  <a:pt x="3010807" y="3770312"/>
                </a:lnTo>
                <a:lnTo>
                  <a:pt x="2995839" y="3772807"/>
                </a:lnTo>
                <a:lnTo>
                  <a:pt x="2981098" y="3774394"/>
                </a:lnTo>
                <a:lnTo>
                  <a:pt x="2965677" y="3775528"/>
                </a:lnTo>
                <a:lnTo>
                  <a:pt x="2950709" y="3776435"/>
                </a:lnTo>
                <a:lnTo>
                  <a:pt x="2935514" y="3776662"/>
                </a:lnTo>
                <a:lnTo>
                  <a:pt x="1282473" y="3776662"/>
                </a:lnTo>
                <a:lnTo>
                  <a:pt x="1267279" y="3776435"/>
                </a:lnTo>
                <a:lnTo>
                  <a:pt x="1252311" y="3775528"/>
                </a:lnTo>
                <a:lnTo>
                  <a:pt x="1237116" y="3774394"/>
                </a:lnTo>
                <a:lnTo>
                  <a:pt x="1222148" y="3772807"/>
                </a:lnTo>
                <a:lnTo>
                  <a:pt x="1207407" y="3770312"/>
                </a:lnTo>
                <a:lnTo>
                  <a:pt x="1192666" y="3767591"/>
                </a:lnTo>
                <a:lnTo>
                  <a:pt x="1177925" y="3764642"/>
                </a:lnTo>
                <a:lnTo>
                  <a:pt x="1163638" y="3760787"/>
                </a:lnTo>
                <a:lnTo>
                  <a:pt x="1149123" y="3756705"/>
                </a:lnTo>
                <a:lnTo>
                  <a:pt x="1135063" y="3752169"/>
                </a:lnTo>
                <a:lnTo>
                  <a:pt x="1121229" y="3747180"/>
                </a:lnTo>
                <a:lnTo>
                  <a:pt x="1107395" y="3741510"/>
                </a:lnTo>
                <a:lnTo>
                  <a:pt x="1093788" y="3735841"/>
                </a:lnTo>
                <a:lnTo>
                  <a:pt x="1080634" y="3729491"/>
                </a:lnTo>
                <a:lnTo>
                  <a:pt x="1067480" y="3722687"/>
                </a:lnTo>
                <a:lnTo>
                  <a:pt x="1054554" y="3715430"/>
                </a:lnTo>
                <a:lnTo>
                  <a:pt x="1041854" y="3707719"/>
                </a:lnTo>
                <a:lnTo>
                  <a:pt x="1029380" y="3700009"/>
                </a:lnTo>
                <a:lnTo>
                  <a:pt x="1017361" y="3691391"/>
                </a:lnTo>
                <a:lnTo>
                  <a:pt x="1005568" y="3682773"/>
                </a:lnTo>
                <a:lnTo>
                  <a:pt x="993775" y="3673475"/>
                </a:lnTo>
                <a:lnTo>
                  <a:pt x="982436" y="3663950"/>
                </a:lnTo>
                <a:lnTo>
                  <a:pt x="971550" y="3653971"/>
                </a:lnTo>
                <a:lnTo>
                  <a:pt x="960664" y="3643766"/>
                </a:lnTo>
                <a:lnTo>
                  <a:pt x="950459" y="3632880"/>
                </a:lnTo>
                <a:lnTo>
                  <a:pt x="940254" y="3621768"/>
                </a:lnTo>
                <a:lnTo>
                  <a:pt x="930502" y="3610428"/>
                </a:lnTo>
                <a:lnTo>
                  <a:pt x="921430" y="3598862"/>
                </a:lnTo>
                <a:lnTo>
                  <a:pt x="912359" y="3586843"/>
                </a:lnTo>
                <a:lnTo>
                  <a:pt x="903741" y="3574369"/>
                </a:lnTo>
                <a:lnTo>
                  <a:pt x="895577" y="3561443"/>
                </a:lnTo>
                <a:lnTo>
                  <a:pt x="887639" y="3548516"/>
                </a:lnTo>
                <a:lnTo>
                  <a:pt x="61232" y="2116364"/>
                </a:lnTo>
                <a:lnTo>
                  <a:pt x="53748" y="2102984"/>
                </a:lnTo>
                <a:lnTo>
                  <a:pt x="46718" y="2089603"/>
                </a:lnTo>
                <a:lnTo>
                  <a:pt x="40368" y="2075770"/>
                </a:lnTo>
                <a:lnTo>
                  <a:pt x="34245" y="2062162"/>
                </a:lnTo>
                <a:lnTo>
                  <a:pt x="29029" y="2048102"/>
                </a:lnTo>
                <a:lnTo>
                  <a:pt x="24039" y="2033814"/>
                </a:lnTo>
                <a:lnTo>
                  <a:pt x="19277" y="2019753"/>
                </a:lnTo>
                <a:lnTo>
                  <a:pt x="15195" y="2005466"/>
                </a:lnTo>
                <a:lnTo>
                  <a:pt x="11566" y="1990952"/>
                </a:lnTo>
                <a:lnTo>
                  <a:pt x="8618" y="1976437"/>
                </a:lnTo>
                <a:lnTo>
                  <a:pt x="6123" y="1961923"/>
                </a:lnTo>
                <a:lnTo>
                  <a:pt x="3629" y="1947182"/>
                </a:lnTo>
                <a:lnTo>
                  <a:pt x="2041" y="1932668"/>
                </a:lnTo>
                <a:lnTo>
                  <a:pt x="1134" y="1917927"/>
                </a:lnTo>
                <a:lnTo>
                  <a:pt x="227" y="1903186"/>
                </a:lnTo>
                <a:lnTo>
                  <a:pt x="0" y="1888445"/>
                </a:lnTo>
                <a:lnTo>
                  <a:pt x="227" y="1873477"/>
                </a:lnTo>
                <a:lnTo>
                  <a:pt x="1134" y="1858736"/>
                </a:lnTo>
                <a:lnTo>
                  <a:pt x="2041" y="1843995"/>
                </a:lnTo>
                <a:lnTo>
                  <a:pt x="3629" y="1829254"/>
                </a:lnTo>
                <a:lnTo>
                  <a:pt x="6123" y="1814739"/>
                </a:lnTo>
                <a:lnTo>
                  <a:pt x="8618" y="1799998"/>
                </a:lnTo>
                <a:lnTo>
                  <a:pt x="11566" y="1785484"/>
                </a:lnTo>
                <a:lnTo>
                  <a:pt x="15195" y="1771196"/>
                </a:lnTo>
                <a:lnTo>
                  <a:pt x="19277" y="1756682"/>
                </a:lnTo>
                <a:lnTo>
                  <a:pt x="24039" y="1742395"/>
                </a:lnTo>
                <a:lnTo>
                  <a:pt x="29029" y="1728561"/>
                </a:lnTo>
                <a:lnTo>
                  <a:pt x="34245" y="1714500"/>
                </a:lnTo>
                <a:lnTo>
                  <a:pt x="40368" y="1700666"/>
                </a:lnTo>
                <a:lnTo>
                  <a:pt x="46718" y="1686832"/>
                </a:lnTo>
                <a:lnTo>
                  <a:pt x="53748" y="1673452"/>
                </a:lnTo>
                <a:lnTo>
                  <a:pt x="61232" y="1660298"/>
                </a:lnTo>
                <a:lnTo>
                  <a:pt x="887639" y="228146"/>
                </a:lnTo>
                <a:lnTo>
                  <a:pt x="895577" y="214993"/>
                </a:lnTo>
                <a:lnTo>
                  <a:pt x="903741" y="202293"/>
                </a:lnTo>
                <a:lnTo>
                  <a:pt x="912359" y="189820"/>
                </a:lnTo>
                <a:lnTo>
                  <a:pt x="921430" y="177800"/>
                </a:lnTo>
                <a:lnTo>
                  <a:pt x="930502" y="165781"/>
                </a:lnTo>
                <a:lnTo>
                  <a:pt x="940254" y="154441"/>
                </a:lnTo>
                <a:lnTo>
                  <a:pt x="950459" y="143556"/>
                </a:lnTo>
                <a:lnTo>
                  <a:pt x="960664" y="132896"/>
                </a:lnTo>
                <a:lnTo>
                  <a:pt x="971550" y="122691"/>
                </a:lnTo>
                <a:lnTo>
                  <a:pt x="982436" y="112713"/>
                </a:lnTo>
                <a:lnTo>
                  <a:pt x="993775" y="103188"/>
                </a:lnTo>
                <a:lnTo>
                  <a:pt x="1005568" y="93889"/>
                </a:lnTo>
                <a:lnTo>
                  <a:pt x="1017361" y="85271"/>
                </a:lnTo>
                <a:lnTo>
                  <a:pt x="1029380" y="76654"/>
                </a:lnTo>
                <a:lnTo>
                  <a:pt x="1041854" y="68943"/>
                </a:lnTo>
                <a:lnTo>
                  <a:pt x="1054554" y="61232"/>
                </a:lnTo>
                <a:lnTo>
                  <a:pt x="1067480" y="53975"/>
                </a:lnTo>
                <a:lnTo>
                  <a:pt x="1080634" y="47171"/>
                </a:lnTo>
                <a:lnTo>
                  <a:pt x="1093788" y="40821"/>
                </a:lnTo>
                <a:lnTo>
                  <a:pt x="1107395" y="35152"/>
                </a:lnTo>
                <a:lnTo>
                  <a:pt x="1121229" y="29482"/>
                </a:lnTo>
                <a:lnTo>
                  <a:pt x="1135063" y="24493"/>
                </a:lnTo>
                <a:lnTo>
                  <a:pt x="1149123" y="19957"/>
                </a:lnTo>
                <a:lnTo>
                  <a:pt x="1163638" y="15875"/>
                </a:lnTo>
                <a:lnTo>
                  <a:pt x="1177925" y="12020"/>
                </a:lnTo>
                <a:lnTo>
                  <a:pt x="1192666" y="9072"/>
                </a:lnTo>
                <a:lnTo>
                  <a:pt x="1207407" y="6350"/>
                </a:lnTo>
                <a:lnTo>
                  <a:pt x="1222148" y="3856"/>
                </a:lnTo>
                <a:lnTo>
                  <a:pt x="1237116" y="2268"/>
                </a:lnTo>
                <a:lnTo>
                  <a:pt x="1252311" y="1134"/>
                </a:lnTo>
                <a:lnTo>
                  <a:pt x="1267279" y="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7" name="Picture Placeholder 47"/>
          <p:cNvSpPr>
            <a:spLocks noGrp="1"/>
          </p:cNvSpPr>
          <p:nvPr>
            <p:ph type="pic" sz="quarter" idx="19"/>
          </p:nvPr>
        </p:nvSpPr>
        <p:spPr>
          <a:xfrm>
            <a:off x="3210908" y="3823941"/>
            <a:ext cx="1896687" cy="1698238"/>
          </a:xfrm>
          <a:custGeom>
            <a:avLst/>
            <a:gdLst>
              <a:gd name="connsiteX0" fmla="*/ 1282473 w 4217987"/>
              <a:gd name="connsiteY0" fmla="*/ 0 h 3776662"/>
              <a:gd name="connsiteX1" fmla="*/ 2935514 w 4217987"/>
              <a:gd name="connsiteY1" fmla="*/ 0 h 3776662"/>
              <a:gd name="connsiteX2" fmla="*/ 2950709 w 4217987"/>
              <a:gd name="connsiteY2" fmla="*/ 227 h 3776662"/>
              <a:gd name="connsiteX3" fmla="*/ 2965677 w 4217987"/>
              <a:gd name="connsiteY3" fmla="*/ 1134 h 3776662"/>
              <a:gd name="connsiteX4" fmla="*/ 2981098 w 4217987"/>
              <a:gd name="connsiteY4" fmla="*/ 2268 h 3776662"/>
              <a:gd name="connsiteX5" fmla="*/ 2995839 w 4217987"/>
              <a:gd name="connsiteY5" fmla="*/ 3856 h 3776662"/>
              <a:gd name="connsiteX6" fmla="*/ 3010807 w 4217987"/>
              <a:gd name="connsiteY6" fmla="*/ 6350 h 3776662"/>
              <a:gd name="connsiteX7" fmla="*/ 3025321 w 4217987"/>
              <a:gd name="connsiteY7" fmla="*/ 9072 h 3776662"/>
              <a:gd name="connsiteX8" fmla="*/ 3040062 w 4217987"/>
              <a:gd name="connsiteY8" fmla="*/ 12020 h 3776662"/>
              <a:gd name="connsiteX9" fmla="*/ 3054350 w 4217987"/>
              <a:gd name="connsiteY9" fmla="*/ 15875 h 3776662"/>
              <a:gd name="connsiteX10" fmla="*/ 3068864 w 4217987"/>
              <a:gd name="connsiteY10" fmla="*/ 19957 h 3776662"/>
              <a:gd name="connsiteX11" fmla="*/ 3082925 w 4217987"/>
              <a:gd name="connsiteY11" fmla="*/ 24493 h 3776662"/>
              <a:gd name="connsiteX12" fmla="*/ 3096759 w 4217987"/>
              <a:gd name="connsiteY12" fmla="*/ 29482 h 3776662"/>
              <a:gd name="connsiteX13" fmla="*/ 3110593 w 4217987"/>
              <a:gd name="connsiteY13" fmla="*/ 35152 h 3776662"/>
              <a:gd name="connsiteX14" fmla="*/ 3124200 w 4217987"/>
              <a:gd name="connsiteY14" fmla="*/ 40821 h 3776662"/>
              <a:gd name="connsiteX15" fmla="*/ 3137353 w 4217987"/>
              <a:gd name="connsiteY15" fmla="*/ 47171 h 3776662"/>
              <a:gd name="connsiteX16" fmla="*/ 3150507 w 4217987"/>
              <a:gd name="connsiteY16" fmla="*/ 53975 h 3776662"/>
              <a:gd name="connsiteX17" fmla="*/ 3163434 w 4217987"/>
              <a:gd name="connsiteY17" fmla="*/ 61232 h 3776662"/>
              <a:gd name="connsiteX18" fmla="*/ 3176134 w 4217987"/>
              <a:gd name="connsiteY18" fmla="*/ 68943 h 3776662"/>
              <a:gd name="connsiteX19" fmla="*/ 3188607 w 4217987"/>
              <a:gd name="connsiteY19" fmla="*/ 76654 h 3776662"/>
              <a:gd name="connsiteX20" fmla="*/ 3200627 w 4217987"/>
              <a:gd name="connsiteY20" fmla="*/ 85271 h 3776662"/>
              <a:gd name="connsiteX21" fmla="*/ 3212419 w 4217987"/>
              <a:gd name="connsiteY21" fmla="*/ 93889 h 3776662"/>
              <a:gd name="connsiteX22" fmla="*/ 3224212 w 4217987"/>
              <a:gd name="connsiteY22" fmla="*/ 103188 h 3776662"/>
              <a:gd name="connsiteX23" fmla="*/ 3235552 w 4217987"/>
              <a:gd name="connsiteY23" fmla="*/ 112713 h 3776662"/>
              <a:gd name="connsiteX24" fmla="*/ 3246437 w 4217987"/>
              <a:gd name="connsiteY24" fmla="*/ 122691 h 3776662"/>
              <a:gd name="connsiteX25" fmla="*/ 3257323 w 4217987"/>
              <a:gd name="connsiteY25" fmla="*/ 132896 h 3776662"/>
              <a:gd name="connsiteX26" fmla="*/ 3267528 w 4217987"/>
              <a:gd name="connsiteY26" fmla="*/ 143556 h 3776662"/>
              <a:gd name="connsiteX27" fmla="*/ 3277734 w 4217987"/>
              <a:gd name="connsiteY27" fmla="*/ 154441 h 3776662"/>
              <a:gd name="connsiteX28" fmla="*/ 3287485 w 4217987"/>
              <a:gd name="connsiteY28" fmla="*/ 165781 h 3776662"/>
              <a:gd name="connsiteX29" fmla="*/ 3296557 w 4217987"/>
              <a:gd name="connsiteY29" fmla="*/ 177800 h 3776662"/>
              <a:gd name="connsiteX30" fmla="*/ 3305628 w 4217987"/>
              <a:gd name="connsiteY30" fmla="*/ 189820 h 3776662"/>
              <a:gd name="connsiteX31" fmla="*/ 3314246 w 4217987"/>
              <a:gd name="connsiteY31" fmla="*/ 202293 h 3776662"/>
              <a:gd name="connsiteX32" fmla="*/ 3322410 w 4217987"/>
              <a:gd name="connsiteY32" fmla="*/ 214993 h 3776662"/>
              <a:gd name="connsiteX33" fmla="*/ 3330348 w 4217987"/>
              <a:gd name="connsiteY33" fmla="*/ 228146 h 3776662"/>
              <a:gd name="connsiteX34" fmla="*/ 4156755 w 4217987"/>
              <a:gd name="connsiteY34" fmla="*/ 1660298 h 3776662"/>
              <a:gd name="connsiteX35" fmla="*/ 4164239 w 4217987"/>
              <a:gd name="connsiteY35" fmla="*/ 1673452 h 3776662"/>
              <a:gd name="connsiteX36" fmla="*/ 4171269 w 4217987"/>
              <a:gd name="connsiteY36" fmla="*/ 1686832 h 3776662"/>
              <a:gd name="connsiteX37" fmla="*/ 4177619 w 4217987"/>
              <a:gd name="connsiteY37" fmla="*/ 1700666 h 3776662"/>
              <a:gd name="connsiteX38" fmla="*/ 4183742 w 4217987"/>
              <a:gd name="connsiteY38" fmla="*/ 1714500 h 3776662"/>
              <a:gd name="connsiteX39" fmla="*/ 4188959 w 4217987"/>
              <a:gd name="connsiteY39" fmla="*/ 1728561 h 3776662"/>
              <a:gd name="connsiteX40" fmla="*/ 4193948 w 4217987"/>
              <a:gd name="connsiteY40" fmla="*/ 1742395 h 3776662"/>
              <a:gd name="connsiteX41" fmla="*/ 4198710 w 4217987"/>
              <a:gd name="connsiteY41" fmla="*/ 1756682 h 3776662"/>
              <a:gd name="connsiteX42" fmla="*/ 4202793 w 4217987"/>
              <a:gd name="connsiteY42" fmla="*/ 1771196 h 3776662"/>
              <a:gd name="connsiteX43" fmla="*/ 4206421 w 4217987"/>
              <a:gd name="connsiteY43" fmla="*/ 1785484 h 3776662"/>
              <a:gd name="connsiteX44" fmla="*/ 4209369 w 4217987"/>
              <a:gd name="connsiteY44" fmla="*/ 1799998 h 3776662"/>
              <a:gd name="connsiteX45" fmla="*/ 4211864 w 4217987"/>
              <a:gd name="connsiteY45" fmla="*/ 1814739 h 3776662"/>
              <a:gd name="connsiteX46" fmla="*/ 4214359 w 4217987"/>
              <a:gd name="connsiteY46" fmla="*/ 1829254 h 3776662"/>
              <a:gd name="connsiteX47" fmla="*/ 4215946 w 4217987"/>
              <a:gd name="connsiteY47" fmla="*/ 1843995 h 3776662"/>
              <a:gd name="connsiteX48" fmla="*/ 4216853 w 4217987"/>
              <a:gd name="connsiteY48" fmla="*/ 1858736 h 3776662"/>
              <a:gd name="connsiteX49" fmla="*/ 4217760 w 4217987"/>
              <a:gd name="connsiteY49" fmla="*/ 1873477 h 3776662"/>
              <a:gd name="connsiteX50" fmla="*/ 4217987 w 4217987"/>
              <a:gd name="connsiteY50" fmla="*/ 1888445 h 3776662"/>
              <a:gd name="connsiteX51" fmla="*/ 4217760 w 4217987"/>
              <a:gd name="connsiteY51" fmla="*/ 1903186 h 3776662"/>
              <a:gd name="connsiteX52" fmla="*/ 4216853 w 4217987"/>
              <a:gd name="connsiteY52" fmla="*/ 1917927 h 3776662"/>
              <a:gd name="connsiteX53" fmla="*/ 4215946 w 4217987"/>
              <a:gd name="connsiteY53" fmla="*/ 1932668 h 3776662"/>
              <a:gd name="connsiteX54" fmla="*/ 4214359 w 4217987"/>
              <a:gd name="connsiteY54" fmla="*/ 1947182 h 3776662"/>
              <a:gd name="connsiteX55" fmla="*/ 4211864 w 4217987"/>
              <a:gd name="connsiteY55" fmla="*/ 1961923 h 3776662"/>
              <a:gd name="connsiteX56" fmla="*/ 4209369 w 4217987"/>
              <a:gd name="connsiteY56" fmla="*/ 1976437 h 3776662"/>
              <a:gd name="connsiteX57" fmla="*/ 4206421 w 4217987"/>
              <a:gd name="connsiteY57" fmla="*/ 1990952 h 3776662"/>
              <a:gd name="connsiteX58" fmla="*/ 4202793 w 4217987"/>
              <a:gd name="connsiteY58" fmla="*/ 2005466 h 3776662"/>
              <a:gd name="connsiteX59" fmla="*/ 4198710 w 4217987"/>
              <a:gd name="connsiteY59" fmla="*/ 2019753 h 3776662"/>
              <a:gd name="connsiteX60" fmla="*/ 4193948 w 4217987"/>
              <a:gd name="connsiteY60" fmla="*/ 2033814 h 3776662"/>
              <a:gd name="connsiteX61" fmla="*/ 4188959 w 4217987"/>
              <a:gd name="connsiteY61" fmla="*/ 2048102 h 3776662"/>
              <a:gd name="connsiteX62" fmla="*/ 4183742 w 4217987"/>
              <a:gd name="connsiteY62" fmla="*/ 2062162 h 3776662"/>
              <a:gd name="connsiteX63" fmla="*/ 4177619 w 4217987"/>
              <a:gd name="connsiteY63" fmla="*/ 2075770 h 3776662"/>
              <a:gd name="connsiteX64" fmla="*/ 4171269 w 4217987"/>
              <a:gd name="connsiteY64" fmla="*/ 2089603 h 3776662"/>
              <a:gd name="connsiteX65" fmla="*/ 4164239 w 4217987"/>
              <a:gd name="connsiteY65" fmla="*/ 2102984 h 3776662"/>
              <a:gd name="connsiteX66" fmla="*/ 4156755 w 4217987"/>
              <a:gd name="connsiteY66" fmla="*/ 2116364 h 3776662"/>
              <a:gd name="connsiteX67" fmla="*/ 3330348 w 4217987"/>
              <a:gd name="connsiteY67" fmla="*/ 3548516 h 3776662"/>
              <a:gd name="connsiteX68" fmla="*/ 3322410 w 4217987"/>
              <a:gd name="connsiteY68" fmla="*/ 3561443 h 3776662"/>
              <a:gd name="connsiteX69" fmla="*/ 3314246 w 4217987"/>
              <a:gd name="connsiteY69" fmla="*/ 3574369 h 3776662"/>
              <a:gd name="connsiteX70" fmla="*/ 3305628 w 4217987"/>
              <a:gd name="connsiteY70" fmla="*/ 3586843 h 3776662"/>
              <a:gd name="connsiteX71" fmla="*/ 3296557 w 4217987"/>
              <a:gd name="connsiteY71" fmla="*/ 3598862 h 3776662"/>
              <a:gd name="connsiteX72" fmla="*/ 3287485 w 4217987"/>
              <a:gd name="connsiteY72" fmla="*/ 3610428 h 3776662"/>
              <a:gd name="connsiteX73" fmla="*/ 3277734 w 4217987"/>
              <a:gd name="connsiteY73" fmla="*/ 3621768 h 3776662"/>
              <a:gd name="connsiteX74" fmla="*/ 3267528 w 4217987"/>
              <a:gd name="connsiteY74" fmla="*/ 3632880 h 3776662"/>
              <a:gd name="connsiteX75" fmla="*/ 3257323 w 4217987"/>
              <a:gd name="connsiteY75" fmla="*/ 3643766 h 3776662"/>
              <a:gd name="connsiteX76" fmla="*/ 3246437 w 4217987"/>
              <a:gd name="connsiteY76" fmla="*/ 3653971 h 3776662"/>
              <a:gd name="connsiteX77" fmla="*/ 3235552 w 4217987"/>
              <a:gd name="connsiteY77" fmla="*/ 3663950 h 3776662"/>
              <a:gd name="connsiteX78" fmla="*/ 3224212 w 4217987"/>
              <a:gd name="connsiteY78" fmla="*/ 3673475 h 3776662"/>
              <a:gd name="connsiteX79" fmla="*/ 3212419 w 4217987"/>
              <a:gd name="connsiteY79" fmla="*/ 3682773 h 3776662"/>
              <a:gd name="connsiteX80" fmla="*/ 3200627 w 4217987"/>
              <a:gd name="connsiteY80" fmla="*/ 3691391 h 3776662"/>
              <a:gd name="connsiteX81" fmla="*/ 3188607 w 4217987"/>
              <a:gd name="connsiteY81" fmla="*/ 3700009 h 3776662"/>
              <a:gd name="connsiteX82" fmla="*/ 3176134 w 4217987"/>
              <a:gd name="connsiteY82" fmla="*/ 3707719 h 3776662"/>
              <a:gd name="connsiteX83" fmla="*/ 3163434 w 4217987"/>
              <a:gd name="connsiteY83" fmla="*/ 3715430 h 3776662"/>
              <a:gd name="connsiteX84" fmla="*/ 3150507 w 4217987"/>
              <a:gd name="connsiteY84" fmla="*/ 3722687 h 3776662"/>
              <a:gd name="connsiteX85" fmla="*/ 3137353 w 4217987"/>
              <a:gd name="connsiteY85" fmla="*/ 3729491 h 3776662"/>
              <a:gd name="connsiteX86" fmla="*/ 3124200 w 4217987"/>
              <a:gd name="connsiteY86" fmla="*/ 3735841 h 3776662"/>
              <a:gd name="connsiteX87" fmla="*/ 3110593 w 4217987"/>
              <a:gd name="connsiteY87" fmla="*/ 3741510 h 3776662"/>
              <a:gd name="connsiteX88" fmla="*/ 3096759 w 4217987"/>
              <a:gd name="connsiteY88" fmla="*/ 3747180 h 3776662"/>
              <a:gd name="connsiteX89" fmla="*/ 3082925 w 4217987"/>
              <a:gd name="connsiteY89" fmla="*/ 3752169 h 3776662"/>
              <a:gd name="connsiteX90" fmla="*/ 3068864 w 4217987"/>
              <a:gd name="connsiteY90" fmla="*/ 3756705 h 3776662"/>
              <a:gd name="connsiteX91" fmla="*/ 3054350 w 4217987"/>
              <a:gd name="connsiteY91" fmla="*/ 3760787 h 3776662"/>
              <a:gd name="connsiteX92" fmla="*/ 3040062 w 4217987"/>
              <a:gd name="connsiteY92" fmla="*/ 3764642 h 3776662"/>
              <a:gd name="connsiteX93" fmla="*/ 3025321 w 4217987"/>
              <a:gd name="connsiteY93" fmla="*/ 3767591 h 3776662"/>
              <a:gd name="connsiteX94" fmla="*/ 3010807 w 4217987"/>
              <a:gd name="connsiteY94" fmla="*/ 3770312 h 3776662"/>
              <a:gd name="connsiteX95" fmla="*/ 2995839 w 4217987"/>
              <a:gd name="connsiteY95" fmla="*/ 3772807 h 3776662"/>
              <a:gd name="connsiteX96" fmla="*/ 2981098 w 4217987"/>
              <a:gd name="connsiteY96" fmla="*/ 3774394 h 3776662"/>
              <a:gd name="connsiteX97" fmla="*/ 2965677 w 4217987"/>
              <a:gd name="connsiteY97" fmla="*/ 3775528 h 3776662"/>
              <a:gd name="connsiteX98" fmla="*/ 2950709 w 4217987"/>
              <a:gd name="connsiteY98" fmla="*/ 3776435 h 3776662"/>
              <a:gd name="connsiteX99" fmla="*/ 2935514 w 4217987"/>
              <a:gd name="connsiteY99" fmla="*/ 3776662 h 3776662"/>
              <a:gd name="connsiteX100" fmla="*/ 1282473 w 4217987"/>
              <a:gd name="connsiteY100" fmla="*/ 3776662 h 3776662"/>
              <a:gd name="connsiteX101" fmla="*/ 1267279 w 4217987"/>
              <a:gd name="connsiteY101" fmla="*/ 3776435 h 3776662"/>
              <a:gd name="connsiteX102" fmla="*/ 1252311 w 4217987"/>
              <a:gd name="connsiteY102" fmla="*/ 3775528 h 3776662"/>
              <a:gd name="connsiteX103" fmla="*/ 1237116 w 4217987"/>
              <a:gd name="connsiteY103" fmla="*/ 3774394 h 3776662"/>
              <a:gd name="connsiteX104" fmla="*/ 1222148 w 4217987"/>
              <a:gd name="connsiteY104" fmla="*/ 3772807 h 3776662"/>
              <a:gd name="connsiteX105" fmla="*/ 1207407 w 4217987"/>
              <a:gd name="connsiteY105" fmla="*/ 3770312 h 3776662"/>
              <a:gd name="connsiteX106" fmla="*/ 1192666 w 4217987"/>
              <a:gd name="connsiteY106" fmla="*/ 3767591 h 3776662"/>
              <a:gd name="connsiteX107" fmla="*/ 1177925 w 4217987"/>
              <a:gd name="connsiteY107" fmla="*/ 3764642 h 3776662"/>
              <a:gd name="connsiteX108" fmla="*/ 1163638 w 4217987"/>
              <a:gd name="connsiteY108" fmla="*/ 3760787 h 3776662"/>
              <a:gd name="connsiteX109" fmla="*/ 1149123 w 4217987"/>
              <a:gd name="connsiteY109" fmla="*/ 3756705 h 3776662"/>
              <a:gd name="connsiteX110" fmla="*/ 1135063 w 4217987"/>
              <a:gd name="connsiteY110" fmla="*/ 3752169 h 3776662"/>
              <a:gd name="connsiteX111" fmla="*/ 1121229 w 4217987"/>
              <a:gd name="connsiteY111" fmla="*/ 3747180 h 3776662"/>
              <a:gd name="connsiteX112" fmla="*/ 1107395 w 4217987"/>
              <a:gd name="connsiteY112" fmla="*/ 3741510 h 3776662"/>
              <a:gd name="connsiteX113" fmla="*/ 1093788 w 4217987"/>
              <a:gd name="connsiteY113" fmla="*/ 3735841 h 3776662"/>
              <a:gd name="connsiteX114" fmla="*/ 1080634 w 4217987"/>
              <a:gd name="connsiteY114" fmla="*/ 3729491 h 3776662"/>
              <a:gd name="connsiteX115" fmla="*/ 1067480 w 4217987"/>
              <a:gd name="connsiteY115" fmla="*/ 3722687 h 3776662"/>
              <a:gd name="connsiteX116" fmla="*/ 1054554 w 4217987"/>
              <a:gd name="connsiteY116" fmla="*/ 3715430 h 3776662"/>
              <a:gd name="connsiteX117" fmla="*/ 1041854 w 4217987"/>
              <a:gd name="connsiteY117" fmla="*/ 3707719 h 3776662"/>
              <a:gd name="connsiteX118" fmla="*/ 1029380 w 4217987"/>
              <a:gd name="connsiteY118" fmla="*/ 3700009 h 3776662"/>
              <a:gd name="connsiteX119" fmla="*/ 1017361 w 4217987"/>
              <a:gd name="connsiteY119" fmla="*/ 3691391 h 3776662"/>
              <a:gd name="connsiteX120" fmla="*/ 1005568 w 4217987"/>
              <a:gd name="connsiteY120" fmla="*/ 3682773 h 3776662"/>
              <a:gd name="connsiteX121" fmla="*/ 993775 w 4217987"/>
              <a:gd name="connsiteY121" fmla="*/ 3673475 h 3776662"/>
              <a:gd name="connsiteX122" fmla="*/ 982436 w 4217987"/>
              <a:gd name="connsiteY122" fmla="*/ 3663950 h 3776662"/>
              <a:gd name="connsiteX123" fmla="*/ 971550 w 4217987"/>
              <a:gd name="connsiteY123" fmla="*/ 3653971 h 3776662"/>
              <a:gd name="connsiteX124" fmla="*/ 960664 w 4217987"/>
              <a:gd name="connsiteY124" fmla="*/ 3643766 h 3776662"/>
              <a:gd name="connsiteX125" fmla="*/ 950459 w 4217987"/>
              <a:gd name="connsiteY125" fmla="*/ 3632880 h 3776662"/>
              <a:gd name="connsiteX126" fmla="*/ 940254 w 4217987"/>
              <a:gd name="connsiteY126" fmla="*/ 3621768 h 3776662"/>
              <a:gd name="connsiteX127" fmla="*/ 930502 w 4217987"/>
              <a:gd name="connsiteY127" fmla="*/ 3610428 h 3776662"/>
              <a:gd name="connsiteX128" fmla="*/ 921430 w 4217987"/>
              <a:gd name="connsiteY128" fmla="*/ 3598862 h 3776662"/>
              <a:gd name="connsiteX129" fmla="*/ 912359 w 4217987"/>
              <a:gd name="connsiteY129" fmla="*/ 3586843 h 3776662"/>
              <a:gd name="connsiteX130" fmla="*/ 903741 w 4217987"/>
              <a:gd name="connsiteY130" fmla="*/ 3574369 h 3776662"/>
              <a:gd name="connsiteX131" fmla="*/ 895577 w 4217987"/>
              <a:gd name="connsiteY131" fmla="*/ 3561443 h 3776662"/>
              <a:gd name="connsiteX132" fmla="*/ 887639 w 4217987"/>
              <a:gd name="connsiteY132" fmla="*/ 3548516 h 3776662"/>
              <a:gd name="connsiteX133" fmla="*/ 61232 w 4217987"/>
              <a:gd name="connsiteY133" fmla="*/ 2116364 h 3776662"/>
              <a:gd name="connsiteX134" fmla="*/ 53748 w 4217987"/>
              <a:gd name="connsiteY134" fmla="*/ 2102984 h 3776662"/>
              <a:gd name="connsiteX135" fmla="*/ 46718 w 4217987"/>
              <a:gd name="connsiteY135" fmla="*/ 2089603 h 3776662"/>
              <a:gd name="connsiteX136" fmla="*/ 40368 w 4217987"/>
              <a:gd name="connsiteY136" fmla="*/ 2075770 h 3776662"/>
              <a:gd name="connsiteX137" fmla="*/ 34245 w 4217987"/>
              <a:gd name="connsiteY137" fmla="*/ 2062162 h 3776662"/>
              <a:gd name="connsiteX138" fmla="*/ 29029 w 4217987"/>
              <a:gd name="connsiteY138" fmla="*/ 2048102 h 3776662"/>
              <a:gd name="connsiteX139" fmla="*/ 24039 w 4217987"/>
              <a:gd name="connsiteY139" fmla="*/ 2033814 h 3776662"/>
              <a:gd name="connsiteX140" fmla="*/ 19277 w 4217987"/>
              <a:gd name="connsiteY140" fmla="*/ 2019753 h 3776662"/>
              <a:gd name="connsiteX141" fmla="*/ 15195 w 4217987"/>
              <a:gd name="connsiteY141" fmla="*/ 2005466 h 3776662"/>
              <a:gd name="connsiteX142" fmla="*/ 11566 w 4217987"/>
              <a:gd name="connsiteY142" fmla="*/ 1990952 h 3776662"/>
              <a:gd name="connsiteX143" fmla="*/ 8618 w 4217987"/>
              <a:gd name="connsiteY143" fmla="*/ 1976437 h 3776662"/>
              <a:gd name="connsiteX144" fmla="*/ 6123 w 4217987"/>
              <a:gd name="connsiteY144" fmla="*/ 1961923 h 3776662"/>
              <a:gd name="connsiteX145" fmla="*/ 3629 w 4217987"/>
              <a:gd name="connsiteY145" fmla="*/ 1947182 h 3776662"/>
              <a:gd name="connsiteX146" fmla="*/ 2041 w 4217987"/>
              <a:gd name="connsiteY146" fmla="*/ 1932668 h 3776662"/>
              <a:gd name="connsiteX147" fmla="*/ 1134 w 4217987"/>
              <a:gd name="connsiteY147" fmla="*/ 1917927 h 3776662"/>
              <a:gd name="connsiteX148" fmla="*/ 227 w 4217987"/>
              <a:gd name="connsiteY148" fmla="*/ 1903186 h 3776662"/>
              <a:gd name="connsiteX149" fmla="*/ 0 w 4217987"/>
              <a:gd name="connsiteY149" fmla="*/ 1888445 h 3776662"/>
              <a:gd name="connsiteX150" fmla="*/ 227 w 4217987"/>
              <a:gd name="connsiteY150" fmla="*/ 1873477 h 3776662"/>
              <a:gd name="connsiteX151" fmla="*/ 1134 w 4217987"/>
              <a:gd name="connsiteY151" fmla="*/ 1858736 h 3776662"/>
              <a:gd name="connsiteX152" fmla="*/ 2041 w 4217987"/>
              <a:gd name="connsiteY152" fmla="*/ 1843995 h 3776662"/>
              <a:gd name="connsiteX153" fmla="*/ 3629 w 4217987"/>
              <a:gd name="connsiteY153" fmla="*/ 1829254 h 3776662"/>
              <a:gd name="connsiteX154" fmla="*/ 6123 w 4217987"/>
              <a:gd name="connsiteY154" fmla="*/ 1814739 h 3776662"/>
              <a:gd name="connsiteX155" fmla="*/ 8618 w 4217987"/>
              <a:gd name="connsiteY155" fmla="*/ 1799998 h 3776662"/>
              <a:gd name="connsiteX156" fmla="*/ 11566 w 4217987"/>
              <a:gd name="connsiteY156" fmla="*/ 1785484 h 3776662"/>
              <a:gd name="connsiteX157" fmla="*/ 15195 w 4217987"/>
              <a:gd name="connsiteY157" fmla="*/ 1771196 h 3776662"/>
              <a:gd name="connsiteX158" fmla="*/ 19277 w 4217987"/>
              <a:gd name="connsiteY158" fmla="*/ 1756682 h 3776662"/>
              <a:gd name="connsiteX159" fmla="*/ 24039 w 4217987"/>
              <a:gd name="connsiteY159" fmla="*/ 1742395 h 3776662"/>
              <a:gd name="connsiteX160" fmla="*/ 29029 w 4217987"/>
              <a:gd name="connsiteY160" fmla="*/ 1728561 h 3776662"/>
              <a:gd name="connsiteX161" fmla="*/ 34245 w 4217987"/>
              <a:gd name="connsiteY161" fmla="*/ 1714500 h 3776662"/>
              <a:gd name="connsiteX162" fmla="*/ 40368 w 4217987"/>
              <a:gd name="connsiteY162" fmla="*/ 1700666 h 3776662"/>
              <a:gd name="connsiteX163" fmla="*/ 46718 w 4217987"/>
              <a:gd name="connsiteY163" fmla="*/ 1686832 h 3776662"/>
              <a:gd name="connsiteX164" fmla="*/ 53748 w 4217987"/>
              <a:gd name="connsiteY164" fmla="*/ 1673452 h 3776662"/>
              <a:gd name="connsiteX165" fmla="*/ 61232 w 4217987"/>
              <a:gd name="connsiteY165" fmla="*/ 1660298 h 3776662"/>
              <a:gd name="connsiteX166" fmla="*/ 887639 w 4217987"/>
              <a:gd name="connsiteY166" fmla="*/ 228146 h 3776662"/>
              <a:gd name="connsiteX167" fmla="*/ 895577 w 4217987"/>
              <a:gd name="connsiteY167" fmla="*/ 214993 h 3776662"/>
              <a:gd name="connsiteX168" fmla="*/ 903741 w 4217987"/>
              <a:gd name="connsiteY168" fmla="*/ 202293 h 3776662"/>
              <a:gd name="connsiteX169" fmla="*/ 912359 w 4217987"/>
              <a:gd name="connsiteY169" fmla="*/ 189820 h 3776662"/>
              <a:gd name="connsiteX170" fmla="*/ 921430 w 4217987"/>
              <a:gd name="connsiteY170" fmla="*/ 177800 h 3776662"/>
              <a:gd name="connsiteX171" fmla="*/ 930502 w 4217987"/>
              <a:gd name="connsiteY171" fmla="*/ 165781 h 3776662"/>
              <a:gd name="connsiteX172" fmla="*/ 940254 w 4217987"/>
              <a:gd name="connsiteY172" fmla="*/ 154441 h 3776662"/>
              <a:gd name="connsiteX173" fmla="*/ 950459 w 4217987"/>
              <a:gd name="connsiteY173" fmla="*/ 143556 h 3776662"/>
              <a:gd name="connsiteX174" fmla="*/ 960664 w 4217987"/>
              <a:gd name="connsiteY174" fmla="*/ 132896 h 3776662"/>
              <a:gd name="connsiteX175" fmla="*/ 971550 w 4217987"/>
              <a:gd name="connsiteY175" fmla="*/ 122691 h 3776662"/>
              <a:gd name="connsiteX176" fmla="*/ 982436 w 4217987"/>
              <a:gd name="connsiteY176" fmla="*/ 112713 h 3776662"/>
              <a:gd name="connsiteX177" fmla="*/ 993775 w 4217987"/>
              <a:gd name="connsiteY177" fmla="*/ 103188 h 3776662"/>
              <a:gd name="connsiteX178" fmla="*/ 1005568 w 4217987"/>
              <a:gd name="connsiteY178" fmla="*/ 93889 h 3776662"/>
              <a:gd name="connsiteX179" fmla="*/ 1017361 w 4217987"/>
              <a:gd name="connsiteY179" fmla="*/ 85271 h 3776662"/>
              <a:gd name="connsiteX180" fmla="*/ 1029380 w 4217987"/>
              <a:gd name="connsiteY180" fmla="*/ 76654 h 3776662"/>
              <a:gd name="connsiteX181" fmla="*/ 1041854 w 4217987"/>
              <a:gd name="connsiteY181" fmla="*/ 68943 h 3776662"/>
              <a:gd name="connsiteX182" fmla="*/ 1054554 w 4217987"/>
              <a:gd name="connsiteY182" fmla="*/ 61232 h 3776662"/>
              <a:gd name="connsiteX183" fmla="*/ 1067480 w 4217987"/>
              <a:gd name="connsiteY183" fmla="*/ 53975 h 3776662"/>
              <a:gd name="connsiteX184" fmla="*/ 1080634 w 4217987"/>
              <a:gd name="connsiteY184" fmla="*/ 47171 h 3776662"/>
              <a:gd name="connsiteX185" fmla="*/ 1093788 w 4217987"/>
              <a:gd name="connsiteY185" fmla="*/ 40821 h 3776662"/>
              <a:gd name="connsiteX186" fmla="*/ 1107395 w 4217987"/>
              <a:gd name="connsiteY186" fmla="*/ 35152 h 3776662"/>
              <a:gd name="connsiteX187" fmla="*/ 1121229 w 4217987"/>
              <a:gd name="connsiteY187" fmla="*/ 29482 h 3776662"/>
              <a:gd name="connsiteX188" fmla="*/ 1135063 w 4217987"/>
              <a:gd name="connsiteY188" fmla="*/ 24493 h 3776662"/>
              <a:gd name="connsiteX189" fmla="*/ 1149123 w 4217987"/>
              <a:gd name="connsiteY189" fmla="*/ 19957 h 3776662"/>
              <a:gd name="connsiteX190" fmla="*/ 1163638 w 4217987"/>
              <a:gd name="connsiteY190" fmla="*/ 15875 h 3776662"/>
              <a:gd name="connsiteX191" fmla="*/ 1177925 w 4217987"/>
              <a:gd name="connsiteY191" fmla="*/ 12020 h 3776662"/>
              <a:gd name="connsiteX192" fmla="*/ 1192666 w 4217987"/>
              <a:gd name="connsiteY192" fmla="*/ 9072 h 3776662"/>
              <a:gd name="connsiteX193" fmla="*/ 1207407 w 4217987"/>
              <a:gd name="connsiteY193" fmla="*/ 6350 h 3776662"/>
              <a:gd name="connsiteX194" fmla="*/ 1222148 w 4217987"/>
              <a:gd name="connsiteY194" fmla="*/ 3856 h 3776662"/>
              <a:gd name="connsiteX195" fmla="*/ 1237116 w 4217987"/>
              <a:gd name="connsiteY195" fmla="*/ 2268 h 3776662"/>
              <a:gd name="connsiteX196" fmla="*/ 1252311 w 4217987"/>
              <a:gd name="connsiteY196" fmla="*/ 1134 h 3776662"/>
              <a:gd name="connsiteX197" fmla="*/ 1267279 w 4217987"/>
              <a:gd name="connsiteY197" fmla="*/ 227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4217987" h="3776662">
                <a:moveTo>
                  <a:pt x="1282473" y="0"/>
                </a:moveTo>
                <a:lnTo>
                  <a:pt x="2935514" y="0"/>
                </a:lnTo>
                <a:lnTo>
                  <a:pt x="2950709" y="227"/>
                </a:lnTo>
                <a:lnTo>
                  <a:pt x="2965677" y="1134"/>
                </a:lnTo>
                <a:lnTo>
                  <a:pt x="2981098" y="2268"/>
                </a:lnTo>
                <a:lnTo>
                  <a:pt x="2995839" y="3856"/>
                </a:lnTo>
                <a:lnTo>
                  <a:pt x="3010807" y="6350"/>
                </a:lnTo>
                <a:lnTo>
                  <a:pt x="3025321" y="9072"/>
                </a:lnTo>
                <a:lnTo>
                  <a:pt x="3040062" y="12020"/>
                </a:lnTo>
                <a:lnTo>
                  <a:pt x="3054350" y="15875"/>
                </a:lnTo>
                <a:lnTo>
                  <a:pt x="3068864" y="19957"/>
                </a:lnTo>
                <a:lnTo>
                  <a:pt x="3082925" y="24493"/>
                </a:lnTo>
                <a:lnTo>
                  <a:pt x="3096759" y="29482"/>
                </a:lnTo>
                <a:lnTo>
                  <a:pt x="3110593" y="35152"/>
                </a:lnTo>
                <a:lnTo>
                  <a:pt x="3124200" y="40821"/>
                </a:lnTo>
                <a:lnTo>
                  <a:pt x="3137353" y="47171"/>
                </a:lnTo>
                <a:lnTo>
                  <a:pt x="3150507" y="53975"/>
                </a:lnTo>
                <a:lnTo>
                  <a:pt x="3163434" y="61232"/>
                </a:lnTo>
                <a:lnTo>
                  <a:pt x="3176134" y="68943"/>
                </a:lnTo>
                <a:lnTo>
                  <a:pt x="3188607" y="76654"/>
                </a:lnTo>
                <a:lnTo>
                  <a:pt x="3200627" y="85271"/>
                </a:lnTo>
                <a:lnTo>
                  <a:pt x="3212419" y="93889"/>
                </a:lnTo>
                <a:lnTo>
                  <a:pt x="3224212" y="103188"/>
                </a:lnTo>
                <a:lnTo>
                  <a:pt x="3235552" y="112713"/>
                </a:lnTo>
                <a:lnTo>
                  <a:pt x="3246437" y="122691"/>
                </a:lnTo>
                <a:lnTo>
                  <a:pt x="3257323" y="132896"/>
                </a:lnTo>
                <a:lnTo>
                  <a:pt x="3267528" y="143556"/>
                </a:lnTo>
                <a:lnTo>
                  <a:pt x="3277734" y="154441"/>
                </a:lnTo>
                <a:lnTo>
                  <a:pt x="3287485" y="165781"/>
                </a:lnTo>
                <a:lnTo>
                  <a:pt x="3296557" y="177800"/>
                </a:lnTo>
                <a:lnTo>
                  <a:pt x="3305628" y="189820"/>
                </a:lnTo>
                <a:lnTo>
                  <a:pt x="3314246" y="202293"/>
                </a:lnTo>
                <a:lnTo>
                  <a:pt x="3322410" y="214993"/>
                </a:lnTo>
                <a:lnTo>
                  <a:pt x="3330348" y="228146"/>
                </a:lnTo>
                <a:lnTo>
                  <a:pt x="4156755" y="1660298"/>
                </a:lnTo>
                <a:lnTo>
                  <a:pt x="4164239" y="1673452"/>
                </a:lnTo>
                <a:lnTo>
                  <a:pt x="4171269" y="1686832"/>
                </a:lnTo>
                <a:lnTo>
                  <a:pt x="4177619" y="1700666"/>
                </a:lnTo>
                <a:lnTo>
                  <a:pt x="4183742" y="1714500"/>
                </a:lnTo>
                <a:lnTo>
                  <a:pt x="4188959" y="1728561"/>
                </a:lnTo>
                <a:lnTo>
                  <a:pt x="4193948" y="1742395"/>
                </a:lnTo>
                <a:lnTo>
                  <a:pt x="4198710" y="1756682"/>
                </a:lnTo>
                <a:lnTo>
                  <a:pt x="4202793" y="1771196"/>
                </a:lnTo>
                <a:lnTo>
                  <a:pt x="4206421" y="1785484"/>
                </a:lnTo>
                <a:lnTo>
                  <a:pt x="4209369" y="1799998"/>
                </a:lnTo>
                <a:lnTo>
                  <a:pt x="4211864" y="1814739"/>
                </a:lnTo>
                <a:lnTo>
                  <a:pt x="4214359" y="1829254"/>
                </a:lnTo>
                <a:lnTo>
                  <a:pt x="4215946" y="1843995"/>
                </a:lnTo>
                <a:lnTo>
                  <a:pt x="4216853" y="1858736"/>
                </a:lnTo>
                <a:lnTo>
                  <a:pt x="4217760" y="1873477"/>
                </a:lnTo>
                <a:lnTo>
                  <a:pt x="4217987" y="1888445"/>
                </a:lnTo>
                <a:lnTo>
                  <a:pt x="4217760" y="1903186"/>
                </a:lnTo>
                <a:lnTo>
                  <a:pt x="4216853" y="1917927"/>
                </a:lnTo>
                <a:lnTo>
                  <a:pt x="4215946" y="1932668"/>
                </a:lnTo>
                <a:lnTo>
                  <a:pt x="4214359" y="1947182"/>
                </a:lnTo>
                <a:lnTo>
                  <a:pt x="4211864" y="1961923"/>
                </a:lnTo>
                <a:lnTo>
                  <a:pt x="4209369" y="1976437"/>
                </a:lnTo>
                <a:lnTo>
                  <a:pt x="4206421" y="1990952"/>
                </a:lnTo>
                <a:lnTo>
                  <a:pt x="4202793" y="2005466"/>
                </a:lnTo>
                <a:lnTo>
                  <a:pt x="4198710" y="2019753"/>
                </a:lnTo>
                <a:lnTo>
                  <a:pt x="4193948" y="2033814"/>
                </a:lnTo>
                <a:lnTo>
                  <a:pt x="4188959" y="2048102"/>
                </a:lnTo>
                <a:lnTo>
                  <a:pt x="4183742" y="2062162"/>
                </a:lnTo>
                <a:lnTo>
                  <a:pt x="4177619" y="2075770"/>
                </a:lnTo>
                <a:lnTo>
                  <a:pt x="4171269" y="2089603"/>
                </a:lnTo>
                <a:lnTo>
                  <a:pt x="4164239" y="2102984"/>
                </a:lnTo>
                <a:lnTo>
                  <a:pt x="4156755" y="2116364"/>
                </a:lnTo>
                <a:lnTo>
                  <a:pt x="3330348" y="3548516"/>
                </a:lnTo>
                <a:lnTo>
                  <a:pt x="3322410" y="3561443"/>
                </a:lnTo>
                <a:lnTo>
                  <a:pt x="3314246" y="3574369"/>
                </a:lnTo>
                <a:lnTo>
                  <a:pt x="3305628" y="3586843"/>
                </a:lnTo>
                <a:lnTo>
                  <a:pt x="3296557" y="3598862"/>
                </a:lnTo>
                <a:lnTo>
                  <a:pt x="3287485" y="3610428"/>
                </a:lnTo>
                <a:lnTo>
                  <a:pt x="3277734" y="3621768"/>
                </a:lnTo>
                <a:lnTo>
                  <a:pt x="3267528" y="3632880"/>
                </a:lnTo>
                <a:lnTo>
                  <a:pt x="3257323" y="3643766"/>
                </a:lnTo>
                <a:lnTo>
                  <a:pt x="3246437" y="3653971"/>
                </a:lnTo>
                <a:lnTo>
                  <a:pt x="3235552" y="3663950"/>
                </a:lnTo>
                <a:lnTo>
                  <a:pt x="3224212" y="3673475"/>
                </a:lnTo>
                <a:lnTo>
                  <a:pt x="3212419" y="3682773"/>
                </a:lnTo>
                <a:lnTo>
                  <a:pt x="3200627" y="3691391"/>
                </a:lnTo>
                <a:lnTo>
                  <a:pt x="3188607" y="3700009"/>
                </a:lnTo>
                <a:lnTo>
                  <a:pt x="3176134" y="3707719"/>
                </a:lnTo>
                <a:lnTo>
                  <a:pt x="3163434" y="3715430"/>
                </a:lnTo>
                <a:lnTo>
                  <a:pt x="3150507" y="3722687"/>
                </a:lnTo>
                <a:lnTo>
                  <a:pt x="3137353" y="3729491"/>
                </a:lnTo>
                <a:lnTo>
                  <a:pt x="3124200" y="3735841"/>
                </a:lnTo>
                <a:lnTo>
                  <a:pt x="3110593" y="3741510"/>
                </a:lnTo>
                <a:lnTo>
                  <a:pt x="3096759" y="3747180"/>
                </a:lnTo>
                <a:lnTo>
                  <a:pt x="3082925" y="3752169"/>
                </a:lnTo>
                <a:lnTo>
                  <a:pt x="3068864" y="3756705"/>
                </a:lnTo>
                <a:lnTo>
                  <a:pt x="3054350" y="3760787"/>
                </a:lnTo>
                <a:lnTo>
                  <a:pt x="3040062" y="3764642"/>
                </a:lnTo>
                <a:lnTo>
                  <a:pt x="3025321" y="3767591"/>
                </a:lnTo>
                <a:lnTo>
                  <a:pt x="3010807" y="3770312"/>
                </a:lnTo>
                <a:lnTo>
                  <a:pt x="2995839" y="3772807"/>
                </a:lnTo>
                <a:lnTo>
                  <a:pt x="2981098" y="3774394"/>
                </a:lnTo>
                <a:lnTo>
                  <a:pt x="2965677" y="3775528"/>
                </a:lnTo>
                <a:lnTo>
                  <a:pt x="2950709" y="3776435"/>
                </a:lnTo>
                <a:lnTo>
                  <a:pt x="2935514" y="3776662"/>
                </a:lnTo>
                <a:lnTo>
                  <a:pt x="1282473" y="3776662"/>
                </a:lnTo>
                <a:lnTo>
                  <a:pt x="1267279" y="3776435"/>
                </a:lnTo>
                <a:lnTo>
                  <a:pt x="1252311" y="3775528"/>
                </a:lnTo>
                <a:lnTo>
                  <a:pt x="1237116" y="3774394"/>
                </a:lnTo>
                <a:lnTo>
                  <a:pt x="1222148" y="3772807"/>
                </a:lnTo>
                <a:lnTo>
                  <a:pt x="1207407" y="3770312"/>
                </a:lnTo>
                <a:lnTo>
                  <a:pt x="1192666" y="3767591"/>
                </a:lnTo>
                <a:lnTo>
                  <a:pt x="1177925" y="3764642"/>
                </a:lnTo>
                <a:lnTo>
                  <a:pt x="1163638" y="3760787"/>
                </a:lnTo>
                <a:lnTo>
                  <a:pt x="1149123" y="3756705"/>
                </a:lnTo>
                <a:lnTo>
                  <a:pt x="1135063" y="3752169"/>
                </a:lnTo>
                <a:lnTo>
                  <a:pt x="1121229" y="3747180"/>
                </a:lnTo>
                <a:lnTo>
                  <a:pt x="1107395" y="3741510"/>
                </a:lnTo>
                <a:lnTo>
                  <a:pt x="1093788" y="3735841"/>
                </a:lnTo>
                <a:lnTo>
                  <a:pt x="1080634" y="3729491"/>
                </a:lnTo>
                <a:lnTo>
                  <a:pt x="1067480" y="3722687"/>
                </a:lnTo>
                <a:lnTo>
                  <a:pt x="1054554" y="3715430"/>
                </a:lnTo>
                <a:lnTo>
                  <a:pt x="1041854" y="3707719"/>
                </a:lnTo>
                <a:lnTo>
                  <a:pt x="1029380" y="3700009"/>
                </a:lnTo>
                <a:lnTo>
                  <a:pt x="1017361" y="3691391"/>
                </a:lnTo>
                <a:lnTo>
                  <a:pt x="1005568" y="3682773"/>
                </a:lnTo>
                <a:lnTo>
                  <a:pt x="993775" y="3673475"/>
                </a:lnTo>
                <a:lnTo>
                  <a:pt x="982436" y="3663950"/>
                </a:lnTo>
                <a:lnTo>
                  <a:pt x="971550" y="3653971"/>
                </a:lnTo>
                <a:lnTo>
                  <a:pt x="960664" y="3643766"/>
                </a:lnTo>
                <a:lnTo>
                  <a:pt x="950459" y="3632880"/>
                </a:lnTo>
                <a:lnTo>
                  <a:pt x="940254" y="3621768"/>
                </a:lnTo>
                <a:lnTo>
                  <a:pt x="930502" y="3610428"/>
                </a:lnTo>
                <a:lnTo>
                  <a:pt x="921430" y="3598862"/>
                </a:lnTo>
                <a:lnTo>
                  <a:pt x="912359" y="3586843"/>
                </a:lnTo>
                <a:lnTo>
                  <a:pt x="903741" y="3574369"/>
                </a:lnTo>
                <a:lnTo>
                  <a:pt x="895577" y="3561443"/>
                </a:lnTo>
                <a:lnTo>
                  <a:pt x="887639" y="3548516"/>
                </a:lnTo>
                <a:lnTo>
                  <a:pt x="61232" y="2116364"/>
                </a:lnTo>
                <a:lnTo>
                  <a:pt x="53748" y="2102984"/>
                </a:lnTo>
                <a:lnTo>
                  <a:pt x="46718" y="2089603"/>
                </a:lnTo>
                <a:lnTo>
                  <a:pt x="40368" y="2075770"/>
                </a:lnTo>
                <a:lnTo>
                  <a:pt x="34245" y="2062162"/>
                </a:lnTo>
                <a:lnTo>
                  <a:pt x="29029" y="2048102"/>
                </a:lnTo>
                <a:lnTo>
                  <a:pt x="24039" y="2033814"/>
                </a:lnTo>
                <a:lnTo>
                  <a:pt x="19277" y="2019753"/>
                </a:lnTo>
                <a:lnTo>
                  <a:pt x="15195" y="2005466"/>
                </a:lnTo>
                <a:lnTo>
                  <a:pt x="11566" y="1990952"/>
                </a:lnTo>
                <a:lnTo>
                  <a:pt x="8618" y="1976437"/>
                </a:lnTo>
                <a:lnTo>
                  <a:pt x="6123" y="1961923"/>
                </a:lnTo>
                <a:lnTo>
                  <a:pt x="3629" y="1947182"/>
                </a:lnTo>
                <a:lnTo>
                  <a:pt x="2041" y="1932668"/>
                </a:lnTo>
                <a:lnTo>
                  <a:pt x="1134" y="1917927"/>
                </a:lnTo>
                <a:lnTo>
                  <a:pt x="227" y="1903186"/>
                </a:lnTo>
                <a:lnTo>
                  <a:pt x="0" y="1888445"/>
                </a:lnTo>
                <a:lnTo>
                  <a:pt x="227" y="1873477"/>
                </a:lnTo>
                <a:lnTo>
                  <a:pt x="1134" y="1858736"/>
                </a:lnTo>
                <a:lnTo>
                  <a:pt x="2041" y="1843995"/>
                </a:lnTo>
                <a:lnTo>
                  <a:pt x="3629" y="1829254"/>
                </a:lnTo>
                <a:lnTo>
                  <a:pt x="6123" y="1814739"/>
                </a:lnTo>
                <a:lnTo>
                  <a:pt x="8618" y="1799998"/>
                </a:lnTo>
                <a:lnTo>
                  <a:pt x="11566" y="1785484"/>
                </a:lnTo>
                <a:lnTo>
                  <a:pt x="15195" y="1771196"/>
                </a:lnTo>
                <a:lnTo>
                  <a:pt x="19277" y="1756682"/>
                </a:lnTo>
                <a:lnTo>
                  <a:pt x="24039" y="1742395"/>
                </a:lnTo>
                <a:lnTo>
                  <a:pt x="29029" y="1728561"/>
                </a:lnTo>
                <a:lnTo>
                  <a:pt x="34245" y="1714500"/>
                </a:lnTo>
                <a:lnTo>
                  <a:pt x="40368" y="1700666"/>
                </a:lnTo>
                <a:lnTo>
                  <a:pt x="46718" y="1686832"/>
                </a:lnTo>
                <a:lnTo>
                  <a:pt x="53748" y="1673452"/>
                </a:lnTo>
                <a:lnTo>
                  <a:pt x="61232" y="1660298"/>
                </a:lnTo>
                <a:lnTo>
                  <a:pt x="887639" y="228146"/>
                </a:lnTo>
                <a:lnTo>
                  <a:pt x="895577" y="214993"/>
                </a:lnTo>
                <a:lnTo>
                  <a:pt x="903741" y="202293"/>
                </a:lnTo>
                <a:lnTo>
                  <a:pt x="912359" y="189820"/>
                </a:lnTo>
                <a:lnTo>
                  <a:pt x="921430" y="177800"/>
                </a:lnTo>
                <a:lnTo>
                  <a:pt x="930502" y="165781"/>
                </a:lnTo>
                <a:lnTo>
                  <a:pt x="940254" y="154441"/>
                </a:lnTo>
                <a:lnTo>
                  <a:pt x="950459" y="143556"/>
                </a:lnTo>
                <a:lnTo>
                  <a:pt x="960664" y="132896"/>
                </a:lnTo>
                <a:lnTo>
                  <a:pt x="971550" y="122691"/>
                </a:lnTo>
                <a:lnTo>
                  <a:pt x="982436" y="112713"/>
                </a:lnTo>
                <a:lnTo>
                  <a:pt x="993775" y="103188"/>
                </a:lnTo>
                <a:lnTo>
                  <a:pt x="1005568" y="93889"/>
                </a:lnTo>
                <a:lnTo>
                  <a:pt x="1017361" y="85271"/>
                </a:lnTo>
                <a:lnTo>
                  <a:pt x="1029380" y="76654"/>
                </a:lnTo>
                <a:lnTo>
                  <a:pt x="1041854" y="68943"/>
                </a:lnTo>
                <a:lnTo>
                  <a:pt x="1054554" y="61232"/>
                </a:lnTo>
                <a:lnTo>
                  <a:pt x="1067480" y="53975"/>
                </a:lnTo>
                <a:lnTo>
                  <a:pt x="1080634" y="47171"/>
                </a:lnTo>
                <a:lnTo>
                  <a:pt x="1093788" y="40821"/>
                </a:lnTo>
                <a:lnTo>
                  <a:pt x="1107395" y="35152"/>
                </a:lnTo>
                <a:lnTo>
                  <a:pt x="1121229" y="29482"/>
                </a:lnTo>
                <a:lnTo>
                  <a:pt x="1135063" y="24493"/>
                </a:lnTo>
                <a:lnTo>
                  <a:pt x="1149123" y="19957"/>
                </a:lnTo>
                <a:lnTo>
                  <a:pt x="1163638" y="15875"/>
                </a:lnTo>
                <a:lnTo>
                  <a:pt x="1177925" y="12020"/>
                </a:lnTo>
                <a:lnTo>
                  <a:pt x="1192666" y="9072"/>
                </a:lnTo>
                <a:lnTo>
                  <a:pt x="1207407" y="6350"/>
                </a:lnTo>
                <a:lnTo>
                  <a:pt x="1222148" y="3856"/>
                </a:lnTo>
                <a:lnTo>
                  <a:pt x="1237116" y="2268"/>
                </a:lnTo>
                <a:lnTo>
                  <a:pt x="1252311" y="1134"/>
                </a:lnTo>
                <a:lnTo>
                  <a:pt x="1267279" y="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47"/>
          <p:cNvSpPr>
            <a:spLocks noGrp="1"/>
          </p:cNvSpPr>
          <p:nvPr>
            <p:ph type="pic" sz="quarter" idx="21"/>
          </p:nvPr>
        </p:nvSpPr>
        <p:spPr>
          <a:xfrm>
            <a:off x="7119520" y="3823941"/>
            <a:ext cx="1896687" cy="1698238"/>
          </a:xfrm>
          <a:custGeom>
            <a:avLst/>
            <a:gdLst>
              <a:gd name="connsiteX0" fmla="*/ 1282473 w 4217987"/>
              <a:gd name="connsiteY0" fmla="*/ 0 h 3776662"/>
              <a:gd name="connsiteX1" fmla="*/ 2935514 w 4217987"/>
              <a:gd name="connsiteY1" fmla="*/ 0 h 3776662"/>
              <a:gd name="connsiteX2" fmla="*/ 2950709 w 4217987"/>
              <a:gd name="connsiteY2" fmla="*/ 227 h 3776662"/>
              <a:gd name="connsiteX3" fmla="*/ 2965677 w 4217987"/>
              <a:gd name="connsiteY3" fmla="*/ 1134 h 3776662"/>
              <a:gd name="connsiteX4" fmla="*/ 2981098 w 4217987"/>
              <a:gd name="connsiteY4" fmla="*/ 2268 h 3776662"/>
              <a:gd name="connsiteX5" fmla="*/ 2995839 w 4217987"/>
              <a:gd name="connsiteY5" fmla="*/ 3856 h 3776662"/>
              <a:gd name="connsiteX6" fmla="*/ 3010807 w 4217987"/>
              <a:gd name="connsiteY6" fmla="*/ 6350 h 3776662"/>
              <a:gd name="connsiteX7" fmla="*/ 3025321 w 4217987"/>
              <a:gd name="connsiteY7" fmla="*/ 9072 h 3776662"/>
              <a:gd name="connsiteX8" fmla="*/ 3040062 w 4217987"/>
              <a:gd name="connsiteY8" fmla="*/ 12020 h 3776662"/>
              <a:gd name="connsiteX9" fmla="*/ 3054350 w 4217987"/>
              <a:gd name="connsiteY9" fmla="*/ 15875 h 3776662"/>
              <a:gd name="connsiteX10" fmla="*/ 3068864 w 4217987"/>
              <a:gd name="connsiteY10" fmla="*/ 19957 h 3776662"/>
              <a:gd name="connsiteX11" fmla="*/ 3082925 w 4217987"/>
              <a:gd name="connsiteY11" fmla="*/ 24493 h 3776662"/>
              <a:gd name="connsiteX12" fmla="*/ 3096759 w 4217987"/>
              <a:gd name="connsiteY12" fmla="*/ 29482 h 3776662"/>
              <a:gd name="connsiteX13" fmla="*/ 3110593 w 4217987"/>
              <a:gd name="connsiteY13" fmla="*/ 35152 h 3776662"/>
              <a:gd name="connsiteX14" fmla="*/ 3124200 w 4217987"/>
              <a:gd name="connsiteY14" fmla="*/ 40821 h 3776662"/>
              <a:gd name="connsiteX15" fmla="*/ 3137353 w 4217987"/>
              <a:gd name="connsiteY15" fmla="*/ 47171 h 3776662"/>
              <a:gd name="connsiteX16" fmla="*/ 3150507 w 4217987"/>
              <a:gd name="connsiteY16" fmla="*/ 53975 h 3776662"/>
              <a:gd name="connsiteX17" fmla="*/ 3163434 w 4217987"/>
              <a:gd name="connsiteY17" fmla="*/ 61232 h 3776662"/>
              <a:gd name="connsiteX18" fmla="*/ 3176134 w 4217987"/>
              <a:gd name="connsiteY18" fmla="*/ 68943 h 3776662"/>
              <a:gd name="connsiteX19" fmla="*/ 3188607 w 4217987"/>
              <a:gd name="connsiteY19" fmla="*/ 76654 h 3776662"/>
              <a:gd name="connsiteX20" fmla="*/ 3200627 w 4217987"/>
              <a:gd name="connsiteY20" fmla="*/ 85271 h 3776662"/>
              <a:gd name="connsiteX21" fmla="*/ 3212419 w 4217987"/>
              <a:gd name="connsiteY21" fmla="*/ 93889 h 3776662"/>
              <a:gd name="connsiteX22" fmla="*/ 3224212 w 4217987"/>
              <a:gd name="connsiteY22" fmla="*/ 103188 h 3776662"/>
              <a:gd name="connsiteX23" fmla="*/ 3235552 w 4217987"/>
              <a:gd name="connsiteY23" fmla="*/ 112713 h 3776662"/>
              <a:gd name="connsiteX24" fmla="*/ 3246437 w 4217987"/>
              <a:gd name="connsiteY24" fmla="*/ 122691 h 3776662"/>
              <a:gd name="connsiteX25" fmla="*/ 3257323 w 4217987"/>
              <a:gd name="connsiteY25" fmla="*/ 132896 h 3776662"/>
              <a:gd name="connsiteX26" fmla="*/ 3267528 w 4217987"/>
              <a:gd name="connsiteY26" fmla="*/ 143556 h 3776662"/>
              <a:gd name="connsiteX27" fmla="*/ 3277734 w 4217987"/>
              <a:gd name="connsiteY27" fmla="*/ 154441 h 3776662"/>
              <a:gd name="connsiteX28" fmla="*/ 3287485 w 4217987"/>
              <a:gd name="connsiteY28" fmla="*/ 165781 h 3776662"/>
              <a:gd name="connsiteX29" fmla="*/ 3296557 w 4217987"/>
              <a:gd name="connsiteY29" fmla="*/ 177800 h 3776662"/>
              <a:gd name="connsiteX30" fmla="*/ 3305628 w 4217987"/>
              <a:gd name="connsiteY30" fmla="*/ 189820 h 3776662"/>
              <a:gd name="connsiteX31" fmla="*/ 3314246 w 4217987"/>
              <a:gd name="connsiteY31" fmla="*/ 202293 h 3776662"/>
              <a:gd name="connsiteX32" fmla="*/ 3322410 w 4217987"/>
              <a:gd name="connsiteY32" fmla="*/ 214993 h 3776662"/>
              <a:gd name="connsiteX33" fmla="*/ 3330348 w 4217987"/>
              <a:gd name="connsiteY33" fmla="*/ 228146 h 3776662"/>
              <a:gd name="connsiteX34" fmla="*/ 4156755 w 4217987"/>
              <a:gd name="connsiteY34" fmla="*/ 1660298 h 3776662"/>
              <a:gd name="connsiteX35" fmla="*/ 4164239 w 4217987"/>
              <a:gd name="connsiteY35" fmla="*/ 1673452 h 3776662"/>
              <a:gd name="connsiteX36" fmla="*/ 4171269 w 4217987"/>
              <a:gd name="connsiteY36" fmla="*/ 1686832 h 3776662"/>
              <a:gd name="connsiteX37" fmla="*/ 4177619 w 4217987"/>
              <a:gd name="connsiteY37" fmla="*/ 1700666 h 3776662"/>
              <a:gd name="connsiteX38" fmla="*/ 4183742 w 4217987"/>
              <a:gd name="connsiteY38" fmla="*/ 1714500 h 3776662"/>
              <a:gd name="connsiteX39" fmla="*/ 4188959 w 4217987"/>
              <a:gd name="connsiteY39" fmla="*/ 1728561 h 3776662"/>
              <a:gd name="connsiteX40" fmla="*/ 4193948 w 4217987"/>
              <a:gd name="connsiteY40" fmla="*/ 1742395 h 3776662"/>
              <a:gd name="connsiteX41" fmla="*/ 4198710 w 4217987"/>
              <a:gd name="connsiteY41" fmla="*/ 1756682 h 3776662"/>
              <a:gd name="connsiteX42" fmla="*/ 4202793 w 4217987"/>
              <a:gd name="connsiteY42" fmla="*/ 1771196 h 3776662"/>
              <a:gd name="connsiteX43" fmla="*/ 4206421 w 4217987"/>
              <a:gd name="connsiteY43" fmla="*/ 1785484 h 3776662"/>
              <a:gd name="connsiteX44" fmla="*/ 4209369 w 4217987"/>
              <a:gd name="connsiteY44" fmla="*/ 1799998 h 3776662"/>
              <a:gd name="connsiteX45" fmla="*/ 4211864 w 4217987"/>
              <a:gd name="connsiteY45" fmla="*/ 1814739 h 3776662"/>
              <a:gd name="connsiteX46" fmla="*/ 4214359 w 4217987"/>
              <a:gd name="connsiteY46" fmla="*/ 1829254 h 3776662"/>
              <a:gd name="connsiteX47" fmla="*/ 4215946 w 4217987"/>
              <a:gd name="connsiteY47" fmla="*/ 1843995 h 3776662"/>
              <a:gd name="connsiteX48" fmla="*/ 4216853 w 4217987"/>
              <a:gd name="connsiteY48" fmla="*/ 1858736 h 3776662"/>
              <a:gd name="connsiteX49" fmla="*/ 4217760 w 4217987"/>
              <a:gd name="connsiteY49" fmla="*/ 1873477 h 3776662"/>
              <a:gd name="connsiteX50" fmla="*/ 4217987 w 4217987"/>
              <a:gd name="connsiteY50" fmla="*/ 1888445 h 3776662"/>
              <a:gd name="connsiteX51" fmla="*/ 4217760 w 4217987"/>
              <a:gd name="connsiteY51" fmla="*/ 1903186 h 3776662"/>
              <a:gd name="connsiteX52" fmla="*/ 4216853 w 4217987"/>
              <a:gd name="connsiteY52" fmla="*/ 1917927 h 3776662"/>
              <a:gd name="connsiteX53" fmla="*/ 4215946 w 4217987"/>
              <a:gd name="connsiteY53" fmla="*/ 1932668 h 3776662"/>
              <a:gd name="connsiteX54" fmla="*/ 4214359 w 4217987"/>
              <a:gd name="connsiteY54" fmla="*/ 1947182 h 3776662"/>
              <a:gd name="connsiteX55" fmla="*/ 4211864 w 4217987"/>
              <a:gd name="connsiteY55" fmla="*/ 1961923 h 3776662"/>
              <a:gd name="connsiteX56" fmla="*/ 4209369 w 4217987"/>
              <a:gd name="connsiteY56" fmla="*/ 1976437 h 3776662"/>
              <a:gd name="connsiteX57" fmla="*/ 4206421 w 4217987"/>
              <a:gd name="connsiteY57" fmla="*/ 1990952 h 3776662"/>
              <a:gd name="connsiteX58" fmla="*/ 4202793 w 4217987"/>
              <a:gd name="connsiteY58" fmla="*/ 2005466 h 3776662"/>
              <a:gd name="connsiteX59" fmla="*/ 4198710 w 4217987"/>
              <a:gd name="connsiteY59" fmla="*/ 2019753 h 3776662"/>
              <a:gd name="connsiteX60" fmla="*/ 4193948 w 4217987"/>
              <a:gd name="connsiteY60" fmla="*/ 2033814 h 3776662"/>
              <a:gd name="connsiteX61" fmla="*/ 4188959 w 4217987"/>
              <a:gd name="connsiteY61" fmla="*/ 2048102 h 3776662"/>
              <a:gd name="connsiteX62" fmla="*/ 4183742 w 4217987"/>
              <a:gd name="connsiteY62" fmla="*/ 2062162 h 3776662"/>
              <a:gd name="connsiteX63" fmla="*/ 4177619 w 4217987"/>
              <a:gd name="connsiteY63" fmla="*/ 2075770 h 3776662"/>
              <a:gd name="connsiteX64" fmla="*/ 4171269 w 4217987"/>
              <a:gd name="connsiteY64" fmla="*/ 2089603 h 3776662"/>
              <a:gd name="connsiteX65" fmla="*/ 4164239 w 4217987"/>
              <a:gd name="connsiteY65" fmla="*/ 2102984 h 3776662"/>
              <a:gd name="connsiteX66" fmla="*/ 4156755 w 4217987"/>
              <a:gd name="connsiteY66" fmla="*/ 2116364 h 3776662"/>
              <a:gd name="connsiteX67" fmla="*/ 3330348 w 4217987"/>
              <a:gd name="connsiteY67" fmla="*/ 3548516 h 3776662"/>
              <a:gd name="connsiteX68" fmla="*/ 3322410 w 4217987"/>
              <a:gd name="connsiteY68" fmla="*/ 3561443 h 3776662"/>
              <a:gd name="connsiteX69" fmla="*/ 3314246 w 4217987"/>
              <a:gd name="connsiteY69" fmla="*/ 3574369 h 3776662"/>
              <a:gd name="connsiteX70" fmla="*/ 3305628 w 4217987"/>
              <a:gd name="connsiteY70" fmla="*/ 3586843 h 3776662"/>
              <a:gd name="connsiteX71" fmla="*/ 3296557 w 4217987"/>
              <a:gd name="connsiteY71" fmla="*/ 3598862 h 3776662"/>
              <a:gd name="connsiteX72" fmla="*/ 3287485 w 4217987"/>
              <a:gd name="connsiteY72" fmla="*/ 3610428 h 3776662"/>
              <a:gd name="connsiteX73" fmla="*/ 3277734 w 4217987"/>
              <a:gd name="connsiteY73" fmla="*/ 3621768 h 3776662"/>
              <a:gd name="connsiteX74" fmla="*/ 3267528 w 4217987"/>
              <a:gd name="connsiteY74" fmla="*/ 3632880 h 3776662"/>
              <a:gd name="connsiteX75" fmla="*/ 3257323 w 4217987"/>
              <a:gd name="connsiteY75" fmla="*/ 3643766 h 3776662"/>
              <a:gd name="connsiteX76" fmla="*/ 3246437 w 4217987"/>
              <a:gd name="connsiteY76" fmla="*/ 3653971 h 3776662"/>
              <a:gd name="connsiteX77" fmla="*/ 3235552 w 4217987"/>
              <a:gd name="connsiteY77" fmla="*/ 3663950 h 3776662"/>
              <a:gd name="connsiteX78" fmla="*/ 3224212 w 4217987"/>
              <a:gd name="connsiteY78" fmla="*/ 3673475 h 3776662"/>
              <a:gd name="connsiteX79" fmla="*/ 3212419 w 4217987"/>
              <a:gd name="connsiteY79" fmla="*/ 3682773 h 3776662"/>
              <a:gd name="connsiteX80" fmla="*/ 3200627 w 4217987"/>
              <a:gd name="connsiteY80" fmla="*/ 3691391 h 3776662"/>
              <a:gd name="connsiteX81" fmla="*/ 3188607 w 4217987"/>
              <a:gd name="connsiteY81" fmla="*/ 3700009 h 3776662"/>
              <a:gd name="connsiteX82" fmla="*/ 3176134 w 4217987"/>
              <a:gd name="connsiteY82" fmla="*/ 3707719 h 3776662"/>
              <a:gd name="connsiteX83" fmla="*/ 3163434 w 4217987"/>
              <a:gd name="connsiteY83" fmla="*/ 3715430 h 3776662"/>
              <a:gd name="connsiteX84" fmla="*/ 3150507 w 4217987"/>
              <a:gd name="connsiteY84" fmla="*/ 3722687 h 3776662"/>
              <a:gd name="connsiteX85" fmla="*/ 3137353 w 4217987"/>
              <a:gd name="connsiteY85" fmla="*/ 3729491 h 3776662"/>
              <a:gd name="connsiteX86" fmla="*/ 3124200 w 4217987"/>
              <a:gd name="connsiteY86" fmla="*/ 3735841 h 3776662"/>
              <a:gd name="connsiteX87" fmla="*/ 3110593 w 4217987"/>
              <a:gd name="connsiteY87" fmla="*/ 3741510 h 3776662"/>
              <a:gd name="connsiteX88" fmla="*/ 3096759 w 4217987"/>
              <a:gd name="connsiteY88" fmla="*/ 3747180 h 3776662"/>
              <a:gd name="connsiteX89" fmla="*/ 3082925 w 4217987"/>
              <a:gd name="connsiteY89" fmla="*/ 3752169 h 3776662"/>
              <a:gd name="connsiteX90" fmla="*/ 3068864 w 4217987"/>
              <a:gd name="connsiteY90" fmla="*/ 3756705 h 3776662"/>
              <a:gd name="connsiteX91" fmla="*/ 3054350 w 4217987"/>
              <a:gd name="connsiteY91" fmla="*/ 3760787 h 3776662"/>
              <a:gd name="connsiteX92" fmla="*/ 3040062 w 4217987"/>
              <a:gd name="connsiteY92" fmla="*/ 3764642 h 3776662"/>
              <a:gd name="connsiteX93" fmla="*/ 3025321 w 4217987"/>
              <a:gd name="connsiteY93" fmla="*/ 3767591 h 3776662"/>
              <a:gd name="connsiteX94" fmla="*/ 3010807 w 4217987"/>
              <a:gd name="connsiteY94" fmla="*/ 3770312 h 3776662"/>
              <a:gd name="connsiteX95" fmla="*/ 2995839 w 4217987"/>
              <a:gd name="connsiteY95" fmla="*/ 3772807 h 3776662"/>
              <a:gd name="connsiteX96" fmla="*/ 2981098 w 4217987"/>
              <a:gd name="connsiteY96" fmla="*/ 3774394 h 3776662"/>
              <a:gd name="connsiteX97" fmla="*/ 2965677 w 4217987"/>
              <a:gd name="connsiteY97" fmla="*/ 3775528 h 3776662"/>
              <a:gd name="connsiteX98" fmla="*/ 2950709 w 4217987"/>
              <a:gd name="connsiteY98" fmla="*/ 3776435 h 3776662"/>
              <a:gd name="connsiteX99" fmla="*/ 2935514 w 4217987"/>
              <a:gd name="connsiteY99" fmla="*/ 3776662 h 3776662"/>
              <a:gd name="connsiteX100" fmla="*/ 1282473 w 4217987"/>
              <a:gd name="connsiteY100" fmla="*/ 3776662 h 3776662"/>
              <a:gd name="connsiteX101" fmla="*/ 1267279 w 4217987"/>
              <a:gd name="connsiteY101" fmla="*/ 3776435 h 3776662"/>
              <a:gd name="connsiteX102" fmla="*/ 1252311 w 4217987"/>
              <a:gd name="connsiteY102" fmla="*/ 3775528 h 3776662"/>
              <a:gd name="connsiteX103" fmla="*/ 1237116 w 4217987"/>
              <a:gd name="connsiteY103" fmla="*/ 3774394 h 3776662"/>
              <a:gd name="connsiteX104" fmla="*/ 1222148 w 4217987"/>
              <a:gd name="connsiteY104" fmla="*/ 3772807 h 3776662"/>
              <a:gd name="connsiteX105" fmla="*/ 1207407 w 4217987"/>
              <a:gd name="connsiteY105" fmla="*/ 3770312 h 3776662"/>
              <a:gd name="connsiteX106" fmla="*/ 1192666 w 4217987"/>
              <a:gd name="connsiteY106" fmla="*/ 3767591 h 3776662"/>
              <a:gd name="connsiteX107" fmla="*/ 1177925 w 4217987"/>
              <a:gd name="connsiteY107" fmla="*/ 3764642 h 3776662"/>
              <a:gd name="connsiteX108" fmla="*/ 1163638 w 4217987"/>
              <a:gd name="connsiteY108" fmla="*/ 3760787 h 3776662"/>
              <a:gd name="connsiteX109" fmla="*/ 1149123 w 4217987"/>
              <a:gd name="connsiteY109" fmla="*/ 3756705 h 3776662"/>
              <a:gd name="connsiteX110" fmla="*/ 1135063 w 4217987"/>
              <a:gd name="connsiteY110" fmla="*/ 3752169 h 3776662"/>
              <a:gd name="connsiteX111" fmla="*/ 1121229 w 4217987"/>
              <a:gd name="connsiteY111" fmla="*/ 3747180 h 3776662"/>
              <a:gd name="connsiteX112" fmla="*/ 1107395 w 4217987"/>
              <a:gd name="connsiteY112" fmla="*/ 3741510 h 3776662"/>
              <a:gd name="connsiteX113" fmla="*/ 1093788 w 4217987"/>
              <a:gd name="connsiteY113" fmla="*/ 3735841 h 3776662"/>
              <a:gd name="connsiteX114" fmla="*/ 1080634 w 4217987"/>
              <a:gd name="connsiteY114" fmla="*/ 3729491 h 3776662"/>
              <a:gd name="connsiteX115" fmla="*/ 1067480 w 4217987"/>
              <a:gd name="connsiteY115" fmla="*/ 3722687 h 3776662"/>
              <a:gd name="connsiteX116" fmla="*/ 1054554 w 4217987"/>
              <a:gd name="connsiteY116" fmla="*/ 3715430 h 3776662"/>
              <a:gd name="connsiteX117" fmla="*/ 1041854 w 4217987"/>
              <a:gd name="connsiteY117" fmla="*/ 3707719 h 3776662"/>
              <a:gd name="connsiteX118" fmla="*/ 1029380 w 4217987"/>
              <a:gd name="connsiteY118" fmla="*/ 3700009 h 3776662"/>
              <a:gd name="connsiteX119" fmla="*/ 1017361 w 4217987"/>
              <a:gd name="connsiteY119" fmla="*/ 3691391 h 3776662"/>
              <a:gd name="connsiteX120" fmla="*/ 1005568 w 4217987"/>
              <a:gd name="connsiteY120" fmla="*/ 3682773 h 3776662"/>
              <a:gd name="connsiteX121" fmla="*/ 993775 w 4217987"/>
              <a:gd name="connsiteY121" fmla="*/ 3673475 h 3776662"/>
              <a:gd name="connsiteX122" fmla="*/ 982436 w 4217987"/>
              <a:gd name="connsiteY122" fmla="*/ 3663950 h 3776662"/>
              <a:gd name="connsiteX123" fmla="*/ 971550 w 4217987"/>
              <a:gd name="connsiteY123" fmla="*/ 3653971 h 3776662"/>
              <a:gd name="connsiteX124" fmla="*/ 960664 w 4217987"/>
              <a:gd name="connsiteY124" fmla="*/ 3643766 h 3776662"/>
              <a:gd name="connsiteX125" fmla="*/ 950459 w 4217987"/>
              <a:gd name="connsiteY125" fmla="*/ 3632880 h 3776662"/>
              <a:gd name="connsiteX126" fmla="*/ 940254 w 4217987"/>
              <a:gd name="connsiteY126" fmla="*/ 3621768 h 3776662"/>
              <a:gd name="connsiteX127" fmla="*/ 930502 w 4217987"/>
              <a:gd name="connsiteY127" fmla="*/ 3610428 h 3776662"/>
              <a:gd name="connsiteX128" fmla="*/ 921430 w 4217987"/>
              <a:gd name="connsiteY128" fmla="*/ 3598862 h 3776662"/>
              <a:gd name="connsiteX129" fmla="*/ 912359 w 4217987"/>
              <a:gd name="connsiteY129" fmla="*/ 3586843 h 3776662"/>
              <a:gd name="connsiteX130" fmla="*/ 903741 w 4217987"/>
              <a:gd name="connsiteY130" fmla="*/ 3574369 h 3776662"/>
              <a:gd name="connsiteX131" fmla="*/ 895577 w 4217987"/>
              <a:gd name="connsiteY131" fmla="*/ 3561443 h 3776662"/>
              <a:gd name="connsiteX132" fmla="*/ 887639 w 4217987"/>
              <a:gd name="connsiteY132" fmla="*/ 3548516 h 3776662"/>
              <a:gd name="connsiteX133" fmla="*/ 61232 w 4217987"/>
              <a:gd name="connsiteY133" fmla="*/ 2116364 h 3776662"/>
              <a:gd name="connsiteX134" fmla="*/ 53748 w 4217987"/>
              <a:gd name="connsiteY134" fmla="*/ 2102984 h 3776662"/>
              <a:gd name="connsiteX135" fmla="*/ 46718 w 4217987"/>
              <a:gd name="connsiteY135" fmla="*/ 2089603 h 3776662"/>
              <a:gd name="connsiteX136" fmla="*/ 40368 w 4217987"/>
              <a:gd name="connsiteY136" fmla="*/ 2075770 h 3776662"/>
              <a:gd name="connsiteX137" fmla="*/ 34245 w 4217987"/>
              <a:gd name="connsiteY137" fmla="*/ 2062162 h 3776662"/>
              <a:gd name="connsiteX138" fmla="*/ 29029 w 4217987"/>
              <a:gd name="connsiteY138" fmla="*/ 2048102 h 3776662"/>
              <a:gd name="connsiteX139" fmla="*/ 24039 w 4217987"/>
              <a:gd name="connsiteY139" fmla="*/ 2033814 h 3776662"/>
              <a:gd name="connsiteX140" fmla="*/ 19277 w 4217987"/>
              <a:gd name="connsiteY140" fmla="*/ 2019753 h 3776662"/>
              <a:gd name="connsiteX141" fmla="*/ 15195 w 4217987"/>
              <a:gd name="connsiteY141" fmla="*/ 2005466 h 3776662"/>
              <a:gd name="connsiteX142" fmla="*/ 11566 w 4217987"/>
              <a:gd name="connsiteY142" fmla="*/ 1990952 h 3776662"/>
              <a:gd name="connsiteX143" fmla="*/ 8618 w 4217987"/>
              <a:gd name="connsiteY143" fmla="*/ 1976437 h 3776662"/>
              <a:gd name="connsiteX144" fmla="*/ 6123 w 4217987"/>
              <a:gd name="connsiteY144" fmla="*/ 1961923 h 3776662"/>
              <a:gd name="connsiteX145" fmla="*/ 3629 w 4217987"/>
              <a:gd name="connsiteY145" fmla="*/ 1947182 h 3776662"/>
              <a:gd name="connsiteX146" fmla="*/ 2041 w 4217987"/>
              <a:gd name="connsiteY146" fmla="*/ 1932668 h 3776662"/>
              <a:gd name="connsiteX147" fmla="*/ 1134 w 4217987"/>
              <a:gd name="connsiteY147" fmla="*/ 1917927 h 3776662"/>
              <a:gd name="connsiteX148" fmla="*/ 227 w 4217987"/>
              <a:gd name="connsiteY148" fmla="*/ 1903186 h 3776662"/>
              <a:gd name="connsiteX149" fmla="*/ 0 w 4217987"/>
              <a:gd name="connsiteY149" fmla="*/ 1888445 h 3776662"/>
              <a:gd name="connsiteX150" fmla="*/ 227 w 4217987"/>
              <a:gd name="connsiteY150" fmla="*/ 1873477 h 3776662"/>
              <a:gd name="connsiteX151" fmla="*/ 1134 w 4217987"/>
              <a:gd name="connsiteY151" fmla="*/ 1858736 h 3776662"/>
              <a:gd name="connsiteX152" fmla="*/ 2041 w 4217987"/>
              <a:gd name="connsiteY152" fmla="*/ 1843995 h 3776662"/>
              <a:gd name="connsiteX153" fmla="*/ 3629 w 4217987"/>
              <a:gd name="connsiteY153" fmla="*/ 1829254 h 3776662"/>
              <a:gd name="connsiteX154" fmla="*/ 6123 w 4217987"/>
              <a:gd name="connsiteY154" fmla="*/ 1814739 h 3776662"/>
              <a:gd name="connsiteX155" fmla="*/ 8618 w 4217987"/>
              <a:gd name="connsiteY155" fmla="*/ 1799998 h 3776662"/>
              <a:gd name="connsiteX156" fmla="*/ 11566 w 4217987"/>
              <a:gd name="connsiteY156" fmla="*/ 1785484 h 3776662"/>
              <a:gd name="connsiteX157" fmla="*/ 15195 w 4217987"/>
              <a:gd name="connsiteY157" fmla="*/ 1771196 h 3776662"/>
              <a:gd name="connsiteX158" fmla="*/ 19277 w 4217987"/>
              <a:gd name="connsiteY158" fmla="*/ 1756682 h 3776662"/>
              <a:gd name="connsiteX159" fmla="*/ 24039 w 4217987"/>
              <a:gd name="connsiteY159" fmla="*/ 1742395 h 3776662"/>
              <a:gd name="connsiteX160" fmla="*/ 29029 w 4217987"/>
              <a:gd name="connsiteY160" fmla="*/ 1728561 h 3776662"/>
              <a:gd name="connsiteX161" fmla="*/ 34245 w 4217987"/>
              <a:gd name="connsiteY161" fmla="*/ 1714500 h 3776662"/>
              <a:gd name="connsiteX162" fmla="*/ 40368 w 4217987"/>
              <a:gd name="connsiteY162" fmla="*/ 1700666 h 3776662"/>
              <a:gd name="connsiteX163" fmla="*/ 46718 w 4217987"/>
              <a:gd name="connsiteY163" fmla="*/ 1686832 h 3776662"/>
              <a:gd name="connsiteX164" fmla="*/ 53748 w 4217987"/>
              <a:gd name="connsiteY164" fmla="*/ 1673452 h 3776662"/>
              <a:gd name="connsiteX165" fmla="*/ 61232 w 4217987"/>
              <a:gd name="connsiteY165" fmla="*/ 1660298 h 3776662"/>
              <a:gd name="connsiteX166" fmla="*/ 887639 w 4217987"/>
              <a:gd name="connsiteY166" fmla="*/ 228146 h 3776662"/>
              <a:gd name="connsiteX167" fmla="*/ 895577 w 4217987"/>
              <a:gd name="connsiteY167" fmla="*/ 214993 h 3776662"/>
              <a:gd name="connsiteX168" fmla="*/ 903741 w 4217987"/>
              <a:gd name="connsiteY168" fmla="*/ 202293 h 3776662"/>
              <a:gd name="connsiteX169" fmla="*/ 912359 w 4217987"/>
              <a:gd name="connsiteY169" fmla="*/ 189820 h 3776662"/>
              <a:gd name="connsiteX170" fmla="*/ 921430 w 4217987"/>
              <a:gd name="connsiteY170" fmla="*/ 177800 h 3776662"/>
              <a:gd name="connsiteX171" fmla="*/ 930502 w 4217987"/>
              <a:gd name="connsiteY171" fmla="*/ 165781 h 3776662"/>
              <a:gd name="connsiteX172" fmla="*/ 940254 w 4217987"/>
              <a:gd name="connsiteY172" fmla="*/ 154441 h 3776662"/>
              <a:gd name="connsiteX173" fmla="*/ 950459 w 4217987"/>
              <a:gd name="connsiteY173" fmla="*/ 143556 h 3776662"/>
              <a:gd name="connsiteX174" fmla="*/ 960664 w 4217987"/>
              <a:gd name="connsiteY174" fmla="*/ 132896 h 3776662"/>
              <a:gd name="connsiteX175" fmla="*/ 971550 w 4217987"/>
              <a:gd name="connsiteY175" fmla="*/ 122691 h 3776662"/>
              <a:gd name="connsiteX176" fmla="*/ 982436 w 4217987"/>
              <a:gd name="connsiteY176" fmla="*/ 112713 h 3776662"/>
              <a:gd name="connsiteX177" fmla="*/ 993775 w 4217987"/>
              <a:gd name="connsiteY177" fmla="*/ 103188 h 3776662"/>
              <a:gd name="connsiteX178" fmla="*/ 1005568 w 4217987"/>
              <a:gd name="connsiteY178" fmla="*/ 93889 h 3776662"/>
              <a:gd name="connsiteX179" fmla="*/ 1017361 w 4217987"/>
              <a:gd name="connsiteY179" fmla="*/ 85271 h 3776662"/>
              <a:gd name="connsiteX180" fmla="*/ 1029380 w 4217987"/>
              <a:gd name="connsiteY180" fmla="*/ 76654 h 3776662"/>
              <a:gd name="connsiteX181" fmla="*/ 1041854 w 4217987"/>
              <a:gd name="connsiteY181" fmla="*/ 68943 h 3776662"/>
              <a:gd name="connsiteX182" fmla="*/ 1054554 w 4217987"/>
              <a:gd name="connsiteY182" fmla="*/ 61232 h 3776662"/>
              <a:gd name="connsiteX183" fmla="*/ 1067480 w 4217987"/>
              <a:gd name="connsiteY183" fmla="*/ 53975 h 3776662"/>
              <a:gd name="connsiteX184" fmla="*/ 1080634 w 4217987"/>
              <a:gd name="connsiteY184" fmla="*/ 47171 h 3776662"/>
              <a:gd name="connsiteX185" fmla="*/ 1093788 w 4217987"/>
              <a:gd name="connsiteY185" fmla="*/ 40821 h 3776662"/>
              <a:gd name="connsiteX186" fmla="*/ 1107395 w 4217987"/>
              <a:gd name="connsiteY186" fmla="*/ 35152 h 3776662"/>
              <a:gd name="connsiteX187" fmla="*/ 1121229 w 4217987"/>
              <a:gd name="connsiteY187" fmla="*/ 29482 h 3776662"/>
              <a:gd name="connsiteX188" fmla="*/ 1135063 w 4217987"/>
              <a:gd name="connsiteY188" fmla="*/ 24493 h 3776662"/>
              <a:gd name="connsiteX189" fmla="*/ 1149123 w 4217987"/>
              <a:gd name="connsiteY189" fmla="*/ 19957 h 3776662"/>
              <a:gd name="connsiteX190" fmla="*/ 1163638 w 4217987"/>
              <a:gd name="connsiteY190" fmla="*/ 15875 h 3776662"/>
              <a:gd name="connsiteX191" fmla="*/ 1177925 w 4217987"/>
              <a:gd name="connsiteY191" fmla="*/ 12020 h 3776662"/>
              <a:gd name="connsiteX192" fmla="*/ 1192666 w 4217987"/>
              <a:gd name="connsiteY192" fmla="*/ 9072 h 3776662"/>
              <a:gd name="connsiteX193" fmla="*/ 1207407 w 4217987"/>
              <a:gd name="connsiteY193" fmla="*/ 6350 h 3776662"/>
              <a:gd name="connsiteX194" fmla="*/ 1222148 w 4217987"/>
              <a:gd name="connsiteY194" fmla="*/ 3856 h 3776662"/>
              <a:gd name="connsiteX195" fmla="*/ 1237116 w 4217987"/>
              <a:gd name="connsiteY195" fmla="*/ 2268 h 3776662"/>
              <a:gd name="connsiteX196" fmla="*/ 1252311 w 4217987"/>
              <a:gd name="connsiteY196" fmla="*/ 1134 h 3776662"/>
              <a:gd name="connsiteX197" fmla="*/ 1267279 w 4217987"/>
              <a:gd name="connsiteY197" fmla="*/ 227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4217987" h="3776662">
                <a:moveTo>
                  <a:pt x="1282473" y="0"/>
                </a:moveTo>
                <a:lnTo>
                  <a:pt x="2935514" y="0"/>
                </a:lnTo>
                <a:lnTo>
                  <a:pt x="2950709" y="227"/>
                </a:lnTo>
                <a:lnTo>
                  <a:pt x="2965677" y="1134"/>
                </a:lnTo>
                <a:lnTo>
                  <a:pt x="2981098" y="2268"/>
                </a:lnTo>
                <a:lnTo>
                  <a:pt x="2995839" y="3856"/>
                </a:lnTo>
                <a:lnTo>
                  <a:pt x="3010807" y="6350"/>
                </a:lnTo>
                <a:lnTo>
                  <a:pt x="3025321" y="9072"/>
                </a:lnTo>
                <a:lnTo>
                  <a:pt x="3040062" y="12020"/>
                </a:lnTo>
                <a:lnTo>
                  <a:pt x="3054350" y="15875"/>
                </a:lnTo>
                <a:lnTo>
                  <a:pt x="3068864" y="19957"/>
                </a:lnTo>
                <a:lnTo>
                  <a:pt x="3082925" y="24493"/>
                </a:lnTo>
                <a:lnTo>
                  <a:pt x="3096759" y="29482"/>
                </a:lnTo>
                <a:lnTo>
                  <a:pt x="3110593" y="35152"/>
                </a:lnTo>
                <a:lnTo>
                  <a:pt x="3124200" y="40821"/>
                </a:lnTo>
                <a:lnTo>
                  <a:pt x="3137353" y="47171"/>
                </a:lnTo>
                <a:lnTo>
                  <a:pt x="3150507" y="53975"/>
                </a:lnTo>
                <a:lnTo>
                  <a:pt x="3163434" y="61232"/>
                </a:lnTo>
                <a:lnTo>
                  <a:pt x="3176134" y="68943"/>
                </a:lnTo>
                <a:lnTo>
                  <a:pt x="3188607" y="76654"/>
                </a:lnTo>
                <a:lnTo>
                  <a:pt x="3200627" y="85271"/>
                </a:lnTo>
                <a:lnTo>
                  <a:pt x="3212419" y="93889"/>
                </a:lnTo>
                <a:lnTo>
                  <a:pt x="3224212" y="103188"/>
                </a:lnTo>
                <a:lnTo>
                  <a:pt x="3235552" y="112713"/>
                </a:lnTo>
                <a:lnTo>
                  <a:pt x="3246437" y="122691"/>
                </a:lnTo>
                <a:lnTo>
                  <a:pt x="3257323" y="132896"/>
                </a:lnTo>
                <a:lnTo>
                  <a:pt x="3267528" y="143556"/>
                </a:lnTo>
                <a:lnTo>
                  <a:pt x="3277734" y="154441"/>
                </a:lnTo>
                <a:lnTo>
                  <a:pt x="3287485" y="165781"/>
                </a:lnTo>
                <a:lnTo>
                  <a:pt x="3296557" y="177800"/>
                </a:lnTo>
                <a:lnTo>
                  <a:pt x="3305628" y="189820"/>
                </a:lnTo>
                <a:lnTo>
                  <a:pt x="3314246" y="202293"/>
                </a:lnTo>
                <a:lnTo>
                  <a:pt x="3322410" y="214993"/>
                </a:lnTo>
                <a:lnTo>
                  <a:pt x="3330348" y="228146"/>
                </a:lnTo>
                <a:lnTo>
                  <a:pt x="4156755" y="1660298"/>
                </a:lnTo>
                <a:lnTo>
                  <a:pt x="4164239" y="1673452"/>
                </a:lnTo>
                <a:lnTo>
                  <a:pt x="4171269" y="1686832"/>
                </a:lnTo>
                <a:lnTo>
                  <a:pt x="4177619" y="1700666"/>
                </a:lnTo>
                <a:lnTo>
                  <a:pt x="4183742" y="1714500"/>
                </a:lnTo>
                <a:lnTo>
                  <a:pt x="4188959" y="1728561"/>
                </a:lnTo>
                <a:lnTo>
                  <a:pt x="4193948" y="1742395"/>
                </a:lnTo>
                <a:lnTo>
                  <a:pt x="4198710" y="1756682"/>
                </a:lnTo>
                <a:lnTo>
                  <a:pt x="4202793" y="1771196"/>
                </a:lnTo>
                <a:lnTo>
                  <a:pt x="4206421" y="1785484"/>
                </a:lnTo>
                <a:lnTo>
                  <a:pt x="4209369" y="1799998"/>
                </a:lnTo>
                <a:lnTo>
                  <a:pt x="4211864" y="1814739"/>
                </a:lnTo>
                <a:lnTo>
                  <a:pt x="4214359" y="1829254"/>
                </a:lnTo>
                <a:lnTo>
                  <a:pt x="4215946" y="1843995"/>
                </a:lnTo>
                <a:lnTo>
                  <a:pt x="4216853" y="1858736"/>
                </a:lnTo>
                <a:lnTo>
                  <a:pt x="4217760" y="1873477"/>
                </a:lnTo>
                <a:lnTo>
                  <a:pt x="4217987" y="1888445"/>
                </a:lnTo>
                <a:lnTo>
                  <a:pt x="4217760" y="1903186"/>
                </a:lnTo>
                <a:lnTo>
                  <a:pt x="4216853" y="1917927"/>
                </a:lnTo>
                <a:lnTo>
                  <a:pt x="4215946" y="1932668"/>
                </a:lnTo>
                <a:lnTo>
                  <a:pt x="4214359" y="1947182"/>
                </a:lnTo>
                <a:lnTo>
                  <a:pt x="4211864" y="1961923"/>
                </a:lnTo>
                <a:lnTo>
                  <a:pt x="4209369" y="1976437"/>
                </a:lnTo>
                <a:lnTo>
                  <a:pt x="4206421" y="1990952"/>
                </a:lnTo>
                <a:lnTo>
                  <a:pt x="4202793" y="2005466"/>
                </a:lnTo>
                <a:lnTo>
                  <a:pt x="4198710" y="2019753"/>
                </a:lnTo>
                <a:lnTo>
                  <a:pt x="4193948" y="2033814"/>
                </a:lnTo>
                <a:lnTo>
                  <a:pt x="4188959" y="2048102"/>
                </a:lnTo>
                <a:lnTo>
                  <a:pt x="4183742" y="2062162"/>
                </a:lnTo>
                <a:lnTo>
                  <a:pt x="4177619" y="2075770"/>
                </a:lnTo>
                <a:lnTo>
                  <a:pt x="4171269" y="2089603"/>
                </a:lnTo>
                <a:lnTo>
                  <a:pt x="4164239" y="2102984"/>
                </a:lnTo>
                <a:lnTo>
                  <a:pt x="4156755" y="2116364"/>
                </a:lnTo>
                <a:lnTo>
                  <a:pt x="3330348" y="3548516"/>
                </a:lnTo>
                <a:lnTo>
                  <a:pt x="3322410" y="3561443"/>
                </a:lnTo>
                <a:lnTo>
                  <a:pt x="3314246" y="3574369"/>
                </a:lnTo>
                <a:lnTo>
                  <a:pt x="3305628" y="3586843"/>
                </a:lnTo>
                <a:lnTo>
                  <a:pt x="3296557" y="3598862"/>
                </a:lnTo>
                <a:lnTo>
                  <a:pt x="3287485" y="3610428"/>
                </a:lnTo>
                <a:lnTo>
                  <a:pt x="3277734" y="3621768"/>
                </a:lnTo>
                <a:lnTo>
                  <a:pt x="3267528" y="3632880"/>
                </a:lnTo>
                <a:lnTo>
                  <a:pt x="3257323" y="3643766"/>
                </a:lnTo>
                <a:lnTo>
                  <a:pt x="3246437" y="3653971"/>
                </a:lnTo>
                <a:lnTo>
                  <a:pt x="3235552" y="3663950"/>
                </a:lnTo>
                <a:lnTo>
                  <a:pt x="3224212" y="3673475"/>
                </a:lnTo>
                <a:lnTo>
                  <a:pt x="3212419" y="3682773"/>
                </a:lnTo>
                <a:lnTo>
                  <a:pt x="3200627" y="3691391"/>
                </a:lnTo>
                <a:lnTo>
                  <a:pt x="3188607" y="3700009"/>
                </a:lnTo>
                <a:lnTo>
                  <a:pt x="3176134" y="3707719"/>
                </a:lnTo>
                <a:lnTo>
                  <a:pt x="3163434" y="3715430"/>
                </a:lnTo>
                <a:lnTo>
                  <a:pt x="3150507" y="3722687"/>
                </a:lnTo>
                <a:lnTo>
                  <a:pt x="3137353" y="3729491"/>
                </a:lnTo>
                <a:lnTo>
                  <a:pt x="3124200" y="3735841"/>
                </a:lnTo>
                <a:lnTo>
                  <a:pt x="3110593" y="3741510"/>
                </a:lnTo>
                <a:lnTo>
                  <a:pt x="3096759" y="3747180"/>
                </a:lnTo>
                <a:lnTo>
                  <a:pt x="3082925" y="3752169"/>
                </a:lnTo>
                <a:lnTo>
                  <a:pt x="3068864" y="3756705"/>
                </a:lnTo>
                <a:lnTo>
                  <a:pt x="3054350" y="3760787"/>
                </a:lnTo>
                <a:lnTo>
                  <a:pt x="3040062" y="3764642"/>
                </a:lnTo>
                <a:lnTo>
                  <a:pt x="3025321" y="3767591"/>
                </a:lnTo>
                <a:lnTo>
                  <a:pt x="3010807" y="3770312"/>
                </a:lnTo>
                <a:lnTo>
                  <a:pt x="2995839" y="3772807"/>
                </a:lnTo>
                <a:lnTo>
                  <a:pt x="2981098" y="3774394"/>
                </a:lnTo>
                <a:lnTo>
                  <a:pt x="2965677" y="3775528"/>
                </a:lnTo>
                <a:lnTo>
                  <a:pt x="2950709" y="3776435"/>
                </a:lnTo>
                <a:lnTo>
                  <a:pt x="2935514" y="3776662"/>
                </a:lnTo>
                <a:lnTo>
                  <a:pt x="1282473" y="3776662"/>
                </a:lnTo>
                <a:lnTo>
                  <a:pt x="1267279" y="3776435"/>
                </a:lnTo>
                <a:lnTo>
                  <a:pt x="1252311" y="3775528"/>
                </a:lnTo>
                <a:lnTo>
                  <a:pt x="1237116" y="3774394"/>
                </a:lnTo>
                <a:lnTo>
                  <a:pt x="1222148" y="3772807"/>
                </a:lnTo>
                <a:lnTo>
                  <a:pt x="1207407" y="3770312"/>
                </a:lnTo>
                <a:lnTo>
                  <a:pt x="1192666" y="3767591"/>
                </a:lnTo>
                <a:lnTo>
                  <a:pt x="1177925" y="3764642"/>
                </a:lnTo>
                <a:lnTo>
                  <a:pt x="1163638" y="3760787"/>
                </a:lnTo>
                <a:lnTo>
                  <a:pt x="1149123" y="3756705"/>
                </a:lnTo>
                <a:lnTo>
                  <a:pt x="1135063" y="3752169"/>
                </a:lnTo>
                <a:lnTo>
                  <a:pt x="1121229" y="3747180"/>
                </a:lnTo>
                <a:lnTo>
                  <a:pt x="1107395" y="3741510"/>
                </a:lnTo>
                <a:lnTo>
                  <a:pt x="1093788" y="3735841"/>
                </a:lnTo>
                <a:lnTo>
                  <a:pt x="1080634" y="3729491"/>
                </a:lnTo>
                <a:lnTo>
                  <a:pt x="1067480" y="3722687"/>
                </a:lnTo>
                <a:lnTo>
                  <a:pt x="1054554" y="3715430"/>
                </a:lnTo>
                <a:lnTo>
                  <a:pt x="1041854" y="3707719"/>
                </a:lnTo>
                <a:lnTo>
                  <a:pt x="1029380" y="3700009"/>
                </a:lnTo>
                <a:lnTo>
                  <a:pt x="1017361" y="3691391"/>
                </a:lnTo>
                <a:lnTo>
                  <a:pt x="1005568" y="3682773"/>
                </a:lnTo>
                <a:lnTo>
                  <a:pt x="993775" y="3673475"/>
                </a:lnTo>
                <a:lnTo>
                  <a:pt x="982436" y="3663950"/>
                </a:lnTo>
                <a:lnTo>
                  <a:pt x="971550" y="3653971"/>
                </a:lnTo>
                <a:lnTo>
                  <a:pt x="960664" y="3643766"/>
                </a:lnTo>
                <a:lnTo>
                  <a:pt x="950459" y="3632880"/>
                </a:lnTo>
                <a:lnTo>
                  <a:pt x="940254" y="3621768"/>
                </a:lnTo>
                <a:lnTo>
                  <a:pt x="930502" y="3610428"/>
                </a:lnTo>
                <a:lnTo>
                  <a:pt x="921430" y="3598862"/>
                </a:lnTo>
                <a:lnTo>
                  <a:pt x="912359" y="3586843"/>
                </a:lnTo>
                <a:lnTo>
                  <a:pt x="903741" y="3574369"/>
                </a:lnTo>
                <a:lnTo>
                  <a:pt x="895577" y="3561443"/>
                </a:lnTo>
                <a:lnTo>
                  <a:pt x="887639" y="3548516"/>
                </a:lnTo>
                <a:lnTo>
                  <a:pt x="61232" y="2116364"/>
                </a:lnTo>
                <a:lnTo>
                  <a:pt x="53748" y="2102984"/>
                </a:lnTo>
                <a:lnTo>
                  <a:pt x="46718" y="2089603"/>
                </a:lnTo>
                <a:lnTo>
                  <a:pt x="40368" y="2075770"/>
                </a:lnTo>
                <a:lnTo>
                  <a:pt x="34245" y="2062162"/>
                </a:lnTo>
                <a:lnTo>
                  <a:pt x="29029" y="2048102"/>
                </a:lnTo>
                <a:lnTo>
                  <a:pt x="24039" y="2033814"/>
                </a:lnTo>
                <a:lnTo>
                  <a:pt x="19277" y="2019753"/>
                </a:lnTo>
                <a:lnTo>
                  <a:pt x="15195" y="2005466"/>
                </a:lnTo>
                <a:lnTo>
                  <a:pt x="11566" y="1990952"/>
                </a:lnTo>
                <a:lnTo>
                  <a:pt x="8618" y="1976437"/>
                </a:lnTo>
                <a:lnTo>
                  <a:pt x="6123" y="1961923"/>
                </a:lnTo>
                <a:lnTo>
                  <a:pt x="3629" y="1947182"/>
                </a:lnTo>
                <a:lnTo>
                  <a:pt x="2041" y="1932668"/>
                </a:lnTo>
                <a:lnTo>
                  <a:pt x="1134" y="1917927"/>
                </a:lnTo>
                <a:lnTo>
                  <a:pt x="227" y="1903186"/>
                </a:lnTo>
                <a:lnTo>
                  <a:pt x="0" y="1888445"/>
                </a:lnTo>
                <a:lnTo>
                  <a:pt x="227" y="1873477"/>
                </a:lnTo>
                <a:lnTo>
                  <a:pt x="1134" y="1858736"/>
                </a:lnTo>
                <a:lnTo>
                  <a:pt x="2041" y="1843995"/>
                </a:lnTo>
                <a:lnTo>
                  <a:pt x="3629" y="1829254"/>
                </a:lnTo>
                <a:lnTo>
                  <a:pt x="6123" y="1814739"/>
                </a:lnTo>
                <a:lnTo>
                  <a:pt x="8618" y="1799998"/>
                </a:lnTo>
                <a:lnTo>
                  <a:pt x="11566" y="1785484"/>
                </a:lnTo>
                <a:lnTo>
                  <a:pt x="15195" y="1771196"/>
                </a:lnTo>
                <a:lnTo>
                  <a:pt x="19277" y="1756682"/>
                </a:lnTo>
                <a:lnTo>
                  <a:pt x="24039" y="1742395"/>
                </a:lnTo>
                <a:lnTo>
                  <a:pt x="29029" y="1728561"/>
                </a:lnTo>
                <a:lnTo>
                  <a:pt x="34245" y="1714500"/>
                </a:lnTo>
                <a:lnTo>
                  <a:pt x="40368" y="1700666"/>
                </a:lnTo>
                <a:lnTo>
                  <a:pt x="46718" y="1686832"/>
                </a:lnTo>
                <a:lnTo>
                  <a:pt x="53748" y="1673452"/>
                </a:lnTo>
                <a:lnTo>
                  <a:pt x="61232" y="1660298"/>
                </a:lnTo>
                <a:lnTo>
                  <a:pt x="887639" y="228146"/>
                </a:lnTo>
                <a:lnTo>
                  <a:pt x="895577" y="214993"/>
                </a:lnTo>
                <a:lnTo>
                  <a:pt x="903741" y="202293"/>
                </a:lnTo>
                <a:lnTo>
                  <a:pt x="912359" y="189820"/>
                </a:lnTo>
                <a:lnTo>
                  <a:pt x="921430" y="177800"/>
                </a:lnTo>
                <a:lnTo>
                  <a:pt x="930502" y="165781"/>
                </a:lnTo>
                <a:lnTo>
                  <a:pt x="940254" y="154441"/>
                </a:lnTo>
                <a:lnTo>
                  <a:pt x="950459" y="143556"/>
                </a:lnTo>
                <a:lnTo>
                  <a:pt x="960664" y="132896"/>
                </a:lnTo>
                <a:lnTo>
                  <a:pt x="971550" y="122691"/>
                </a:lnTo>
                <a:lnTo>
                  <a:pt x="982436" y="112713"/>
                </a:lnTo>
                <a:lnTo>
                  <a:pt x="993775" y="103188"/>
                </a:lnTo>
                <a:lnTo>
                  <a:pt x="1005568" y="93889"/>
                </a:lnTo>
                <a:lnTo>
                  <a:pt x="1017361" y="85271"/>
                </a:lnTo>
                <a:lnTo>
                  <a:pt x="1029380" y="76654"/>
                </a:lnTo>
                <a:lnTo>
                  <a:pt x="1041854" y="68943"/>
                </a:lnTo>
                <a:lnTo>
                  <a:pt x="1054554" y="61232"/>
                </a:lnTo>
                <a:lnTo>
                  <a:pt x="1067480" y="53975"/>
                </a:lnTo>
                <a:lnTo>
                  <a:pt x="1080634" y="47171"/>
                </a:lnTo>
                <a:lnTo>
                  <a:pt x="1093788" y="40821"/>
                </a:lnTo>
                <a:lnTo>
                  <a:pt x="1107395" y="35152"/>
                </a:lnTo>
                <a:lnTo>
                  <a:pt x="1121229" y="29482"/>
                </a:lnTo>
                <a:lnTo>
                  <a:pt x="1135063" y="24493"/>
                </a:lnTo>
                <a:lnTo>
                  <a:pt x="1149123" y="19957"/>
                </a:lnTo>
                <a:lnTo>
                  <a:pt x="1163638" y="15875"/>
                </a:lnTo>
                <a:lnTo>
                  <a:pt x="1177925" y="12020"/>
                </a:lnTo>
                <a:lnTo>
                  <a:pt x="1192666" y="9072"/>
                </a:lnTo>
                <a:lnTo>
                  <a:pt x="1207407" y="6350"/>
                </a:lnTo>
                <a:lnTo>
                  <a:pt x="1222148" y="3856"/>
                </a:lnTo>
                <a:lnTo>
                  <a:pt x="1237116" y="2268"/>
                </a:lnTo>
                <a:lnTo>
                  <a:pt x="1252311" y="1134"/>
                </a:lnTo>
                <a:lnTo>
                  <a:pt x="1267279" y="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85355" y="492924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7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6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>
                <a:solidFill>
                  <a:prstClr val="black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583E81B-69D5-49CE-9205-09431B9A6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71282"/>
            <a:ext cx="12192000" cy="668321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217197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9494C"/>
                </a:solidFill>
              </a:rPr>
              <a:t>Copyright © 2023 </a:t>
            </a:r>
            <a:r>
              <a:rPr lang="en-US" err="1">
                <a:solidFill>
                  <a:srgbClr val="49494C"/>
                </a:solidFill>
              </a:rPr>
              <a:t>Speridian</a:t>
            </a:r>
            <a:r>
              <a:rPr lang="en-US">
                <a:solidFill>
                  <a:srgbClr val="49494C"/>
                </a:solidFill>
              </a:rPr>
              <a:t> Academy. All Rights Reserved.</a:t>
            </a:r>
            <a:endParaRPr lang="en-IN">
              <a:solidFill>
                <a:srgbClr val="49494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3" y="6217197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95C34646-DD61-4C6D-8006-41ECB0C4335F}" type="slidenum">
              <a:rPr lang="en-US" smtClean="0">
                <a:solidFill>
                  <a:srgbClr val="003AD3"/>
                </a:solidFill>
              </a:rPr>
              <a:pPr/>
              <a:t>‹#›</a:t>
            </a:fld>
            <a:endParaRPr lang="en-US">
              <a:solidFill>
                <a:srgbClr val="003AD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>
                <a:solidFill>
                  <a:prstClr val="white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EAE045-0802-4D9F-AEC6-AB46A3F1694C}"/>
              </a:ext>
            </a:extLst>
          </p:cNvPr>
          <p:cNvCxnSpPr>
            <a:cxnSpLocks/>
          </p:cNvCxnSpPr>
          <p:nvPr/>
        </p:nvCxnSpPr>
        <p:spPr>
          <a:xfrm>
            <a:off x="1610542" y="6399759"/>
            <a:ext cx="153905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3AC9976F-F288-6EE6-2737-97A6985978E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54004" y="6083281"/>
            <a:ext cx="1368390" cy="63295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AF17409-538A-FA93-D4B1-4C9686122E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148320" y="3981894"/>
            <a:ext cx="3490318" cy="16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1695F-71FC-4504-864D-DE55E2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9494C"/>
                </a:solidFill>
              </a:rPr>
              <a:t>Copyright © 2023 Speridian Technologies. All Rights Reserved.</a:t>
            </a:r>
            <a:endParaRPr lang="en-IN">
              <a:solidFill>
                <a:srgbClr val="49494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90C54-ACAF-492E-B0FA-E8D7B1FD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4787-2B5D-4C94-9806-FA1FF6B62A9B}" type="slidenum">
              <a:rPr lang="en-US" smtClean="0">
                <a:solidFill>
                  <a:srgbClr val="003AD3"/>
                </a:solidFill>
              </a:rPr>
              <a:pPr/>
              <a:t>1</a:t>
            </a:fld>
            <a:endParaRPr lang="en-US">
              <a:solidFill>
                <a:srgbClr val="003AD3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CD18344-AF5B-4848-A44D-6A78EB38BA72}"/>
              </a:ext>
            </a:extLst>
          </p:cNvPr>
          <p:cNvSpPr/>
          <p:nvPr/>
        </p:nvSpPr>
        <p:spPr>
          <a:xfrm>
            <a:off x="1049310" y="1379093"/>
            <a:ext cx="2548328" cy="1124263"/>
          </a:xfrm>
          <a:prstGeom prst="flowChartAlternateProcess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45720" tIns="22860" rIns="45720" bIns="22860" rtlCol="0">
            <a:normAutofit/>
          </a:bodyPr>
          <a:lstStyle/>
          <a:p>
            <a:pPr>
              <a:lnSpc>
                <a:spcPct val="110000"/>
              </a:lnSpc>
            </a:pPr>
            <a:endParaRPr lang="en-IN" sz="230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35D477D-ED06-487E-BC30-8128888EF215}"/>
              </a:ext>
            </a:extLst>
          </p:cNvPr>
          <p:cNvSpPr/>
          <p:nvPr/>
        </p:nvSpPr>
        <p:spPr>
          <a:xfrm>
            <a:off x="2051155" y="2879986"/>
            <a:ext cx="509665" cy="903157"/>
          </a:xfrm>
          <a:prstGeom prst="downArrow">
            <a:avLst/>
          </a:prstGeom>
          <a:ln w="28575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4B447-339A-48BD-94CE-EA513DAEAA69}"/>
              </a:ext>
            </a:extLst>
          </p:cNvPr>
          <p:cNvSpPr txBox="1"/>
          <p:nvPr/>
        </p:nvSpPr>
        <p:spPr>
          <a:xfrm>
            <a:off x="7595017" y="625212"/>
            <a:ext cx="2683239" cy="919397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45720" tIns="22860" rIns="45720" bIns="2286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 smtClean="0"/>
              <a:t>Arrange Students awareness programs to encourage using public transport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32A4E-7E3F-4484-A4DD-86AC6882A76E}"/>
              </a:ext>
            </a:extLst>
          </p:cNvPr>
          <p:cNvSpPr txBox="1"/>
          <p:nvPr/>
        </p:nvSpPr>
        <p:spPr>
          <a:xfrm>
            <a:off x="1374724" y="4159773"/>
            <a:ext cx="1862528" cy="389744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45720" tIns="22860" rIns="45720" bIns="22860" rtlCol="0">
            <a:norm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buNone/>
              <a:defRPr sz="23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700" b="1" dirty="0" smtClean="0">
                <a:gradFill>
                  <a:gsLst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College</a:t>
            </a:r>
            <a:endParaRPr lang="en-IN" sz="1700" b="1" dirty="0">
              <a:gradFill>
                <a:gsLst>
                  <a:gs pos="52000">
                    <a:schemeClr val="accent5"/>
                  </a:gs>
                  <a:gs pos="100000">
                    <a:schemeClr val="accent6"/>
                  </a:gs>
                </a:gsLst>
                <a:lin ang="0" scaled="1"/>
              </a:gra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BBA58-1C3E-401C-9CEE-31C035BF2A33}"/>
              </a:ext>
            </a:extLst>
          </p:cNvPr>
          <p:cNvSpPr txBox="1"/>
          <p:nvPr/>
        </p:nvSpPr>
        <p:spPr>
          <a:xfrm>
            <a:off x="8618097" y="1978062"/>
            <a:ext cx="2683239" cy="919397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45720" tIns="22860" rIns="45720" bIns="2286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 smtClean="0"/>
              <a:t>Come up with project ideas to build an application that can reduce the traffic.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48BFB-0C6A-4C57-AF40-B20B71B2D7F2}"/>
              </a:ext>
            </a:extLst>
          </p:cNvPr>
          <p:cNvSpPr txBox="1"/>
          <p:nvPr/>
        </p:nvSpPr>
        <p:spPr>
          <a:xfrm>
            <a:off x="8816034" y="3565632"/>
            <a:ext cx="2683239" cy="919397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45720" tIns="22860" rIns="45720" bIns="22860" rtlCol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 smtClean="0"/>
              <a:t>Making use of Digital libraries and Printed Media’s to showcase rules and regulations, ways to reduce traffic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998D9-ED3F-4499-B20A-D735D10282FC}"/>
              </a:ext>
            </a:extLst>
          </p:cNvPr>
          <p:cNvSpPr txBox="1"/>
          <p:nvPr/>
        </p:nvSpPr>
        <p:spPr>
          <a:xfrm>
            <a:off x="7595016" y="5047019"/>
            <a:ext cx="2683239" cy="919397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45720" tIns="22860" rIns="45720" bIns="2286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400" dirty="0" smtClean="0"/>
              <a:t>Faculties need to arrange public transport for the Students</a:t>
            </a:r>
            <a:endParaRPr lang="en-IN" sz="2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B67AD-D689-40FA-A5F9-969C161A54AC}"/>
              </a:ext>
            </a:extLst>
          </p:cNvPr>
          <p:cNvSpPr txBox="1"/>
          <p:nvPr/>
        </p:nvSpPr>
        <p:spPr>
          <a:xfrm>
            <a:off x="1140507" y="1684339"/>
            <a:ext cx="2330962" cy="29372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" tIns="22860" rIns="45720" bIns="22860" rtlCol="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gradFill>
                  <a:gsLst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Bangalore Traffic</a:t>
            </a:r>
            <a:endParaRPr lang="en-IN" b="1" dirty="0">
              <a:gradFill>
                <a:gsLst>
                  <a:gs pos="52000">
                    <a:schemeClr val="accent5"/>
                  </a:gs>
                  <a:gs pos="100000">
                    <a:schemeClr val="accent6"/>
                  </a:gs>
                </a:gsLst>
                <a:lin ang="0" scaled="1"/>
              </a:gra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5BDBD-C41D-4407-AACD-334D319D5F52}"/>
              </a:ext>
            </a:extLst>
          </p:cNvPr>
          <p:cNvCxnSpPr>
            <a:cxnSpLocks/>
          </p:cNvCxnSpPr>
          <p:nvPr/>
        </p:nvCxnSpPr>
        <p:spPr>
          <a:xfrm flipV="1">
            <a:off x="3697575" y="1084910"/>
            <a:ext cx="3737546" cy="646238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CBE129-4B6B-49DF-A765-E0C2B1DF4C88}"/>
              </a:ext>
            </a:extLst>
          </p:cNvPr>
          <p:cNvCxnSpPr>
            <a:cxnSpLocks/>
          </p:cNvCxnSpPr>
          <p:nvPr/>
        </p:nvCxnSpPr>
        <p:spPr>
          <a:xfrm>
            <a:off x="3746286" y="1881450"/>
            <a:ext cx="4645704" cy="475562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E65802-2085-4481-8101-859143DD6B65}"/>
              </a:ext>
            </a:extLst>
          </p:cNvPr>
          <p:cNvCxnSpPr>
            <a:cxnSpLocks/>
          </p:cNvCxnSpPr>
          <p:nvPr/>
        </p:nvCxnSpPr>
        <p:spPr>
          <a:xfrm>
            <a:off x="3716305" y="2115177"/>
            <a:ext cx="4529532" cy="1803675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C2BBEC-C0F7-43E8-866D-90721C71A62C}"/>
              </a:ext>
            </a:extLst>
          </p:cNvPr>
          <p:cNvCxnSpPr>
            <a:cxnSpLocks/>
          </p:cNvCxnSpPr>
          <p:nvPr/>
        </p:nvCxnSpPr>
        <p:spPr>
          <a:xfrm>
            <a:off x="3705064" y="2310203"/>
            <a:ext cx="3612636" cy="328113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CD9213D-53A1-4FBE-9145-2CB122831ACC}"/>
              </a:ext>
            </a:extLst>
          </p:cNvPr>
          <p:cNvSpPr txBox="1"/>
          <p:nvPr/>
        </p:nvSpPr>
        <p:spPr>
          <a:xfrm>
            <a:off x="8391990" y="160317"/>
            <a:ext cx="1425656" cy="3897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" tIns="22860" rIns="45720" bIns="2286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b="1">
                <a:gradFill>
                  <a:gsLst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New Ideas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5E48B-58CF-4ECC-8C72-6187323AC2CB}"/>
              </a:ext>
            </a:extLst>
          </p:cNvPr>
          <p:cNvSpPr txBox="1"/>
          <p:nvPr/>
        </p:nvSpPr>
        <p:spPr>
          <a:xfrm rot="20996975">
            <a:off x="4799626" y="1158123"/>
            <a:ext cx="1499016" cy="233567"/>
          </a:xfrm>
          <a:prstGeom prst="rect">
            <a:avLst/>
          </a:prstGeom>
        </p:spPr>
        <p:txBody>
          <a:bodyPr vert="horz" wrap="square" lIns="45720" tIns="22860" rIns="45720" bIns="22860" rtlCol="0"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300" dirty="0" smtClean="0"/>
              <a:t>Students</a:t>
            </a:r>
            <a:endParaRPr lang="en-IN" sz="2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112DB6-2949-458C-A07A-37663C4458AE}"/>
              </a:ext>
            </a:extLst>
          </p:cNvPr>
          <p:cNvSpPr txBox="1"/>
          <p:nvPr/>
        </p:nvSpPr>
        <p:spPr>
          <a:xfrm rot="332388">
            <a:off x="5579883" y="1922073"/>
            <a:ext cx="1499016" cy="233567"/>
          </a:xfrm>
          <a:prstGeom prst="rect">
            <a:avLst/>
          </a:prstGeom>
        </p:spPr>
        <p:txBody>
          <a:bodyPr vert="horz" wrap="square" lIns="45720" tIns="22860" rIns="45720" bIns="22860" rtlCol="0"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300" dirty="0" smtClean="0"/>
              <a:t>Projects</a:t>
            </a:r>
            <a:endParaRPr lang="en-IN" sz="2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229ABB-A325-4F88-A2A2-4A40A54BA6EB}"/>
              </a:ext>
            </a:extLst>
          </p:cNvPr>
          <p:cNvSpPr txBox="1"/>
          <p:nvPr/>
        </p:nvSpPr>
        <p:spPr>
          <a:xfrm rot="1419335">
            <a:off x="5603778" y="2947108"/>
            <a:ext cx="1499016" cy="233567"/>
          </a:xfrm>
          <a:prstGeom prst="rect">
            <a:avLst/>
          </a:prstGeom>
        </p:spPr>
        <p:txBody>
          <a:bodyPr vert="horz" wrap="square" lIns="45720" tIns="22860" rIns="45720" bIns="22860" rtlCol="0"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300" dirty="0" smtClean="0"/>
              <a:t>Library</a:t>
            </a:r>
            <a:endParaRPr lang="en-IN" sz="2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4E5455-A247-48FA-9CA0-6F878A19D1E5}"/>
              </a:ext>
            </a:extLst>
          </p:cNvPr>
          <p:cNvSpPr txBox="1"/>
          <p:nvPr/>
        </p:nvSpPr>
        <p:spPr>
          <a:xfrm rot="2610443">
            <a:off x="5220990" y="4115001"/>
            <a:ext cx="1499016" cy="233567"/>
          </a:xfrm>
          <a:prstGeom prst="rect">
            <a:avLst/>
          </a:prstGeom>
        </p:spPr>
        <p:txBody>
          <a:bodyPr vert="horz" wrap="square" lIns="45720" tIns="22860" rIns="45720" bIns="22860" rtlCol="0"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300" dirty="0" smtClean="0"/>
              <a:t>Faculties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1178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45720" tIns="22860" rIns="45720" bIns="22860" rtlCol="0">
        <a:normAutofit lnSpcReduction="10000"/>
      </a:bodyPr>
      <a:lstStyle>
        <a:defPPr marL="0" indent="0">
          <a:lnSpc>
            <a:spcPct val="110000"/>
          </a:lnSpc>
          <a:buNone/>
          <a:defRPr sz="2300" b="1" dirty="0">
            <a:gradFill>
              <a:gsLst>
                <a:gs pos="52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9852C19A-0F05-FE4D-A5EF-97005DCDB9A0}" vid="{A4584233-4395-C149-82EC-9AD09696A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</TotalTime>
  <Words>71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Montserrat Medium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Akhileshkumar Soman</dc:creator>
  <cp:lastModifiedBy>Anandhakumar Radhakrishnan</cp:lastModifiedBy>
  <cp:revision>37</cp:revision>
  <dcterms:created xsi:type="dcterms:W3CDTF">2023-03-31T03:29:42Z</dcterms:created>
  <dcterms:modified xsi:type="dcterms:W3CDTF">2024-04-01T07:11:11Z</dcterms:modified>
</cp:coreProperties>
</file>