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99" r:id="rId2"/>
    <p:sldId id="3798" r:id="rId3"/>
    <p:sldId id="38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42" y="2655485"/>
            <a:ext cx="5798632" cy="15470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7" y="372175"/>
            <a:ext cx="3836260" cy="987552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210920" y="1367379"/>
            <a:ext cx="3245438" cy="39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www.speridian.com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0260214" y="0"/>
            <a:ext cx="1931787" cy="6858000"/>
          </a:xfrm>
          <a:prstGeom prst="rect">
            <a:avLst/>
          </a:prstGeom>
          <a:gradFill flip="none" rotWithShape="1">
            <a:gsLst>
              <a:gs pos="45500">
                <a:srgbClr val="F9AB13"/>
              </a:gs>
              <a:gs pos="200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grpSp>
        <p:nvGrpSpPr>
          <p:cNvPr id="248" name="Group 4"/>
          <p:cNvGrpSpPr>
            <a:grpSpLocks noChangeAspect="1"/>
          </p:cNvGrpSpPr>
          <p:nvPr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249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6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7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9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60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1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11582400" cy="1325563"/>
          </a:xfrm>
        </p:spPr>
        <p:txBody>
          <a:bodyPr>
            <a:normAutofit/>
          </a:bodyPr>
          <a:lstStyle>
            <a:lvl1pPr algn="ctr">
              <a:defRPr lang="en-US" sz="3300" dirty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0363"/>
            <a:ext cx="11582400" cy="4306600"/>
          </a:xfrm>
        </p:spPr>
        <p:txBody>
          <a:bodyPr/>
          <a:lstStyle>
            <a:lvl1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7E3-D3C5-4FEC-9384-871C142B9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4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492924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7E3-D3C5-4FEC-9384-871C142B9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8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4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6519" y="2556196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7921881" y="2295525"/>
            <a:ext cx="2600325" cy="2266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513072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0C-6DD2-452D-8F96-38DA7CC8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6D31-4C09-4BD5-A884-A723F7603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07EF-E9B0-4C00-81FA-7D21312B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7DC6-B06A-4B55-ABEE-6FF3603F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88DA-B001-48A4-BA78-6342A7CCF1A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8215-A1A9-4ADD-AF13-B1776D2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874D-C2E5-4197-847C-1FD97358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BB-CFC7-44AC-9E64-FFC62B3A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5" y="804976"/>
            <a:ext cx="10228330" cy="254895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5" y="3446003"/>
            <a:ext cx="10228330" cy="13151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2" y="1630928"/>
            <a:ext cx="30444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6368" y="6489140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100" b="0" i="0" smtClean="0">
                <a:latin typeface="Montserrat" pitchFamily="2" charset="77"/>
                <a:cs typeface="Arial" pitchFamily="34" charset="0"/>
              </a:defRPr>
            </a:lvl1pPr>
          </a:lstStyle>
          <a:p>
            <a:pPr>
              <a:defRPr/>
            </a:pP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412954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3200" b="0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4648200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800" b="0" i="0">
                <a:latin typeface="Montserrat" pitchFamily="2" charset="77"/>
              </a:defRPr>
            </a:lvl1pPr>
            <a:lvl2pPr marL="742932" indent="-285744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 b="0" i="0">
                <a:latin typeface="Montserrat" pitchFamily="2" charset="77"/>
              </a:defRPr>
            </a:lvl2pPr>
            <a:lvl3pPr marL="1142971" indent="-228594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 b="0" i="0">
                <a:latin typeface="Montserrat" pitchFamily="2" charset="77"/>
              </a:defRPr>
            </a:lvl3pPr>
            <a:lvl4pPr marL="1714457" indent="-342891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 b="0" i="0">
                <a:latin typeface="Montserrat" pitchFamily="2" charset="77"/>
              </a:defRPr>
            </a:lvl4pPr>
            <a:lvl5pPr>
              <a:buClr>
                <a:srgbClr val="FF9933"/>
              </a:buClr>
              <a:buSzPct val="65000"/>
              <a:defRPr sz="1800" b="0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0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8" y="6356351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3" y="6356351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r>
              <a:rPr lang="en-US" dirty="0"/>
              <a:t>1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83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push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None/>
        <a:defRPr lang="en-US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D15-9156-668C-DE8A-9607674CB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Fishbone</a:t>
            </a:r>
          </a:p>
        </p:txBody>
      </p:sp>
    </p:spTree>
    <p:extLst>
      <p:ext uri="{BB962C8B-B14F-4D97-AF65-F5344CB8AC3E}">
        <p14:creationId xmlns:p14="http://schemas.microsoft.com/office/powerpoint/2010/main" val="189164323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6D72-CAE1-8544-2651-792D3A0B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82F7E3-D3C5-4FEC-9384-871C142B982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B9ACC7-425C-21C7-5898-B77D463721A1}"/>
              </a:ext>
            </a:extLst>
          </p:cNvPr>
          <p:cNvCxnSpPr/>
          <p:nvPr/>
        </p:nvCxnSpPr>
        <p:spPr>
          <a:xfrm>
            <a:off x="885825" y="3543300"/>
            <a:ext cx="1022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185335-6D2D-C793-ED85-AEE344C0BCDA}"/>
              </a:ext>
            </a:extLst>
          </p:cNvPr>
          <p:cNvCxnSpPr/>
          <p:nvPr/>
        </p:nvCxnSpPr>
        <p:spPr>
          <a:xfrm flipH="1" flipV="1">
            <a:off x="7067550" y="1543050"/>
            <a:ext cx="1971675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91E885-FE94-84F3-4DD2-FA1A2BDFF835}"/>
              </a:ext>
            </a:extLst>
          </p:cNvPr>
          <p:cNvCxnSpPr/>
          <p:nvPr/>
        </p:nvCxnSpPr>
        <p:spPr>
          <a:xfrm flipH="1" flipV="1">
            <a:off x="4048125" y="1762125"/>
            <a:ext cx="1533525" cy="178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B176CC-641E-5DFB-6F56-987FD7B643DD}"/>
              </a:ext>
            </a:extLst>
          </p:cNvPr>
          <p:cNvCxnSpPr/>
          <p:nvPr/>
        </p:nvCxnSpPr>
        <p:spPr>
          <a:xfrm flipH="1" flipV="1">
            <a:off x="1247775" y="1638300"/>
            <a:ext cx="1209675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7D97F7-C6D0-47F3-DB0F-1D115ED4CDF9}"/>
              </a:ext>
            </a:extLst>
          </p:cNvPr>
          <p:cNvCxnSpPr/>
          <p:nvPr/>
        </p:nvCxnSpPr>
        <p:spPr>
          <a:xfrm flipH="1">
            <a:off x="7677150" y="3609975"/>
            <a:ext cx="1362075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BD7439-ECDE-9AE4-2129-61747B67D5D9}"/>
              </a:ext>
            </a:extLst>
          </p:cNvPr>
          <p:cNvCxnSpPr/>
          <p:nvPr/>
        </p:nvCxnSpPr>
        <p:spPr>
          <a:xfrm flipH="1">
            <a:off x="4124325" y="3619500"/>
            <a:ext cx="1457325" cy="212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099C7-F675-12C4-68D5-80859D706CCC}"/>
              </a:ext>
            </a:extLst>
          </p:cNvPr>
          <p:cNvCxnSpPr/>
          <p:nvPr/>
        </p:nvCxnSpPr>
        <p:spPr>
          <a:xfrm flipH="1">
            <a:off x="1314450" y="3514725"/>
            <a:ext cx="1143000" cy="180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989C7FC-6F38-BBFF-9477-388AC2E9146B}"/>
              </a:ext>
            </a:extLst>
          </p:cNvPr>
          <p:cNvSpPr/>
          <p:nvPr/>
        </p:nvSpPr>
        <p:spPr>
          <a:xfrm>
            <a:off x="10485726" y="2905125"/>
            <a:ext cx="1640898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Traffic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0377" y="1056730"/>
            <a:ext cx="2417173" cy="53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of Proper roads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16137" y="1906019"/>
            <a:ext cx="2409432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Obeying Traffic rules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571852" y="2652712"/>
            <a:ext cx="2600717" cy="54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Traffic Management System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11526" y="3800780"/>
            <a:ext cx="3257823" cy="61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in Completion of Government Projects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96052" y="4745508"/>
            <a:ext cx="2790672" cy="44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 of Festival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016137" y="5499462"/>
            <a:ext cx="2661013" cy="54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Public Transport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41417" y="1200420"/>
            <a:ext cx="2506708" cy="56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improper planning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736954" y="2015025"/>
            <a:ext cx="2547256" cy="42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condition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156831" y="2764174"/>
            <a:ext cx="2765380" cy="49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Accident leads to High Traffic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886074" y="3838746"/>
            <a:ext cx="2247629" cy="38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Disasters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156831" y="4585063"/>
            <a:ext cx="2493546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Strike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541418" y="5324475"/>
            <a:ext cx="258290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Drainage Overflow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0024" y="3682410"/>
            <a:ext cx="1966338" cy="79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Alternative Sub roads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0024" y="2567299"/>
            <a:ext cx="1796975" cy="74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VIP visits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91411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Increase Public Transportation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Implement intelligent Traffic Management Systems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Expanding the Roads and Improving Infrastructure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7E3-D3C5-4FEC-9384-871C142B982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6420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peridian Theme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 Theme" id="{888996D2-2E16-4F48-AD23-9649EAF30B47}" vid="{93FED8CD-C447-4C80-847F-D6947008BA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Courier New</vt:lpstr>
      <vt:lpstr>Montserrat</vt:lpstr>
      <vt:lpstr>Montserrat Medium</vt:lpstr>
      <vt:lpstr>Wingdings</vt:lpstr>
      <vt:lpstr>Speridian Theme</vt:lpstr>
      <vt:lpstr>Fishbone</vt:lpstr>
      <vt:lpstr>PowerPoint Presentation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 Krishnaswamy</dc:creator>
  <cp:lastModifiedBy>Anandhakumar Radhakrishnan</cp:lastModifiedBy>
  <cp:revision>8</cp:revision>
  <dcterms:created xsi:type="dcterms:W3CDTF">2023-04-14T10:30:10Z</dcterms:created>
  <dcterms:modified xsi:type="dcterms:W3CDTF">2024-02-14T08:24:10Z</dcterms:modified>
</cp:coreProperties>
</file>