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276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127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41643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346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55920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9967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3746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11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502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023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84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22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572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5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63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50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30FB8-B066-479C-ABD2-9A78235CF3B9}" type="datetimeFigureOut">
              <a:rPr lang="en-IN" smtClean="0"/>
              <a:t>13-02-2024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3DE69EF-EBA4-44BD-A57A-BAD6199EAD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83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latin typeface="+mn-lt"/>
              </a:rPr>
              <a:t>Artificial Intelligence</a:t>
            </a:r>
            <a:endParaRPr lang="en-IN" sz="8000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000" b="1" dirty="0" err="1" smtClean="0"/>
              <a:t>Archana</a:t>
            </a:r>
            <a:r>
              <a:rPr lang="en-IN" sz="2000" b="1" dirty="0" smtClean="0"/>
              <a:t> </a:t>
            </a:r>
            <a:r>
              <a:rPr lang="en-IN" sz="2000" b="1" dirty="0" err="1" smtClean="0"/>
              <a:t>Katkar</a:t>
            </a:r>
            <a:endParaRPr lang="en-IN" sz="2000" b="1" dirty="0" smtClean="0"/>
          </a:p>
          <a:p>
            <a:r>
              <a:rPr lang="en-US" sz="2000" b="1" dirty="0" smtClean="0"/>
              <a:t>Anandhakumar 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781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Contents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What is AI ?</a:t>
            </a:r>
          </a:p>
          <a:p>
            <a:r>
              <a:rPr lang="en-US" sz="2400" dirty="0" smtClean="0"/>
              <a:t>How does Machine Learning Related ?</a:t>
            </a:r>
          </a:p>
          <a:p>
            <a:r>
              <a:rPr lang="en-US" sz="2400" dirty="0" smtClean="0"/>
              <a:t>Examples of AI ?</a:t>
            </a:r>
          </a:p>
          <a:p>
            <a:r>
              <a:rPr lang="en-US" sz="2400" dirty="0" smtClean="0"/>
              <a:t>What Problems AI can Solve ?</a:t>
            </a:r>
          </a:p>
          <a:p>
            <a:r>
              <a:rPr lang="en-US" sz="2400" dirty="0" smtClean="0"/>
              <a:t>Disadvantages of AI ?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4035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AI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Artificial Intelligence is the ability for a</a:t>
            </a:r>
            <a:br>
              <a:rPr lang="en-US" sz="2400" dirty="0"/>
            </a:br>
            <a:r>
              <a:rPr lang="en-US" sz="2400" dirty="0"/>
              <a:t>computer to think, learn and simulate human</a:t>
            </a:r>
            <a:br>
              <a:rPr lang="en-US" sz="2400" dirty="0"/>
            </a:br>
            <a:r>
              <a:rPr lang="en-US" sz="2400" dirty="0"/>
              <a:t>mental processes, such as perceiving,</a:t>
            </a:r>
            <a:br>
              <a:rPr lang="en-US" sz="2400" dirty="0"/>
            </a:br>
            <a:r>
              <a:rPr lang="en-US" sz="2400" dirty="0"/>
              <a:t>reasoning, and learning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can also independently perform complex</a:t>
            </a:r>
            <a:br>
              <a:rPr lang="en-US" sz="2400" dirty="0"/>
            </a:br>
            <a:r>
              <a:rPr lang="en-US" sz="2400" dirty="0"/>
              <a:t>tasks that once required human </a:t>
            </a:r>
            <a:r>
              <a:rPr lang="en-US" sz="2400" dirty="0" smtClean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300372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does </a:t>
            </a:r>
            <a:r>
              <a:rPr lang="en-US" dirty="0"/>
              <a:t>Machine Learning Related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10217089" cy="3880773"/>
          </a:xfrm>
        </p:spPr>
        <p:txBody>
          <a:bodyPr>
            <a:normAutofit/>
          </a:bodyPr>
          <a:lstStyle/>
          <a:p>
            <a:r>
              <a:rPr lang="en-US" sz="2800" dirty="0"/>
              <a:t>Artificial </a:t>
            </a:r>
            <a:r>
              <a:rPr lang="en-US" sz="2800" dirty="0" smtClean="0"/>
              <a:t>intelligence signifies computers‘ general ability to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mimic human </a:t>
            </a:r>
            <a:r>
              <a:rPr lang="en-US" sz="2800" dirty="0" smtClean="0"/>
              <a:t>thought while </a:t>
            </a:r>
            <a:r>
              <a:rPr lang="en-US" sz="2800" dirty="0"/>
              <a:t>carrying </a:t>
            </a:r>
            <a:r>
              <a:rPr lang="en-US" sz="2800" dirty="0" smtClean="0"/>
              <a:t>out tasks </a:t>
            </a:r>
            <a:r>
              <a:rPr lang="en-US" sz="2800" dirty="0"/>
              <a:t>in real-world</a:t>
            </a:r>
            <a:br>
              <a:rPr lang="en-US" sz="2800" dirty="0"/>
            </a:br>
            <a:r>
              <a:rPr lang="en-US" sz="2800" dirty="0" smtClean="0"/>
              <a:t>environments.</a:t>
            </a:r>
          </a:p>
          <a:p>
            <a:r>
              <a:rPr lang="en-US" sz="2800" dirty="0"/>
              <a:t>Machine learning </a:t>
            </a:r>
            <a:r>
              <a:rPr lang="en-US" sz="2800" dirty="0" smtClean="0"/>
              <a:t>implies to </a:t>
            </a:r>
            <a:r>
              <a:rPr lang="en-US" sz="2800" dirty="0"/>
              <a:t>the technologies </a:t>
            </a:r>
            <a:r>
              <a:rPr lang="en-US" sz="2800" dirty="0" smtClean="0"/>
              <a:t>and algorithms </a:t>
            </a:r>
          </a:p>
          <a:p>
            <a:pPr marL="0" indent="0">
              <a:buNone/>
            </a:pPr>
            <a:r>
              <a:rPr lang="en-US" sz="2800" dirty="0" smtClean="0"/>
              <a:t>that allow systems </a:t>
            </a:r>
            <a:r>
              <a:rPr lang="en-US" sz="2800" dirty="0"/>
              <a:t>to </a:t>
            </a:r>
            <a:r>
              <a:rPr lang="en-US" sz="2800" dirty="0" smtClean="0"/>
              <a:t>recognize patterns</a:t>
            </a:r>
            <a:r>
              <a:rPr lang="en-US" sz="2800" dirty="0"/>
              <a:t>, make </a:t>
            </a:r>
            <a:r>
              <a:rPr lang="en-US" sz="2800" dirty="0" smtClean="0"/>
              <a:t>decisions, and </a:t>
            </a:r>
            <a:r>
              <a:rPr lang="en-US" sz="2800" dirty="0"/>
              <a:t>improve </a:t>
            </a:r>
            <a:r>
              <a:rPr lang="en-US" sz="2800" dirty="0" smtClean="0"/>
              <a:t>themselves through </a:t>
            </a:r>
            <a:r>
              <a:rPr lang="en-US" sz="2800" dirty="0"/>
              <a:t>experience </a:t>
            </a:r>
            <a:r>
              <a:rPr lang="en-US" sz="2800" dirty="0" smtClean="0"/>
              <a:t>and data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79134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/>
              <a:t>Autonomous vehicles</a:t>
            </a:r>
          </a:p>
          <a:p>
            <a:r>
              <a:rPr lang="en-IN" sz="2400" dirty="0" smtClean="0"/>
              <a:t>Chatbot's</a:t>
            </a:r>
          </a:p>
          <a:p>
            <a:r>
              <a:rPr lang="en-IN" sz="2400" dirty="0"/>
              <a:t>Navigation </a:t>
            </a:r>
            <a:r>
              <a:rPr lang="en-IN" sz="2400" dirty="0" smtClean="0"/>
              <a:t>apps</a:t>
            </a:r>
          </a:p>
          <a:p>
            <a:r>
              <a:rPr lang="en-US" sz="2400" dirty="0" smtClean="0"/>
              <a:t>Facial Recognition</a:t>
            </a:r>
          </a:p>
          <a:p>
            <a:r>
              <a:rPr lang="en-US" sz="2400" dirty="0" smtClean="0"/>
              <a:t>Text Editor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83306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AI can Solve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Cybersecurity – Detecting Spam</a:t>
            </a:r>
          </a:p>
          <a:p>
            <a:r>
              <a:rPr lang="en-IN" sz="2400" dirty="0" smtClean="0"/>
              <a:t>Healthcare – Medical Records</a:t>
            </a:r>
          </a:p>
          <a:p>
            <a:r>
              <a:rPr lang="en-US" sz="2400" dirty="0" smtClean="0"/>
              <a:t>Research – Idea Generation, Finding Data</a:t>
            </a:r>
          </a:p>
          <a:p>
            <a:r>
              <a:rPr lang="en-US" sz="2400" dirty="0" smtClean="0"/>
              <a:t>Transportation – Self Driving Cars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498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AI ?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Lack of </a:t>
            </a:r>
            <a:r>
              <a:rPr lang="en-IN" sz="2400" dirty="0" smtClean="0"/>
              <a:t>Transparency</a:t>
            </a:r>
          </a:p>
          <a:p>
            <a:r>
              <a:rPr lang="en-US" sz="2400" dirty="0" smtClean="0"/>
              <a:t>Bias </a:t>
            </a:r>
            <a:r>
              <a:rPr lang="en-US" sz="2400" dirty="0"/>
              <a:t>and </a:t>
            </a:r>
            <a:r>
              <a:rPr lang="en-US" sz="2400" dirty="0" smtClean="0"/>
              <a:t>Discrimination</a:t>
            </a:r>
          </a:p>
          <a:p>
            <a:r>
              <a:rPr lang="en-IN" sz="2400" dirty="0"/>
              <a:t>Privacy </a:t>
            </a:r>
            <a:r>
              <a:rPr lang="en-IN" sz="2400" dirty="0" smtClean="0"/>
              <a:t>Concerns</a:t>
            </a:r>
          </a:p>
          <a:p>
            <a:r>
              <a:rPr lang="en-IN" sz="2400" dirty="0"/>
              <a:t>Concentration of </a:t>
            </a:r>
            <a:r>
              <a:rPr lang="en-IN" sz="2400" dirty="0" smtClean="0"/>
              <a:t>Power</a:t>
            </a:r>
          </a:p>
          <a:p>
            <a:r>
              <a:rPr lang="en-IN" sz="2400" dirty="0"/>
              <a:t>Job Displacement</a:t>
            </a: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0983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AI is changing the world by making computers smarter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Machine Learning helps computers learn and do tasks without being told exactly what to do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future of AI is full of exciting possibilities in many areas like healthcare, finance, and transportation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We need to be careful about how we use AI to make sure it's fair and safe.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835970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255</Words>
  <Application>Microsoft Office PowerPoint</Application>
  <PresentationFormat>Widescreen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Artificial Intelligence</vt:lpstr>
      <vt:lpstr>Contents</vt:lpstr>
      <vt:lpstr>What is AI ?</vt:lpstr>
      <vt:lpstr>How does Machine Learning Related ?</vt:lpstr>
      <vt:lpstr>Examples of AI ?</vt:lpstr>
      <vt:lpstr>What Problems AI can Solve ? </vt:lpstr>
      <vt:lpstr>Disadvantages of AI ?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Anandhakumar Radhakrishnan</dc:creator>
  <cp:lastModifiedBy>Anandhakumar Radhakrishnan</cp:lastModifiedBy>
  <cp:revision>6</cp:revision>
  <dcterms:created xsi:type="dcterms:W3CDTF">2024-02-13T05:25:35Z</dcterms:created>
  <dcterms:modified xsi:type="dcterms:W3CDTF">2024-02-13T06:11:26Z</dcterms:modified>
</cp:coreProperties>
</file>