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C9B2E-7C69-4107-AC51-8BAD8D169F0E}" v="2" dt="2022-05-03T11:48:38.410"/>
  </p1510:revLst>
</p1510:revInfo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62"/>
  </p:normalViewPr>
  <p:slideViewPr>
    <p:cSldViewPr>
      <p:cViewPr varScale="1">
        <p:scale>
          <a:sx n="61" d="100"/>
          <a:sy n="61" d="100"/>
        </p:scale>
        <p:origin x="12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Veerapandiyan" userId="f8b581c7-411b-4674-acc0-7abc9173de66" providerId="ADAL" clId="{A7A47533-4827-4C20-8FCD-7EEB0F4159D2}"/>
    <pc:docChg chg="modSld">
      <pc:chgData name="K Veerapandiyan" userId="f8b581c7-411b-4674-acc0-7abc9173de66" providerId="ADAL" clId="{A7A47533-4827-4C20-8FCD-7EEB0F4159D2}" dt="2022-05-04T09:31:51.088" v="91" actId="1076"/>
      <pc:docMkLst>
        <pc:docMk/>
      </pc:docMkLst>
      <pc:sldChg chg="modSp mod">
        <pc:chgData name="K Veerapandiyan" userId="f8b581c7-411b-4674-acc0-7abc9173de66" providerId="ADAL" clId="{A7A47533-4827-4C20-8FCD-7EEB0F4159D2}" dt="2022-05-04T09:31:51.088" v="91" actId="1076"/>
        <pc:sldMkLst>
          <pc:docMk/>
          <pc:sldMk cId="0" sldId="256"/>
        </pc:sldMkLst>
        <pc:spChg chg="mod">
          <ac:chgData name="K Veerapandiyan" userId="f8b581c7-411b-4674-acc0-7abc9173de66" providerId="ADAL" clId="{A7A47533-4827-4C20-8FCD-7EEB0F4159D2}" dt="2022-05-04T09:31:42.100" v="90" actId="14100"/>
          <ac:spMkLst>
            <pc:docMk/>
            <pc:sldMk cId="0" sldId="256"/>
            <ac:spMk id="30" creationId="{00000000-0000-0000-0000-000000000000}"/>
          </ac:spMkLst>
        </pc:spChg>
        <pc:spChg chg="mod">
          <ac:chgData name="K Veerapandiyan" userId="f8b581c7-411b-4674-acc0-7abc9173de66" providerId="ADAL" clId="{A7A47533-4827-4C20-8FCD-7EEB0F4159D2}" dt="2022-05-04T09:31:24.889" v="88" actId="14100"/>
          <ac:spMkLst>
            <pc:docMk/>
            <pc:sldMk cId="0" sldId="256"/>
            <ac:spMk id="35" creationId="{00000000-0000-0000-0000-000000000000}"/>
          </ac:spMkLst>
        </pc:spChg>
        <pc:spChg chg="mod">
          <ac:chgData name="K Veerapandiyan" userId="f8b581c7-411b-4674-acc0-7abc9173de66" providerId="ADAL" clId="{A7A47533-4827-4C20-8FCD-7EEB0F4159D2}" dt="2022-05-04T09:31:35.169" v="89" actId="14100"/>
          <ac:spMkLst>
            <pc:docMk/>
            <pc:sldMk cId="0" sldId="256"/>
            <ac:spMk id="40" creationId="{00000000-0000-0000-0000-000000000000}"/>
          </ac:spMkLst>
        </pc:spChg>
        <pc:spChg chg="mod">
          <ac:chgData name="K Veerapandiyan" userId="f8b581c7-411b-4674-acc0-7abc9173de66" providerId="ADAL" clId="{A7A47533-4827-4C20-8FCD-7EEB0F4159D2}" dt="2022-05-04T09:31:51.088" v="91" actId="1076"/>
          <ac:spMkLst>
            <pc:docMk/>
            <pc:sldMk cId="0" sldId="256"/>
            <ac:spMk id="41" creationId="{00000000-0000-0000-0000-000000000000}"/>
          </ac:spMkLst>
        </pc:spChg>
      </pc:sldChg>
    </pc:docChg>
  </pc:docChgLst>
  <pc:docChgLst>
    <pc:chgData name="K Veerapandiyan" userId="f8b581c7-411b-4674-acc0-7abc9173de66" providerId="ADAL" clId="{CF0C9B2E-7C69-4107-AC51-8BAD8D169F0E}"/>
    <pc:docChg chg="undo custSel delSld modSld delMainMaster">
      <pc:chgData name="K Veerapandiyan" userId="f8b581c7-411b-4674-acc0-7abc9173de66" providerId="ADAL" clId="{CF0C9B2E-7C69-4107-AC51-8BAD8D169F0E}" dt="2022-05-03T11:58:44.386" v="356" actId="1076"/>
      <pc:docMkLst>
        <pc:docMk/>
      </pc:docMkLst>
      <pc:sldChg chg="addSp delSp modSp mod modNotesTx">
        <pc:chgData name="K Veerapandiyan" userId="f8b581c7-411b-4674-acc0-7abc9173de66" providerId="ADAL" clId="{CF0C9B2E-7C69-4107-AC51-8BAD8D169F0E}" dt="2022-05-03T11:58:44.386" v="356" actId="1076"/>
        <pc:sldMkLst>
          <pc:docMk/>
          <pc:sldMk cId="0" sldId="256"/>
        </pc:sldMkLst>
        <pc:spChg chg="add del">
          <ac:chgData name="K Veerapandiyan" userId="f8b581c7-411b-4674-acc0-7abc9173de66" providerId="ADAL" clId="{CF0C9B2E-7C69-4107-AC51-8BAD8D169F0E}" dt="2022-05-03T11:38:34.791" v="127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K Veerapandiyan" userId="f8b581c7-411b-4674-acc0-7abc9173de66" providerId="ADAL" clId="{CF0C9B2E-7C69-4107-AC51-8BAD8D169F0E}" dt="2022-05-03T11:48:43.209" v="313" actId="1076"/>
          <ac:spMkLst>
            <pc:docMk/>
            <pc:sldMk cId="0" sldId="256"/>
            <ac:spMk id="25" creationId="{D95034F8-CB29-9E43-68CF-B25D4F7C242F}"/>
          </ac:spMkLst>
        </pc:spChg>
        <pc:spChg chg="mod">
          <ac:chgData name="K Veerapandiyan" userId="f8b581c7-411b-4674-acc0-7abc9173de66" providerId="ADAL" clId="{CF0C9B2E-7C69-4107-AC51-8BAD8D169F0E}" dt="2022-05-03T11:51:44.420" v="323" actId="14100"/>
          <ac:spMkLst>
            <pc:docMk/>
            <pc:sldMk cId="0" sldId="256"/>
            <ac:spMk id="30" creationId="{00000000-0000-0000-0000-000000000000}"/>
          </ac:spMkLst>
        </pc:spChg>
        <pc:spChg chg="mod">
          <ac:chgData name="K Veerapandiyan" userId="f8b581c7-411b-4674-acc0-7abc9173de66" providerId="ADAL" clId="{CF0C9B2E-7C69-4107-AC51-8BAD8D169F0E}" dt="2022-05-03T11:34:15.841" v="41" actId="20577"/>
          <ac:spMkLst>
            <pc:docMk/>
            <pc:sldMk cId="0" sldId="256"/>
            <ac:spMk id="33" creationId="{00000000-0000-0000-0000-000000000000}"/>
          </ac:spMkLst>
        </pc:spChg>
        <pc:spChg chg="mod">
          <ac:chgData name="K Veerapandiyan" userId="f8b581c7-411b-4674-acc0-7abc9173de66" providerId="ADAL" clId="{CF0C9B2E-7C69-4107-AC51-8BAD8D169F0E}" dt="2022-05-03T11:39:52.696" v="206" actId="6549"/>
          <ac:spMkLst>
            <pc:docMk/>
            <pc:sldMk cId="0" sldId="256"/>
            <ac:spMk id="34" creationId="{00000000-0000-0000-0000-000000000000}"/>
          </ac:spMkLst>
        </pc:spChg>
        <pc:spChg chg="mod">
          <ac:chgData name="K Veerapandiyan" userId="f8b581c7-411b-4674-acc0-7abc9173de66" providerId="ADAL" clId="{CF0C9B2E-7C69-4107-AC51-8BAD8D169F0E}" dt="2022-05-03T11:51:52.495" v="325" actId="14100"/>
          <ac:spMkLst>
            <pc:docMk/>
            <pc:sldMk cId="0" sldId="256"/>
            <ac:spMk id="35" creationId="{00000000-0000-0000-0000-000000000000}"/>
          </ac:spMkLst>
        </pc:spChg>
        <pc:spChg chg="del">
          <ac:chgData name="K Veerapandiyan" userId="f8b581c7-411b-4674-acc0-7abc9173de66" providerId="ADAL" clId="{CF0C9B2E-7C69-4107-AC51-8BAD8D169F0E}" dt="2022-05-03T11:48:20.453" v="308" actId="478"/>
          <ac:spMkLst>
            <pc:docMk/>
            <pc:sldMk cId="0" sldId="256"/>
            <ac:spMk id="36" creationId="{00000000-0000-0000-0000-000000000000}"/>
          </ac:spMkLst>
        </pc:spChg>
        <pc:spChg chg="del mod">
          <ac:chgData name="K Veerapandiyan" userId="f8b581c7-411b-4674-acc0-7abc9173de66" providerId="ADAL" clId="{CF0C9B2E-7C69-4107-AC51-8BAD8D169F0E}" dt="2022-05-03T11:48:17.056" v="307" actId="478"/>
          <ac:spMkLst>
            <pc:docMk/>
            <pc:sldMk cId="0" sldId="256"/>
            <ac:spMk id="37" creationId="{00000000-0000-0000-0000-000000000000}"/>
          </ac:spMkLst>
        </pc:spChg>
        <pc:spChg chg="del">
          <ac:chgData name="K Veerapandiyan" userId="f8b581c7-411b-4674-acc0-7abc9173de66" providerId="ADAL" clId="{CF0C9B2E-7C69-4107-AC51-8BAD8D169F0E}" dt="2022-05-03T11:48:34.271" v="311" actId="478"/>
          <ac:spMkLst>
            <pc:docMk/>
            <pc:sldMk cId="0" sldId="256"/>
            <ac:spMk id="39" creationId="{00000000-0000-0000-0000-000000000000}"/>
          </ac:spMkLst>
        </pc:spChg>
        <pc:spChg chg="mod">
          <ac:chgData name="K Veerapandiyan" userId="f8b581c7-411b-4674-acc0-7abc9173de66" providerId="ADAL" clId="{CF0C9B2E-7C69-4107-AC51-8BAD8D169F0E}" dt="2022-05-03T11:58:44.386" v="356" actId="1076"/>
          <ac:spMkLst>
            <pc:docMk/>
            <pc:sldMk cId="0" sldId="256"/>
            <ac:spMk id="41" creationId="{00000000-0000-0000-0000-000000000000}"/>
          </ac:spMkLst>
        </pc:spChg>
        <pc:spChg chg="del mod">
          <ac:chgData name="K Veerapandiyan" userId="f8b581c7-411b-4674-acc0-7abc9173de66" providerId="ADAL" clId="{CF0C9B2E-7C69-4107-AC51-8BAD8D169F0E}" dt="2022-05-03T11:33:29.353" v="4" actId="478"/>
          <ac:spMkLst>
            <pc:docMk/>
            <pc:sldMk cId="0" sldId="256"/>
            <ac:spMk id="47" creationId="{00000000-0000-0000-0000-000000000000}"/>
          </ac:spMkLst>
        </pc:spChg>
        <pc:picChg chg="add mod">
          <ac:chgData name="K Veerapandiyan" userId="f8b581c7-411b-4674-acc0-7abc9173de66" providerId="ADAL" clId="{CF0C9B2E-7C69-4107-AC51-8BAD8D169F0E}" dt="2022-05-03T11:38:39.369" v="128" actId="1076"/>
          <ac:picMkLst>
            <pc:docMk/>
            <pc:sldMk cId="0" sldId="256"/>
            <ac:picMk id="4" creationId="{4251B097-ABA1-F5FB-BAF9-3EB66C75754E}"/>
          </ac:picMkLst>
        </pc:picChg>
        <pc:picChg chg="del mod">
          <ac:chgData name="K Veerapandiyan" userId="f8b581c7-411b-4674-acc0-7abc9173de66" providerId="ADAL" clId="{CF0C9B2E-7C69-4107-AC51-8BAD8D169F0E}" dt="2022-05-03T11:39:28.835" v="139" actId="478"/>
          <ac:picMkLst>
            <pc:docMk/>
            <pc:sldMk cId="0" sldId="256"/>
            <ac:picMk id="43" creationId="{00000000-0000-0000-0000-000000000000}"/>
          </ac:picMkLst>
        </pc:picChg>
        <pc:picChg chg="mod">
          <ac:chgData name="K Veerapandiyan" userId="f8b581c7-411b-4674-acc0-7abc9173de66" providerId="ADAL" clId="{CF0C9B2E-7C69-4107-AC51-8BAD8D169F0E}" dt="2022-05-03T11:39:55.499" v="207" actId="1076"/>
          <ac:picMkLst>
            <pc:docMk/>
            <pc:sldMk cId="0" sldId="256"/>
            <ac:picMk id="44" creationId="{00000000-0000-0000-0000-000000000000}"/>
          </ac:picMkLst>
        </pc:picChg>
        <pc:picChg chg="mod">
          <ac:chgData name="K Veerapandiyan" userId="f8b581c7-411b-4674-acc0-7abc9173de66" providerId="ADAL" clId="{CF0C9B2E-7C69-4107-AC51-8BAD8D169F0E}" dt="2022-05-03T11:40:04.390" v="209" actId="1076"/>
          <ac:picMkLst>
            <pc:docMk/>
            <pc:sldMk cId="0" sldId="256"/>
            <ac:picMk id="45" creationId="{00000000-0000-0000-0000-000000000000}"/>
          </ac:picMkLst>
        </pc:picChg>
        <pc:picChg chg="mod">
          <ac:chgData name="K Veerapandiyan" userId="f8b581c7-411b-4674-acc0-7abc9173de66" providerId="ADAL" clId="{CF0C9B2E-7C69-4107-AC51-8BAD8D169F0E}" dt="2022-05-03T11:40:08.877" v="210" actId="1076"/>
          <ac:picMkLst>
            <pc:docMk/>
            <pc:sldMk cId="0" sldId="256"/>
            <ac:picMk id="46" creationId="{00000000-0000-0000-0000-000000000000}"/>
          </ac:picMkLst>
        </pc:picChg>
        <pc:picChg chg="del">
          <ac:chgData name="K Veerapandiyan" userId="f8b581c7-411b-4674-acc0-7abc9173de66" providerId="ADAL" clId="{CF0C9B2E-7C69-4107-AC51-8BAD8D169F0E}" dt="2022-05-03T11:33:19.356" v="0" actId="478"/>
          <ac:picMkLst>
            <pc:docMk/>
            <pc:sldMk cId="0" sldId="256"/>
            <ac:picMk id="48" creationId="{00000000-0000-0000-0000-000000000000}"/>
          </ac:picMkLst>
        </pc:picChg>
        <pc:picChg chg="del">
          <ac:chgData name="K Veerapandiyan" userId="f8b581c7-411b-4674-acc0-7abc9173de66" providerId="ADAL" clId="{CF0C9B2E-7C69-4107-AC51-8BAD8D169F0E}" dt="2022-05-03T11:33:21.456" v="1" actId="478"/>
          <ac:picMkLst>
            <pc:docMk/>
            <pc:sldMk cId="0" sldId="256"/>
            <ac:picMk id="49" creationId="{00000000-0000-0000-0000-000000000000}"/>
          </ac:picMkLst>
        </pc:picChg>
        <pc:picChg chg="del">
          <ac:chgData name="K Veerapandiyan" userId="f8b581c7-411b-4674-acc0-7abc9173de66" providerId="ADAL" clId="{CF0C9B2E-7C69-4107-AC51-8BAD8D169F0E}" dt="2022-05-03T11:33:22.466" v="2" actId="478"/>
          <ac:picMkLst>
            <pc:docMk/>
            <pc:sldMk cId="0" sldId="256"/>
            <ac:picMk id="50" creationId="{00000000-0000-0000-0000-000000000000}"/>
          </ac:picMkLst>
        </pc:picChg>
      </pc:sldChg>
      <pc:sldChg chg="del">
        <pc:chgData name="K Veerapandiyan" userId="f8b581c7-411b-4674-acc0-7abc9173de66" providerId="ADAL" clId="{CF0C9B2E-7C69-4107-AC51-8BAD8D169F0E}" dt="2022-05-03T11:35:20.045" v="81" actId="2696"/>
        <pc:sldMkLst>
          <pc:docMk/>
          <pc:sldMk cId="1022523626" sldId="257"/>
        </pc:sldMkLst>
      </pc:sldChg>
      <pc:sldMasterChg chg="del delSldLayout">
        <pc:chgData name="K Veerapandiyan" userId="f8b581c7-411b-4674-acc0-7abc9173de66" providerId="ADAL" clId="{CF0C9B2E-7C69-4107-AC51-8BAD8D169F0E}" dt="2022-05-03T11:35:20.045" v="81" actId="2696"/>
        <pc:sldMasterMkLst>
          <pc:docMk/>
          <pc:sldMasterMk cId="2049717489" sldId="2147483655"/>
        </pc:sldMasterMkLst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763996073" sldId="2147483656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579798950" sldId="2147483657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275382977" sldId="2147483658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782468688" sldId="2147483659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404393076" sldId="2147483660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934061498" sldId="2147483661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245065365" sldId="2147483662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441874717" sldId="2147483663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955428899" sldId="2147483664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527608427" sldId="2147483665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059300408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0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751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81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2590799"/>
            <a:ext cx="9144000" cy="316229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noProof="1"/>
          </a:p>
        </p:txBody>
      </p:sp>
      <p:sp>
        <p:nvSpPr>
          <p:cNvPr id="31" name="Shape 31"/>
          <p:cNvSpPr/>
          <p:nvPr/>
        </p:nvSpPr>
        <p:spPr>
          <a:xfrm>
            <a:off x="0" y="-61800"/>
            <a:ext cx="9144000" cy="1052400"/>
          </a:xfrm>
          <a:prstGeom prst="rect">
            <a:avLst/>
          </a:prstGeom>
          <a:solidFill>
            <a:srgbClr val="2887C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noProof="1"/>
          </a:p>
        </p:txBody>
      </p:sp>
      <p:sp>
        <p:nvSpPr>
          <p:cNvPr id="33" name="Shape 33"/>
          <p:cNvSpPr txBox="1"/>
          <p:nvPr/>
        </p:nvSpPr>
        <p:spPr>
          <a:xfrm>
            <a:off x="152400" y="1676400"/>
            <a:ext cx="32003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noProof="1">
                <a:solidFill>
                  <a:srgbClr val="2887C2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Veerapandiyan K</a:t>
            </a:r>
            <a:endParaRPr lang="en" sz="2400" b="1" noProof="1">
              <a:solidFill>
                <a:srgbClr val="2887C2"/>
              </a:solidFill>
              <a:latin typeface="Calibri" charset="0"/>
              <a:ea typeface="Calibri" charset="0"/>
              <a:cs typeface="Calibri" charset="0"/>
              <a:sym typeface="Droid Serif"/>
            </a:endParaRPr>
          </a:p>
          <a:p>
            <a:pPr algn="ctr">
              <a:spcBef>
                <a:spcPts val="0"/>
              </a:spcBef>
              <a:buNone/>
            </a:pPr>
            <a:r>
              <a:rPr lang="en" noProof="1">
                <a:latin typeface="Calibri" charset="0"/>
                <a:ea typeface="Calibri" charset="0"/>
                <a:cs typeface="Calibri" charset="0"/>
                <a:sym typeface="Droid Serif"/>
              </a:rPr>
              <a:t>Techinical Arcihtect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6553200" y="1066802"/>
            <a:ext cx="2590799" cy="1447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noProof="1">
                <a:latin typeface="Calibri" charset="0"/>
                <a:ea typeface="Calibri" charset="0"/>
                <a:cs typeface="Calibri" charset="0"/>
                <a:sym typeface="Droid Serif"/>
              </a:rPr>
              <a:t>veeraskarthik@gmail.com</a:t>
            </a:r>
            <a:endParaRPr lang="en" noProof="1">
              <a:latin typeface="Calibri" charset="0"/>
              <a:ea typeface="Calibri" charset="0"/>
              <a:cs typeface="Calibri" charset="0"/>
              <a:sym typeface="Droid Serif"/>
            </a:endParaRPr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noProof="1">
                <a:latin typeface="Calibri" charset="0"/>
                <a:ea typeface="Calibri" charset="0"/>
                <a:cs typeface="Calibri" charset="0"/>
                <a:sym typeface="Droid Serif"/>
              </a:rPr>
              <a:t>+</a:t>
            </a:r>
            <a:r>
              <a:rPr lang="en-US" noProof="1">
                <a:latin typeface="Calibri" charset="0"/>
                <a:ea typeface="Calibri" charset="0"/>
                <a:cs typeface="Calibri" charset="0"/>
                <a:sym typeface="Droid Serif"/>
              </a:rPr>
              <a:t>91</a:t>
            </a:r>
            <a:r>
              <a:rPr lang="en" noProof="1">
                <a:latin typeface="Calibri" charset="0"/>
                <a:ea typeface="Calibri" charset="0"/>
                <a:cs typeface="Calibri" charset="0"/>
                <a:sym typeface="Droid Serif"/>
              </a:rPr>
              <a:t> 9962980364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en-IN" noProof="1">
                <a:latin typeface="Calibri" charset="0"/>
                <a:ea typeface="Calibri" charset="0"/>
                <a:cs typeface="Calibri" charset="0"/>
                <a:sym typeface="Droid Serif"/>
              </a:rPr>
              <a:t>Chennai</a:t>
            </a:r>
            <a:r>
              <a:rPr lang="en" noProof="1">
                <a:latin typeface="Calibri" charset="0"/>
                <a:ea typeface="Calibri" charset="0"/>
                <a:cs typeface="Calibri" charset="0"/>
                <a:sym typeface="Droid Serif"/>
              </a:rPr>
              <a:t>.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304800" y="2590798"/>
            <a:ext cx="8458200" cy="3352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noProof="1">
                <a:solidFill>
                  <a:srgbClr val="252523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Overview</a:t>
            </a:r>
          </a:p>
          <a:p>
            <a:pPr>
              <a:lnSpc>
                <a:spcPct val="115000"/>
              </a:lnSpc>
            </a:pP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A Tech Lead carry over almost 12 years of experience on IT industry wherein a fruitful 5 years with RPA domain. Was been a part of 10 successful RPA Project delivery using UiPath.  </a:t>
            </a:r>
            <a:endParaRPr lang="en" sz="1000" noProof="1">
              <a:solidFill>
                <a:srgbClr val="252523"/>
              </a:solidFill>
              <a:latin typeface="Calibri" charset="0"/>
              <a:ea typeface="Calibri" charset="0"/>
              <a:cs typeface="Calibri" charset="0"/>
              <a:sym typeface="Droid Serif"/>
            </a:endParaRP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experience in </a:t>
            </a:r>
            <a:r>
              <a:rPr lang="en-GB" sz="1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SQL / MSBI development framework. </a:t>
            </a: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 &amp; developed bots using UiPath RPA Platform. </a:t>
            </a: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Have created Technical Design document, analyzed multiple processes &amp; proposed technical &amp; automation feasibility, RPA tool installation, code review, provided technical solutions, supported Client IT team in resolving environmental issues over the RPA Life Cycle</a:t>
            </a: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 in managing and leading a team of RPA developers</a:t>
            </a: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Conducted 10 training programs for internal &amp; external stakeholders</a:t>
            </a:r>
          </a:p>
          <a:p>
            <a:pPr marL="176213" indent="-176213" algn="just">
              <a:lnSpc>
                <a:spcPct val="150000"/>
              </a:lnSpc>
              <a:buClr>
                <a:srgbClr val="000000"/>
              </a:buClr>
            </a:pPr>
            <a:r>
              <a:rPr lang="en-US" sz="10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Areas of Expertise :</a:t>
            </a:r>
          </a:p>
          <a:p>
            <a:pPr marL="176213" indent="-176213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10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RPA</a:t>
            </a: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UiPath, Automation Anywhere, VB Scripts and Macro.</a:t>
            </a:r>
          </a:p>
          <a:p>
            <a:pPr marL="176213" indent="-176213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Skills - C# </a:t>
            </a:r>
            <a:r>
              <a:rPr lang="en-IN" sz="1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ASP.net, SQL, MSBI (SSRS,SSIS) and IIS</a:t>
            </a:r>
            <a:endParaRPr lang="en-IN" sz="1000" b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indent="-176213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10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Visual studio, Oracle </a:t>
            </a:r>
            <a:r>
              <a:rPr lang="en-IN" sz="1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developer, </a:t>
            </a:r>
            <a:r>
              <a:rPr lang="en-IN" sz="1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Flexiicap</a:t>
            </a: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UiPath and Automation Anywhere</a:t>
            </a:r>
            <a:endParaRPr sz="1000" noProof="1">
              <a:latin typeface="Calibri" charset="0"/>
              <a:ea typeface="Calibri" charset="0"/>
              <a:cs typeface="Calibri" charset="0"/>
              <a:sym typeface="Droid Serif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2590800"/>
            <a:ext cx="76199" cy="1371599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noProof="1">
              <a:solidFill>
                <a:srgbClr val="434343"/>
              </a:solidFill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5626101"/>
            <a:ext cx="9144000" cy="123189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noProof="1"/>
          </a:p>
        </p:txBody>
      </p:sp>
      <p:sp>
        <p:nvSpPr>
          <p:cNvPr id="41" name="Shape 41"/>
          <p:cNvSpPr txBox="1"/>
          <p:nvPr/>
        </p:nvSpPr>
        <p:spPr>
          <a:xfrm>
            <a:off x="0" y="5727700"/>
            <a:ext cx="84582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252523"/>
                </a:solidFill>
                <a:latin typeface="Calibri" charset="0"/>
                <a:cs typeface="Calibri" charset="0"/>
                <a:sym typeface="Droid Serif"/>
              </a:rPr>
              <a:t>Experience</a:t>
            </a:r>
            <a:endParaRPr lang="en" b="1" noProof="1">
              <a:solidFill>
                <a:srgbClr val="252523"/>
              </a:solidFill>
              <a:latin typeface="Calibri" charset="0"/>
              <a:cs typeface="Calibri" charset="0"/>
              <a:sym typeface="Droid Serif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1">
                <a:solidFill>
                  <a:srgbClr val="2887C2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RPA  </a:t>
            </a:r>
            <a:r>
              <a:rPr lang="en" sz="1200" noProof="1">
                <a:solidFill>
                  <a:srgbClr val="2887C2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(</a:t>
            </a:r>
            <a:r>
              <a:rPr lang="en-US" sz="1200" noProof="1">
                <a:solidFill>
                  <a:srgbClr val="2887C2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2016-2022</a:t>
            </a:r>
            <a:r>
              <a:rPr lang="en" sz="1200" noProof="1">
                <a:solidFill>
                  <a:srgbClr val="2887C2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)</a:t>
            </a:r>
          </a:p>
          <a:p>
            <a:pPr lvl="0">
              <a:lnSpc>
                <a:spcPct val="115000"/>
              </a:lnSpc>
            </a:pPr>
            <a:r>
              <a:rPr lang="en" b="1" noProof="1">
                <a:solidFill>
                  <a:srgbClr val="252523"/>
                </a:solidFill>
                <a:latin typeface="Calibri" charset="0"/>
                <a:cs typeface="Calibri" charset="0"/>
                <a:sym typeface="Droid Serif"/>
              </a:rPr>
              <a:t>Education</a:t>
            </a:r>
          </a:p>
          <a:p>
            <a:pPr>
              <a:lnSpc>
                <a:spcPct val="115000"/>
              </a:lnSpc>
            </a:pPr>
            <a:r>
              <a:rPr lang="en" sz="1200" noProof="1">
                <a:solidFill>
                  <a:srgbClr val="2887C2"/>
                </a:solidFill>
                <a:latin typeface="Calibri" charset="0"/>
                <a:cs typeface="Calibri" charset="0"/>
                <a:sym typeface="Droid Serif"/>
              </a:rPr>
              <a:t>Anna University of Chennai(2003-2006)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noProof="1">
              <a:latin typeface="Calibri" charset="0"/>
              <a:ea typeface="Calibri" charset="0"/>
              <a:cs typeface="Calibri" charset="0"/>
              <a:sym typeface="Droid Serif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486400"/>
            <a:ext cx="76199" cy="1371599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noProof="1">
              <a:solidFill>
                <a:srgbClr val="434343"/>
              </a:solidFill>
            </a:endParaRP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578" y="1231899"/>
            <a:ext cx="216243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410" y="1568450"/>
            <a:ext cx="216243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4577" y="1888068"/>
            <a:ext cx="216243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with a mustache&#10;&#10;Description automatically generated">
            <a:extLst>
              <a:ext uri="{FF2B5EF4-FFF2-40B4-BE49-F238E27FC236}">
                <a16:creationId xmlns:a16="http://schemas.microsoft.com/office/drawing/2014/main" id="{4251B097-ABA1-F5FB-BAF9-3EB66C757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8467"/>
            <a:ext cx="1603078" cy="1584960"/>
          </a:xfrm>
          <a:prstGeom prst="rect">
            <a:avLst/>
          </a:prstGeom>
        </p:spPr>
      </p:pic>
      <p:sp>
        <p:nvSpPr>
          <p:cNvPr id="25" name="Shape 38">
            <a:extLst>
              <a:ext uri="{FF2B5EF4-FFF2-40B4-BE49-F238E27FC236}">
                <a16:creationId xmlns:a16="http://schemas.microsoft.com/office/drawing/2014/main" id="{D95034F8-CB29-9E43-68CF-B25D4F7C242F}"/>
              </a:ext>
            </a:extLst>
          </p:cNvPr>
          <p:cNvSpPr/>
          <p:nvPr/>
        </p:nvSpPr>
        <p:spPr>
          <a:xfrm>
            <a:off x="0" y="3953932"/>
            <a:ext cx="76199" cy="1371599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noProof="1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196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simple-light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suvro</dc:creator>
  <cp:lastModifiedBy>K Veerapandiyan</cp:lastModifiedBy>
  <cp:revision>6</cp:revision>
  <dcterms:modified xsi:type="dcterms:W3CDTF">2022-05-04T09:31:53Z</dcterms:modified>
</cp:coreProperties>
</file>