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ink/ink1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007 NangManCat" initials="0N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6" y="9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commentAuthors" Target="commentAuthors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4-09-09T13:48:46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1759 17992 0</inkml:trace>
</inkml:ink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090CEA1-4CC1-481E-87DC-D58266D3AF67}" type="datetime1">
              <a:rPr lang="en-US"/>
              <a:pPr lvl="0">
                <a:defRPr/>
              </a:pPr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7225EA9-9E9A-4912-99D6-C9B0D9DB29E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08C-9D76-4E22-AC5F-807C8F7A7B79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4579-622B-4FE3-96B5-C030C86FB52A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1B1-789A-42CE-8B7E-809E259B82A2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5611-058F-4691-8668-6097DADB45E4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8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CA40-AB0C-499B-AE86-394AED766C48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0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BC43-7F4B-4561-A2AB-E91E78468293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F7CE-558C-444D-A10F-FD5EA883E760}" type="datetime1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A73C-1208-4447-8CEF-EC64AF878E8F}" type="datetime1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5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9A1D-67C4-4F60-9E1C-B984403AC333}" type="datetime1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1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EEFA-5454-49D7-8EF5-1F796E2AC2FB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748D-FDC0-4B07-8AEF-6631CE9CCE4C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7864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0E978C80-E345-453F-A105-35CF9758D6CD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ustomXml" Target="../ink/ink1.xml"  /><Relationship Id="rId4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7ED8913-0295-4A95-B0E8-D143E80D7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664A5-40D7-4058-92E1-3B48BDC9A477}"/>
              </a:ext>
            </a:extLst>
          </p:cNvPr>
          <p:cNvSpPr txBox="1"/>
          <p:nvPr/>
        </p:nvSpPr>
        <p:spPr>
          <a:xfrm>
            <a:off x="5239368" y="4452819"/>
            <a:ext cx="171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2024.11.28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CA8B9-DB3C-4188-AA98-4654D007D3B3}"/>
              </a:ext>
            </a:extLst>
          </p:cNvPr>
          <p:cNvCxnSpPr>
            <a:cxnSpLocks/>
          </p:cNvCxnSpPr>
          <p:nvPr/>
        </p:nvCxnSpPr>
        <p:spPr>
          <a:xfrm>
            <a:off x="570796" y="3770496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794DAF-CF31-4766-92A1-80763546F0D9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01/13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838097-F508-F57D-B5B5-18E5DEDBC42A}"/>
              </a:ext>
            </a:extLst>
          </p:cNvPr>
          <p:cNvSpPr txBox="1"/>
          <p:nvPr/>
        </p:nvSpPr>
        <p:spPr>
          <a:xfrm>
            <a:off x="5239368" y="3087504"/>
            <a:ext cx="676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게임프로그래밍 </a:t>
            </a:r>
            <a:r>
              <a:rPr lang="en-US" altLang="ko-KR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</a:t>
            </a:r>
            <a:r>
              <a:rPr lang="en-US" altLang="ko-KR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(AIT RPG)</a:t>
            </a:r>
            <a:r>
              <a:rPr lang="ko-KR" altLang="en-US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endParaRPr lang="en-US" sz="3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8E7FF-4475-179A-C391-93223B154F38}"/>
              </a:ext>
            </a:extLst>
          </p:cNvPr>
          <p:cNvSpPr txBox="1"/>
          <p:nvPr/>
        </p:nvSpPr>
        <p:spPr>
          <a:xfrm>
            <a:off x="8565273" y="5805676"/>
            <a:ext cx="3626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발표자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김영현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팀장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허 건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조원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김영현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김기현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황동기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38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BA048F-E019-4B19-920F-7E036D4200F0}"/>
              </a:ext>
            </a:extLst>
          </p:cNvPr>
          <p:cNvSpPr txBox="1"/>
          <p:nvPr/>
        </p:nvSpPr>
        <p:spPr>
          <a:xfrm>
            <a:off x="570796" y="187406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sz="3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7869D-4318-4D45-8786-6B322CBFB2DD}"/>
              </a:ext>
            </a:extLst>
          </p:cNvPr>
          <p:cNvSpPr txBox="1"/>
          <p:nvPr/>
        </p:nvSpPr>
        <p:spPr>
          <a:xfrm>
            <a:off x="570796" y="833737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6C3ED6-1EC8-4090-BB6F-2142F2596B56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643ADE-22B6-4497-965A-98D08D2475AB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3B226F-F5AF-493E-9523-56588C49C03D}"/>
              </a:ext>
            </a:extLst>
          </p:cNvPr>
          <p:cNvGrpSpPr/>
          <p:nvPr/>
        </p:nvGrpSpPr>
        <p:grpSpPr>
          <a:xfrm>
            <a:off x="2169197" y="2261690"/>
            <a:ext cx="741688" cy="788535"/>
            <a:chOff x="2169197" y="2261690"/>
            <a:chExt cx="741688" cy="7885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4FF1B2-1158-4A8C-969A-11AC54359642}"/>
                </a:ext>
              </a:extLst>
            </p:cNvPr>
            <p:cNvSpPr txBox="1"/>
            <p:nvPr/>
          </p:nvSpPr>
          <p:spPr>
            <a:xfrm>
              <a:off x="2229288" y="2261690"/>
              <a:ext cx="681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3FCED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F2AEEA7-BF34-4B3B-94D9-682AEC2F9A76}"/>
                </a:ext>
              </a:extLst>
            </p:cNvPr>
            <p:cNvCxnSpPr>
              <a:cxnSpLocks/>
            </p:cNvCxnSpPr>
            <p:nvPr/>
          </p:nvCxnSpPr>
          <p:spPr>
            <a:xfrm>
              <a:off x="2169197" y="3050225"/>
              <a:ext cx="740865" cy="0"/>
            </a:xfrm>
            <a:prstGeom prst="line">
              <a:avLst/>
            </a:prstGeom>
            <a:ln w="60325">
              <a:solidFill>
                <a:srgbClr val="3FC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861F5D-EE8D-4834-B149-5FB5BD4F0640}"/>
              </a:ext>
            </a:extLst>
          </p:cNvPr>
          <p:cNvGrpSpPr/>
          <p:nvPr/>
        </p:nvGrpSpPr>
        <p:grpSpPr>
          <a:xfrm>
            <a:off x="5725568" y="2261690"/>
            <a:ext cx="741688" cy="780748"/>
            <a:chOff x="5725567" y="2261690"/>
            <a:chExt cx="741688" cy="7807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A7C54B-53EB-4E13-91F6-9069883EB898}"/>
                </a:ext>
              </a:extLst>
            </p:cNvPr>
            <p:cNvSpPr txBox="1"/>
            <p:nvPr/>
          </p:nvSpPr>
          <p:spPr>
            <a:xfrm>
              <a:off x="5785658" y="2261690"/>
              <a:ext cx="681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3FCED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C6D5B-4D48-4BAA-A221-17FD2CD047B5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67" y="3042438"/>
              <a:ext cx="740865" cy="0"/>
            </a:xfrm>
            <a:prstGeom prst="line">
              <a:avLst/>
            </a:prstGeom>
            <a:ln w="60325">
              <a:solidFill>
                <a:srgbClr val="3FC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93DC66-C9E1-424D-9A82-65449D9F3A1D}"/>
              </a:ext>
            </a:extLst>
          </p:cNvPr>
          <p:cNvGrpSpPr/>
          <p:nvPr/>
        </p:nvGrpSpPr>
        <p:grpSpPr>
          <a:xfrm>
            <a:off x="9281938" y="2261690"/>
            <a:ext cx="741688" cy="788535"/>
            <a:chOff x="9281938" y="2261690"/>
            <a:chExt cx="741688" cy="7885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886CE0-FC24-46FD-B9F6-DE8D511084B5}"/>
                </a:ext>
              </a:extLst>
            </p:cNvPr>
            <p:cNvSpPr txBox="1"/>
            <p:nvPr/>
          </p:nvSpPr>
          <p:spPr>
            <a:xfrm>
              <a:off x="9342029" y="2261690"/>
              <a:ext cx="681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3FCED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7DCE0E-3564-4655-8DDE-188FC832866E}"/>
                </a:ext>
              </a:extLst>
            </p:cNvPr>
            <p:cNvCxnSpPr>
              <a:cxnSpLocks/>
            </p:cNvCxnSpPr>
            <p:nvPr/>
          </p:nvCxnSpPr>
          <p:spPr>
            <a:xfrm>
              <a:off x="9281938" y="3050225"/>
              <a:ext cx="740865" cy="0"/>
            </a:xfrm>
            <a:prstGeom prst="line">
              <a:avLst/>
            </a:prstGeom>
            <a:ln w="60325">
              <a:solidFill>
                <a:srgbClr val="3FC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49D3D2-FF59-45DB-BB52-1899E6FE254A}"/>
              </a:ext>
            </a:extLst>
          </p:cNvPr>
          <p:cNvSpPr txBox="1"/>
          <p:nvPr/>
        </p:nvSpPr>
        <p:spPr>
          <a:xfrm>
            <a:off x="1233028" y="3438443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FCED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1~3</a:t>
            </a:r>
            <a:r>
              <a:rPr lang="ko-KR" altLang="en-US" sz="2400" dirty="0">
                <a:solidFill>
                  <a:srgbClr val="3FCED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수행내용</a:t>
            </a:r>
            <a:endParaRPr lang="en-US" sz="2400" dirty="0">
              <a:solidFill>
                <a:srgbClr val="3FCED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1ECE75-E025-4ED2-A4C1-4C403659664B}"/>
              </a:ext>
            </a:extLst>
          </p:cNvPr>
          <p:cNvSpPr txBox="1"/>
          <p:nvPr/>
        </p:nvSpPr>
        <p:spPr>
          <a:xfrm>
            <a:off x="5348844" y="34234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3FCED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분석</a:t>
            </a:r>
            <a:endParaRPr lang="en-US" sz="2400" dirty="0">
              <a:solidFill>
                <a:srgbClr val="3FCED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1D5E5-CAAA-4D18-896C-75D1D7783F39}"/>
              </a:ext>
            </a:extLst>
          </p:cNvPr>
          <p:cNvSpPr txBox="1"/>
          <p:nvPr/>
        </p:nvSpPr>
        <p:spPr>
          <a:xfrm>
            <a:off x="8830676" y="3438443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FCED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400" dirty="0">
                <a:solidFill>
                  <a:srgbClr val="3FCED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계획</a:t>
            </a:r>
            <a:endParaRPr lang="en-US" sz="2400" dirty="0">
              <a:solidFill>
                <a:srgbClr val="3FCED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07BBFF-4FAF-49E8-8784-4D6B20EC2666}"/>
              </a:ext>
            </a:extLst>
          </p:cNvPr>
          <p:cNvSpPr/>
          <p:nvPr/>
        </p:nvSpPr>
        <p:spPr>
          <a:xfrm>
            <a:off x="2485629" y="4234325"/>
            <a:ext cx="108000" cy="108000"/>
          </a:xfrm>
          <a:prstGeom prst="ellipse">
            <a:avLst/>
          </a:prstGeom>
          <a:solidFill>
            <a:srgbClr val="3FC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448F09-3C1F-4652-8490-F1A107DF7105}"/>
              </a:ext>
            </a:extLst>
          </p:cNvPr>
          <p:cNvSpPr/>
          <p:nvPr/>
        </p:nvSpPr>
        <p:spPr>
          <a:xfrm>
            <a:off x="6042000" y="4234325"/>
            <a:ext cx="108000" cy="108000"/>
          </a:xfrm>
          <a:prstGeom prst="ellipse">
            <a:avLst/>
          </a:prstGeom>
          <a:solidFill>
            <a:srgbClr val="3FC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F3D062D-C2F7-40C7-9354-62D936505CFB}"/>
              </a:ext>
            </a:extLst>
          </p:cNvPr>
          <p:cNvSpPr/>
          <p:nvPr/>
        </p:nvSpPr>
        <p:spPr>
          <a:xfrm>
            <a:off x="9598370" y="4234325"/>
            <a:ext cx="108000" cy="108000"/>
          </a:xfrm>
          <a:prstGeom prst="ellipse">
            <a:avLst/>
          </a:prstGeom>
          <a:solidFill>
            <a:srgbClr val="3FC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9ABDED-E203-4D24-81B2-C35675264B72}"/>
              </a:ext>
            </a:extLst>
          </p:cNvPr>
          <p:cNvSpPr txBox="1"/>
          <p:nvPr/>
        </p:nvSpPr>
        <p:spPr>
          <a:xfrm>
            <a:off x="4799010" y="4676542"/>
            <a:ext cx="26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RPG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코드 분석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4B8F97-6CAB-407D-BCBE-C32C87D2B24B}"/>
              </a:ext>
            </a:extLst>
          </p:cNvPr>
          <p:cNvSpPr txBox="1"/>
          <p:nvPr/>
        </p:nvSpPr>
        <p:spPr>
          <a:xfrm>
            <a:off x="8340152" y="4676542"/>
            <a:ext cx="26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주차 계획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10B579-625F-465D-AB4D-90087743B789}"/>
              </a:ext>
            </a:extLst>
          </p:cNvPr>
          <p:cNvSpPr txBox="1"/>
          <p:nvPr/>
        </p:nvSpPr>
        <p:spPr>
          <a:xfrm>
            <a:off x="1227414" y="4732757"/>
            <a:ext cx="262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~ 3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수행 내용 소개</a:t>
            </a:r>
            <a:endParaRPr 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FBEA64-A486-4F71-8869-06804F13C371}"/>
              </a:ext>
            </a:extLst>
          </p:cNvPr>
          <p:cNvSpPr txBox="1"/>
          <p:nvPr/>
        </p:nvSpPr>
        <p:spPr>
          <a:xfrm>
            <a:off x="4566254" y="1182973"/>
            <a:ext cx="3059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BDE222-003F-4C04-B16F-C9693A64B516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02/13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9CB58AB-4AB3-4030-9006-D53625461A84}"/>
                  </a:ext>
                </a:extLst>
              </p14:cNvPr>
              <p14:cNvContentPartPr/>
              <p14:nvPr/>
            </p14:nvContentPartPr>
            <p14:xfrm>
              <a:off x="633240" y="647712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9CB58AB-4AB3-4030-9006-D53625461A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880" y="6467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54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BA048F-E019-4B19-920F-7E036D4200F0}"/>
              </a:ext>
            </a:extLst>
          </p:cNvPr>
          <p:cNvSpPr txBox="1"/>
          <p:nvPr/>
        </p:nvSpPr>
        <p:spPr>
          <a:xfrm>
            <a:off x="570796" y="187406"/>
            <a:ext cx="427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1~3 </a:t>
            </a:r>
            <a:r>
              <a:rPr lang="ko-KR" altLang="en-US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수행내용</a:t>
            </a:r>
            <a:endParaRPr lang="en-US" sz="3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6C3ED6-1EC8-4090-BB6F-2142F2596B56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643ADE-22B6-4497-965A-98D08D2475AB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EFF7B4-8E77-4EAD-B99E-DD45896E1543}"/>
              </a:ext>
            </a:extLst>
          </p:cNvPr>
          <p:cNvSpPr txBox="1"/>
          <p:nvPr/>
        </p:nvSpPr>
        <p:spPr>
          <a:xfrm>
            <a:off x="678998" y="1420526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주차별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수행내용</a:t>
            </a:r>
            <a:endParaRPr 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9F3A4-6D47-478E-AB1D-54EAB1DAEE44}"/>
              </a:ext>
            </a:extLst>
          </p:cNvPr>
          <p:cNvSpPr txBox="1"/>
          <p:nvPr/>
        </p:nvSpPr>
        <p:spPr>
          <a:xfrm>
            <a:off x="1041437" y="20448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983F03-671F-4B7C-A1CE-6DABE252C235}"/>
              </a:ext>
            </a:extLst>
          </p:cNvPr>
          <p:cNvSpPr txBox="1"/>
          <p:nvPr/>
        </p:nvSpPr>
        <p:spPr>
          <a:xfrm>
            <a:off x="1041437" y="313499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5182FF-5861-4A51-AF9B-49ED779888A3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03/13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09464-59EC-A0D9-352C-47B2B405DD81}"/>
              </a:ext>
            </a:extLst>
          </p:cNvPr>
          <p:cNvSpPr txBox="1"/>
          <p:nvPr/>
        </p:nvSpPr>
        <p:spPr>
          <a:xfrm>
            <a:off x="1041437" y="427251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A6813-9029-A9B0-9998-304E8884B68D}"/>
              </a:ext>
            </a:extLst>
          </p:cNvPr>
          <p:cNvSpPr txBox="1"/>
          <p:nvPr/>
        </p:nvSpPr>
        <p:spPr>
          <a:xfrm>
            <a:off x="570796" y="8337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AIT RPG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A61C5-19C1-DEE0-881B-C07587482819}"/>
              </a:ext>
            </a:extLst>
          </p:cNvPr>
          <p:cNvSpPr txBox="1"/>
          <p:nvPr/>
        </p:nvSpPr>
        <p:spPr>
          <a:xfrm>
            <a:off x="1161598" y="2491650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조사 및 개선점 파악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8DF934-0EEA-DB5E-BF51-F06C92BD942D}"/>
              </a:ext>
            </a:extLst>
          </p:cNvPr>
          <p:cNvSpPr txBox="1"/>
          <p:nvPr/>
        </p:nvSpPr>
        <p:spPr>
          <a:xfrm>
            <a:off x="1140785" y="3581966"/>
            <a:ext cx="5101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타일맵을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활용한 디자인 및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개선점 파악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8AB74-3737-D224-99BB-6896DFE8FDC1}"/>
              </a:ext>
            </a:extLst>
          </p:cNvPr>
          <p:cNvSpPr txBox="1"/>
          <p:nvPr/>
        </p:nvSpPr>
        <p:spPr>
          <a:xfrm>
            <a:off x="1161598" y="4775755"/>
            <a:ext cx="6207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Animator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활용한 캐릭터 및 몬스터 제작 및 코드 제작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53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BA048F-E019-4B19-920F-7E036D4200F0}"/>
              </a:ext>
            </a:extLst>
          </p:cNvPr>
          <p:cNvSpPr txBox="1"/>
          <p:nvPr/>
        </p:nvSpPr>
        <p:spPr>
          <a:xfrm>
            <a:off x="570796" y="18740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분석</a:t>
            </a:r>
            <a:endParaRPr lang="en-US" altLang="ko-KR" sz="3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7869D-4318-4D45-8786-6B322CBFB2DD}"/>
              </a:ext>
            </a:extLst>
          </p:cNvPr>
          <p:cNvSpPr txBox="1"/>
          <p:nvPr/>
        </p:nvSpPr>
        <p:spPr>
          <a:xfrm>
            <a:off x="570796" y="8337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AIT RPG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6C3ED6-1EC8-4090-BB6F-2142F2596B56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643ADE-22B6-4497-965A-98D08D2475AB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C500C8-C667-4E9D-BFE7-9C41B34C519D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04/13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3105AF-763E-CD7B-FCA3-D00B4394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78" y="942039"/>
            <a:ext cx="6908171" cy="59159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99F906-DC3F-F2EC-1F04-C29952AE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345" y="2444498"/>
            <a:ext cx="6208389" cy="9845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12A6FC-E358-E46A-8C5E-D79C99A11611}"/>
              </a:ext>
            </a:extLst>
          </p:cNvPr>
          <p:cNvSpPr txBox="1"/>
          <p:nvPr/>
        </p:nvSpPr>
        <p:spPr>
          <a:xfrm>
            <a:off x="570796" y="1239007"/>
            <a:ext cx="1520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Player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20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836DF-BC67-011D-5656-30AC09222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51D86B-E8E9-1F20-168E-09D35EADE4DC}"/>
              </a:ext>
            </a:extLst>
          </p:cNvPr>
          <p:cNvSpPr txBox="1"/>
          <p:nvPr/>
        </p:nvSpPr>
        <p:spPr>
          <a:xfrm>
            <a:off x="570796" y="18740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분석</a:t>
            </a:r>
            <a:endParaRPr lang="en-US" altLang="ko-KR" sz="3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6A11E-0D26-3494-8CF7-B360891DEA7D}"/>
              </a:ext>
            </a:extLst>
          </p:cNvPr>
          <p:cNvSpPr txBox="1"/>
          <p:nvPr/>
        </p:nvSpPr>
        <p:spPr>
          <a:xfrm>
            <a:off x="570796" y="8337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AIT RPG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FAF873-2654-FF9C-3864-8C9005AE42F3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E59DB63-76E0-A965-38AE-A0FF0E1B0204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51306-398B-BC4E-85AF-CA088C932001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04/13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886FB1-E17D-40A3-CEED-1FB4A196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890" y="869327"/>
            <a:ext cx="6307043" cy="5977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9F91F-C14B-32E6-1336-9462C1870437}"/>
              </a:ext>
            </a:extLst>
          </p:cNvPr>
          <p:cNvSpPr txBox="1"/>
          <p:nvPr/>
        </p:nvSpPr>
        <p:spPr>
          <a:xfrm>
            <a:off x="536039" y="1203069"/>
            <a:ext cx="160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몬스터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스폰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57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34303-CB30-94B9-20F7-19F7325B1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6C080-66AF-103A-0F6B-65687FD59845}"/>
              </a:ext>
            </a:extLst>
          </p:cNvPr>
          <p:cNvSpPr txBox="1"/>
          <p:nvPr/>
        </p:nvSpPr>
        <p:spPr>
          <a:xfrm>
            <a:off x="570796" y="18740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분석</a:t>
            </a:r>
            <a:endParaRPr lang="en-US" altLang="ko-KR" sz="3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E4B71E-673F-7005-B4F5-80018770A59A}"/>
              </a:ext>
            </a:extLst>
          </p:cNvPr>
          <p:cNvSpPr txBox="1"/>
          <p:nvPr/>
        </p:nvSpPr>
        <p:spPr>
          <a:xfrm>
            <a:off x="570796" y="8337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AIT RPG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F2C80A-C466-2AD0-74F9-B62E41F090DF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CF7E2B-7671-9BE4-4D8F-9131218D5FCC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654B6-97D0-B896-5938-D22205662C7C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04/13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DFE8D-4F36-5B39-AA54-A87E9DA60876}"/>
              </a:ext>
            </a:extLst>
          </p:cNvPr>
          <p:cNvSpPr txBox="1"/>
          <p:nvPr/>
        </p:nvSpPr>
        <p:spPr>
          <a:xfrm>
            <a:off x="536039" y="1203069"/>
            <a:ext cx="1608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몬스터 이동 및 활동 범위 제한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4475CB-7E1B-9781-6335-FBEDA648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3" y="945378"/>
            <a:ext cx="6689987" cy="49672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6544D8-A3D4-72CC-3414-325031CA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203069"/>
            <a:ext cx="5029200" cy="30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BA048F-E019-4B19-920F-7E036D4200F0}"/>
              </a:ext>
            </a:extLst>
          </p:cNvPr>
          <p:cNvSpPr txBox="1"/>
          <p:nvPr/>
        </p:nvSpPr>
        <p:spPr>
          <a:xfrm>
            <a:off x="570796" y="187406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계획</a:t>
            </a:r>
            <a:endParaRPr lang="en-US" altLang="ko-KR" sz="3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7869D-4318-4D45-8786-6B322CBFB2DD}"/>
              </a:ext>
            </a:extLst>
          </p:cNvPr>
          <p:cNvSpPr txBox="1"/>
          <p:nvPr/>
        </p:nvSpPr>
        <p:spPr>
          <a:xfrm>
            <a:off x="570796" y="83373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AIT RPG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6C3ED6-1EC8-4090-BB6F-2142F2596B56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643ADE-22B6-4497-965A-98D08D2475AB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C500C8-C667-4E9D-BFE7-9C41B34C519D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04/13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B2329-B318-C07D-7A9D-E733BAB9FF44}"/>
              </a:ext>
            </a:extLst>
          </p:cNvPr>
          <p:cNvSpPr txBox="1"/>
          <p:nvPr/>
        </p:nvSpPr>
        <p:spPr>
          <a:xfrm>
            <a:off x="749370" y="1409865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몬스터와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Player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력 및 데미지 설정</a:t>
            </a:r>
            <a:endParaRPr 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88876-015F-4B0F-AFBE-3925473FD125}"/>
              </a:ext>
            </a:extLst>
          </p:cNvPr>
          <p:cNvSpPr txBox="1"/>
          <p:nvPr/>
        </p:nvSpPr>
        <p:spPr>
          <a:xfrm>
            <a:off x="1089720" y="1985993"/>
            <a:ext cx="4777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스테이지 별 몬스터 체력 및 데미지 설정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F19CC-6790-F1C0-9BFF-67B56EAB9C45}"/>
              </a:ext>
            </a:extLst>
          </p:cNvPr>
          <p:cNvSpPr txBox="1"/>
          <p:nvPr/>
        </p:nvSpPr>
        <p:spPr>
          <a:xfrm>
            <a:off x="749370" y="274678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보스 설정</a:t>
            </a:r>
            <a:endParaRPr 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AA2472-E129-0DF5-E978-51E88142E63B}"/>
              </a:ext>
            </a:extLst>
          </p:cNvPr>
          <p:cNvSpPr txBox="1"/>
          <p:nvPr/>
        </p:nvSpPr>
        <p:spPr>
          <a:xfrm>
            <a:off x="1089720" y="3291869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보스 몬스터 설정 및 구성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2E1D04-616D-1CE8-837E-495A31644C8D}"/>
              </a:ext>
            </a:extLst>
          </p:cNvPr>
          <p:cNvSpPr txBox="1"/>
          <p:nvPr/>
        </p:nvSpPr>
        <p:spPr>
          <a:xfrm>
            <a:off x="749370" y="3899041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 설정</a:t>
            </a:r>
            <a:endParaRPr 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9FFAE-AB15-9EE3-26FE-A7215E3B2258}"/>
              </a:ext>
            </a:extLst>
          </p:cNvPr>
          <p:cNvSpPr txBox="1"/>
          <p:nvPr/>
        </p:nvSpPr>
        <p:spPr>
          <a:xfrm>
            <a:off x="1089720" y="444412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스토리의 흐름 설정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67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766ECF-F7DD-4A92-85C9-87479F9FFFEF}"/>
              </a:ext>
            </a:extLst>
          </p:cNvPr>
          <p:cNvSpPr/>
          <p:nvPr/>
        </p:nvSpPr>
        <p:spPr>
          <a:xfrm>
            <a:off x="0" y="2931757"/>
            <a:ext cx="12192000" cy="9944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613D8-86D5-41AC-BB23-55667B7A9E38}"/>
              </a:ext>
            </a:extLst>
          </p:cNvPr>
          <p:cNvSpPr txBox="1"/>
          <p:nvPr/>
        </p:nvSpPr>
        <p:spPr>
          <a:xfrm>
            <a:off x="3296996" y="3105834"/>
            <a:ext cx="559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Thanks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 your attention</a:t>
            </a:r>
            <a:endParaRPr 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89DE8E-A01A-4E52-813A-B98C769C0FCC}"/>
              </a:ext>
            </a:extLst>
          </p:cNvPr>
          <p:cNvSpPr/>
          <p:nvPr/>
        </p:nvSpPr>
        <p:spPr>
          <a:xfrm>
            <a:off x="0" y="2836642"/>
            <a:ext cx="12192000" cy="95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B08C4-8BC5-40FE-A532-6015263175EE}"/>
              </a:ext>
            </a:extLst>
          </p:cNvPr>
          <p:cNvSpPr/>
          <p:nvPr/>
        </p:nvSpPr>
        <p:spPr>
          <a:xfrm>
            <a:off x="0" y="3918168"/>
            <a:ext cx="12192000" cy="95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02F1E2-4317-4D20-A880-F42892C18715}"/>
              </a:ext>
            </a:extLst>
          </p:cNvPr>
          <p:cNvCxnSpPr>
            <a:cxnSpLocks/>
          </p:cNvCxnSpPr>
          <p:nvPr/>
        </p:nvCxnSpPr>
        <p:spPr>
          <a:xfrm>
            <a:off x="570796" y="833737"/>
            <a:ext cx="11621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AB2A7D-FC00-4BF6-B0A5-CBA0B5E5963D}"/>
              </a:ext>
            </a:extLst>
          </p:cNvPr>
          <p:cNvSpPr txBox="1"/>
          <p:nvPr/>
        </p:nvSpPr>
        <p:spPr>
          <a:xfrm>
            <a:off x="570796" y="187406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</a:t>
            </a:r>
            <a:r>
              <a:rPr lang="ko-KR" altLang="en-US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you</a:t>
            </a:r>
            <a:endParaRPr lang="en-US" sz="3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3BF61E-A230-4A32-A9CC-7972773FF711}"/>
              </a:ext>
            </a:extLst>
          </p:cNvPr>
          <p:cNvSpPr/>
          <p:nvPr/>
        </p:nvSpPr>
        <p:spPr>
          <a:xfrm>
            <a:off x="0" y="0"/>
            <a:ext cx="226931" cy="12030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9908A-59C1-4845-AF0B-8A558F497665}"/>
              </a:ext>
            </a:extLst>
          </p:cNvPr>
          <p:cNvSpPr txBox="1"/>
          <p:nvPr/>
        </p:nvSpPr>
        <p:spPr>
          <a:xfrm>
            <a:off x="11513427" y="6550223"/>
            <a:ext cx="67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13/13</a:t>
            </a:r>
          </a:p>
        </p:txBody>
      </p:sp>
    </p:spTree>
    <p:extLst>
      <p:ext uri="{BB962C8B-B14F-4D97-AF65-F5344CB8AC3E}">
        <p14:creationId xmlns:p14="http://schemas.microsoft.com/office/powerpoint/2010/main" val="374678870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itation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177</ep:Words>
  <ep:PresentationFormat>와이드스크린</ep:PresentationFormat>
  <ep:Paragraphs>61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CitationVTI</vt:lpstr>
      <vt:lpstr>PowerPoint 프레젠테이션</vt:lpstr>
      <vt:lpstr>PowerPoint 프레젠테이션</vt:lpstr>
      <vt:lpstr>PowerPoint 프레젠테이션</vt:lpstr>
      <vt:lpstr>슬라이드 4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2024-09-08T14:28:49.000</dcterms:created>
  <dc:creator>007 NangManCat</dc:creator>
  <cp:lastModifiedBy>a</cp:lastModifiedBy>
  <dcterms:modified xsi:type="dcterms:W3CDTF">2024-11-29T00:16:29.679</dcterms:modified>
  <cp:revision>72</cp:revision>
  <dc:title>PowerPoint Presentation</dc:title>
  <cp:version>1000.0000.01</cp:version>
</cp:coreProperties>
</file>