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8" r:id="rId3"/>
    <p:sldId id="259" r:id="rId4"/>
    <p:sldId id="276" r:id="rId5"/>
    <p:sldId id="277" r:id="rId6"/>
    <p:sldId id="279" r:id="rId7"/>
    <p:sldId id="278" r:id="rId8"/>
    <p:sldId id="260" r:id="rId9"/>
    <p:sldId id="275" r:id="rId10"/>
    <p:sldId id="270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07 NangManCat" initials="0N" lastIdx="2" clrIdx="0">
    <p:extLst>
      <p:ext uri="{19B8F6BF-5375-455C-9EA6-DF929625EA0E}">
        <p15:presenceInfo xmlns:p15="http://schemas.microsoft.com/office/powerpoint/2012/main" userId="56e6a7fb4ee712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FCEDE"/>
    <a:srgbClr val="1C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4-09-09T13:48:4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1759 17992 0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CEA1-4CC1-481E-87DC-D58266D3AF6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5EA9-9E9A-4912-99D6-C9B0D9DB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8C-9D76-4E22-AC5F-807C8F7A7B79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4579-622B-4FE3-96B5-C030C86FB52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1B1-789A-42CE-8B7E-809E259B82A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5611-058F-4691-8668-6097DADB45E4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CA40-AB0C-499B-AE86-394AED766C48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BC43-7F4B-4561-A2AB-E91E78468293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F7CE-558C-444D-A10F-FD5EA883E760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A73C-1208-4447-8CEF-EC64AF878E8F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9A1D-67C4-4F60-9E1C-B984403AC333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EFA-5454-49D7-8EF5-1F796E2AC2FB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748D-FDC0-4B07-8AEF-6631CE9CCE4C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0E978C80-E345-453F-A105-35CF9758D6CD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664A5-40D7-4058-92E1-3B48BDC9A477}"/>
              </a:ext>
            </a:extLst>
          </p:cNvPr>
          <p:cNvSpPr txBox="1"/>
          <p:nvPr/>
        </p:nvSpPr>
        <p:spPr>
          <a:xfrm>
            <a:off x="5239368" y="4452819"/>
            <a:ext cx="171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2024.12.06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CA8B9-DB3C-4188-AA98-4654D007D3B3}"/>
              </a:ext>
            </a:extLst>
          </p:cNvPr>
          <p:cNvCxnSpPr>
            <a:cxnSpLocks/>
          </p:cNvCxnSpPr>
          <p:nvPr/>
        </p:nvCxnSpPr>
        <p:spPr>
          <a:xfrm>
            <a:off x="570796" y="3770496"/>
            <a:ext cx="116212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794DAF-CF31-4766-92A1-80763546F0D9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38097-F508-F57D-B5B5-18E5DEDBC42A}"/>
              </a:ext>
            </a:extLst>
          </p:cNvPr>
          <p:cNvSpPr txBox="1"/>
          <p:nvPr/>
        </p:nvSpPr>
        <p:spPr>
          <a:xfrm>
            <a:off x="5239368" y="3087504"/>
            <a:ext cx="676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게임프로그래밍 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(AIT RPG)</a:t>
            </a:r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endParaRPr lang="en-US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8E7FF-4475-179A-C391-93223B154F38}"/>
              </a:ext>
            </a:extLst>
          </p:cNvPr>
          <p:cNvSpPr txBox="1"/>
          <p:nvPr/>
        </p:nvSpPr>
        <p:spPr>
          <a:xfrm>
            <a:off x="8565273" y="5805676"/>
            <a:ext cx="36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황동기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 건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김영현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김기현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황동기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38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36DF-BC67-011D-5656-30AC0922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1D86B-E8E9-1F20-168E-09D35EADE4DC}"/>
              </a:ext>
            </a:extLst>
          </p:cNvPr>
          <p:cNvSpPr txBox="1"/>
          <p:nvPr/>
        </p:nvSpPr>
        <p:spPr>
          <a:xfrm>
            <a:off x="570796" y="18740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6A11E-0D26-3494-8CF7-B360891DEA7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FAF873-2654-FF9C-3864-8C9005AE42F3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251306-398B-BC4E-85AF-CA088C932001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23BC497-BFC2-4EB2-7448-3569267EDE4A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37251-CC63-83C4-7D59-009CF84F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016"/>
          <a:stretch/>
        </p:blipFill>
        <p:spPr>
          <a:xfrm>
            <a:off x="726146" y="1480067"/>
            <a:ext cx="10699808" cy="50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7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계획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C500C8-C667-4E9D-BFE7-9C41B34C519D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B2329-B318-C07D-7A9D-E733BAB9FF44}"/>
              </a:ext>
            </a:extLst>
          </p:cNvPr>
          <p:cNvSpPr txBox="1"/>
          <p:nvPr/>
        </p:nvSpPr>
        <p:spPr>
          <a:xfrm>
            <a:off x="570796" y="136591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소리 및 효과음 추가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88876-015F-4B0F-AFBE-3925473FD125}"/>
              </a:ext>
            </a:extLst>
          </p:cNvPr>
          <p:cNvSpPr txBox="1"/>
          <p:nvPr/>
        </p:nvSpPr>
        <p:spPr>
          <a:xfrm>
            <a:off x="845955" y="1764813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소리 타격 추가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3A2C9D-FB09-DCD8-4C8A-2BAE99BC7D81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130A6-551C-2BE9-DD6C-62EA7FD8A309}"/>
              </a:ext>
            </a:extLst>
          </p:cNvPr>
          <p:cNvSpPr txBox="1"/>
          <p:nvPr/>
        </p:nvSpPr>
        <p:spPr>
          <a:xfrm>
            <a:off x="570796" y="2267428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기타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버그 수정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7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3199-1601-3E2B-8E31-D988F477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2662C0-ED11-09C4-C5B4-EFC787818A9A}"/>
              </a:ext>
            </a:extLst>
          </p:cNvPr>
          <p:cNvSpPr/>
          <p:nvPr/>
        </p:nvSpPr>
        <p:spPr>
          <a:xfrm>
            <a:off x="0" y="2931757"/>
            <a:ext cx="12192000" cy="994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7E972-7B66-358C-D111-5813A995B89E}"/>
              </a:ext>
            </a:extLst>
          </p:cNvPr>
          <p:cNvSpPr txBox="1"/>
          <p:nvPr/>
        </p:nvSpPr>
        <p:spPr>
          <a:xfrm>
            <a:off x="3296996" y="3105834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your attention</a:t>
            </a:r>
            <a:endParaRPr 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01663-2A09-7C6B-857E-A806A946C5A9}"/>
              </a:ext>
            </a:extLst>
          </p:cNvPr>
          <p:cNvSpPr/>
          <p:nvPr/>
        </p:nvSpPr>
        <p:spPr>
          <a:xfrm>
            <a:off x="0" y="2836642"/>
            <a:ext cx="12192000" cy="95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F129D-1214-EE13-5745-F84ABA27AD11}"/>
              </a:ext>
            </a:extLst>
          </p:cNvPr>
          <p:cNvSpPr/>
          <p:nvPr/>
        </p:nvSpPr>
        <p:spPr>
          <a:xfrm>
            <a:off x="0" y="3918168"/>
            <a:ext cx="12192000" cy="95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E322F-5E0A-87EF-BEAE-EB249F0A5B05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8F3D91-5303-89FE-724E-EC9DCE5FF7F9}"/>
              </a:ext>
            </a:extLst>
          </p:cNvPr>
          <p:cNvSpPr txBox="1"/>
          <p:nvPr/>
        </p:nvSpPr>
        <p:spPr>
          <a:xfrm>
            <a:off x="570796" y="187406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</a:t>
            </a:r>
            <a:endParaRPr lang="en-US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EF4E4-FECA-4B29-F364-A8D3860074E4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13/13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4B8763C3-5ED9-4055-F0D6-372CA81D8296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643ADE-22B6-4497-965A-98D08D2475AB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3B226F-F5AF-493E-9523-56588C49C03D}"/>
              </a:ext>
            </a:extLst>
          </p:cNvPr>
          <p:cNvGrpSpPr/>
          <p:nvPr/>
        </p:nvGrpSpPr>
        <p:grpSpPr>
          <a:xfrm>
            <a:off x="2729470" y="2557629"/>
            <a:ext cx="740865" cy="788535"/>
            <a:chOff x="2169197" y="2261690"/>
            <a:chExt cx="740865" cy="7885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4FF1B2-1158-4A8C-969A-11AC54359642}"/>
                </a:ext>
              </a:extLst>
            </p:cNvPr>
            <p:cNvSpPr txBox="1"/>
            <p:nvPr/>
          </p:nvSpPr>
          <p:spPr>
            <a:xfrm>
              <a:off x="2229288" y="226169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2AEEA7-BF34-4B3B-94D9-682AEC2F9A76}"/>
                </a:ext>
              </a:extLst>
            </p:cNvPr>
            <p:cNvCxnSpPr>
              <a:cxnSpLocks/>
            </p:cNvCxnSpPr>
            <p:nvPr/>
          </p:nvCxnSpPr>
          <p:spPr>
            <a:xfrm>
              <a:off x="2169197" y="3050225"/>
              <a:ext cx="740865" cy="0"/>
            </a:xfrm>
            <a:prstGeom prst="line">
              <a:avLst/>
            </a:prstGeom>
            <a:ln w="603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861F5D-EE8D-4834-B149-5FB5BD4F0640}"/>
              </a:ext>
            </a:extLst>
          </p:cNvPr>
          <p:cNvGrpSpPr/>
          <p:nvPr/>
        </p:nvGrpSpPr>
        <p:grpSpPr>
          <a:xfrm>
            <a:off x="5701399" y="2583214"/>
            <a:ext cx="740865" cy="780748"/>
            <a:chOff x="5725567" y="2261690"/>
            <a:chExt cx="740865" cy="7807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7C54B-53EB-4E13-91F6-9069883EB898}"/>
                </a:ext>
              </a:extLst>
            </p:cNvPr>
            <p:cNvSpPr txBox="1"/>
            <p:nvPr/>
          </p:nvSpPr>
          <p:spPr>
            <a:xfrm>
              <a:off x="5785658" y="226169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C6D5B-4D48-4BAA-A221-17FD2CD047B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67" y="3042438"/>
              <a:ext cx="740865" cy="0"/>
            </a:xfrm>
            <a:prstGeom prst="line">
              <a:avLst/>
            </a:prstGeom>
            <a:ln w="603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93DC66-C9E1-424D-9A82-65449D9F3A1D}"/>
              </a:ext>
            </a:extLst>
          </p:cNvPr>
          <p:cNvGrpSpPr/>
          <p:nvPr/>
        </p:nvGrpSpPr>
        <p:grpSpPr>
          <a:xfrm>
            <a:off x="8362164" y="2583214"/>
            <a:ext cx="740865" cy="788535"/>
            <a:chOff x="9281938" y="2261690"/>
            <a:chExt cx="740865" cy="7885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86CE0-FC24-46FD-B9F6-DE8D511084B5}"/>
                </a:ext>
              </a:extLst>
            </p:cNvPr>
            <p:cNvSpPr txBox="1"/>
            <p:nvPr/>
          </p:nvSpPr>
          <p:spPr>
            <a:xfrm>
              <a:off x="9342029" y="226169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7DCE0E-3564-4655-8DDE-188FC832866E}"/>
                </a:ext>
              </a:extLst>
            </p:cNvPr>
            <p:cNvCxnSpPr>
              <a:cxnSpLocks/>
            </p:cNvCxnSpPr>
            <p:nvPr/>
          </p:nvCxnSpPr>
          <p:spPr>
            <a:xfrm>
              <a:off x="9281938" y="3050225"/>
              <a:ext cx="740865" cy="0"/>
            </a:xfrm>
            <a:prstGeom prst="line">
              <a:avLst/>
            </a:prstGeom>
            <a:ln w="603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49D3D2-FF59-45DB-BB52-1899E6FE254A}"/>
              </a:ext>
            </a:extLst>
          </p:cNvPr>
          <p:cNvSpPr txBox="1"/>
          <p:nvPr/>
        </p:nvSpPr>
        <p:spPr>
          <a:xfrm>
            <a:off x="1793301" y="373438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1~4</a:t>
            </a:r>
            <a:r>
              <a:rPr lang="ko-KR" altLang="en-US" sz="2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수행내용</a:t>
            </a:r>
            <a:endParaRPr lang="en-US" sz="24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1ECE75-E025-4ED2-A4C1-4C403659664B}"/>
              </a:ext>
            </a:extLst>
          </p:cNvPr>
          <p:cNvSpPr txBox="1"/>
          <p:nvPr/>
        </p:nvSpPr>
        <p:spPr>
          <a:xfrm>
            <a:off x="5324675" y="374494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sz="24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1D5E5-CAAA-4D18-896C-75D1D7783F39}"/>
              </a:ext>
            </a:extLst>
          </p:cNvPr>
          <p:cNvSpPr txBox="1"/>
          <p:nvPr/>
        </p:nvSpPr>
        <p:spPr>
          <a:xfrm>
            <a:off x="7910902" y="3759967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계획</a:t>
            </a:r>
            <a:endParaRPr lang="en-US" sz="24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07BBFF-4FAF-49E8-8784-4D6B20EC2666}"/>
              </a:ext>
            </a:extLst>
          </p:cNvPr>
          <p:cNvSpPr/>
          <p:nvPr/>
        </p:nvSpPr>
        <p:spPr>
          <a:xfrm>
            <a:off x="3045902" y="4530264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448F09-3C1F-4652-8490-F1A107DF7105}"/>
              </a:ext>
            </a:extLst>
          </p:cNvPr>
          <p:cNvSpPr/>
          <p:nvPr/>
        </p:nvSpPr>
        <p:spPr>
          <a:xfrm>
            <a:off x="6017831" y="4555849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3D062D-C2F7-40C7-9354-62D936505CFB}"/>
              </a:ext>
            </a:extLst>
          </p:cNvPr>
          <p:cNvSpPr/>
          <p:nvPr/>
        </p:nvSpPr>
        <p:spPr>
          <a:xfrm>
            <a:off x="8678596" y="4555849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ABDED-E203-4D24-81B2-C35675264B72}"/>
              </a:ext>
            </a:extLst>
          </p:cNvPr>
          <p:cNvSpPr txBox="1"/>
          <p:nvPr/>
        </p:nvSpPr>
        <p:spPr>
          <a:xfrm>
            <a:off x="4774841" y="4998066"/>
            <a:ext cx="2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RPG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코드 분석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B8F97-6CAB-407D-BCBE-C32C87D2B24B}"/>
              </a:ext>
            </a:extLst>
          </p:cNvPr>
          <p:cNvSpPr txBox="1"/>
          <p:nvPr/>
        </p:nvSpPr>
        <p:spPr>
          <a:xfrm>
            <a:off x="7420378" y="4998066"/>
            <a:ext cx="2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주차 계획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0B579-625F-465D-AB4D-90087743B789}"/>
              </a:ext>
            </a:extLst>
          </p:cNvPr>
          <p:cNvSpPr txBox="1"/>
          <p:nvPr/>
        </p:nvSpPr>
        <p:spPr>
          <a:xfrm>
            <a:off x="1787687" y="5028696"/>
            <a:ext cx="262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~ 4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 내용 소개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FBEA64-A486-4F71-8869-06804F13C371}"/>
              </a:ext>
            </a:extLst>
          </p:cNvPr>
          <p:cNvSpPr txBox="1"/>
          <p:nvPr/>
        </p:nvSpPr>
        <p:spPr>
          <a:xfrm>
            <a:off x="4566254" y="1182973"/>
            <a:ext cx="3059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DE222-003F-4C04-B16F-C9693A64B516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02/13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CB58AB-4AB3-4030-9006-D53625461A84}"/>
                  </a:ext>
                </a:extLst>
              </p14:cNvPr>
              <p14:cNvContentPartPr/>
              <p14:nvPr/>
            </p14:nvContentPartPr>
            <p14:xfrm>
              <a:off x="633240" y="647712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CB58AB-4AB3-4030-9006-D53625461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880" y="646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5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1~4 </a:t>
            </a:r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수행내용</a:t>
            </a:r>
            <a:endParaRPr lang="en-US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EFF7B4-8E77-4EAD-B99E-DD45896E1543}"/>
              </a:ext>
            </a:extLst>
          </p:cNvPr>
          <p:cNvSpPr txBox="1"/>
          <p:nvPr/>
        </p:nvSpPr>
        <p:spPr>
          <a:xfrm>
            <a:off x="678998" y="142052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주차별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수행내용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F3A4-6D47-478E-AB1D-54EAB1DAEE44}"/>
              </a:ext>
            </a:extLst>
          </p:cNvPr>
          <p:cNvSpPr txBox="1"/>
          <p:nvPr/>
        </p:nvSpPr>
        <p:spPr>
          <a:xfrm>
            <a:off x="1041437" y="20448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983F03-671F-4B7C-A1CE-6DABE252C235}"/>
              </a:ext>
            </a:extLst>
          </p:cNvPr>
          <p:cNvSpPr txBox="1"/>
          <p:nvPr/>
        </p:nvSpPr>
        <p:spPr>
          <a:xfrm>
            <a:off x="1041437" y="313499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182FF-5861-4A51-AF9B-49ED779888A3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9464-59EC-A0D9-352C-47B2B405DD81}"/>
              </a:ext>
            </a:extLst>
          </p:cNvPr>
          <p:cNvSpPr txBox="1"/>
          <p:nvPr/>
        </p:nvSpPr>
        <p:spPr>
          <a:xfrm>
            <a:off x="1041437" y="42725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6813-9029-A9B0-9998-304E8884B68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A61C5-19C1-DEE0-881B-C07587482819}"/>
              </a:ext>
            </a:extLst>
          </p:cNvPr>
          <p:cNvSpPr txBox="1"/>
          <p:nvPr/>
        </p:nvSpPr>
        <p:spPr>
          <a:xfrm>
            <a:off x="1161598" y="2491650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조사 및 개선점 파악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DF934-0EEA-DB5E-BF51-F06C92BD942D}"/>
              </a:ext>
            </a:extLst>
          </p:cNvPr>
          <p:cNvSpPr txBox="1"/>
          <p:nvPr/>
        </p:nvSpPr>
        <p:spPr>
          <a:xfrm>
            <a:off x="1140785" y="3581966"/>
            <a:ext cx="510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타일맵을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디자인 및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개선점 파악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8AB74-3737-D224-99BB-6896DFE8FDC1}"/>
              </a:ext>
            </a:extLst>
          </p:cNvPr>
          <p:cNvSpPr txBox="1"/>
          <p:nvPr/>
        </p:nvSpPr>
        <p:spPr>
          <a:xfrm>
            <a:off x="1161598" y="4775755"/>
            <a:ext cx="620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활용한 캐릭터 및 몬스터 제작 및 코드 제작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CC3D3-7C60-3E2C-3B23-65A2BF0F19F2}"/>
              </a:ext>
            </a:extLst>
          </p:cNvPr>
          <p:cNvSpPr txBox="1"/>
          <p:nvPr/>
        </p:nvSpPr>
        <p:spPr>
          <a:xfrm>
            <a:off x="1041437" y="534920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0F8C9-DBBD-080A-E6D1-9C6DD5C1ECEA}"/>
              </a:ext>
            </a:extLst>
          </p:cNvPr>
          <p:cNvSpPr txBox="1"/>
          <p:nvPr/>
        </p:nvSpPr>
        <p:spPr>
          <a:xfrm>
            <a:off x="1161598" y="5852448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플레이어 동작 구현 코드 제작 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ABA633A-7683-F8C4-E2BB-BAB23B9D17E6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A3364-E855-6BED-5805-B457C210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73D5B-2B17-E643-6FA6-72BA3CF46A50}"/>
              </a:ext>
            </a:extLst>
          </p:cNvPr>
          <p:cNvSpPr txBox="1"/>
          <p:nvPr/>
        </p:nvSpPr>
        <p:spPr>
          <a:xfrm>
            <a:off x="570796" y="187406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동작 코드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066D1-08CA-0CE6-2719-A9E85D367C04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71277E-1867-3FBC-6719-8824D8758FE5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ED790E-4F46-C8C3-F386-CA15840A50F1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6C9C880-F765-19A2-678F-60039D7EF235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DE4D8A-9DE6-CC59-8059-9264A765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6" y="1480066"/>
            <a:ext cx="10971191" cy="45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09DEA8-F933-9E8D-AFDF-F1085DF9AB40}"/>
              </a:ext>
            </a:extLst>
          </p:cNvPr>
          <p:cNvSpPr txBox="1"/>
          <p:nvPr/>
        </p:nvSpPr>
        <p:spPr>
          <a:xfrm>
            <a:off x="570796" y="187406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동작 코드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CCBDA-F2E6-B877-45BB-7806060392C7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92145783-5B5E-4551-3C94-C22BCF8A15EB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182C27-BEF4-38B8-BFAF-2C655B577DA1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A7BB14-CF41-5C9B-E6E4-FFF8E61F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6" y="1302043"/>
            <a:ext cx="10847066" cy="49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3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C7C6A-2A52-B4E7-C906-C826CBD44282}"/>
              </a:ext>
            </a:extLst>
          </p:cNvPr>
          <p:cNvSpPr txBox="1"/>
          <p:nvPr/>
        </p:nvSpPr>
        <p:spPr>
          <a:xfrm>
            <a:off x="570796" y="187406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동작 코드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0A90E-6A59-4D43-E4CA-0335E57D0DC3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1D50C353-2CFB-11E7-CBC4-EAD2709B019D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53C8EA3B-1049-6365-297C-81931C3F1068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D972A0-E387-5830-A3DE-9C7F0CA7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6" y="1290014"/>
            <a:ext cx="10887526" cy="48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EF8D3-D095-4055-C384-86496BDF5D7E}"/>
              </a:ext>
            </a:extLst>
          </p:cNvPr>
          <p:cNvSpPr txBox="1"/>
          <p:nvPr/>
        </p:nvSpPr>
        <p:spPr>
          <a:xfrm>
            <a:off x="570796" y="187406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동작 코드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031F5-3203-2CAC-4C43-F6101F4DA844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5BAC81C-E39D-DCB6-287E-4D9E926E899C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E7432A7F-AC07-CEE7-9339-A18814F99D69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9D2B9FE-0E0D-D51D-AF29-1B92F725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97"/>
          <a:stretch/>
        </p:blipFill>
        <p:spPr>
          <a:xfrm>
            <a:off x="608582" y="1290426"/>
            <a:ext cx="10974835" cy="5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 동작 코드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C500C8-C667-4E9D-BFE7-9C41B34C519D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F774A1C-D891-0526-B229-40F917466A8A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162FBD-BE9A-244D-9181-E0D9580E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" t="37370" r="-260"/>
          <a:stretch/>
        </p:blipFill>
        <p:spPr>
          <a:xfrm>
            <a:off x="570796" y="1378549"/>
            <a:ext cx="11156115" cy="44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89DA-6B5A-7546-6675-2646E4FD4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7CBAE9-0D4D-7E88-C7D3-6648095007FE}"/>
              </a:ext>
            </a:extLst>
          </p:cNvPr>
          <p:cNvSpPr txBox="1"/>
          <p:nvPr/>
        </p:nvSpPr>
        <p:spPr>
          <a:xfrm>
            <a:off x="570796" y="18740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altLang="ko-KR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7181B-6647-E7C5-06D5-F8A149ED294A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5427E9-0F53-60A5-1A82-F8ED197154B1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207241-F474-B6E2-5C8E-A7F9BBDB12E7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154CFF6-A43F-C24D-82F6-411ABA818668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817F68-8728-CF58-C7E5-4B0F86E6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27"/>
          <a:stretch/>
        </p:blipFill>
        <p:spPr>
          <a:xfrm>
            <a:off x="570796" y="1480067"/>
            <a:ext cx="10942631" cy="47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239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161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</vt:lpstr>
      <vt:lpstr>나눔고딕 ExtraBold</vt:lpstr>
      <vt:lpstr>나눔스퀘어 Light</vt:lpstr>
      <vt:lpstr>Arial</vt:lpstr>
      <vt:lpstr>Calibri</vt:lpstr>
      <vt:lpstr>Grandview</vt:lpstr>
      <vt:lpstr>Grandview Display</vt:lpstr>
      <vt:lpstr>Wingdings</vt:lpstr>
      <vt:lpstr>CitationVTI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007 NangManCat</dc:creator>
  <cp:lastModifiedBy>동기 황</cp:lastModifiedBy>
  <cp:revision>78</cp:revision>
  <dcterms:created xsi:type="dcterms:W3CDTF">2024-09-08T14:28:49Z</dcterms:created>
  <dcterms:modified xsi:type="dcterms:W3CDTF">2024-12-05T14:56:39Z</dcterms:modified>
</cp:coreProperties>
</file>