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4" r:id="rId3"/>
    <p:sldId id="391" r:id="rId4"/>
    <p:sldId id="385" r:id="rId5"/>
    <p:sldId id="386" r:id="rId6"/>
    <p:sldId id="387" r:id="rId7"/>
    <p:sldId id="388" r:id="rId8"/>
    <p:sldId id="389" r:id="rId9"/>
    <p:sldId id="390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29B"/>
    <a:srgbClr val="D20537"/>
    <a:srgbClr val="006E6E"/>
    <a:srgbClr val="FFFFFF"/>
    <a:srgbClr val="000000"/>
    <a:srgbClr val="BEC3C8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12" autoAdjust="0"/>
  </p:normalViewPr>
  <p:slideViewPr>
    <p:cSldViewPr showGuides="1">
      <p:cViewPr>
        <p:scale>
          <a:sx n="102" d="100"/>
          <a:sy n="102" d="100"/>
        </p:scale>
        <p:origin x="1384" y="168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0584-EE44-4D46-9A7B-6C9978B78362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013E2-3837-462F-BBFC-EABEA52CD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pPr/>
              <a:t>27.02.17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noProof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de-CH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smtClean="0"/>
              <a:t>Autor, DD.MM.YY</a:t>
            </a:r>
            <a:endParaRPr lang="de-CH" noProof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 2017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smtClean="0"/>
              <a:t>Programmierprojekt (CS108) – Meilenstein 1 – Gruppe XY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noProof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smtClean="0"/>
              <a:t>Autor, DD.MM.YY</a:t>
            </a:r>
            <a:endParaRPr lang="de-CH" noProof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CH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788024" y="6525344"/>
            <a:ext cx="36004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smtClean="0"/>
              <a:t>Programmierprojekt (CS108) – Meilenstein 1 – Gruppe XY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251768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Meilenstein 1 – </a:t>
            </a:r>
            <a:r>
              <a:rPr lang="de-CH" smtClean="0"/>
              <a:t>Gruppe 4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Gruppenname</a:t>
            </a:r>
            <a:br>
              <a:rPr lang="de-CH" dirty="0" smtClean="0"/>
            </a:br>
            <a:r>
              <a:rPr lang="de-CH" b="0" dirty="0" smtClean="0"/>
              <a:t>CS108 Programmierprojekt, FS17</a:t>
            </a:r>
            <a:endParaRPr lang="de-CH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140968"/>
            <a:ext cx="6800850" cy="1152128"/>
          </a:xfrm>
        </p:spPr>
        <p:txBody>
          <a:bodyPr/>
          <a:lstStyle/>
          <a:p>
            <a:r>
              <a:rPr lang="en-GB" u="sng" dirty="0" smtClean="0"/>
              <a:t>Name 1 </a:t>
            </a:r>
            <a:r>
              <a:rPr lang="de-CH" u="sng" dirty="0" smtClean="0"/>
              <a:t>(Name der/des Vortragenden unterstreichen)</a:t>
            </a:r>
            <a:endParaRPr lang="en-GB" u="sng" dirty="0" smtClean="0"/>
          </a:p>
          <a:p>
            <a:r>
              <a:rPr lang="en-GB" dirty="0" smtClean="0"/>
              <a:t>Name 2</a:t>
            </a:r>
          </a:p>
          <a:p>
            <a:r>
              <a:rPr lang="en-GB" dirty="0" smtClean="0"/>
              <a:t>Name 3</a:t>
            </a:r>
          </a:p>
          <a:p>
            <a:r>
              <a:rPr lang="en-GB" dirty="0" smtClean="0"/>
              <a:t>Name 4</a:t>
            </a:r>
            <a:endParaRPr lang="en-GB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80112" y="3284984"/>
            <a:ext cx="3312368" cy="1872208"/>
          </a:xfrm>
          <a:prstGeom prst="rect">
            <a:avLst/>
          </a:prstGeom>
          <a:solidFill>
            <a:srgbClr val="D205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CH" sz="1800" b="0"/>
              <a:t>Projektlogo?</a:t>
            </a:r>
            <a:endParaRPr lang="de-DE" sz="1800" b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flipH="1" flipV="1">
            <a:off x="4571652" y="5056630"/>
            <a:ext cx="2304256" cy="1396007"/>
          </a:xfrm>
          <a:prstGeom prst="wedgeRoundRectCallout">
            <a:avLst>
              <a:gd name="adj1" fmla="val -44704"/>
              <a:gd name="adj2" fmla="val 65588"/>
              <a:gd name="adj3" fmla="val 16667"/>
            </a:avLst>
          </a:prstGeom>
          <a:solidFill>
            <a:srgbClr val="EB82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de-CH" sz="1800" b="0" dirty="0" smtClean="0"/>
              <a:t>Falls Sie ein Logo für Ihr Projekt erstellen, dann bitte hier einbauen.</a:t>
            </a:r>
            <a:endParaRPr lang="de-DE" sz="1800" b="0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H="1" flipV="1">
            <a:off x="179512" y="4941165"/>
            <a:ext cx="3672408" cy="1396007"/>
          </a:xfrm>
          <a:prstGeom prst="wedgeRoundRectCallout">
            <a:avLst>
              <a:gd name="adj1" fmla="val 25379"/>
              <a:gd name="adj2" fmla="val 114850"/>
              <a:gd name="adj3" fmla="val 16667"/>
            </a:avLst>
          </a:prstGeom>
          <a:solidFill>
            <a:srgbClr val="EB82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de-CH" sz="1800" b="0" dirty="0" smtClean="0"/>
              <a:t>Der Vortrag darf gerne als Gruppe gehalten werden, d.h. alle Gruppenmitglieder beteiligen sich an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Spielbeschreibung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Figuren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Nass-Wert. 100% </a:t>
            </a:r>
            <a:r>
              <a:rPr lang="en-US" dirty="0" err="1"/>
              <a:t>nass</a:t>
            </a:r>
            <a:r>
              <a:rPr lang="en-US" dirty="0"/>
              <a:t> =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Spiel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Spielziel</a:t>
            </a:r>
            <a:r>
              <a:rPr lang="en-US" dirty="0" smtClean="0"/>
              <a:t> je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Spielart</a:t>
            </a:r>
            <a:r>
              <a:rPr lang="en-US" dirty="0" smtClean="0"/>
              <a:t>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Gegnerischen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Spiel </a:t>
            </a:r>
            <a:r>
              <a:rPr lang="en-US" dirty="0" err="1" smtClean="0"/>
              <a:t>bringen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Capture the Flag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Gebäude</a:t>
            </a:r>
            <a:r>
              <a:rPr lang="en-US" dirty="0" smtClean="0"/>
              <a:t> </a:t>
            </a:r>
            <a:r>
              <a:rPr lang="en-US" dirty="0" err="1" smtClean="0"/>
              <a:t>verteidigen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etc.</a:t>
            </a:r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Spielfeld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Tile-Based</a:t>
            </a:r>
            <a:endParaRPr lang="en-US" dirty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diverse </a:t>
            </a:r>
            <a:r>
              <a:rPr lang="en-US" dirty="0" err="1" smtClean="0"/>
              <a:t>Geländetypen</a:t>
            </a:r>
            <a:r>
              <a:rPr lang="en-US" dirty="0" smtClean="0"/>
              <a:t> (Wiese, Wald, Indoors etc.)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strategische</a:t>
            </a:r>
            <a:r>
              <a:rPr lang="en-US" dirty="0" smtClean="0"/>
              <a:t> </a:t>
            </a:r>
            <a:r>
              <a:rPr lang="en-US" dirty="0" err="1" smtClean="0"/>
              <a:t>Positionen</a:t>
            </a:r>
            <a:endParaRPr lang="en-US" dirty="0"/>
          </a:p>
          <a:p>
            <a:pPr marL="645750" lvl="2" indent="-285750">
              <a:buFont typeface="Arial" charset="0"/>
              <a:buChar char="•"/>
            </a:pPr>
            <a:r>
              <a:rPr lang="en-US" dirty="0" err="1" smtClean="0"/>
              <a:t>Mauern</a:t>
            </a:r>
            <a:r>
              <a:rPr lang="en-US" dirty="0" smtClean="0"/>
              <a:t>, </a:t>
            </a:r>
            <a:r>
              <a:rPr lang="en-US" dirty="0" err="1" smtClean="0"/>
              <a:t>Bäume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bieten</a:t>
            </a:r>
            <a:r>
              <a:rPr lang="en-US" dirty="0" smtClean="0"/>
              <a:t> Schutz</a:t>
            </a:r>
            <a:endParaRPr lang="en-US" dirty="0"/>
          </a:p>
          <a:p>
            <a:pPr marL="645750" lvl="2" indent="-285750">
              <a:buFont typeface="Arial" charset="0"/>
              <a:buChar char="•"/>
            </a:pPr>
            <a:r>
              <a:rPr lang="en-US" dirty="0" err="1" smtClean="0"/>
              <a:t>Wasserschlauch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Stationäres</a:t>
            </a:r>
            <a:r>
              <a:rPr lang="en-US" dirty="0" smtClean="0"/>
              <a:t> </a:t>
            </a:r>
            <a:r>
              <a:rPr lang="en-US" dirty="0" err="1" smtClean="0"/>
              <a:t>Geschütz</a:t>
            </a:r>
            <a:endParaRPr lang="en-US" dirty="0" smtClean="0"/>
          </a:p>
          <a:p>
            <a:pPr marL="825750" lvl="3" indent="-285750">
              <a:buFont typeface="Arial" charset="0"/>
              <a:buChar char="•"/>
            </a:pPr>
            <a:r>
              <a:rPr lang="en-US" dirty="0" smtClean="0"/>
              <a:t>Wasser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abgedreht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evtl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Höhen</a:t>
            </a:r>
            <a:r>
              <a:rPr lang="en-US" dirty="0"/>
              <a:t> </a:t>
            </a:r>
            <a:r>
              <a:rPr lang="en-US" dirty="0" smtClean="0"/>
              <a:t>(=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Reichweite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dirty="0" smtClean="0"/>
              <a:t>Programmierprojekt (CS108) – Meilenstein 1 – Gruppe </a:t>
            </a:r>
            <a:r>
              <a:rPr lang="de-CH" dirty="0"/>
              <a:t>4</a:t>
            </a:r>
            <a:endParaRPr lang="de-CH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Spielbeschreibung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Verschiedene</a:t>
            </a:r>
            <a:r>
              <a:rPr lang="en-US" dirty="0" smtClean="0"/>
              <a:t> “</a:t>
            </a:r>
            <a:r>
              <a:rPr lang="en-US" dirty="0" err="1" smtClean="0"/>
              <a:t>Waffen</a:t>
            </a:r>
            <a:r>
              <a:rPr lang="en-US" dirty="0" smtClean="0"/>
              <a:t>”-</a:t>
            </a:r>
            <a:r>
              <a:rPr lang="en-US" dirty="0" err="1" smtClean="0"/>
              <a:t>Typen</a:t>
            </a:r>
            <a:r>
              <a:rPr lang="en-US" dirty="0" smtClean="0"/>
              <a:t>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/>
              <a:t>K</a:t>
            </a:r>
            <a:r>
              <a:rPr lang="en-US" dirty="0" err="1" smtClean="0"/>
              <a:t>leine</a:t>
            </a:r>
            <a:r>
              <a:rPr lang="en-US" dirty="0" smtClean="0"/>
              <a:t> </a:t>
            </a:r>
            <a:r>
              <a:rPr lang="en-US" dirty="0" err="1" smtClean="0"/>
              <a:t>Wasserpistolen</a:t>
            </a:r>
            <a:r>
              <a:rPr lang="en-US" dirty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genauer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Grosse </a:t>
            </a:r>
            <a:r>
              <a:rPr lang="en-US" dirty="0" err="1" smtClean="0"/>
              <a:t>Wasserpisotlen</a:t>
            </a:r>
            <a:r>
              <a:rPr lang="en-US" dirty="0" smtClean="0"/>
              <a:t> </a:t>
            </a:r>
            <a:r>
              <a:rPr lang="en-US" dirty="0" err="1" smtClean="0"/>
              <a:t>schiessen</a:t>
            </a:r>
            <a:r>
              <a:rPr lang="en-US" dirty="0" smtClean="0"/>
              <a:t> </a:t>
            </a:r>
            <a:r>
              <a:rPr lang="en-US" dirty="0" err="1" smtClean="0"/>
              <a:t>weiter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Wasserballone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“</a:t>
            </a:r>
            <a:r>
              <a:rPr lang="en-US" dirty="0" err="1" smtClean="0"/>
              <a:t>Explosionsradius</a:t>
            </a:r>
            <a:r>
              <a:rPr lang="en-US" dirty="0" smtClean="0"/>
              <a:t>”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Wasserfallen</a:t>
            </a:r>
            <a:r>
              <a:rPr lang="en-US" dirty="0" smtClean="0"/>
              <a:t> (</a:t>
            </a:r>
            <a:r>
              <a:rPr lang="en-US" dirty="0" err="1" smtClean="0"/>
              <a:t>versteckter</a:t>
            </a:r>
            <a:r>
              <a:rPr lang="en-US" dirty="0" smtClean="0"/>
              <a:t> </a:t>
            </a:r>
            <a:r>
              <a:rPr lang="en-US" dirty="0" err="1" smtClean="0"/>
              <a:t>Wasserballon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Waffen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aufgeladen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kostet</a:t>
            </a:r>
            <a:r>
              <a:rPr lang="en-US" dirty="0" smtClean="0"/>
              <a:t> 1 </a:t>
            </a:r>
            <a:r>
              <a:rPr lang="en-US" dirty="0" err="1"/>
              <a:t>R</a:t>
            </a:r>
            <a:r>
              <a:rPr lang="en-US" dirty="0" err="1" smtClean="0"/>
              <a:t>unde</a:t>
            </a:r>
            <a:r>
              <a:rPr lang="en-US" dirty="0" smtClean="0"/>
              <a:t>)</a:t>
            </a:r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Power-Ups: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Handtücher</a:t>
            </a:r>
            <a:r>
              <a:rPr lang="en-US" dirty="0" smtClean="0"/>
              <a:t> </a:t>
            </a:r>
            <a:r>
              <a:rPr lang="en-US" dirty="0" err="1" smtClean="0"/>
              <a:t>senken</a:t>
            </a:r>
            <a:r>
              <a:rPr lang="en-US" dirty="0" smtClean="0"/>
              <a:t> </a:t>
            </a:r>
            <a:r>
              <a:rPr lang="en-US" dirty="0" err="1" smtClean="0"/>
              <a:t>Nässe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Steinschleuder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 </a:t>
            </a:r>
            <a:r>
              <a:rPr lang="en-US" dirty="0" err="1" smtClean="0"/>
              <a:t>Wasserballon-Reichweite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Sonnenbrille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Sicht</a:t>
            </a:r>
            <a:r>
              <a:rPr lang="en-US" dirty="0" smtClean="0"/>
              <a:t> (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draussen</a:t>
            </a:r>
            <a:r>
              <a:rPr lang="en-US" dirty="0" smtClean="0"/>
              <a:t>)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Regenschirm</a:t>
            </a:r>
            <a:r>
              <a:rPr lang="en-US" dirty="0"/>
              <a:t> </a:t>
            </a:r>
            <a:r>
              <a:rPr lang="en-US" dirty="0" err="1" smtClean="0"/>
              <a:t>schützt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Wetterefekten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Wetterefekte</a:t>
            </a:r>
            <a:r>
              <a:rPr lang="en-US" dirty="0" smtClean="0"/>
              <a:t>:</a:t>
            </a:r>
          </a:p>
          <a:p>
            <a:pPr marL="465750" lvl="1" indent="-285750">
              <a:buFont typeface="Arial" charset="0"/>
              <a:buChar char="•"/>
            </a:pPr>
            <a:r>
              <a:rPr lang="en-US" dirty="0" smtClean="0"/>
              <a:t>Wolke “</a:t>
            </a:r>
            <a:r>
              <a:rPr lang="en-US" dirty="0" err="1" smtClean="0"/>
              <a:t>wandert</a:t>
            </a:r>
            <a:r>
              <a:rPr lang="en-US" dirty="0" smtClean="0"/>
              <a:t>”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Spielfeld</a:t>
            </a:r>
            <a:r>
              <a:rPr lang="en-US" dirty="0" smtClean="0"/>
              <a:t>,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drunter</a:t>
            </a:r>
            <a:r>
              <a:rPr lang="en-US" dirty="0" smtClean="0"/>
              <a:t> </a:t>
            </a:r>
            <a:r>
              <a:rPr lang="en-US" dirty="0" err="1" smtClean="0"/>
              <a:t>nass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r>
              <a:rPr lang="en-US" dirty="0" err="1" smtClean="0"/>
              <a:t>Regenschauer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drinnen</a:t>
            </a:r>
            <a:r>
              <a:rPr lang="en-US" dirty="0" smtClean="0"/>
              <a:t> </a:t>
            </a:r>
            <a:r>
              <a:rPr lang="en-US" dirty="0" err="1" smtClean="0"/>
              <a:t>sicher</a:t>
            </a:r>
            <a:r>
              <a:rPr lang="en-US" dirty="0" smtClean="0"/>
              <a:t> </a:t>
            </a:r>
            <a:r>
              <a:rPr lang="en-US" dirty="0" err="1" smtClean="0"/>
              <a:t>davor</a:t>
            </a:r>
            <a:endParaRPr lang="en-US" dirty="0" smtClean="0"/>
          </a:p>
          <a:p>
            <a:pPr marL="4657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60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Rundenbasiert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Alle Figuren haben Aktionspunkte pro Runde.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 smtClean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In Teams oder Alle gegen Alle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CH" dirty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Bei Start bestimmte Punktzahl zur Verfügung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Alle Figuren und Waffen kosten Punkte</a:t>
            </a:r>
          </a:p>
          <a:p>
            <a:pPr marL="446700" lvl="2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dirty="0" smtClean="0"/>
              <a:t>Beliebige Kombination zusammenstellbar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 smtClean="0"/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Abgeleitet aus Spielidee und Spielregeln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 zwischen Client und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Kurze Beschreibung der Schnittstellen zwischen Server und Client  </a:t>
            </a:r>
            <a:br>
              <a:rPr lang="de-CH" i="1" dirty="0" smtClean="0"/>
            </a:br>
            <a:r>
              <a:rPr lang="de-CH" i="1" dirty="0" smtClean="0"/>
              <a:t>(darf auch gerne grafisch dargestellt werden)</a:t>
            </a:r>
          </a:p>
          <a:p>
            <a:pPr marL="542925" lvl="1" indent="-2762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de-CH" i="1" dirty="0" smtClean="0">
                <a:sym typeface="Math1"/>
              </a:rPr>
              <a:t>was kann der Client beim Server aufrufen? </a:t>
            </a:r>
          </a:p>
          <a:p>
            <a:pPr marL="542925" lvl="1" indent="-2762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de-CH" i="1" dirty="0" smtClean="0">
                <a:sym typeface="Math1"/>
              </a:rPr>
              <a:t>dies soll in den späteren Meilensteinen weiter präzisiert werden.</a:t>
            </a:r>
            <a:endParaRPr lang="de-DE" i="1" dirty="0" smtClean="0">
              <a:sym typeface="Math1"/>
            </a:endParaRP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Wie werden die Ressourcen eingeplant? 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Wer ist für welche Aufgabe zuständig?</a:t>
            </a:r>
          </a:p>
          <a:p>
            <a:pPr marL="266700" lvl="1" indent="-2667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CH" i="1" dirty="0" smtClean="0"/>
              <a:t>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Dokumentation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Projekttagebuch</a:t>
            </a:r>
            <a:r>
              <a:rPr lang="en-US" dirty="0"/>
              <a:t> auf </a:t>
            </a:r>
            <a:r>
              <a:rPr lang="en-US" b="1" dirty="0" err="1" smtClean="0"/>
              <a:t>wasserschlachtsimulator.blogspot.ch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FS 2017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 noProof="0" smtClean="0"/>
              <a:t>Programmierprojekt (CS108) – Meilenstein 1 – Gruppe XY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Vorlesungen-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Vorlage-Vorlesungen-DE</Template>
  <TotalTime>248</TotalTime>
  <Words>370</Words>
  <Application>Microsoft Macintosh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Math1</vt:lpstr>
      <vt:lpstr>Vorlage-Vorlesungen-DE</vt:lpstr>
      <vt:lpstr>Meilenstein 1 – Gruppe 4 Gruppenname CS108 Programmierprojekt, FS17</vt:lpstr>
      <vt:lpstr>Spielbeschreibung</vt:lpstr>
      <vt:lpstr>Spielbeschreibung</vt:lpstr>
      <vt:lpstr>Spielregeln</vt:lpstr>
      <vt:lpstr>Anforderungen</vt:lpstr>
      <vt:lpstr>Schnittstellen zwischen Client und Server</vt:lpstr>
      <vt:lpstr>Projektplan</vt:lpstr>
      <vt:lpstr>Dokumentation</vt:lpstr>
      <vt:lpstr>PowerPoint Presentation</vt:lpstr>
    </vt:vector>
  </TitlesOfParts>
  <Company> 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Programmierprojekt, FS 2017</dc:title>
  <dc:subject>Vorlage Präsentation Meilenstein 1</dc:subject>
  <dc:creator> Heiko Schuldt</dc:creator>
  <cp:lastModifiedBy>Flavia Brogle</cp:lastModifiedBy>
  <cp:revision>41</cp:revision>
  <dcterms:created xsi:type="dcterms:W3CDTF">2016-02-23T23:57:45Z</dcterms:created>
  <dcterms:modified xsi:type="dcterms:W3CDTF">2017-02-27T12:00:32Z</dcterms:modified>
</cp:coreProperties>
</file>