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2"/>
  </p:notesMasterIdLst>
  <p:sldIdLst>
    <p:sldId id="257" r:id="rId2"/>
    <p:sldId id="258" r:id="rId3"/>
    <p:sldId id="273" r:id="rId4"/>
    <p:sldId id="274" r:id="rId5"/>
    <p:sldId id="260" r:id="rId6"/>
    <p:sldId id="267" r:id="rId7"/>
    <p:sldId id="259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Gibbs" initials="A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1F0"/>
    <a:srgbClr val="2FA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92" d="100"/>
          <a:sy n="92" d="100"/>
        </p:scale>
        <p:origin x="8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F2C5C-6EA9-435A-BB4A-E305086874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0DAA67-6B41-4AF6-8416-9ABEC0C6069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Wasserschlacht Simulator</a:t>
          </a:r>
        </a:p>
      </dgm:t>
    </dgm:pt>
    <dgm:pt modelId="{E89F1DC4-6116-4E21-8665-11C157D774A5}" type="parTrans" cxnId="{7BB7073E-2CA3-4B82-81A4-B6A3756AB782}">
      <dgm:prSet/>
      <dgm:spPr/>
      <dgm:t>
        <a:bodyPr/>
        <a:lstStyle/>
        <a:p>
          <a:endParaRPr lang="de-DE"/>
        </a:p>
      </dgm:t>
    </dgm:pt>
    <dgm:pt modelId="{6D3C3D3C-5C23-4C75-8E7F-1728D0AB1B22}" type="sibTrans" cxnId="{7BB7073E-2CA3-4B82-81A4-B6A3756AB782}">
      <dgm:prSet/>
      <dgm:spPr/>
      <dgm:t>
        <a:bodyPr/>
        <a:lstStyle/>
        <a:p>
          <a:endParaRPr lang="de-DE"/>
        </a:p>
      </dgm:t>
    </dgm:pt>
    <dgm:pt modelId="{CF1227AB-1362-47B4-A17A-45564FF0640C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Kinder</a:t>
          </a:r>
        </a:p>
      </dgm:t>
    </dgm:pt>
    <dgm:pt modelId="{58E6DE28-5086-4D2D-8730-D23C09091875}" type="parTrans" cxnId="{B31745DC-D49D-481E-97C6-B704D61A5BF3}">
      <dgm:prSet/>
      <dgm:spPr/>
      <dgm:t>
        <a:bodyPr/>
        <a:lstStyle/>
        <a:p>
          <a:endParaRPr lang="de-DE"/>
        </a:p>
      </dgm:t>
    </dgm:pt>
    <dgm:pt modelId="{2EFC4030-1E33-416A-8386-4DA2D7A92E71}" type="sibTrans" cxnId="{B31745DC-D49D-481E-97C6-B704D61A5BF3}">
      <dgm:prSet/>
      <dgm:spPr/>
      <dgm:t>
        <a:bodyPr/>
        <a:lstStyle/>
        <a:p>
          <a:endParaRPr lang="de-DE"/>
        </a:p>
      </dgm:t>
    </dgm:pt>
    <dgm:pt modelId="{76329A0F-D3C8-42EA-A61D-99904A3163C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Regeln</a:t>
          </a:r>
        </a:p>
      </dgm:t>
    </dgm:pt>
    <dgm:pt modelId="{0F89C9BF-DE02-423F-9AA0-8892A5EB996F}" type="parTrans" cxnId="{0A503F7C-E30B-47E4-8D61-2D173FF64A86}">
      <dgm:prSet/>
      <dgm:spPr/>
      <dgm:t>
        <a:bodyPr/>
        <a:lstStyle/>
        <a:p>
          <a:endParaRPr lang="de-DE"/>
        </a:p>
      </dgm:t>
    </dgm:pt>
    <dgm:pt modelId="{5AFE2564-2C2E-4E1C-A97C-9413E6A76D68}" type="sibTrans" cxnId="{0A503F7C-E30B-47E4-8D61-2D173FF64A86}">
      <dgm:prSet/>
      <dgm:spPr/>
      <dgm:t>
        <a:bodyPr/>
        <a:lstStyle/>
        <a:p>
          <a:endParaRPr lang="de-DE"/>
        </a:p>
      </dgm:t>
    </dgm:pt>
    <dgm:pt modelId="{D1CFB810-9C5F-440C-99E3-186A3FCD2520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2 – 4 Spieler</a:t>
          </a:r>
        </a:p>
      </dgm:t>
    </dgm:pt>
    <dgm:pt modelId="{E4751AA4-A522-41EE-9965-B6493910AA5D}" type="parTrans" cxnId="{6E994448-4D9F-4CD4-942B-E7BFF861B7F8}">
      <dgm:prSet/>
      <dgm:spPr/>
      <dgm:t>
        <a:bodyPr/>
        <a:lstStyle/>
        <a:p>
          <a:endParaRPr lang="de-DE"/>
        </a:p>
      </dgm:t>
    </dgm:pt>
    <dgm:pt modelId="{BCCFB8DB-F4CC-48C9-88DF-7855D28E9BF5}" type="sibTrans" cxnId="{6E994448-4D9F-4CD4-942B-E7BFF861B7F8}">
      <dgm:prSet/>
      <dgm:spPr/>
      <dgm:t>
        <a:bodyPr/>
        <a:lstStyle/>
        <a:p>
          <a:endParaRPr lang="de-DE"/>
        </a:p>
      </dgm:t>
    </dgm:pt>
    <dgm:pt modelId="{CA206B68-CE8E-4B09-A460-E2F07639EC4A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Waffen</a:t>
          </a:r>
        </a:p>
      </dgm:t>
    </dgm:pt>
    <dgm:pt modelId="{718D9063-C723-49D5-9CEF-BE2C0CC53849}" type="parTrans" cxnId="{4B4FAA80-C416-4122-ADD4-444E08E8A98A}">
      <dgm:prSet/>
      <dgm:spPr/>
      <dgm:t>
        <a:bodyPr/>
        <a:lstStyle/>
        <a:p>
          <a:endParaRPr lang="de-DE"/>
        </a:p>
      </dgm:t>
    </dgm:pt>
    <dgm:pt modelId="{7C782CE8-2909-4CFD-A879-3A849873620A}" type="sibTrans" cxnId="{4B4FAA80-C416-4122-ADD4-444E08E8A98A}">
      <dgm:prSet/>
      <dgm:spPr/>
      <dgm:t>
        <a:bodyPr/>
        <a:lstStyle/>
        <a:p>
          <a:endParaRPr lang="de-DE"/>
        </a:p>
      </dgm:t>
    </dgm:pt>
    <dgm:pt modelId="{50906C4E-4CED-4267-BD33-C898EC919BAD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Felder</a:t>
          </a:r>
        </a:p>
      </dgm:t>
    </dgm:pt>
    <dgm:pt modelId="{88AE0A6B-DDC9-4F2B-8BEC-3D04BF7346AB}" type="parTrans" cxnId="{8FE1BF61-D227-4168-B35D-CAA961FADFB3}">
      <dgm:prSet/>
      <dgm:spPr/>
      <dgm:t>
        <a:bodyPr/>
        <a:lstStyle/>
        <a:p>
          <a:endParaRPr lang="de-DE"/>
        </a:p>
      </dgm:t>
    </dgm:pt>
    <dgm:pt modelId="{9F06EB4D-D4EB-4422-84E0-DCE426C21F4E}" type="sibTrans" cxnId="{8FE1BF61-D227-4168-B35D-CAA961FADFB3}">
      <dgm:prSet/>
      <dgm:spPr/>
      <dgm:t>
        <a:bodyPr/>
        <a:lstStyle/>
        <a:p>
          <a:endParaRPr lang="de-DE"/>
        </a:p>
      </dgm:t>
    </dgm:pt>
    <dgm:pt modelId="{DCA9900F-248B-4DC5-8C96-2DA9779273A1}">
      <dgm:prSet phldrT="[Text]" custT="1"/>
      <dgm:spPr/>
      <dgm:t>
        <a:bodyPr/>
        <a:lstStyle/>
        <a:p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C3BABB-BAA7-42D2-B5AD-6FF6DF5CA3F4}" type="parTrans" cxnId="{BB05AA77-73DD-4AAC-B51A-F8227F0DC58A}">
      <dgm:prSet/>
      <dgm:spPr/>
      <dgm:t>
        <a:bodyPr/>
        <a:lstStyle/>
        <a:p>
          <a:endParaRPr lang="de-DE"/>
        </a:p>
      </dgm:t>
    </dgm:pt>
    <dgm:pt modelId="{E858890C-DDCD-4792-867E-1B66E71BA168}" type="sibTrans" cxnId="{BB05AA77-73DD-4AAC-B51A-F8227F0DC58A}">
      <dgm:prSet/>
      <dgm:spPr/>
      <dgm:t>
        <a:bodyPr/>
        <a:lstStyle/>
        <a:p>
          <a:endParaRPr lang="de-DE"/>
        </a:p>
      </dgm:t>
    </dgm:pt>
    <dgm:pt modelId="{6AC21D1C-265C-42AB-89B9-D0EE903902B8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Schubsen</a:t>
          </a:r>
        </a:p>
      </dgm:t>
    </dgm:pt>
    <dgm:pt modelId="{0199E997-301F-498B-B35E-1B23F56F79F1}" type="parTrans" cxnId="{7756A9D3-A535-4B98-A38B-4A63F563C95F}">
      <dgm:prSet/>
      <dgm:spPr/>
      <dgm:t>
        <a:bodyPr/>
        <a:lstStyle/>
        <a:p>
          <a:endParaRPr lang="de-DE"/>
        </a:p>
      </dgm:t>
    </dgm:pt>
    <dgm:pt modelId="{47AA88A2-13B2-4F4B-B0CD-C8BEC4EC14E8}" type="sibTrans" cxnId="{7756A9D3-A535-4B98-A38B-4A63F563C95F}">
      <dgm:prSet/>
      <dgm:spPr/>
      <dgm:t>
        <a:bodyPr/>
        <a:lstStyle/>
        <a:p>
          <a:endParaRPr lang="de-DE"/>
        </a:p>
      </dgm:t>
    </dgm:pt>
    <dgm:pt modelId="{4D48056A-6E41-4EAC-9860-82831A238C2E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Aktionspunkte</a:t>
          </a:r>
        </a:p>
      </dgm:t>
    </dgm:pt>
    <dgm:pt modelId="{3F137047-5492-4BF9-B315-0D4ED14A4B3D}" type="parTrans" cxnId="{744F7689-E35E-4D7F-A2BC-1515CD3E87CF}">
      <dgm:prSet/>
      <dgm:spPr/>
      <dgm:t>
        <a:bodyPr/>
        <a:lstStyle/>
        <a:p>
          <a:endParaRPr lang="de-DE"/>
        </a:p>
      </dgm:t>
    </dgm:pt>
    <dgm:pt modelId="{9DB560BC-1067-4D41-974A-A01E4C886E90}" type="sibTrans" cxnId="{744F7689-E35E-4D7F-A2BC-1515CD3E87CF}">
      <dgm:prSet/>
      <dgm:spPr/>
      <dgm:t>
        <a:bodyPr/>
        <a:lstStyle/>
        <a:p>
          <a:endParaRPr lang="de-DE"/>
        </a:p>
      </dgm:t>
    </dgm:pt>
    <dgm:pt modelId="{BDF23FD8-8428-45E3-89BF-CC0DA00EB808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Reichweite</a:t>
          </a:r>
        </a:p>
      </dgm:t>
    </dgm:pt>
    <dgm:pt modelId="{702EEDE7-EDB2-4C3E-8163-53D397D58083}" type="parTrans" cxnId="{CAB3172E-75F7-4B95-8EA8-701A80CFB1D9}">
      <dgm:prSet/>
      <dgm:spPr/>
      <dgm:t>
        <a:bodyPr/>
        <a:lstStyle/>
        <a:p>
          <a:endParaRPr lang="de-DE"/>
        </a:p>
      </dgm:t>
    </dgm:pt>
    <dgm:pt modelId="{C2298E8F-628D-429D-B93E-7BCAB8C66FC9}" type="sibTrans" cxnId="{CAB3172E-75F7-4B95-8EA8-701A80CFB1D9}">
      <dgm:prSet/>
      <dgm:spPr/>
      <dgm:t>
        <a:bodyPr/>
        <a:lstStyle/>
        <a:p>
          <a:endParaRPr lang="de-DE"/>
        </a:p>
      </dgm:t>
    </dgm:pt>
    <dgm:pt modelId="{4DD11236-98BF-4CFE-A2F6-1957A94EA9C5}" type="pres">
      <dgm:prSet presAssocID="{D08F2C5C-6EA9-435A-BB4A-E305086874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9E85ED12-C8A5-4775-862D-318BD48F56BE}" type="pres">
      <dgm:prSet presAssocID="{380DAA67-6B41-4AF6-8416-9ABEC0C60697}" presName="parentText" presStyleLbl="node1" presStyleIdx="0" presStyleCnt="2" custScaleX="99656" custScaleY="30048" custLinFactNeighborX="0" custLinFactNeighborY="-126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89EDFF2-20AB-4CD1-8E03-85CBF8C22D47}" type="pres">
      <dgm:prSet presAssocID="{380DAA67-6B41-4AF6-8416-9ABEC0C6069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A433AF0-9DB1-4284-969E-82198B0D6E7C}" type="pres">
      <dgm:prSet presAssocID="{76329A0F-D3C8-42EA-A61D-99904A3163C0}" presName="parentText" presStyleLbl="node1" presStyleIdx="1" presStyleCnt="2" custScaleY="30325" custLinFactNeighborY="55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BC9314E-C271-4FB6-A22B-E94E320B8031}" type="pres">
      <dgm:prSet presAssocID="{76329A0F-D3C8-42EA-A61D-99904A3163C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FDCAF08-5AD8-446D-8D18-761D79E7A6C5}" type="presOf" srcId="{D08F2C5C-6EA9-435A-BB4A-E305086874B8}" destId="{4DD11236-98BF-4CFE-A2F6-1957A94EA9C5}" srcOrd="0" destOrd="0" presId="urn:microsoft.com/office/officeart/2005/8/layout/vList2"/>
    <dgm:cxn modelId="{CAB3172E-75F7-4B95-8EA8-701A80CFB1D9}" srcId="{76329A0F-D3C8-42EA-A61D-99904A3163C0}" destId="{BDF23FD8-8428-45E3-89BF-CC0DA00EB808}" srcOrd="2" destOrd="0" parTransId="{702EEDE7-EDB2-4C3E-8163-53D397D58083}" sibTransId="{C2298E8F-628D-429D-B93E-7BCAB8C66FC9}"/>
    <dgm:cxn modelId="{B8207958-29F8-493A-8DF2-BD33462CD999}" type="presOf" srcId="{6AC21D1C-265C-42AB-89B9-D0EE903902B8}" destId="{3BC9314E-C271-4FB6-A22B-E94E320B8031}" srcOrd="0" destOrd="3" presId="urn:microsoft.com/office/officeart/2005/8/layout/vList2"/>
    <dgm:cxn modelId="{7BB7073E-2CA3-4B82-81A4-B6A3756AB782}" srcId="{D08F2C5C-6EA9-435A-BB4A-E305086874B8}" destId="{380DAA67-6B41-4AF6-8416-9ABEC0C60697}" srcOrd="0" destOrd="0" parTransId="{E89F1DC4-6116-4E21-8665-11C157D774A5}" sibTransId="{6D3C3D3C-5C23-4C75-8E7F-1728D0AB1B22}"/>
    <dgm:cxn modelId="{37358E88-5F65-4377-975F-6818298FCDB8}" type="presOf" srcId="{380DAA67-6B41-4AF6-8416-9ABEC0C60697}" destId="{9E85ED12-C8A5-4775-862D-318BD48F56BE}" srcOrd="0" destOrd="0" presId="urn:microsoft.com/office/officeart/2005/8/layout/vList2"/>
    <dgm:cxn modelId="{6E994448-4D9F-4CD4-942B-E7BFF861B7F8}" srcId="{76329A0F-D3C8-42EA-A61D-99904A3163C0}" destId="{D1CFB810-9C5F-440C-99E3-186A3FCD2520}" srcOrd="0" destOrd="0" parTransId="{E4751AA4-A522-41EE-9965-B6493910AA5D}" sibTransId="{BCCFB8DB-F4CC-48C9-88DF-7855D28E9BF5}"/>
    <dgm:cxn modelId="{3D8FAC0F-9B0D-4555-9C70-ACA44B024794}" type="presOf" srcId="{4D48056A-6E41-4EAC-9860-82831A238C2E}" destId="{3BC9314E-C271-4FB6-A22B-E94E320B8031}" srcOrd="0" destOrd="1" presId="urn:microsoft.com/office/officeart/2005/8/layout/vList2"/>
    <dgm:cxn modelId="{E5DAA410-D704-401E-8A10-68850A38CC7E}" type="presOf" srcId="{DCA9900F-248B-4DC5-8C96-2DA9779273A1}" destId="{3BC9314E-C271-4FB6-A22B-E94E320B8031}" srcOrd="0" destOrd="4" presId="urn:microsoft.com/office/officeart/2005/8/layout/vList2"/>
    <dgm:cxn modelId="{2F6F1479-B37C-4AB4-91AC-1B6602B1DF40}" type="presOf" srcId="{76329A0F-D3C8-42EA-A61D-99904A3163C0}" destId="{FA433AF0-9DB1-4284-969E-82198B0D6E7C}" srcOrd="0" destOrd="0" presId="urn:microsoft.com/office/officeart/2005/8/layout/vList2"/>
    <dgm:cxn modelId="{744F7689-E35E-4D7F-A2BC-1515CD3E87CF}" srcId="{76329A0F-D3C8-42EA-A61D-99904A3163C0}" destId="{4D48056A-6E41-4EAC-9860-82831A238C2E}" srcOrd="1" destOrd="0" parTransId="{3F137047-5492-4BF9-B315-0D4ED14A4B3D}" sibTransId="{9DB560BC-1067-4D41-974A-A01E4C886E90}"/>
    <dgm:cxn modelId="{4B4FAA80-C416-4122-ADD4-444E08E8A98A}" srcId="{380DAA67-6B41-4AF6-8416-9ABEC0C60697}" destId="{CA206B68-CE8E-4B09-A460-E2F07639EC4A}" srcOrd="1" destOrd="0" parTransId="{718D9063-C723-49D5-9CEF-BE2C0CC53849}" sibTransId="{7C782CE8-2909-4CFD-A879-3A849873620A}"/>
    <dgm:cxn modelId="{BB05AA77-73DD-4AAC-B51A-F8227F0DC58A}" srcId="{76329A0F-D3C8-42EA-A61D-99904A3163C0}" destId="{DCA9900F-248B-4DC5-8C96-2DA9779273A1}" srcOrd="4" destOrd="0" parTransId="{69C3BABB-BAA7-42D2-B5AD-6FF6DF5CA3F4}" sibTransId="{E858890C-DDCD-4792-867E-1B66E71BA168}"/>
    <dgm:cxn modelId="{0A503F7C-E30B-47E4-8D61-2D173FF64A86}" srcId="{D08F2C5C-6EA9-435A-BB4A-E305086874B8}" destId="{76329A0F-D3C8-42EA-A61D-99904A3163C0}" srcOrd="1" destOrd="0" parTransId="{0F89C9BF-DE02-423F-9AA0-8892A5EB996F}" sibTransId="{5AFE2564-2C2E-4E1C-A97C-9413E6A76D68}"/>
    <dgm:cxn modelId="{605C6B4F-A439-4D5A-80A5-D6828A7093BA}" type="presOf" srcId="{CF1227AB-1362-47B4-A17A-45564FF0640C}" destId="{289EDFF2-20AB-4CD1-8E03-85CBF8C22D47}" srcOrd="0" destOrd="0" presId="urn:microsoft.com/office/officeart/2005/8/layout/vList2"/>
    <dgm:cxn modelId="{DE9DEB60-5781-4605-822A-2B9E6D0E40C7}" type="presOf" srcId="{CA206B68-CE8E-4B09-A460-E2F07639EC4A}" destId="{289EDFF2-20AB-4CD1-8E03-85CBF8C22D47}" srcOrd="0" destOrd="1" presId="urn:microsoft.com/office/officeart/2005/8/layout/vList2"/>
    <dgm:cxn modelId="{8FE1BF61-D227-4168-B35D-CAA961FADFB3}" srcId="{380DAA67-6B41-4AF6-8416-9ABEC0C60697}" destId="{50906C4E-4CED-4267-BD33-C898EC919BAD}" srcOrd="2" destOrd="0" parTransId="{88AE0A6B-DDC9-4F2B-8BEC-3D04BF7346AB}" sibTransId="{9F06EB4D-D4EB-4422-84E0-DCE426C21F4E}"/>
    <dgm:cxn modelId="{B31745DC-D49D-481E-97C6-B704D61A5BF3}" srcId="{380DAA67-6B41-4AF6-8416-9ABEC0C60697}" destId="{CF1227AB-1362-47B4-A17A-45564FF0640C}" srcOrd="0" destOrd="0" parTransId="{58E6DE28-5086-4D2D-8730-D23C09091875}" sibTransId="{2EFC4030-1E33-416A-8386-4DA2D7A92E71}"/>
    <dgm:cxn modelId="{84EBE153-5525-4ED5-9D49-BE2D6363CA31}" type="presOf" srcId="{50906C4E-4CED-4267-BD33-C898EC919BAD}" destId="{289EDFF2-20AB-4CD1-8E03-85CBF8C22D47}" srcOrd="0" destOrd="2" presId="urn:microsoft.com/office/officeart/2005/8/layout/vList2"/>
    <dgm:cxn modelId="{F8D37624-48E2-4C47-90C5-83C677DB88B1}" type="presOf" srcId="{D1CFB810-9C5F-440C-99E3-186A3FCD2520}" destId="{3BC9314E-C271-4FB6-A22B-E94E320B8031}" srcOrd="0" destOrd="0" presId="urn:microsoft.com/office/officeart/2005/8/layout/vList2"/>
    <dgm:cxn modelId="{7756A9D3-A535-4B98-A38B-4A63F563C95F}" srcId="{76329A0F-D3C8-42EA-A61D-99904A3163C0}" destId="{6AC21D1C-265C-42AB-89B9-D0EE903902B8}" srcOrd="3" destOrd="0" parTransId="{0199E997-301F-498B-B35E-1B23F56F79F1}" sibTransId="{47AA88A2-13B2-4F4B-B0CD-C8BEC4EC14E8}"/>
    <dgm:cxn modelId="{D518F8A6-01EE-418B-94C0-AD622B78AEF7}" type="presOf" srcId="{BDF23FD8-8428-45E3-89BF-CC0DA00EB808}" destId="{3BC9314E-C271-4FB6-A22B-E94E320B8031}" srcOrd="0" destOrd="2" presId="urn:microsoft.com/office/officeart/2005/8/layout/vList2"/>
    <dgm:cxn modelId="{AA315ADC-7990-49FD-B53B-09F53CCA17D0}" type="presParOf" srcId="{4DD11236-98BF-4CFE-A2F6-1957A94EA9C5}" destId="{9E85ED12-C8A5-4775-862D-318BD48F56BE}" srcOrd="0" destOrd="0" presId="urn:microsoft.com/office/officeart/2005/8/layout/vList2"/>
    <dgm:cxn modelId="{3B2E0548-52DD-4C51-AF4E-7E08EEF4EFF5}" type="presParOf" srcId="{4DD11236-98BF-4CFE-A2F6-1957A94EA9C5}" destId="{289EDFF2-20AB-4CD1-8E03-85CBF8C22D47}" srcOrd="1" destOrd="0" presId="urn:microsoft.com/office/officeart/2005/8/layout/vList2"/>
    <dgm:cxn modelId="{B85398A4-D819-4DA0-A930-E08122AB6B32}" type="presParOf" srcId="{4DD11236-98BF-4CFE-A2F6-1957A94EA9C5}" destId="{FA433AF0-9DB1-4284-969E-82198B0D6E7C}" srcOrd="2" destOrd="0" presId="urn:microsoft.com/office/officeart/2005/8/layout/vList2"/>
    <dgm:cxn modelId="{68E97BCF-EE95-4A3A-97CD-FF3D680F8A9D}" type="presParOf" srcId="{4DD11236-98BF-4CFE-A2F6-1957A94EA9C5}" destId="{3BC9314E-C271-4FB6-A22B-E94E320B803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C54FC-2004-452E-AACE-2AFA12C1A0D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A83268-0277-4427-BBAD-1799636E4540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Anfrage d. Clients </a:t>
          </a:r>
        </a:p>
      </dgm:t>
    </dgm:pt>
    <dgm:pt modelId="{5066F55F-F6EF-458F-8F66-C9D689061645}" type="parTrans" cxnId="{416349E4-5F8F-490C-9BB6-CA361BFCCAD7}">
      <dgm:prSet/>
      <dgm:spPr/>
      <dgm:t>
        <a:bodyPr/>
        <a:lstStyle/>
        <a:p>
          <a:endParaRPr lang="de-DE"/>
        </a:p>
      </dgm:t>
    </dgm:pt>
    <dgm:pt modelId="{32A624AD-1E43-42D9-95D0-DD79079621CD}" type="sibTrans" cxnId="{416349E4-5F8F-490C-9BB6-CA361BFCCAD7}">
      <dgm:prSet/>
      <dgm:spPr/>
      <dgm:t>
        <a:bodyPr/>
        <a:lstStyle/>
        <a:p>
          <a:endParaRPr lang="de-DE"/>
        </a:p>
      </dgm:t>
    </dgm:pt>
    <dgm:pt modelId="{5B80A5CB-851F-4675-AEB8-BE555F65E512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Überprüfung</a:t>
          </a:r>
        </a:p>
      </dgm:t>
    </dgm:pt>
    <dgm:pt modelId="{5AA421B1-9795-43CC-9387-C240F099FC8E}" type="parTrans" cxnId="{057E0761-715E-48D3-8217-B8D1511D33D8}">
      <dgm:prSet/>
      <dgm:spPr/>
      <dgm:t>
        <a:bodyPr/>
        <a:lstStyle/>
        <a:p>
          <a:endParaRPr lang="de-DE"/>
        </a:p>
      </dgm:t>
    </dgm:pt>
    <dgm:pt modelId="{E699881D-1636-4563-8E33-B4990A1930F2}" type="sibTrans" cxnId="{057E0761-715E-48D3-8217-B8D1511D33D8}">
      <dgm:prSet/>
      <dgm:spPr/>
      <dgm:t>
        <a:bodyPr/>
        <a:lstStyle/>
        <a:p>
          <a:endParaRPr lang="de-DE"/>
        </a:p>
      </dgm:t>
    </dgm:pt>
    <dgm:pt modelId="{7AE4B5B6-0A53-49BE-8D4C-79F781E4BFEC}">
      <dgm:prSet phldrT="[Text]" custT="1"/>
      <dgm:spPr/>
      <dgm:t>
        <a:bodyPr/>
        <a:lstStyle/>
        <a:p>
          <a:r>
            <a:rPr lang="de-DE" sz="1600" dirty="0" smtClean="0">
              <a:latin typeface="Calibri" panose="020F0502020204030204" pitchFamily="34" charset="0"/>
              <a:cs typeface="Calibri" panose="020F0502020204030204" pitchFamily="34" charset="0"/>
            </a:rPr>
            <a:t>Boolean an Server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871826-50A1-40A4-AB3C-F39FA960FA58}" type="parTrans" cxnId="{DA2A0FB2-9486-44A9-89D0-7CEBBDC579F4}">
      <dgm:prSet/>
      <dgm:spPr/>
      <dgm:t>
        <a:bodyPr/>
        <a:lstStyle/>
        <a:p>
          <a:endParaRPr lang="de-DE"/>
        </a:p>
      </dgm:t>
    </dgm:pt>
    <dgm:pt modelId="{744A5731-480E-4DB9-8B40-C881A48B1FE2}" type="sibTrans" cxnId="{DA2A0FB2-9486-44A9-89D0-7CEBBDC579F4}">
      <dgm:prSet/>
      <dgm:spPr/>
      <dgm:t>
        <a:bodyPr/>
        <a:lstStyle/>
        <a:p>
          <a:endParaRPr lang="de-DE"/>
        </a:p>
      </dgm:t>
    </dgm:pt>
    <dgm:pt modelId="{A34E47EA-15B0-4F4E-A03C-FE05E2D420FE}" type="pres">
      <dgm:prSet presAssocID="{163C54FC-2004-452E-AACE-2AFA12C1A0DE}" presName="Name0" presStyleCnt="0">
        <dgm:presLayoutVars>
          <dgm:dir/>
          <dgm:animLvl val="lvl"/>
          <dgm:resizeHandles val="exact"/>
        </dgm:presLayoutVars>
      </dgm:prSet>
      <dgm:spPr/>
    </dgm:pt>
    <dgm:pt modelId="{EE785B4E-5198-431C-BBF7-E2778FCEC3FD}" type="pres">
      <dgm:prSet presAssocID="{81A83268-0277-4427-BBAD-1799636E4540}" presName="parTxOnly" presStyleLbl="node1" presStyleIdx="0" presStyleCnt="3" custScaleX="31478" custScaleY="11580" custLinFactX="-141" custLinFactNeighborX="-100000" custLinFactNeighborY="74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280EFFA-A061-4AC6-9B66-98E6FC92A2AA}" type="pres">
      <dgm:prSet presAssocID="{32A624AD-1E43-42D9-95D0-DD79079621CD}" presName="parTxOnlySpace" presStyleCnt="0"/>
      <dgm:spPr/>
    </dgm:pt>
    <dgm:pt modelId="{2031F8AD-0DB7-4133-B284-840DA44497C1}" type="pres">
      <dgm:prSet presAssocID="{5B80A5CB-851F-4675-AEB8-BE555F65E512}" presName="parTxOnly" presStyleLbl="node1" presStyleIdx="1" presStyleCnt="3" custScaleX="31447" custScaleY="11571" custLinFactNeighborX="493" custLinFactNeighborY="74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4BDFEB1-6430-4430-ADBF-97DE088201B7}" type="pres">
      <dgm:prSet presAssocID="{E699881D-1636-4563-8E33-B4990A1930F2}" presName="parTxOnlySpace" presStyleCnt="0"/>
      <dgm:spPr/>
    </dgm:pt>
    <dgm:pt modelId="{640CD273-FB77-45DB-AF7C-637C367FA249}" type="pres">
      <dgm:prSet presAssocID="{7AE4B5B6-0A53-49BE-8D4C-79F781E4BFEC}" presName="parTxOnly" presStyleLbl="node1" presStyleIdx="2" presStyleCnt="3" custScaleX="31478" custScaleY="11580" custLinFactX="138" custLinFactNeighborX="100000" custLinFactNeighborY="74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4BFE39C-E517-4D0A-948A-71DCF5EBBBA8}" type="presOf" srcId="{5B80A5CB-851F-4675-AEB8-BE555F65E512}" destId="{2031F8AD-0DB7-4133-B284-840DA44497C1}" srcOrd="0" destOrd="0" presId="urn:microsoft.com/office/officeart/2005/8/layout/chevron1"/>
    <dgm:cxn modelId="{DA2A0FB2-9486-44A9-89D0-7CEBBDC579F4}" srcId="{163C54FC-2004-452E-AACE-2AFA12C1A0DE}" destId="{7AE4B5B6-0A53-49BE-8D4C-79F781E4BFEC}" srcOrd="2" destOrd="0" parTransId="{BB871826-50A1-40A4-AB3C-F39FA960FA58}" sibTransId="{744A5731-480E-4DB9-8B40-C881A48B1FE2}"/>
    <dgm:cxn modelId="{A0F3C121-852A-41CB-A8A5-BD16311DD824}" type="presOf" srcId="{81A83268-0277-4427-BBAD-1799636E4540}" destId="{EE785B4E-5198-431C-BBF7-E2778FCEC3FD}" srcOrd="0" destOrd="0" presId="urn:microsoft.com/office/officeart/2005/8/layout/chevron1"/>
    <dgm:cxn modelId="{6A1913F6-290B-47C0-9CAF-F458AEF4088C}" type="presOf" srcId="{163C54FC-2004-452E-AACE-2AFA12C1A0DE}" destId="{A34E47EA-15B0-4F4E-A03C-FE05E2D420FE}" srcOrd="0" destOrd="0" presId="urn:microsoft.com/office/officeart/2005/8/layout/chevron1"/>
    <dgm:cxn modelId="{C6242B03-373F-4E6D-955B-CF4B3A7812E5}" type="presOf" srcId="{7AE4B5B6-0A53-49BE-8D4C-79F781E4BFEC}" destId="{640CD273-FB77-45DB-AF7C-637C367FA249}" srcOrd="0" destOrd="0" presId="urn:microsoft.com/office/officeart/2005/8/layout/chevron1"/>
    <dgm:cxn modelId="{057E0761-715E-48D3-8217-B8D1511D33D8}" srcId="{163C54FC-2004-452E-AACE-2AFA12C1A0DE}" destId="{5B80A5CB-851F-4675-AEB8-BE555F65E512}" srcOrd="1" destOrd="0" parTransId="{5AA421B1-9795-43CC-9387-C240F099FC8E}" sibTransId="{E699881D-1636-4563-8E33-B4990A1930F2}"/>
    <dgm:cxn modelId="{416349E4-5F8F-490C-9BB6-CA361BFCCAD7}" srcId="{163C54FC-2004-452E-AACE-2AFA12C1A0DE}" destId="{81A83268-0277-4427-BBAD-1799636E4540}" srcOrd="0" destOrd="0" parTransId="{5066F55F-F6EF-458F-8F66-C9D689061645}" sibTransId="{32A624AD-1E43-42D9-95D0-DD79079621CD}"/>
    <dgm:cxn modelId="{3FB86B35-6C61-45E9-A15E-DA760ED5C5C5}" type="presParOf" srcId="{A34E47EA-15B0-4F4E-A03C-FE05E2D420FE}" destId="{EE785B4E-5198-431C-BBF7-E2778FCEC3FD}" srcOrd="0" destOrd="0" presId="urn:microsoft.com/office/officeart/2005/8/layout/chevron1"/>
    <dgm:cxn modelId="{40EDC0F8-4A00-41D3-B6A1-17814765BBF6}" type="presParOf" srcId="{A34E47EA-15B0-4F4E-A03C-FE05E2D420FE}" destId="{4280EFFA-A061-4AC6-9B66-98E6FC92A2AA}" srcOrd="1" destOrd="0" presId="urn:microsoft.com/office/officeart/2005/8/layout/chevron1"/>
    <dgm:cxn modelId="{617EDE1A-E4F5-49B6-BF8E-5C3D58B8019A}" type="presParOf" srcId="{A34E47EA-15B0-4F4E-A03C-FE05E2D420FE}" destId="{2031F8AD-0DB7-4133-B284-840DA44497C1}" srcOrd="2" destOrd="0" presId="urn:microsoft.com/office/officeart/2005/8/layout/chevron1"/>
    <dgm:cxn modelId="{78B75156-C922-4D9F-87F0-1D1C9A727A64}" type="presParOf" srcId="{A34E47EA-15B0-4F4E-A03C-FE05E2D420FE}" destId="{C4BDFEB1-6430-4430-ADBF-97DE088201B7}" srcOrd="3" destOrd="0" presId="urn:microsoft.com/office/officeart/2005/8/layout/chevron1"/>
    <dgm:cxn modelId="{0D0A302E-45C8-4024-9F6D-6DD802179365}" type="presParOf" srcId="{A34E47EA-15B0-4F4E-A03C-FE05E2D420FE}" destId="{640CD273-FB77-45DB-AF7C-637C367FA2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01DF5-F830-41F9-9ACA-2AA9095903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263C80-6B39-4390-A426-5BB2D2C97D88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Per Button</a:t>
          </a:r>
        </a:p>
      </dgm:t>
    </dgm:pt>
    <dgm:pt modelId="{677F90B3-7C7F-429B-9984-64033CCA83C0}" type="parTrans" cxnId="{56A754BF-C9B2-4FD3-A51D-E106C61DE787}">
      <dgm:prSet/>
      <dgm:spPr/>
      <dgm:t>
        <a:bodyPr/>
        <a:lstStyle/>
        <a:p>
          <a:endParaRPr lang="de-DE"/>
        </a:p>
      </dgm:t>
    </dgm:pt>
    <dgm:pt modelId="{06010DAA-E52E-4197-9CB1-1FF111DE3381}" type="sibTrans" cxnId="{56A754BF-C9B2-4FD3-A51D-E106C61DE787}">
      <dgm:prSet/>
      <dgm:spPr/>
      <dgm:t>
        <a:bodyPr/>
        <a:lstStyle/>
        <a:p>
          <a:endParaRPr lang="de-DE"/>
        </a:p>
      </dgm:t>
    </dgm:pt>
    <dgm:pt modelId="{3963C2DF-DA24-45B1-9705-8CD206DF65B3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Create Game &amp; </a:t>
          </a:r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Join</a:t>
          </a:r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 Game</a:t>
          </a:r>
        </a:p>
      </dgm:t>
    </dgm:pt>
    <dgm:pt modelId="{00B1AE7C-55D4-42D7-8800-F11197DF668B}" type="parTrans" cxnId="{E8F8D5D7-D512-4C00-8EA7-8E1443D4630E}">
      <dgm:prSet/>
      <dgm:spPr/>
      <dgm:t>
        <a:bodyPr/>
        <a:lstStyle/>
        <a:p>
          <a:endParaRPr lang="de-DE"/>
        </a:p>
      </dgm:t>
    </dgm:pt>
    <dgm:pt modelId="{F9A172D8-B130-4FC5-8D1E-E6C0C6D4FB16}" type="sibTrans" cxnId="{E8F8D5D7-D512-4C00-8EA7-8E1443D4630E}">
      <dgm:prSet/>
      <dgm:spPr/>
      <dgm:t>
        <a:bodyPr/>
        <a:lstStyle/>
        <a:p>
          <a:endParaRPr lang="de-DE"/>
        </a:p>
      </dgm:t>
    </dgm:pt>
    <dgm:pt modelId="{32567ED3-AF77-482E-BED1-867AB9B8BA42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Mausklick</a:t>
          </a:r>
        </a:p>
      </dgm:t>
    </dgm:pt>
    <dgm:pt modelId="{90B5C6E2-A4E7-4654-9CF5-3DEE8E71E031}" type="parTrans" cxnId="{942B7CF3-CEF7-4570-9838-B9FFBD199464}">
      <dgm:prSet/>
      <dgm:spPr/>
      <dgm:t>
        <a:bodyPr/>
        <a:lstStyle/>
        <a:p>
          <a:endParaRPr lang="de-DE"/>
        </a:p>
      </dgm:t>
    </dgm:pt>
    <dgm:pt modelId="{50890DAE-0950-446F-9208-666AB98ECCF6}" type="sibTrans" cxnId="{942B7CF3-CEF7-4570-9838-B9FFBD199464}">
      <dgm:prSet/>
      <dgm:spPr/>
      <dgm:t>
        <a:bodyPr/>
        <a:lstStyle/>
        <a:p>
          <a:endParaRPr lang="de-DE"/>
        </a:p>
      </dgm:t>
    </dgm:pt>
    <dgm:pt modelId="{68FB74EF-7CB4-43FB-9803-E17DDAD92025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Laufen</a:t>
          </a:r>
        </a:p>
      </dgm:t>
    </dgm:pt>
    <dgm:pt modelId="{BB8FD4E3-CE49-42FC-90C6-D7FAFC3CAA36}" type="parTrans" cxnId="{3823EF93-7FBF-41F4-8D4B-36534F246966}">
      <dgm:prSet/>
      <dgm:spPr/>
      <dgm:t>
        <a:bodyPr/>
        <a:lstStyle/>
        <a:p>
          <a:endParaRPr lang="de-DE"/>
        </a:p>
      </dgm:t>
    </dgm:pt>
    <dgm:pt modelId="{0962D98C-C3F1-4402-A15E-2802432C6928}" type="sibTrans" cxnId="{3823EF93-7FBF-41F4-8D4B-36534F246966}">
      <dgm:prSet/>
      <dgm:spPr/>
      <dgm:t>
        <a:bodyPr/>
        <a:lstStyle/>
        <a:p>
          <a:endParaRPr lang="de-DE"/>
        </a:p>
      </dgm:t>
    </dgm:pt>
    <dgm:pt modelId="{D2DD5270-FA56-4206-A038-A4A03737E170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Tastatur</a:t>
          </a:r>
        </a:p>
      </dgm:t>
    </dgm:pt>
    <dgm:pt modelId="{A54E3E2A-B9AF-4A9F-B0A9-3B9A5BB7473C}" type="parTrans" cxnId="{1E3B39DC-DF88-4C0D-A6C1-769460C7FC5C}">
      <dgm:prSet/>
      <dgm:spPr/>
      <dgm:t>
        <a:bodyPr/>
        <a:lstStyle/>
        <a:p>
          <a:endParaRPr lang="de-DE"/>
        </a:p>
      </dgm:t>
    </dgm:pt>
    <dgm:pt modelId="{6426822D-E67E-4658-97A3-73C710EFD191}" type="sibTrans" cxnId="{1E3B39DC-DF88-4C0D-A6C1-769460C7FC5C}">
      <dgm:prSet/>
      <dgm:spPr/>
      <dgm:t>
        <a:bodyPr/>
        <a:lstStyle/>
        <a:p>
          <a:endParaRPr lang="de-DE"/>
        </a:p>
      </dgm:t>
    </dgm:pt>
    <dgm:pt modelId="{D1D5F571-25D9-49E1-AAA2-1F2320985DE4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Wechsel zu Schussreichweite</a:t>
          </a:r>
        </a:p>
      </dgm:t>
    </dgm:pt>
    <dgm:pt modelId="{4B894F84-BAA7-4505-840C-D11D75EFDD83}" type="parTrans" cxnId="{0E6B861B-6D46-4BF5-B3EF-6C5ABEBEA141}">
      <dgm:prSet/>
      <dgm:spPr/>
      <dgm:t>
        <a:bodyPr/>
        <a:lstStyle/>
        <a:p>
          <a:endParaRPr lang="de-DE"/>
        </a:p>
      </dgm:t>
    </dgm:pt>
    <dgm:pt modelId="{E89457F8-12E1-4891-9543-808EE6E0719D}" type="sibTrans" cxnId="{0E6B861B-6D46-4BF5-B3EF-6C5ABEBEA141}">
      <dgm:prSet/>
      <dgm:spPr/>
      <dgm:t>
        <a:bodyPr/>
        <a:lstStyle/>
        <a:p>
          <a:endParaRPr lang="de-DE"/>
        </a:p>
      </dgm:t>
    </dgm:pt>
    <dgm:pt modelId="{4F615E92-41CC-4EDF-B72B-D43E86777F42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Watch Game</a:t>
          </a:r>
        </a:p>
      </dgm:t>
    </dgm:pt>
    <dgm:pt modelId="{FB4F69AC-85E5-42FF-A19A-AA124E74068E}" type="parTrans" cxnId="{084D07AD-6604-4B27-9895-AC584F424547}">
      <dgm:prSet/>
      <dgm:spPr/>
      <dgm:t>
        <a:bodyPr/>
        <a:lstStyle/>
        <a:p>
          <a:endParaRPr lang="de-DE"/>
        </a:p>
      </dgm:t>
    </dgm:pt>
    <dgm:pt modelId="{000030C0-18C2-4FE1-B258-A2B84395AF06}" type="sibTrans" cxnId="{084D07AD-6604-4B27-9895-AC584F424547}">
      <dgm:prSet/>
      <dgm:spPr/>
      <dgm:t>
        <a:bodyPr/>
        <a:lstStyle/>
        <a:p>
          <a:endParaRPr lang="de-DE"/>
        </a:p>
      </dgm:t>
    </dgm:pt>
    <dgm:pt modelId="{01B12913-EDCF-4E90-9548-89322ED78AAC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Show </a:t>
          </a:r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86CD56-E812-40A2-B9FC-84327153E734}" type="parTrans" cxnId="{CA99D487-D404-4FCD-A192-B1DFDAB2D8EC}">
      <dgm:prSet/>
      <dgm:spPr/>
      <dgm:t>
        <a:bodyPr/>
        <a:lstStyle/>
        <a:p>
          <a:endParaRPr lang="de-DE"/>
        </a:p>
      </dgm:t>
    </dgm:pt>
    <dgm:pt modelId="{DA8F2451-D2EF-4F2B-A6B1-06204FDF200F}" type="sibTrans" cxnId="{CA99D487-D404-4FCD-A192-B1DFDAB2D8EC}">
      <dgm:prSet/>
      <dgm:spPr/>
      <dgm:t>
        <a:bodyPr/>
        <a:lstStyle/>
        <a:p>
          <a:endParaRPr lang="de-DE"/>
        </a:p>
      </dgm:t>
    </dgm:pt>
    <dgm:pt modelId="{D8B808BA-E0D6-4298-A936-20FE406D9647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Schiessen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802F10-5897-4ACB-A356-C96FCA37FFFA}" type="parTrans" cxnId="{3B537766-D9E6-49AC-981B-3AE765199C7F}">
      <dgm:prSet/>
      <dgm:spPr/>
      <dgm:t>
        <a:bodyPr/>
        <a:lstStyle/>
        <a:p>
          <a:endParaRPr lang="de-DE"/>
        </a:p>
      </dgm:t>
    </dgm:pt>
    <dgm:pt modelId="{69930E38-DA3C-460B-BE74-290A2197CBA6}" type="sibTrans" cxnId="{3B537766-D9E6-49AC-981B-3AE765199C7F}">
      <dgm:prSet/>
      <dgm:spPr/>
      <dgm:t>
        <a:bodyPr/>
        <a:lstStyle/>
        <a:p>
          <a:endParaRPr lang="de-DE"/>
        </a:p>
      </dgm:t>
    </dgm:pt>
    <dgm:pt modelId="{A63B8ECE-8416-4248-8F69-9E9571E02C16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Schubsen</a:t>
          </a:r>
        </a:p>
      </dgm:t>
    </dgm:pt>
    <dgm:pt modelId="{7A2614EF-4798-417C-9C19-6657644A2728}" type="parTrans" cxnId="{8212FAED-0536-4955-A03A-BBECD68864CE}">
      <dgm:prSet/>
      <dgm:spPr/>
      <dgm:t>
        <a:bodyPr/>
        <a:lstStyle/>
        <a:p>
          <a:endParaRPr lang="de-DE"/>
        </a:p>
      </dgm:t>
    </dgm:pt>
    <dgm:pt modelId="{73BF8C3C-9534-41D1-840D-EEB2EC06AC0B}" type="sibTrans" cxnId="{8212FAED-0536-4955-A03A-BBECD68864CE}">
      <dgm:prSet/>
      <dgm:spPr/>
      <dgm:t>
        <a:bodyPr/>
        <a:lstStyle/>
        <a:p>
          <a:endParaRPr lang="de-DE"/>
        </a:p>
      </dgm:t>
    </dgm:pt>
    <dgm:pt modelId="{E4508541-F78B-4CC5-9872-341C4D98EA7F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Whisper</a:t>
          </a:r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20A451-80A6-475C-9CF5-A45BAEEE54B9}" type="parTrans" cxnId="{B8073F67-52DF-469C-82D3-70E242F46EC2}">
      <dgm:prSet/>
      <dgm:spPr/>
      <dgm:t>
        <a:bodyPr/>
        <a:lstStyle/>
        <a:p>
          <a:endParaRPr lang="de-DE"/>
        </a:p>
      </dgm:t>
    </dgm:pt>
    <dgm:pt modelId="{DCDB1A9A-91CA-419A-BF70-5E8EE88D349A}" type="sibTrans" cxnId="{B8073F67-52DF-469C-82D3-70E242F46EC2}">
      <dgm:prSet/>
      <dgm:spPr/>
      <dgm:t>
        <a:bodyPr/>
        <a:lstStyle/>
        <a:p>
          <a:endParaRPr lang="de-DE"/>
        </a:p>
      </dgm:t>
    </dgm:pt>
    <dgm:pt modelId="{3927C055-55AE-4E40-A8D4-84CBE89BCC39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Whisper</a:t>
          </a:r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A5F3E3-0E65-4C74-8A97-FDEDC821967A}" type="parTrans" cxnId="{4BB09513-B182-49A5-96B7-21BF1ABAA00D}">
      <dgm:prSet/>
      <dgm:spPr/>
      <dgm:t>
        <a:bodyPr/>
        <a:lstStyle/>
        <a:p>
          <a:endParaRPr lang="de-DE"/>
        </a:p>
      </dgm:t>
    </dgm:pt>
    <dgm:pt modelId="{E2DBF498-547F-4628-9632-FF1B47064A76}" type="sibTrans" cxnId="{4BB09513-B182-49A5-96B7-21BF1ABAA00D}">
      <dgm:prSet/>
      <dgm:spPr/>
      <dgm:t>
        <a:bodyPr/>
        <a:lstStyle/>
        <a:p>
          <a:endParaRPr lang="de-DE"/>
        </a:p>
      </dgm:t>
    </dgm:pt>
    <dgm:pt modelId="{0A8C4F56-3F13-4016-B8D4-B4C0D2E10464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</a:p>
      </dgm:t>
    </dgm:pt>
    <dgm:pt modelId="{5CB9CE90-895E-4F77-BF73-8ED3F8191D68}" type="parTrans" cxnId="{237BD291-B93B-4AD5-A07F-CED237479EEE}">
      <dgm:prSet/>
      <dgm:spPr/>
      <dgm:t>
        <a:bodyPr/>
        <a:lstStyle/>
        <a:p>
          <a:endParaRPr lang="de-DE"/>
        </a:p>
      </dgm:t>
    </dgm:pt>
    <dgm:pt modelId="{607DD266-8A5D-4A55-85B9-63EE6D1DE4C3}" type="sibTrans" cxnId="{237BD291-B93B-4AD5-A07F-CED237479EEE}">
      <dgm:prSet/>
      <dgm:spPr/>
      <dgm:t>
        <a:bodyPr/>
        <a:lstStyle/>
        <a:p>
          <a:endParaRPr lang="de-DE"/>
        </a:p>
      </dgm:t>
    </dgm:pt>
    <dgm:pt modelId="{D1AC3DEC-17B2-4107-B4D0-760ED18F2CBA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Spielfigur Informationen</a:t>
          </a:r>
        </a:p>
      </dgm:t>
    </dgm:pt>
    <dgm:pt modelId="{A3A84CEA-FDF5-40EF-A5DC-23A6C160031A}" type="parTrans" cxnId="{96D8AE51-1EB7-4F57-AE35-51E42F949DB8}">
      <dgm:prSet/>
      <dgm:spPr/>
      <dgm:t>
        <a:bodyPr/>
        <a:lstStyle/>
        <a:p>
          <a:endParaRPr lang="de-DE"/>
        </a:p>
      </dgm:t>
    </dgm:pt>
    <dgm:pt modelId="{51E7FB18-19D3-4825-B0A0-BC89ADA8B683}" type="sibTrans" cxnId="{96D8AE51-1EB7-4F57-AE35-51E42F949DB8}">
      <dgm:prSet/>
      <dgm:spPr/>
      <dgm:t>
        <a:bodyPr/>
        <a:lstStyle/>
        <a:p>
          <a:endParaRPr lang="de-DE"/>
        </a:p>
      </dgm:t>
    </dgm:pt>
    <dgm:pt modelId="{B6776644-950A-4D54-87D2-0A223644CD04}" type="pres">
      <dgm:prSet presAssocID="{25601DF5-F830-41F9-9ACA-2AA909590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134C65A-E796-4589-AD46-D362DB17F2BC}" type="pres">
      <dgm:prSet presAssocID="{C2263C80-6B39-4390-A426-5BB2D2C97D88}" presName="composite" presStyleCnt="0"/>
      <dgm:spPr/>
    </dgm:pt>
    <dgm:pt modelId="{4A74C392-6404-4941-88D5-1E4B139ACF03}" type="pres">
      <dgm:prSet presAssocID="{C2263C80-6B39-4390-A426-5BB2D2C97D88}" presName="parTx" presStyleLbl="alignNode1" presStyleIdx="0" presStyleCnt="3" custScaleY="65476" custLinFactNeighborX="940" custLinFactNeighborY="-215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1C14F67-E933-49AE-BC5C-B2B56264D657}" type="pres">
      <dgm:prSet presAssocID="{C2263C80-6B39-4390-A426-5BB2D2C97D88}" presName="desTx" presStyleLbl="alignAccFollowNode1" presStyleIdx="0" presStyleCnt="3" custLinFactNeighborX="-103" custLinFactNeighborY="537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B5950AA-59AA-4EE4-918E-7551DD219A3C}" type="pres">
      <dgm:prSet presAssocID="{06010DAA-E52E-4197-9CB1-1FF111DE3381}" presName="space" presStyleCnt="0"/>
      <dgm:spPr/>
    </dgm:pt>
    <dgm:pt modelId="{5826BB17-2C52-4621-9686-2E4910E13299}" type="pres">
      <dgm:prSet presAssocID="{32567ED3-AF77-482E-BED1-867AB9B8BA42}" presName="composite" presStyleCnt="0"/>
      <dgm:spPr/>
    </dgm:pt>
    <dgm:pt modelId="{82754283-C103-4F4B-949A-ED587806CE44}" type="pres">
      <dgm:prSet presAssocID="{32567ED3-AF77-482E-BED1-867AB9B8BA42}" presName="parTx" presStyleLbl="alignNode1" presStyleIdx="1" presStyleCnt="3" custScaleY="65476" custLinFactNeighborX="20" custLinFactNeighborY="-327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C299A1D-5E47-48A4-B988-31D2B7355915}" type="pres">
      <dgm:prSet presAssocID="{32567ED3-AF77-482E-BED1-867AB9B8BA42}" presName="desTx" presStyleLbl="alignAccFollowNode1" presStyleIdx="1" presStyleCnt="3" custLinFactNeighborX="20" custLinFactNeighborY="537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48352D6-9DA5-4C5A-B82A-A01CE473C37E}" type="pres">
      <dgm:prSet presAssocID="{50890DAE-0950-446F-9208-666AB98ECCF6}" presName="space" presStyleCnt="0"/>
      <dgm:spPr/>
    </dgm:pt>
    <dgm:pt modelId="{4F29A5A2-F740-4E9D-9062-01B0E133B4D5}" type="pres">
      <dgm:prSet presAssocID="{D2DD5270-FA56-4206-A038-A4A03737E170}" presName="composite" presStyleCnt="0"/>
      <dgm:spPr/>
    </dgm:pt>
    <dgm:pt modelId="{0CC623B2-3A59-4916-AEC2-21E47CA2B7D6}" type="pres">
      <dgm:prSet presAssocID="{D2DD5270-FA56-4206-A038-A4A03737E170}" presName="parTx" presStyleLbl="alignNode1" presStyleIdx="2" presStyleCnt="3" custScaleY="65476" custLinFactNeighborX="1185" custLinFactNeighborY="-181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9EAB99B-3F3C-4C08-9787-48351BC7F651}" type="pres">
      <dgm:prSet presAssocID="{D2DD5270-FA56-4206-A038-A4A03737E170}" presName="desTx" presStyleLbl="alignAccFollowNode1" presStyleIdx="2" presStyleCnt="3" custLinFactNeighborX="103" custLinFactNeighborY="537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8F8D5D7-D512-4C00-8EA7-8E1443D4630E}" srcId="{C2263C80-6B39-4390-A426-5BB2D2C97D88}" destId="{3963C2DF-DA24-45B1-9705-8CD206DF65B3}" srcOrd="0" destOrd="0" parTransId="{00B1AE7C-55D4-42D7-8800-F11197DF668B}" sibTransId="{F9A172D8-B130-4FC5-8D1E-E6C0C6D4FB16}"/>
    <dgm:cxn modelId="{56A754BF-C9B2-4FD3-A51D-E106C61DE787}" srcId="{25601DF5-F830-41F9-9ACA-2AA909590390}" destId="{C2263C80-6B39-4390-A426-5BB2D2C97D88}" srcOrd="0" destOrd="0" parTransId="{677F90B3-7C7F-429B-9984-64033CCA83C0}" sibTransId="{06010DAA-E52E-4197-9CB1-1FF111DE3381}"/>
    <dgm:cxn modelId="{3823EF93-7FBF-41F4-8D4B-36534F246966}" srcId="{32567ED3-AF77-482E-BED1-867AB9B8BA42}" destId="{68FB74EF-7CB4-43FB-9803-E17DDAD92025}" srcOrd="1" destOrd="0" parTransId="{BB8FD4E3-CE49-42FC-90C6-D7FAFC3CAA36}" sibTransId="{0962D98C-C3F1-4402-A15E-2802432C6928}"/>
    <dgm:cxn modelId="{9EB17C4F-C9A2-4CDA-BB63-E285F566DB8D}" type="presOf" srcId="{32567ED3-AF77-482E-BED1-867AB9B8BA42}" destId="{82754283-C103-4F4B-949A-ED587806CE44}" srcOrd="0" destOrd="0" presId="urn:microsoft.com/office/officeart/2005/8/layout/hList1"/>
    <dgm:cxn modelId="{63F2C0D9-7607-4E9C-8F81-9B4BCA88261E}" type="presOf" srcId="{01B12913-EDCF-4E90-9548-89322ED78AAC}" destId="{81C14F67-E933-49AE-BC5C-B2B56264D657}" srcOrd="0" destOrd="2" presId="urn:microsoft.com/office/officeart/2005/8/layout/hList1"/>
    <dgm:cxn modelId="{A4FF4000-2F0C-4671-81A3-FFA87B8E3930}" type="presOf" srcId="{C2263C80-6B39-4390-A426-5BB2D2C97D88}" destId="{4A74C392-6404-4941-88D5-1E4B139ACF03}" srcOrd="0" destOrd="0" presId="urn:microsoft.com/office/officeart/2005/8/layout/hList1"/>
    <dgm:cxn modelId="{05B71F9C-C65F-458B-9172-D07AACD4339D}" type="presOf" srcId="{D8B808BA-E0D6-4298-A936-20FE406D9647}" destId="{EC299A1D-5E47-48A4-B988-31D2B7355915}" srcOrd="0" destOrd="2" presId="urn:microsoft.com/office/officeart/2005/8/layout/hList1"/>
    <dgm:cxn modelId="{942B7CF3-CEF7-4570-9838-B9FFBD199464}" srcId="{25601DF5-F830-41F9-9ACA-2AA909590390}" destId="{32567ED3-AF77-482E-BED1-867AB9B8BA42}" srcOrd="1" destOrd="0" parTransId="{90B5C6E2-A4E7-4654-9CF5-3DEE8E71E031}" sibTransId="{50890DAE-0950-446F-9208-666AB98ECCF6}"/>
    <dgm:cxn modelId="{084D07AD-6604-4B27-9895-AC584F424547}" srcId="{C2263C80-6B39-4390-A426-5BB2D2C97D88}" destId="{4F615E92-41CC-4EDF-B72B-D43E86777F42}" srcOrd="1" destOrd="0" parTransId="{FB4F69AC-85E5-42FF-A19A-AA124E74068E}" sibTransId="{000030C0-18C2-4FE1-B258-A2B84395AF06}"/>
    <dgm:cxn modelId="{8212FAED-0536-4955-A03A-BBECD68864CE}" srcId="{D2DD5270-FA56-4206-A038-A4A03737E170}" destId="{A63B8ECE-8416-4248-8F69-9E9571E02C16}" srcOrd="1" destOrd="0" parTransId="{7A2614EF-4798-417C-9C19-6657644A2728}" sibTransId="{73BF8C3C-9534-41D1-840D-EEB2EC06AC0B}"/>
    <dgm:cxn modelId="{1E3B39DC-DF88-4C0D-A6C1-769460C7FC5C}" srcId="{25601DF5-F830-41F9-9ACA-2AA909590390}" destId="{D2DD5270-FA56-4206-A038-A4A03737E170}" srcOrd="2" destOrd="0" parTransId="{A54E3E2A-B9AF-4A9F-B0A9-3B9A5BB7473C}" sibTransId="{6426822D-E67E-4658-97A3-73C710EFD191}"/>
    <dgm:cxn modelId="{36EEDD9A-74B3-47F2-A1A8-E4330CF5D3C6}" type="presOf" srcId="{A63B8ECE-8416-4248-8F69-9E9571E02C16}" destId="{19EAB99B-3F3C-4C08-9787-48351BC7F651}" srcOrd="0" destOrd="1" presId="urn:microsoft.com/office/officeart/2005/8/layout/hList1"/>
    <dgm:cxn modelId="{030446FF-8E02-494D-B714-58A4DA80D8BB}" type="presOf" srcId="{25601DF5-F830-41F9-9ACA-2AA909590390}" destId="{B6776644-950A-4D54-87D2-0A223644CD04}" srcOrd="0" destOrd="0" presId="urn:microsoft.com/office/officeart/2005/8/layout/hList1"/>
    <dgm:cxn modelId="{237BD291-B93B-4AD5-A07F-CED237479EEE}" srcId="{C2263C80-6B39-4390-A426-5BB2D2C97D88}" destId="{0A8C4F56-3F13-4016-B8D4-B4C0D2E10464}" srcOrd="3" destOrd="0" parTransId="{5CB9CE90-895E-4F77-BF73-8ED3F8191D68}" sibTransId="{607DD266-8A5D-4A55-85B9-63EE6D1DE4C3}"/>
    <dgm:cxn modelId="{7C51E6F9-ED8D-41F6-A398-E54BF048C1CF}" type="presOf" srcId="{3963C2DF-DA24-45B1-9705-8CD206DF65B3}" destId="{81C14F67-E933-49AE-BC5C-B2B56264D657}" srcOrd="0" destOrd="0" presId="urn:microsoft.com/office/officeart/2005/8/layout/hList1"/>
    <dgm:cxn modelId="{3B537766-D9E6-49AC-981B-3AE765199C7F}" srcId="{32567ED3-AF77-482E-BED1-867AB9B8BA42}" destId="{D8B808BA-E0D6-4298-A936-20FE406D9647}" srcOrd="2" destOrd="0" parTransId="{D4802F10-5897-4ACB-A356-C96FCA37FFFA}" sibTransId="{69930E38-DA3C-460B-BE74-290A2197CBA6}"/>
    <dgm:cxn modelId="{D45F9B92-0974-44D3-B0C9-1AC2DF59BE6B}" type="presOf" srcId="{E4508541-F78B-4CC5-9872-341C4D98EA7F}" destId="{81C14F67-E933-49AE-BC5C-B2B56264D657}" srcOrd="0" destOrd="4" presId="urn:microsoft.com/office/officeart/2005/8/layout/hList1"/>
    <dgm:cxn modelId="{2C8CBE72-B360-4827-BE20-C2A5F4F225FA}" type="presOf" srcId="{68FB74EF-7CB4-43FB-9803-E17DDAD92025}" destId="{EC299A1D-5E47-48A4-B988-31D2B7355915}" srcOrd="0" destOrd="1" presId="urn:microsoft.com/office/officeart/2005/8/layout/hList1"/>
    <dgm:cxn modelId="{96FF7360-7474-486A-B836-D44EEED2A169}" type="presOf" srcId="{4F615E92-41CC-4EDF-B72B-D43E86777F42}" destId="{81C14F67-E933-49AE-BC5C-B2B56264D657}" srcOrd="0" destOrd="1" presId="urn:microsoft.com/office/officeart/2005/8/layout/hList1"/>
    <dgm:cxn modelId="{0E6B861B-6D46-4BF5-B3EF-6C5ABEBEA141}" srcId="{D2DD5270-FA56-4206-A038-A4A03737E170}" destId="{D1D5F571-25D9-49E1-AAA2-1F2320985DE4}" srcOrd="0" destOrd="0" parTransId="{4B894F84-BAA7-4505-840C-D11D75EFDD83}" sibTransId="{E89457F8-12E1-4891-9543-808EE6E0719D}"/>
    <dgm:cxn modelId="{07706A9A-2CCB-43C2-9729-FBB9BECB4327}" type="presOf" srcId="{0A8C4F56-3F13-4016-B8D4-B4C0D2E10464}" destId="{81C14F67-E933-49AE-BC5C-B2B56264D657}" srcOrd="0" destOrd="3" presId="urn:microsoft.com/office/officeart/2005/8/layout/hList1"/>
    <dgm:cxn modelId="{0A88C5DE-E59C-487D-8534-55009196AEF9}" type="presOf" srcId="{D1D5F571-25D9-49E1-AAA2-1F2320985DE4}" destId="{19EAB99B-3F3C-4C08-9787-48351BC7F651}" srcOrd="0" destOrd="0" presId="urn:microsoft.com/office/officeart/2005/8/layout/hList1"/>
    <dgm:cxn modelId="{79B1B6BB-6371-4CB4-9BD9-E202235B35EA}" type="presOf" srcId="{3927C055-55AE-4E40-A8D4-84CBE89BCC39}" destId="{EC299A1D-5E47-48A4-B988-31D2B7355915}" srcOrd="0" destOrd="0" presId="urn:microsoft.com/office/officeart/2005/8/layout/hList1"/>
    <dgm:cxn modelId="{B8073F67-52DF-469C-82D3-70E242F46EC2}" srcId="{C2263C80-6B39-4390-A426-5BB2D2C97D88}" destId="{E4508541-F78B-4CC5-9872-341C4D98EA7F}" srcOrd="4" destOrd="0" parTransId="{A020A451-80A6-475C-9CF5-A45BAEEE54B9}" sibTransId="{DCDB1A9A-91CA-419A-BF70-5E8EE88D349A}"/>
    <dgm:cxn modelId="{CA99D487-D404-4FCD-A192-B1DFDAB2D8EC}" srcId="{C2263C80-6B39-4390-A426-5BB2D2C97D88}" destId="{01B12913-EDCF-4E90-9548-89322ED78AAC}" srcOrd="2" destOrd="0" parTransId="{AB86CD56-E812-40A2-B9FC-84327153E734}" sibTransId="{DA8F2451-D2EF-4F2B-A6B1-06204FDF200F}"/>
    <dgm:cxn modelId="{CE152A8C-1D55-4660-A0EF-252161CE2743}" type="presOf" srcId="{D1AC3DEC-17B2-4107-B4D0-760ED18F2CBA}" destId="{EC299A1D-5E47-48A4-B988-31D2B7355915}" srcOrd="0" destOrd="3" presId="urn:microsoft.com/office/officeart/2005/8/layout/hList1"/>
    <dgm:cxn modelId="{4BB09513-B182-49A5-96B7-21BF1ABAA00D}" srcId="{32567ED3-AF77-482E-BED1-867AB9B8BA42}" destId="{3927C055-55AE-4E40-A8D4-84CBE89BCC39}" srcOrd="0" destOrd="0" parTransId="{58A5F3E3-0E65-4C74-8A97-FDEDC821967A}" sibTransId="{E2DBF498-547F-4628-9632-FF1B47064A76}"/>
    <dgm:cxn modelId="{738B9132-0372-4E17-993C-1A38D7EFE000}" type="presOf" srcId="{D2DD5270-FA56-4206-A038-A4A03737E170}" destId="{0CC623B2-3A59-4916-AEC2-21E47CA2B7D6}" srcOrd="0" destOrd="0" presId="urn:microsoft.com/office/officeart/2005/8/layout/hList1"/>
    <dgm:cxn modelId="{96D8AE51-1EB7-4F57-AE35-51E42F949DB8}" srcId="{32567ED3-AF77-482E-BED1-867AB9B8BA42}" destId="{D1AC3DEC-17B2-4107-B4D0-760ED18F2CBA}" srcOrd="3" destOrd="0" parTransId="{A3A84CEA-FDF5-40EF-A5DC-23A6C160031A}" sibTransId="{51E7FB18-19D3-4825-B0A0-BC89ADA8B683}"/>
    <dgm:cxn modelId="{F1F64D3B-37F7-4CBC-859F-7F482F31A20B}" type="presParOf" srcId="{B6776644-950A-4D54-87D2-0A223644CD04}" destId="{4134C65A-E796-4589-AD46-D362DB17F2BC}" srcOrd="0" destOrd="0" presId="urn:microsoft.com/office/officeart/2005/8/layout/hList1"/>
    <dgm:cxn modelId="{D421B2BD-4C3F-4407-A1C8-7679A6F35499}" type="presParOf" srcId="{4134C65A-E796-4589-AD46-D362DB17F2BC}" destId="{4A74C392-6404-4941-88D5-1E4B139ACF03}" srcOrd="0" destOrd="0" presId="urn:microsoft.com/office/officeart/2005/8/layout/hList1"/>
    <dgm:cxn modelId="{8DE70CDD-B9F2-44A7-ADCD-F5DFF6AF9B53}" type="presParOf" srcId="{4134C65A-E796-4589-AD46-D362DB17F2BC}" destId="{81C14F67-E933-49AE-BC5C-B2B56264D657}" srcOrd="1" destOrd="0" presId="urn:microsoft.com/office/officeart/2005/8/layout/hList1"/>
    <dgm:cxn modelId="{71B40203-1C53-4D2C-9189-79B4282931D1}" type="presParOf" srcId="{B6776644-950A-4D54-87D2-0A223644CD04}" destId="{3B5950AA-59AA-4EE4-918E-7551DD219A3C}" srcOrd="1" destOrd="0" presId="urn:microsoft.com/office/officeart/2005/8/layout/hList1"/>
    <dgm:cxn modelId="{22163909-0007-4AD6-B810-E30A41F85B76}" type="presParOf" srcId="{B6776644-950A-4D54-87D2-0A223644CD04}" destId="{5826BB17-2C52-4621-9686-2E4910E13299}" srcOrd="2" destOrd="0" presId="urn:microsoft.com/office/officeart/2005/8/layout/hList1"/>
    <dgm:cxn modelId="{9F06D48C-5779-4326-A2BB-75A11F3FD11B}" type="presParOf" srcId="{5826BB17-2C52-4621-9686-2E4910E13299}" destId="{82754283-C103-4F4B-949A-ED587806CE44}" srcOrd="0" destOrd="0" presId="urn:microsoft.com/office/officeart/2005/8/layout/hList1"/>
    <dgm:cxn modelId="{FB6EEE32-19B3-4A21-B682-65B8E0981E2F}" type="presParOf" srcId="{5826BB17-2C52-4621-9686-2E4910E13299}" destId="{EC299A1D-5E47-48A4-B988-31D2B7355915}" srcOrd="1" destOrd="0" presId="urn:microsoft.com/office/officeart/2005/8/layout/hList1"/>
    <dgm:cxn modelId="{6AA6ABC3-B5BC-457C-A4E0-854618E6ADBD}" type="presParOf" srcId="{B6776644-950A-4D54-87D2-0A223644CD04}" destId="{748352D6-9DA5-4C5A-B82A-A01CE473C37E}" srcOrd="3" destOrd="0" presId="urn:microsoft.com/office/officeart/2005/8/layout/hList1"/>
    <dgm:cxn modelId="{0582DAA5-E594-4C59-8C87-F50E08EBAAF4}" type="presParOf" srcId="{B6776644-950A-4D54-87D2-0A223644CD04}" destId="{4F29A5A2-F740-4E9D-9062-01B0E133B4D5}" srcOrd="4" destOrd="0" presId="urn:microsoft.com/office/officeart/2005/8/layout/hList1"/>
    <dgm:cxn modelId="{E59DB1BF-CA3A-471B-A39E-E48047016086}" type="presParOf" srcId="{4F29A5A2-F740-4E9D-9062-01B0E133B4D5}" destId="{0CC623B2-3A59-4916-AEC2-21E47CA2B7D6}" srcOrd="0" destOrd="0" presId="urn:microsoft.com/office/officeart/2005/8/layout/hList1"/>
    <dgm:cxn modelId="{601E0138-EFC9-4E60-9838-AD3DC9F70B87}" type="presParOf" srcId="{4F29A5A2-F740-4E9D-9062-01B0E133B4D5}" destId="{19EAB99B-3F3C-4C08-9787-48351BC7F6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51AA1E-9926-4921-95AB-98F55E6D51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E8763A7-0DA5-4F1A-A006-6721BBBDF474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Reserven  </a:t>
          </a:r>
          <a:r>
            <a:rPr lang="de-DE" sz="1800" dirty="0">
              <a:solidFill>
                <a:srgbClr val="2FA3EE"/>
              </a:solidFill>
              <a:latin typeface="Calibri" panose="020F0502020204030204" pitchFamily="34" charset="0"/>
              <a:cs typeface="Calibri" panose="020F0502020204030204" pitchFamily="34" charset="0"/>
            </a:rPr>
            <a:t>i</a:t>
          </a:r>
        </a:p>
      </dgm:t>
    </dgm:pt>
    <dgm:pt modelId="{2E171029-663A-493B-85B2-53099295E37D}" type="parTrans" cxnId="{A0673DC0-9746-471E-959E-85786ACE3178}">
      <dgm:prSet/>
      <dgm:spPr/>
      <dgm:t>
        <a:bodyPr/>
        <a:lstStyle/>
        <a:p>
          <a:endParaRPr lang="de-DE"/>
        </a:p>
      </dgm:t>
    </dgm:pt>
    <dgm:pt modelId="{0D291144-9BC4-4D56-913F-C54ACBA9DD55}" type="sibTrans" cxnId="{A0673DC0-9746-471E-959E-85786ACE3178}">
      <dgm:prSet/>
      <dgm:spPr/>
      <dgm:t>
        <a:bodyPr/>
        <a:lstStyle/>
        <a:p>
          <a:endParaRPr lang="de-DE"/>
        </a:p>
      </dgm:t>
    </dgm:pt>
    <dgm:pt modelId="{4842BE4D-C5D1-4DE1-B196-985D4950C43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5875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800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sz="1800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gm:t>
    </dgm:pt>
    <dgm:pt modelId="{793F28E0-818C-4FED-A4C6-8BD134AA6D50}" type="parTrans" cxnId="{DB9B4F63-4844-4A52-A5B3-8661969F15C1}">
      <dgm:prSet/>
      <dgm:spPr/>
      <dgm:t>
        <a:bodyPr/>
        <a:lstStyle/>
        <a:p>
          <a:endParaRPr lang="de-DE"/>
        </a:p>
      </dgm:t>
    </dgm:pt>
    <dgm:pt modelId="{3BF18C67-2962-4A3B-BC3F-463CD99A55F4}" type="sibTrans" cxnId="{DB9B4F63-4844-4A52-A5B3-8661969F15C1}">
      <dgm:prSet/>
      <dgm:spPr/>
      <dgm:t>
        <a:bodyPr/>
        <a:lstStyle/>
        <a:p>
          <a:endParaRPr lang="de-DE"/>
        </a:p>
      </dgm:t>
    </dgm:pt>
    <dgm:pt modelId="{58A4CE31-89D7-4960-B794-FCC931506AE8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Prototyps &amp; GUI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Client - Server 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Architektur</a:t>
          </a:r>
        </a:p>
      </dgm:t>
    </dgm:pt>
    <dgm:pt modelId="{98A1511F-D762-4B72-9121-615FD27A10EB}" type="parTrans" cxnId="{B74EB7E5-9625-472B-A55E-FC94AC7353CC}">
      <dgm:prSet/>
      <dgm:spPr/>
      <dgm:t>
        <a:bodyPr/>
        <a:lstStyle/>
        <a:p>
          <a:endParaRPr lang="de-DE"/>
        </a:p>
      </dgm:t>
    </dgm:pt>
    <dgm:pt modelId="{616933E6-AD4C-4F22-86E2-A4F89A564831}" type="sibTrans" cxnId="{B74EB7E5-9625-472B-A55E-FC94AC7353CC}">
      <dgm:prSet/>
      <dgm:spPr/>
      <dgm:t>
        <a:bodyPr/>
        <a:lstStyle/>
        <a:p>
          <a:endParaRPr lang="de-DE"/>
        </a:p>
      </dgm:t>
    </dgm:pt>
    <dgm:pt modelId="{A27FE082-A7EA-4AB6-90BB-8260FEB1954B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Verteilen &amp; Übernehmen von Aufgaben</a:t>
          </a:r>
          <a:endParaRPr lang="de-DE" sz="1800" dirty="0">
            <a:solidFill>
              <a:srgbClr val="2FA3EE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DCEC2C-C584-4B91-9143-375B9C3D7D50}" type="parTrans" cxnId="{A82AB7EB-A5DB-4370-9EDD-86EE38954C5D}">
      <dgm:prSet/>
      <dgm:spPr/>
      <dgm:t>
        <a:bodyPr/>
        <a:lstStyle/>
        <a:p>
          <a:endParaRPr lang="de-DE"/>
        </a:p>
      </dgm:t>
    </dgm:pt>
    <dgm:pt modelId="{4D6B4C43-6198-4547-A8A5-0DA87F13E502}" type="sibTrans" cxnId="{A82AB7EB-A5DB-4370-9EDD-86EE38954C5D}">
      <dgm:prSet/>
      <dgm:spPr/>
      <dgm:t>
        <a:bodyPr/>
        <a:lstStyle/>
        <a:p>
          <a:endParaRPr lang="de-DE"/>
        </a:p>
      </dgm:t>
    </dgm:pt>
    <dgm:pt modelId="{5AF6C592-FBD5-4B44-8411-A822379C5408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Kleine </a:t>
          </a:r>
          <a:r>
            <a:rPr lang="de-DE" sz="1800" dirty="0" err="1">
              <a:latin typeface="Calibri" panose="020F0502020204030204" pitchFamily="34" charset="0"/>
              <a:cs typeface="Calibri" panose="020F0502020204030204" pitchFamily="34" charset="0"/>
            </a:rPr>
            <a:t>Commits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800" dirty="0" err="1">
              <a:latin typeface="Calibri" panose="020F0502020204030204" pitchFamily="34" charset="0"/>
              <a:cs typeface="Calibri" panose="020F0502020204030204" pitchFamily="34" charset="0"/>
            </a:rPr>
            <a:t>Branches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gm:t>
    </dgm:pt>
    <dgm:pt modelId="{7745BCC2-49DF-4257-9248-701FBC173FCA}" type="parTrans" cxnId="{875BD3D2-E407-4F85-853E-4D42A070BC4A}">
      <dgm:prSet/>
      <dgm:spPr/>
      <dgm:t>
        <a:bodyPr/>
        <a:lstStyle/>
        <a:p>
          <a:endParaRPr lang="de-DE"/>
        </a:p>
      </dgm:t>
    </dgm:pt>
    <dgm:pt modelId="{47D42404-83CD-43B3-958A-3E938CAAFD92}" type="sibTrans" cxnId="{875BD3D2-E407-4F85-853E-4D42A070BC4A}">
      <dgm:prSet/>
      <dgm:spPr/>
      <dgm:t>
        <a:bodyPr/>
        <a:lstStyle/>
        <a:p>
          <a:endParaRPr lang="de-DE"/>
        </a:p>
      </dgm:t>
    </dgm:pt>
    <dgm:pt modelId="{ED1F7831-1E81-44FA-BADA-B89C74D4EAD2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Gegenseitig lesen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Früh starten</a:t>
          </a:r>
        </a:p>
      </dgm:t>
    </dgm:pt>
    <dgm:pt modelId="{276F4ED2-6322-412E-9680-02602359B5FB}" type="sibTrans" cxnId="{6A0345CC-E31B-453E-9BAC-50FE142EFDEC}">
      <dgm:prSet/>
      <dgm:spPr/>
      <dgm:t>
        <a:bodyPr/>
        <a:lstStyle/>
        <a:p>
          <a:endParaRPr lang="de-DE"/>
        </a:p>
      </dgm:t>
    </dgm:pt>
    <dgm:pt modelId="{6A2F0721-235D-4AF8-816F-DEE9CF052B83}" type="parTrans" cxnId="{6A0345CC-E31B-453E-9BAC-50FE142EFDEC}">
      <dgm:prSet/>
      <dgm:spPr/>
      <dgm:t>
        <a:bodyPr/>
        <a:lstStyle/>
        <a:p>
          <a:endParaRPr lang="de-DE"/>
        </a:p>
      </dgm:t>
    </dgm:pt>
    <dgm:pt modelId="{34A8BDE5-A877-4888-96D2-655FB1291EED}" type="pres">
      <dgm:prSet presAssocID="{9751AA1E-9926-4921-95AB-98F55E6D51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56C188AC-E08A-4FA7-B593-5923AE52E53B}" type="pres">
      <dgm:prSet presAssocID="{9E8763A7-0DA5-4F1A-A006-6721BBBDF474}" presName="node" presStyleLbl="node1" presStyleIdx="0" presStyleCnt="6" custScaleY="84232" custLinFactNeighborY="-1122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11C458F-1DF9-45A1-B451-F9D5CC86DCC6}" type="pres">
      <dgm:prSet presAssocID="{0D291144-9BC4-4D56-913F-C54ACBA9DD55}" presName="sibTrans" presStyleCnt="0"/>
      <dgm:spPr/>
    </dgm:pt>
    <dgm:pt modelId="{FED4C30F-0D25-4E55-930C-B6331A8324B6}" type="pres">
      <dgm:prSet presAssocID="{4842BE4D-C5D1-4DE1-B196-985D4950C43C}" presName="node" presStyleLbl="node1" presStyleIdx="1" presStyleCnt="6" custScaleY="84331" custLinFactNeighborY="-1117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C1740F0-57AB-46E4-A354-8B9E192475A5}" type="pres">
      <dgm:prSet presAssocID="{3BF18C67-2962-4A3B-BC3F-463CD99A55F4}" presName="sibTrans" presStyleCnt="0"/>
      <dgm:spPr/>
    </dgm:pt>
    <dgm:pt modelId="{272EA94F-EDA9-496F-A6E9-D3A726C951DD}" type="pres">
      <dgm:prSet presAssocID="{58A4CE31-89D7-4960-B794-FCC931506AE8}" presName="node" presStyleLbl="node1" presStyleIdx="2" presStyleCnt="6" custScaleY="84331" custLinFactNeighborX="-11654" custLinFactNeighborY="-1117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44555EE-72D0-4E7B-9FCF-A5CE173A3D61}" type="pres">
      <dgm:prSet presAssocID="{616933E6-AD4C-4F22-86E2-A4F89A564831}" presName="sibTrans" presStyleCnt="0"/>
      <dgm:spPr/>
    </dgm:pt>
    <dgm:pt modelId="{3E1F281A-22EA-4524-8F6B-04A13ED7597B}" type="pres">
      <dgm:prSet presAssocID="{A27FE082-A7EA-4AB6-90BB-8260FEB1954B}" presName="node" presStyleLbl="node1" presStyleIdx="3" presStyleCnt="6" custScaleY="84331" custLinFactX="100000" custLinFactNeighborX="120000" custLinFactNeighborY="593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3C96B14-45A2-4A35-91EF-417DBF722827}" type="pres">
      <dgm:prSet presAssocID="{4D6B4C43-6198-4547-A8A5-0DA87F13E502}" presName="sibTrans" presStyleCnt="0"/>
      <dgm:spPr/>
    </dgm:pt>
    <dgm:pt modelId="{FC0754D9-D3C9-438C-A529-98BC696D00E4}" type="pres">
      <dgm:prSet presAssocID="{5AF6C592-FBD5-4B44-8411-A822379C5408}" presName="node" presStyleLbl="node1" presStyleIdx="4" presStyleCnt="6" custScaleY="84331" custLinFactNeighborX="875" custLinFactNeighborY="593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BE936CA-7F1C-47A4-BB09-CF5D786126A1}" type="pres">
      <dgm:prSet presAssocID="{47D42404-83CD-43B3-958A-3E938CAAFD92}" presName="sibTrans" presStyleCnt="0"/>
      <dgm:spPr/>
    </dgm:pt>
    <dgm:pt modelId="{708AE0BE-5172-49FF-B850-99FBE2F851B9}" type="pres">
      <dgm:prSet presAssocID="{ED1F7831-1E81-44FA-BADA-B89C74D4EAD2}" presName="node" presStyleLbl="node1" presStyleIdx="5" presStyleCnt="6" custScaleY="84331" custLinFactX="-100000" custLinFactNeighborX="-120000" custLinFactNeighborY="593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B74EB7E5-9625-472B-A55E-FC94AC7353CC}" srcId="{9751AA1E-9926-4921-95AB-98F55E6D516A}" destId="{58A4CE31-89D7-4960-B794-FCC931506AE8}" srcOrd="2" destOrd="0" parTransId="{98A1511F-D762-4B72-9121-615FD27A10EB}" sibTransId="{616933E6-AD4C-4F22-86E2-A4F89A564831}"/>
    <dgm:cxn modelId="{6A0345CC-E31B-453E-9BAC-50FE142EFDEC}" srcId="{9751AA1E-9926-4921-95AB-98F55E6D516A}" destId="{ED1F7831-1E81-44FA-BADA-B89C74D4EAD2}" srcOrd="5" destOrd="0" parTransId="{6A2F0721-235D-4AF8-816F-DEE9CF052B83}" sibTransId="{276F4ED2-6322-412E-9680-02602359B5FB}"/>
    <dgm:cxn modelId="{8C7D7580-89AB-4776-94A5-3EB0F6C524D2}" type="presOf" srcId="{58A4CE31-89D7-4960-B794-FCC931506AE8}" destId="{272EA94F-EDA9-496F-A6E9-D3A726C951DD}" srcOrd="0" destOrd="0" presId="urn:microsoft.com/office/officeart/2005/8/layout/default"/>
    <dgm:cxn modelId="{F4875989-98D2-4774-88ED-6B72D0F16A53}" type="presOf" srcId="{ED1F7831-1E81-44FA-BADA-B89C74D4EAD2}" destId="{708AE0BE-5172-49FF-B850-99FBE2F851B9}" srcOrd="0" destOrd="0" presId="urn:microsoft.com/office/officeart/2005/8/layout/default"/>
    <dgm:cxn modelId="{DB9B4F63-4844-4A52-A5B3-8661969F15C1}" srcId="{9751AA1E-9926-4921-95AB-98F55E6D516A}" destId="{4842BE4D-C5D1-4DE1-B196-985D4950C43C}" srcOrd="1" destOrd="0" parTransId="{793F28E0-818C-4FED-A4C6-8BD134AA6D50}" sibTransId="{3BF18C67-2962-4A3B-BC3F-463CD99A55F4}"/>
    <dgm:cxn modelId="{875BD3D2-E407-4F85-853E-4D42A070BC4A}" srcId="{9751AA1E-9926-4921-95AB-98F55E6D516A}" destId="{5AF6C592-FBD5-4B44-8411-A822379C5408}" srcOrd="4" destOrd="0" parTransId="{7745BCC2-49DF-4257-9248-701FBC173FCA}" sibTransId="{47D42404-83CD-43B3-958A-3E938CAAFD92}"/>
    <dgm:cxn modelId="{A0673DC0-9746-471E-959E-85786ACE3178}" srcId="{9751AA1E-9926-4921-95AB-98F55E6D516A}" destId="{9E8763A7-0DA5-4F1A-A006-6721BBBDF474}" srcOrd="0" destOrd="0" parTransId="{2E171029-663A-493B-85B2-53099295E37D}" sibTransId="{0D291144-9BC4-4D56-913F-C54ACBA9DD55}"/>
    <dgm:cxn modelId="{CD033F0C-B554-4D4C-A719-ABE425C16B4D}" type="presOf" srcId="{9E8763A7-0DA5-4F1A-A006-6721BBBDF474}" destId="{56C188AC-E08A-4FA7-B593-5923AE52E53B}" srcOrd="0" destOrd="0" presId="urn:microsoft.com/office/officeart/2005/8/layout/default"/>
    <dgm:cxn modelId="{630B1A05-B8FE-4FD3-9FBE-22B7DC24C356}" type="presOf" srcId="{4842BE4D-C5D1-4DE1-B196-985D4950C43C}" destId="{FED4C30F-0D25-4E55-930C-B6331A8324B6}" srcOrd="0" destOrd="0" presId="urn:microsoft.com/office/officeart/2005/8/layout/default"/>
    <dgm:cxn modelId="{A82AB7EB-A5DB-4370-9EDD-86EE38954C5D}" srcId="{9751AA1E-9926-4921-95AB-98F55E6D516A}" destId="{A27FE082-A7EA-4AB6-90BB-8260FEB1954B}" srcOrd="3" destOrd="0" parTransId="{B6DCEC2C-C584-4B91-9143-375B9C3D7D50}" sibTransId="{4D6B4C43-6198-4547-A8A5-0DA87F13E502}"/>
    <dgm:cxn modelId="{35D17342-4735-4AF4-8E1C-B1DD1C3762BF}" type="presOf" srcId="{5AF6C592-FBD5-4B44-8411-A822379C5408}" destId="{FC0754D9-D3C9-438C-A529-98BC696D00E4}" srcOrd="0" destOrd="0" presId="urn:microsoft.com/office/officeart/2005/8/layout/default"/>
    <dgm:cxn modelId="{625EF2C2-6738-4F5D-B7B9-C45CA7398590}" type="presOf" srcId="{A27FE082-A7EA-4AB6-90BB-8260FEB1954B}" destId="{3E1F281A-22EA-4524-8F6B-04A13ED7597B}" srcOrd="0" destOrd="0" presId="urn:microsoft.com/office/officeart/2005/8/layout/default"/>
    <dgm:cxn modelId="{5E21D17F-A8F6-437E-85EC-56F433400FDB}" type="presOf" srcId="{9751AA1E-9926-4921-95AB-98F55E6D516A}" destId="{34A8BDE5-A877-4888-96D2-655FB1291EED}" srcOrd="0" destOrd="0" presId="urn:microsoft.com/office/officeart/2005/8/layout/default"/>
    <dgm:cxn modelId="{78F4E68E-EEB5-4CE9-81F5-3D65E65BDFB3}" type="presParOf" srcId="{34A8BDE5-A877-4888-96D2-655FB1291EED}" destId="{56C188AC-E08A-4FA7-B593-5923AE52E53B}" srcOrd="0" destOrd="0" presId="urn:microsoft.com/office/officeart/2005/8/layout/default"/>
    <dgm:cxn modelId="{724C41B6-EBFD-4547-99E2-403D1B3FDC30}" type="presParOf" srcId="{34A8BDE5-A877-4888-96D2-655FB1291EED}" destId="{C11C458F-1DF9-45A1-B451-F9D5CC86DCC6}" srcOrd="1" destOrd="0" presId="urn:microsoft.com/office/officeart/2005/8/layout/default"/>
    <dgm:cxn modelId="{20AC79D6-0CA5-443E-B085-324FBAB3F350}" type="presParOf" srcId="{34A8BDE5-A877-4888-96D2-655FB1291EED}" destId="{FED4C30F-0D25-4E55-930C-B6331A8324B6}" srcOrd="2" destOrd="0" presId="urn:microsoft.com/office/officeart/2005/8/layout/default"/>
    <dgm:cxn modelId="{CD21F9D2-3FBC-4EC0-9E44-CC8912D2DF20}" type="presParOf" srcId="{34A8BDE5-A877-4888-96D2-655FB1291EED}" destId="{7C1740F0-57AB-46E4-A354-8B9E192475A5}" srcOrd="3" destOrd="0" presId="urn:microsoft.com/office/officeart/2005/8/layout/default"/>
    <dgm:cxn modelId="{E1EF9B61-3824-4C2C-AA05-F09BC147A0E0}" type="presParOf" srcId="{34A8BDE5-A877-4888-96D2-655FB1291EED}" destId="{272EA94F-EDA9-496F-A6E9-D3A726C951DD}" srcOrd="4" destOrd="0" presId="urn:microsoft.com/office/officeart/2005/8/layout/default"/>
    <dgm:cxn modelId="{1455FA1F-C453-4C86-8606-78C7260274E1}" type="presParOf" srcId="{34A8BDE5-A877-4888-96D2-655FB1291EED}" destId="{C44555EE-72D0-4E7B-9FCF-A5CE173A3D61}" srcOrd="5" destOrd="0" presId="urn:microsoft.com/office/officeart/2005/8/layout/default"/>
    <dgm:cxn modelId="{81D0D091-B871-4ED7-9C4F-48BC19F6F5B0}" type="presParOf" srcId="{34A8BDE5-A877-4888-96D2-655FB1291EED}" destId="{3E1F281A-22EA-4524-8F6B-04A13ED7597B}" srcOrd="6" destOrd="0" presId="urn:microsoft.com/office/officeart/2005/8/layout/default"/>
    <dgm:cxn modelId="{CEA47CA9-D6A6-4074-8098-68D8856C7AAF}" type="presParOf" srcId="{34A8BDE5-A877-4888-96D2-655FB1291EED}" destId="{33C96B14-45A2-4A35-91EF-417DBF722827}" srcOrd="7" destOrd="0" presId="urn:microsoft.com/office/officeart/2005/8/layout/default"/>
    <dgm:cxn modelId="{5DA462BB-82A6-4A3F-81FF-4DF2502127FA}" type="presParOf" srcId="{34A8BDE5-A877-4888-96D2-655FB1291EED}" destId="{FC0754D9-D3C9-438C-A529-98BC696D00E4}" srcOrd="8" destOrd="0" presId="urn:microsoft.com/office/officeart/2005/8/layout/default"/>
    <dgm:cxn modelId="{2D8D0D0D-FDD5-48A9-BFD7-B5C0A1A54F2A}" type="presParOf" srcId="{34A8BDE5-A877-4888-96D2-655FB1291EED}" destId="{6BE936CA-7F1C-47A4-BB09-CF5D786126A1}" srcOrd="9" destOrd="0" presId="urn:microsoft.com/office/officeart/2005/8/layout/default"/>
    <dgm:cxn modelId="{76E6EDF9-F2DB-4925-AD1D-905186E026CF}" type="presParOf" srcId="{34A8BDE5-A877-4888-96D2-655FB1291EED}" destId="{708AE0BE-5172-49FF-B850-99FBE2F851B9}" srcOrd="1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5ED12-C8A5-4775-862D-318BD48F56BE}">
      <dsp:nvSpPr>
        <dsp:cNvPr id="0" name=""/>
        <dsp:cNvSpPr/>
      </dsp:nvSpPr>
      <dsp:spPr>
        <a:xfrm>
          <a:off x="13980" y="691626"/>
          <a:ext cx="8100039" cy="359999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Wasserschlacht Simulator</a:t>
          </a:r>
        </a:p>
      </dsp:txBody>
      <dsp:txXfrm>
        <a:off x="31554" y="709200"/>
        <a:ext cx="8064891" cy="324851"/>
      </dsp:txXfrm>
    </dsp:sp>
    <dsp:sp modelId="{289EDFF2-20AB-4CD1-8E03-85CBF8C22D47}">
      <dsp:nvSpPr>
        <dsp:cNvPr id="0" name=""/>
        <dsp:cNvSpPr/>
      </dsp:nvSpPr>
      <dsp:spPr>
        <a:xfrm>
          <a:off x="0" y="1052960"/>
          <a:ext cx="8128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Kinder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Waffen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Felder</a:t>
          </a:r>
        </a:p>
      </dsp:txBody>
      <dsp:txXfrm>
        <a:off x="0" y="1052960"/>
        <a:ext cx="8128000" cy="1059840"/>
      </dsp:txXfrm>
    </dsp:sp>
    <dsp:sp modelId="{FA433AF0-9DB1-4284-969E-82198B0D6E7C}">
      <dsp:nvSpPr>
        <dsp:cNvPr id="0" name=""/>
        <dsp:cNvSpPr/>
      </dsp:nvSpPr>
      <dsp:spPr>
        <a:xfrm>
          <a:off x="0" y="2113547"/>
          <a:ext cx="8128000" cy="363317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Regeln</a:t>
          </a:r>
        </a:p>
      </dsp:txBody>
      <dsp:txXfrm>
        <a:off x="17736" y="2131283"/>
        <a:ext cx="8092528" cy="327845"/>
      </dsp:txXfrm>
    </dsp:sp>
    <dsp:sp modelId="{3BC9314E-C271-4FB6-A22B-E94E320B8031}">
      <dsp:nvSpPr>
        <dsp:cNvPr id="0" name=""/>
        <dsp:cNvSpPr/>
      </dsp:nvSpPr>
      <dsp:spPr>
        <a:xfrm>
          <a:off x="0" y="2476118"/>
          <a:ext cx="8128000" cy="135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2 – 4 Spieler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Aktionspunkte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Reichweite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Schubsen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476118"/>
        <a:ext cx="8128000" cy="1357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85B4E-5198-431C-BBF7-E2778FCEC3FD}">
      <dsp:nvSpPr>
        <dsp:cNvPr id="0" name=""/>
        <dsp:cNvSpPr/>
      </dsp:nvSpPr>
      <dsp:spPr>
        <a:xfrm>
          <a:off x="216001" y="564041"/>
          <a:ext cx="2558531" cy="376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Anfrage d. Clients </a:t>
          </a:r>
        </a:p>
      </dsp:txBody>
      <dsp:txXfrm>
        <a:off x="404245" y="564041"/>
        <a:ext cx="2182043" cy="376488"/>
      </dsp:txXfrm>
    </dsp:sp>
    <dsp:sp modelId="{2031F8AD-0DB7-4133-B284-840DA44497C1}">
      <dsp:nvSpPr>
        <dsp:cNvPr id="0" name=""/>
        <dsp:cNvSpPr/>
      </dsp:nvSpPr>
      <dsp:spPr>
        <a:xfrm>
          <a:off x="2790001" y="564188"/>
          <a:ext cx="2556012" cy="3761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Überprüfung</a:t>
          </a:r>
        </a:p>
      </dsp:txBody>
      <dsp:txXfrm>
        <a:off x="2978099" y="564188"/>
        <a:ext cx="2179816" cy="376196"/>
      </dsp:txXfrm>
    </dsp:sp>
    <dsp:sp modelId="{640CD273-FB77-45DB-AF7C-637C367FA249}">
      <dsp:nvSpPr>
        <dsp:cNvPr id="0" name=""/>
        <dsp:cNvSpPr/>
      </dsp:nvSpPr>
      <dsp:spPr>
        <a:xfrm>
          <a:off x="5353222" y="564334"/>
          <a:ext cx="2558531" cy="376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Boolean an Server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41466" y="564334"/>
        <a:ext cx="2182043" cy="376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4C392-6404-4941-88D5-1E4B139ACF03}">
      <dsp:nvSpPr>
        <dsp:cNvPr id="0" name=""/>
        <dsp:cNvSpPr/>
      </dsp:nvSpPr>
      <dsp:spPr>
        <a:xfrm>
          <a:off x="30533" y="0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Per Button</a:t>
          </a:r>
        </a:p>
      </dsp:txBody>
      <dsp:txXfrm>
        <a:off x="30533" y="0"/>
        <a:ext cx="2928656" cy="339427"/>
      </dsp:txXfrm>
    </dsp:sp>
    <dsp:sp modelId="{81C14F67-E933-49AE-BC5C-B2B56264D657}">
      <dsp:nvSpPr>
        <dsp:cNvPr id="0" name=""/>
        <dsp:cNvSpPr/>
      </dsp:nvSpPr>
      <dsp:spPr>
        <a:xfrm>
          <a:off x="0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Create Game &amp; </a:t>
          </a: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Join</a:t>
          </a: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 Game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Watch Game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Show </a:t>
          </a: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Whisper</a:t>
          </a: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35665"/>
        <a:ext cx="2928656" cy="1500142"/>
      </dsp:txXfrm>
    </dsp:sp>
    <dsp:sp modelId="{82754283-C103-4F4B-949A-ED587806CE44}">
      <dsp:nvSpPr>
        <dsp:cNvPr id="0" name=""/>
        <dsp:cNvSpPr/>
      </dsp:nvSpPr>
      <dsp:spPr>
        <a:xfrm>
          <a:off x="3342257" y="0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Mausklick</a:t>
          </a:r>
        </a:p>
      </dsp:txBody>
      <dsp:txXfrm>
        <a:off x="3342257" y="0"/>
        <a:ext cx="2928656" cy="339427"/>
      </dsp:txXfrm>
    </dsp:sp>
    <dsp:sp modelId="{EC299A1D-5E47-48A4-B988-31D2B7355915}">
      <dsp:nvSpPr>
        <dsp:cNvPr id="0" name=""/>
        <dsp:cNvSpPr/>
      </dsp:nvSpPr>
      <dsp:spPr>
        <a:xfrm>
          <a:off x="3342257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Whisper</a:t>
          </a: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Laufen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Schiessen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Spielfigur Informationen</a:t>
          </a:r>
        </a:p>
      </dsp:txBody>
      <dsp:txXfrm>
        <a:off x="3342257" y="435665"/>
        <a:ext cx="2928656" cy="1500142"/>
      </dsp:txXfrm>
    </dsp:sp>
    <dsp:sp modelId="{0CC623B2-3A59-4916-AEC2-21E47CA2B7D6}">
      <dsp:nvSpPr>
        <dsp:cNvPr id="0" name=""/>
        <dsp:cNvSpPr/>
      </dsp:nvSpPr>
      <dsp:spPr>
        <a:xfrm>
          <a:off x="6683343" y="11034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Tastatur</a:t>
          </a:r>
        </a:p>
      </dsp:txBody>
      <dsp:txXfrm>
        <a:off x="6683343" y="11034"/>
        <a:ext cx="2928656" cy="339427"/>
      </dsp:txXfrm>
    </dsp:sp>
    <dsp:sp modelId="{19EAB99B-3F3C-4C08-9787-48351BC7F651}">
      <dsp:nvSpPr>
        <dsp:cNvPr id="0" name=""/>
        <dsp:cNvSpPr/>
      </dsp:nvSpPr>
      <dsp:spPr>
        <a:xfrm>
          <a:off x="6683343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Wechsel zu Schussreichweite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Schubsen</a:t>
          </a:r>
        </a:p>
      </dsp:txBody>
      <dsp:txXfrm>
        <a:off x="6683343" y="435665"/>
        <a:ext cx="2928656" cy="1500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188AC-E08A-4FA7-B593-5923AE52E53B}">
      <dsp:nvSpPr>
        <dsp:cNvPr id="0" name=""/>
        <dsp:cNvSpPr/>
      </dsp:nvSpPr>
      <dsp:spPr>
        <a:xfrm>
          <a:off x="0" y="575999"/>
          <a:ext cx="2539999" cy="1283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Reserven  </a:t>
          </a:r>
          <a:r>
            <a:rPr lang="de-DE" sz="1800" kern="1200" dirty="0">
              <a:solidFill>
                <a:srgbClr val="2FA3EE"/>
              </a:solidFill>
              <a:latin typeface="Calibri" panose="020F0502020204030204" pitchFamily="34" charset="0"/>
              <a:cs typeface="Calibri" panose="020F0502020204030204" pitchFamily="34" charset="0"/>
            </a:rPr>
            <a:t>i</a:t>
          </a:r>
        </a:p>
      </dsp:txBody>
      <dsp:txXfrm>
        <a:off x="0" y="575999"/>
        <a:ext cx="2539999" cy="1283695"/>
      </dsp:txXfrm>
    </dsp:sp>
    <dsp:sp modelId="{FED4C30F-0D25-4E55-930C-B6331A8324B6}">
      <dsp:nvSpPr>
        <dsp:cNvPr id="0" name=""/>
        <dsp:cNvSpPr/>
      </dsp:nvSpPr>
      <dsp:spPr>
        <a:xfrm>
          <a:off x="2794000" y="576007"/>
          <a:ext cx="2539999" cy="1285204"/>
        </a:xfrm>
        <a:prstGeom prst="rect">
          <a:avLst/>
        </a:prstGeom>
        <a:solidFill>
          <a:schemeClr val="accent1"/>
        </a:solidFill>
        <a:ln w="15875"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sp:txBody>
      <dsp:txXfrm>
        <a:off x="2794000" y="576007"/>
        <a:ext cx="2539999" cy="1285204"/>
      </dsp:txXfrm>
    </dsp:sp>
    <dsp:sp modelId="{272EA94F-EDA9-496F-A6E9-D3A726C951DD}">
      <dsp:nvSpPr>
        <dsp:cNvPr id="0" name=""/>
        <dsp:cNvSpPr/>
      </dsp:nvSpPr>
      <dsp:spPr>
        <a:xfrm>
          <a:off x="5291988" y="576007"/>
          <a:ext cx="2539999" cy="1285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Prototyps &amp; GUI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Client - Server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Architektur</a:t>
          </a:r>
        </a:p>
      </dsp:txBody>
      <dsp:txXfrm>
        <a:off x="5291988" y="576007"/>
        <a:ext cx="2539999" cy="1285204"/>
      </dsp:txXfrm>
    </dsp:sp>
    <dsp:sp modelId="{3E1F281A-22EA-4524-8F6B-04A13ED7597B}">
      <dsp:nvSpPr>
        <dsp:cNvPr id="0" name=""/>
        <dsp:cNvSpPr/>
      </dsp:nvSpPr>
      <dsp:spPr>
        <a:xfrm>
          <a:off x="5587999" y="2375998"/>
          <a:ext cx="2539999" cy="1285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Verteilen &amp; Übernehmen von Aufgaben</a:t>
          </a:r>
          <a:endParaRPr lang="de-DE" sz="1800" kern="1200" dirty="0">
            <a:solidFill>
              <a:srgbClr val="2FA3EE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87999" y="2375998"/>
        <a:ext cx="2539999" cy="1285204"/>
      </dsp:txXfrm>
    </dsp:sp>
    <dsp:sp modelId="{FC0754D9-D3C9-438C-A529-98BC696D00E4}">
      <dsp:nvSpPr>
        <dsp:cNvPr id="0" name=""/>
        <dsp:cNvSpPr/>
      </dsp:nvSpPr>
      <dsp:spPr>
        <a:xfrm>
          <a:off x="2816225" y="2375998"/>
          <a:ext cx="2539999" cy="1285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Kleine </a:t>
          </a:r>
          <a:r>
            <a:rPr lang="de-D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Commits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Branches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sp:txBody>
      <dsp:txXfrm>
        <a:off x="2816225" y="2375998"/>
        <a:ext cx="2539999" cy="1285204"/>
      </dsp:txXfrm>
    </dsp:sp>
    <dsp:sp modelId="{708AE0BE-5172-49FF-B850-99FBE2F851B9}">
      <dsp:nvSpPr>
        <dsp:cNvPr id="0" name=""/>
        <dsp:cNvSpPr/>
      </dsp:nvSpPr>
      <dsp:spPr>
        <a:xfrm>
          <a:off x="0" y="2375998"/>
          <a:ext cx="2539999" cy="1285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Gegenseitig lesen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Früh starten</a:t>
          </a:r>
        </a:p>
      </dsp:txBody>
      <dsp:txXfrm>
        <a:off x="0" y="2375998"/>
        <a:ext cx="2539999" cy="1285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BBB52-B919-4BB9-8631-C4B973208B51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1513-F160-4B04-8F36-926927264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077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CA9E-C2E4-4F31-9F02-DF9B77C22F3C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40C0-E1E3-415D-B87C-035A2E2BD191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C9D3-397F-4762-BB50-37F9D70EBF02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4A6-2EC4-4272-8C47-4624C3267433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606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761C-7330-457D-9CDF-0A4672C67C59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6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989C-B4CF-40E4-BB76-A11157D33030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0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0560-601C-4CE0-A30A-3FC90EA4C236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1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CC81-E759-47F2-925F-AB318FB5256D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0DA6-9D54-4B21-8112-8876D34A9E81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533B-A850-4A2F-8185-7CB3D8266C51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1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37B-B99E-4E86-A95E-19F6085EB080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1E83-D626-4284-8016-73A5B41BCA73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2A22-E987-4D98-8C16-4C63E00AB357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93F-146F-413A-B34D-74AD821309B0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3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315-44C8-4DA5-8C1B-E5875BBEC500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4E90-BFC5-4E87-9954-FBF5F6558AF6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7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EDC-D137-4331-8EC7-ABA302E14443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7DF8E9-8DC5-45ED-960B-7E1ED08FAAAE}" type="datetime1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6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4" Type="http://schemas.openxmlformats.org/officeDocument/2006/relationships/image" Target="../media/image6.png"/><Relationship Id="rId15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4" Type="http://schemas.openxmlformats.org/officeDocument/2006/relationships/image" Target="../media/image8.png"/><Relationship Id="rId5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6.png"/><Relationship Id="rId8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102" y="3539064"/>
            <a:ext cx="3122706" cy="31227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2479" y="853272"/>
            <a:ext cx="8689976" cy="3130359"/>
          </a:xfrm>
        </p:spPr>
        <p:txBody>
          <a:bodyPr>
            <a:normAutofit/>
          </a:bodyPr>
          <a:lstStyle/>
          <a:p>
            <a:pPr algn="l"/>
            <a:r>
              <a:rPr lang="de-CH" sz="44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Meilenstein 5 – Gruppe 04</a:t>
            </a:r>
            <a:br>
              <a:rPr lang="de-CH" sz="44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de-CH" sz="4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Wasserschlacht Simulator 2017</a:t>
            </a:r>
            <a:br>
              <a:rPr lang="de-CH" sz="4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CH" sz="40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/>
            </a:r>
            <a:br>
              <a:rPr lang="de-CH" sz="40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de-CH" sz="3200" cap="none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CS108 Programmierprojekt, FS17</a:t>
            </a:r>
            <a:endParaRPr lang="de-CH" sz="4000" cap="none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32479" y="5096933"/>
            <a:ext cx="8905082" cy="951344"/>
          </a:xfrm>
        </p:spPr>
        <p:txBody>
          <a:bodyPr>
            <a:noAutofit/>
          </a:bodyPr>
          <a:lstStyle/>
          <a:p>
            <a:pPr algn="l"/>
            <a:r>
              <a:rPr lang="de-CH" sz="2400" cap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Von Flavia, Patrick, Max und Julischka</a:t>
            </a:r>
          </a:p>
        </p:txBody>
      </p:sp>
    </p:spTree>
    <p:extLst>
      <p:ext uri="{BB962C8B-B14F-4D97-AF65-F5344CB8AC3E}">
        <p14:creationId xmlns:p14="http://schemas.microsoft.com/office/powerpoint/2010/main" val="265881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5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54523"/>
          </a:xfrm>
        </p:spPr>
        <p:txBody>
          <a:bodyPr/>
          <a:lstStyle/>
          <a:p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Vielen Dank!</a:t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Wasserschlacht Simulator 2017</a:t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von Gruppe 04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9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de-DE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 Game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041634302"/>
              </p:ext>
            </p:extLst>
          </p:nvPr>
        </p:nvGraphicFramePr>
        <p:xfrm>
          <a:off x="2054225" y="1237534"/>
          <a:ext cx="8128000" cy="452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Kinder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702419" y="2335466"/>
            <a:ext cx="764931" cy="764931"/>
          </a:xfrm>
          <a:prstGeom prst="rect">
            <a:avLst/>
          </a:prstGeom>
        </p:spPr>
      </p:pic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366776706"/>
              </p:ext>
            </p:extLst>
          </p:nvPr>
        </p:nvGraphicFramePr>
        <p:xfrm>
          <a:off x="1999086" y="4741984"/>
          <a:ext cx="8128000" cy="102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3" name="Grafik 22" descr="Podium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02419" y="3815863"/>
            <a:ext cx="764931" cy="76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8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Das Spiel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sp>
        <p:nvSpPr>
          <p:cNvPr id="11" name="Titel 5"/>
          <p:cNvSpPr txBox="1">
            <a:spLocks/>
          </p:cNvSpPr>
          <p:nvPr/>
        </p:nvSpPr>
        <p:spPr>
          <a:xfrm>
            <a:off x="913775" y="618517"/>
            <a:ext cx="10364451" cy="465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Wasserschlacht Simulator 2017</a:t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fik 12" descr="Gamecontro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42540" y="3689983"/>
            <a:ext cx="744855" cy="744855"/>
          </a:xfrm>
          <a:prstGeom prst="rect">
            <a:avLst/>
          </a:prstGeom>
        </p:spPr>
      </p:pic>
      <p:pic>
        <p:nvPicPr>
          <p:cNvPr id="15" name="Grafik 14" descr="Lapto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52981" y="3471861"/>
            <a:ext cx="13239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02489394"/>
              </p:ext>
            </p:extLst>
          </p:nvPr>
        </p:nvGraphicFramePr>
        <p:xfrm>
          <a:off x="1257086" y="4252233"/>
          <a:ext cx="9612000" cy="196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629315"/>
            <a:ext cx="4255163" cy="335556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6" y="769150"/>
            <a:ext cx="4130344" cy="321573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29" y="1216561"/>
            <a:ext cx="2927370" cy="247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Qualitätssicherung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4400" y="1594800"/>
            <a:ext cx="10254172" cy="4140000"/>
          </a:xfrm>
        </p:spPr>
        <p:txBody>
          <a:bodyPr>
            <a:normAutofit/>
          </a:bodyPr>
          <a:lstStyle/>
          <a:p>
            <a:pPr lvl="2"/>
            <a:endParaRPr lang="de-CH" dirty="0"/>
          </a:p>
          <a:p>
            <a:endParaRPr lang="de-CH" dirty="0"/>
          </a:p>
          <a:p>
            <a:pPr lvl="2"/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pic>
        <p:nvPicPr>
          <p:cNvPr id="5" name="Grafik 4" descr="Balkendiagram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2686" y="4132160"/>
            <a:ext cx="914400" cy="914400"/>
          </a:xfrm>
          <a:prstGeom prst="rect">
            <a:avLst/>
          </a:prstGeom>
        </p:spPr>
      </p:pic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50722"/>
              </p:ext>
            </p:extLst>
          </p:nvPr>
        </p:nvGraphicFramePr>
        <p:xfrm>
          <a:off x="1999087" y="1855694"/>
          <a:ext cx="8127999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60">
                  <a:extLst>
                    <a:ext uri="{9D8B030D-6E8A-4147-A177-3AD203B41FA5}">
                      <a16:colId xmlns:a16="http://schemas.microsoft.com/office/drawing/2014/main" xmlns="" val="4133284766"/>
                    </a:ext>
                  </a:extLst>
                </a:gridCol>
                <a:gridCol w="2918012">
                  <a:extLst>
                    <a:ext uri="{9D8B030D-6E8A-4147-A177-3AD203B41FA5}">
                      <a16:colId xmlns:a16="http://schemas.microsoft.com/office/drawing/2014/main" xmlns="" val="718929099"/>
                    </a:ext>
                  </a:extLst>
                </a:gridCol>
                <a:gridCol w="3080827">
                  <a:extLst>
                    <a:ext uri="{9D8B030D-6E8A-4147-A177-3AD203B41FA5}">
                      <a16:colId xmlns:a16="http://schemas.microsoft.com/office/drawing/2014/main" xmlns="" val="3397314702"/>
                    </a:ext>
                  </a:extLst>
                </a:gridCol>
              </a:tblGrid>
              <a:tr h="162566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Qualitätsmerkmal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38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50 % der Engine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90 %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80 % der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70 %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Effizienz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Schnelligkeit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Arbeitsspeicherverbrauch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1241857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73031"/>
              </p:ext>
            </p:extLst>
          </p:nvPr>
        </p:nvGraphicFramePr>
        <p:xfrm>
          <a:off x="1977486" y="3664800"/>
          <a:ext cx="36308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834">
                  <a:extLst>
                    <a:ext uri="{9D8B030D-6E8A-4147-A177-3AD203B41FA5}">
                      <a16:colId xmlns:a16="http://schemas.microsoft.com/office/drawing/2014/main" xmlns="" val="154342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923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Unterschiedliche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707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Eine erwartete </a:t>
                      </a:r>
                      <a:r>
                        <a:rPr lang="de-CH" dirty="0" smtClean="0"/>
                        <a:t>Zunahme</a:t>
                      </a:r>
                      <a:endParaRPr lang="de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Sonst </a:t>
                      </a:r>
                      <a:r>
                        <a:rPr lang="de-CH" dirty="0" smtClean="0"/>
                        <a:t>konstant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21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4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  <a:noFill/>
        </p:spPr>
        <p:txBody>
          <a:bodyPr>
            <a:normAutofit/>
          </a:bodyPr>
          <a:lstStyle/>
          <a:p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Qualitätssicherung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1112520" y="1594800"/>
            <a:ext cx="2499360" cy="55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Grundgerüst</a:t>
            </a:r>
          </a:p>
        </p:txBody>
      </p:sp>
      <p:sp>
        <p:nvSpPr>
          <p:cNvPr id="17" name="Rechteck: abgerundete Ecken 16"/>
          <p:cNvSpPr/>
          <p:nvPr/>
        </p:nvSpPr>
        <p:spPr>
          <a:xfrm>
            <a:off x="1112520" y="2200008"/>
            <a:ext cx="2499360" cy="55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setUp</a:t>
            </a:r>
            <a:endParaRPr lang="de-CH" dirty="0"/>
          </a:p>
        </p:txBody>
      </p:sp>
      <p:sp>
        <p:nvSpPr>
          <p:cNvPr id="18" name="Rechteck: abgerundete Ecken 17"/>
          <p:cNvSpPr/>
          <p:nvPr/>
        </p:nvSpPr>
        <p:spPr>
          <a:xfrm>
            <a:off x="1112520" y="2805216"/>
            <a:ext cx="2499360" cy="55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Testmethoden</a:t>
            </a:r>
          </a:p>
        </p:txBody>
      </p:sp>
      <p:cxnSp>
        <p:nvCxnSpPr>
          <p:cNvPr id="20" name="Gerader Verbinder 19"/>
          <p:cNvCxnSpPr/>
          <p:nvPr/>
        </p:nvCxnSpPr>
        <p:spPr>
          <a:xfrm>
            <a:off x="3459480" y="3084952"/>
            <a:ext cx="868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893820" y="2828373"/>
            <a:ext cx="3230880" cy="513158"/>
          </a:xfrm>
          <a:prstGeom prst="rect">
            <a:avLst/>
          </a:prstGeom>
          <a:noFill/>
          <a:ln>
            <a:solidFill>
              <a:srgbClr val="A4D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de-C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de-CH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CoreMatchers</a:t>
            </a:r>
            <a:endParaRPr lang="de-CH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325880" y="4194397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Resultat Bsp.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GameMapTest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60 % → 70% → 90% </a:t>
            </a:r>
          </a:p>
        </p:txBody>
      </p:sp>
    </p:spTree>
    <p:extLst>
      <p:ext uri="{BB962C8B-B14F-4D97-AF65-F5344CB8AC3E}">
        <p14:creationId xmlns:p14="http://schemas.microsoft.com/office/powerpoint/2010/main" val="94068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Dokumentation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56" y="1620000"/>
            <a:ext cx="6751795" cy="4396834"/>
          </a:xfrm>
          <a:prstGeom prst="rect">
            <a:avLst/>
          </a:prstGeom>
        </p:spPr>
      </p:pic>
      <p:sp>
        <p:nvSpPr>
          <p:cNvPr id="11" name="Rechteck: abgerundete Ecken 10"/>
          <p:cNvSpPr/>
          <p:nvPr/>
        </p:nvSpPr>
        <p:spPr>
          <a:xfrm>
            <a:off x="1190625" y="2314800"/>
            <a:ext cx="1780697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Handbuch</a:t>
            </a:r>
          </a:p>
        </p:txBody>
      </p:sp>
      <p:pic>
        <p:nvPicPr>
          <p:cNvPr id="7" name="Grafik 6" descr="Geöffnetes Buc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23773" y="3135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Dokumentation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114800" y="2016000"/>
            <a:ext cx="7075372" cy="3286877"/>
          </a:xfrm>
        </p:spPr>
        <p:txBody>
          <a:bodyPr>
            <a:normAutofit/>
          </a:bodyPr>
          <a:lstStyle/>
          <a:p>
            <a:pPr lvl="2"/>
            <a:endParaRPr lang="de-CH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1191600" y="2314575"/>
            <a:ext cx="1782000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Tagebuch</a:t>
            </a:r>
          </a:p>
        </p:txBody>
      </p:sp>
      <p:sp>
        <p:nvSpPr>
          <p:cNvPr id="11" name="Rechteck: abgerundete Ecken 10"/>
          <p:cNvSpPr/>
          <p:nvPr/>
        </p:nvSpPr>
        <p:spPr>
          <a:xfrm>
            <a:off x="5390298" y="2016001"/>
            <a:ext cx="4524375" cy="29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http://wasserschlachtsimulator.blogspot.ch/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99" y="2653754"/>
            <a:ext cx="6168771" cy="23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Lessons</a:t>
            </a: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8848173"/>
              </p:ext>
            </p:extLst>
          </p:nvPr>
        </p:nvGraphicFramePr>
        <p:xfrm>
          <a:off x="2032000" y="1706815"/>
          <a:ext cx="8128000" cy="431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2032000" y="189148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Projektplan: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52101" y="189148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Programmieren: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615705" y="368066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Gruppenarbeit: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52101" y="36945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Git</a:t>
            </a:r>
            <a:r>
              <a:rPr lang="de-CH" dirty="0"/>
              <a:t>: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032000" y="36945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Dokumentation: </a:t>
            </a:r>
          </a:p>
        </p:txBody>
      </p:sp>
      <p:pic>
        <p:nvPicPr>
          <p:cNvPr id="4" name="Grafik 3" descr="Goldbarr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106428" y="5643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40128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5</TotalTime>
  <Words>215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Tropfen</vt:lpstr>
      <vt:lpstr>Meilenstein 5 – Gruppe 04 Wasserschlacht Simulator 2017  CS108 Programmierprojekt, FS17</vt:lpstr>
      <vt:lpstr>Our Game</vt:lpstr>
      <vt:lpstr>Das Spiel</vt:lpstr>
      <vt:lpstr>PowerPoint Presentation</vt:lpstr>
      <vt:lpstr>Qualitätssicherung</vt:lpstr>
      <vt:lpstr>Qualitätssicherung</vt:lpstr>
      <vt:lpstr>Dokumentation</vt:lpstr>
      <vt:lpstr>Dokumentation</vt:lpstr>
      <vt:lpstr> Lessons Learned</vt:lpstr>
      <vt:lpstr>  Vielen Dank!  Wasserschlacht Simulator 2017 von Gruppe 04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3 – Gruppe 4 Wasserschlacht Simulator 2017  CS108 Programmierprojekt, FS17</dc:title>
  <dc:creator>Angel Gibbs</dc:creator>
  <cp:lastModifiedBy>Flavia Brogle</cp:lastModifiedBy>
  <cp:revision>50</cp:revision>
  <dcterms:created xsi:type="dcterms:W3CDTF">2017-05-16T14:30:54Z</dcterms:created>
  <dcterms:modified xsi:type="dcterms:W3CDTF">2017-05-31T07:44:57Z</dcterms:modified>
</cp:coreProperties>
</file>