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Gibbs" initials="AG" lastIdx="5" clrIdx="0">
    <p:extLst>
      <p:ext uri="{19B8F6BF-5375-455C-9EA6-DF929625EA0E}">
        <p15:presenceInfo xmlns:p15="http://schemas.microsoft.com/office/powerpoint/2012/main" userId="a7439277b56ab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D30"/>
    <a:srgbClr val="BCE3CA"/>
    <a:srgbClr val="A4D1F0"/>
    <a:srgbClr val="7AB2E3"/>
    <a:srgbClr val="7AB2F0"/>
    <a:srgbClr val="F9F4CA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22:34:59.501" idx="1">
    <p:pos x="10" y="10"/>
    <p:text>hier sollten Sie die generelle Idee des Spiels 
und auch das Ziel des Spiels beschreiben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22:35:31.882" idx="2">
    <p:pos x="7104" y="390"/>
    <p:text>Mehr Details zu den Regeln des Spiels (falls nötig)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1T12:49:09.782" idx="4">
    <p:pos x="4722" y="500"/>
    <p:text>Abgeleitet aus Spielidee und Spielregeln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1T02:01:42.606" idx="3">
    <p:pos x="5718" y="1508"/>
    <p:text>??? Kurze beschreibung der schnittstellen zwischen server und client  
(darf auch gerne grafisch dargestellt werden)
Was kann der client beim server aufrufen? 
Dies soll in den späteren meilensteinen weiter präzisiert werden.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1T12:50:10.692" idx="5">
    <p:pos x="3051" y="1519"/>
    <p:text>Wie werden die ressourcen eingeplant? 
Wer ist für welche aufgabe zuständig?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6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71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4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7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asserschlachtsimulator.blogspot.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4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02" y="3539064"/>
            <a:ext cx="3122706" cy="3122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479" y="1029851"/>
            <a:ext cx="8689976" cy="2509213"/>
          </a:xfrm>
        </p:spPr>
        <p:txBody>
          <a:bodyPr>
            <a:normAutofit/>
          </a:bodyPr>
          <a:lstStyle/>
          <a:p>
            <a:pPr algn="l"/>
            <a: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Meilenstein 1 – Gruppe 4</a:t>
            </a:r>
            <a:br>
              <a:rPr lang="de-CH" sz="40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3200" cap="none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CS108 Programmierprojekt, FS17</a:t>
            </a:r>
            <a:endParaRPr lang="de-CH" sz="4000" cap="none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479" y="4160210"/>
            <a:ext cx="8905082" cy="1888067"/>
          </a:xfrm>
        </p:spPr>
        <p:txBody>
          <a:bodyPr>
            <a:noAutofit/>
          </a:bodyPr>
          <a:lstStyle/>
          <a:p>
            <a:pPr algn="l"/>
            <a:r>
              <a:rPr lang="de-CH" sz="36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Wasserschlacht Simulator 2017</a:t>
            </a:r>
          </a:p>
          <a:p>
            <a:pPr algn="l"/>
            <a:r>
              <a:rPr lang="de-CH" sz="24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Von Flavia, Patrick, Max und Julischka</a:t>
            </a:r>
          </a:p>
        </p:txBody>
      </p:sp>
    </p:spTree>
    <p:extLst>
      <p:ext uri="{BB962C8B-B14F-4D97-AF65-F5344CB8AC3E}">
        <p14:creationId xmlns:p14="http://schemas.microsoft.com/office/powerpoint/2010/main" val="26588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bg2">
                <a:lumMod val="50000"/>
              </a:schemeClr>
            </a:gs>
            <a:gs pos="4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Spielbeschreibung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526182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Figuren haben einen Nass-Wert</a:t>
            </a:r>
          </a:p>
          <a:p>
            <a:pPr marL="46440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de-CH" sz="1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Verschiedene “Waffen”-Typen:</a:t>
            </a: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Genauigkeit vs. Reichweite vs. Radius</a:t>
            </a:r>
          </a:p>
          <a:p>
            <a:pPr marL="465750" lvl="1" indent="-2857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Arial" charset="0"/>
              <a:buChar char="•"/>
            </a:pPr>
            <a:endParaRPr lang="de-CH" sz="1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00000"/>
              </a:lnSpc>
              <a:buClr>
                <a:prstClr val="black"/>
              </a:buClr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Power-</a:t>
            </a:r>
            <a:r>
              <a:rPr lang="de-CH" sz="1800" cap="none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Ups</a:t>
            </a: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Handtücher</a:t>
            </a: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Steinschleuder</a:t>
            </a: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Ect</a:t>
            </a: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64400" indent="-2857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Arial" charset="0"/>
              <a:buChar char="•"/>
            </a:pPr>
            <a:endParaRPr lang="de-CH" sz="12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00000"/>
              </a:lnSpc>
              <a:buClr>
                <a:prstClr val="black"/>
              </a:buClr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Wetterefekte:</a:t>
            </a: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Wolke</a:t>
            </a:r>
            <a:endParaRPr lang="de-CH" sz="1600" cap="none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Regenschauer</a:t>
            </a:r>
          </a:p>
          <a:p>
            <a:pPr marL="8550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endParaRPr lang="de-CH" sz="14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endParaRPr lang="de-CH" sz="17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0000" lvl="1" indent="0">
              <a:buClr>
                <a:prstClr val="black"/>
              </a:buClr>
              <a:buNone/>
            </a:pPr>
            <a:endParaRPr lang="de-CH" sz="16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0000" lvl="1" indent="0">
              <a:buNone/>
            </a:pPr>
            <a:endParaRPr lang="de-CH" sz="1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2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bg2">
                <a:lumMod val="50000"/>
              </a:schemeClr>
            </a:gs>
            <a:gs pos="35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Spielbeschreibung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352447"/>
          </a:xfrm>
        </p:spPr>
        <p:txBody>
          <a:bodyPr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Spielfeld ist </a:t>
            </a:r>
            <a:r>
              <a:rPr lang="de-CH" sz="1800" cap="none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Tile-Based</a:t>
            </a:r>
            <a:endParaRPr lang="de-CH" sz="18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 defTabSz="457200">
              <a:lnSpc>
                <a:spcPct val="15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Diverse Geländetypen </a:t>
            </a:r>
          </a:p>
          <a:p>
            <a:pPr marL="465750" lvl="1" indent="-285750" defTabSz="457200">
              <a:lnSpc>
                <a:spcPct val="15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Strategische Positionen</a:t>
            </a:r>
          </a:p>
          <a:p>
            <a:pPr marL="465750" lvl="1" indent="-285750" defTabSz="45720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endParaRPr lang="de-CH" sz="16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Verschiedene Spielziele je nach Spielart:</a:t>
            </a:r>
          </a:p>
          <a:p>
            <a:pPr marL="46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Gegnerischen Figuren aus dem Spiel bringen</a:t>
            </a:r>
          </a:p>
          <a:p>
            <a:pPr marL="46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 </a:t>
            </a:r>
            <a:r>
              <a:rPr lang="de-CH" sz="16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CH" sz="16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flag</a:t>
            </a: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Gebäude verteidigen</a:t>
            </a:r>
          </a:p>
          <a:p>
            <a:pPr marL="46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Etc.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de-CH" sz="18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5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14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226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50000"/>
              </a:schemeClr>
            </a:gs>
            <a:gs pos="38000">
              <a:srgbClr val="7AB2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Spielregeln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3424107"/>
          </a:xfrm>
        </p:spPr>
        <p:txBody>
          <a:bodyPr>
            <a:normAutofit/>
          </a:bodyPr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Startguthaben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Figuren und Waffen kosten Punkte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Beliebige Kombination</a:t>
            </a:r>
          </a:p>
          <a:p>
            <a:pPr marL="464400" lvl="2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</a:pPr>
            <a:endParaRPr lang="de-CH" sz="12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In Teams oder Alle gegen Alle</a:t>
            </a:r>
          </a:p>
          <a:p>
            <a:pPr marL="464400" lvl="1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de-CH" sz="1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Rundenbasiert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Aktionspunkte pro Runde.</a:t>
            </a: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4000">
              <a:srgbClr val="70A3D2"/>
            </a:gs>
            <a:gs pos="0">
              <a:schemeClr val="bg2">
                <a:lumMod val="50000"/>
              </a:schemeClr>
            </a:gs>
            <a:gs pos="38000">
              <a:srgbClr val="7AB2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Anforderungen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3424107"/>
          </a:xfrm>
        </p:spPr>
        <p:txBody>
          <a:bodyPr>
            <a:normAutofit/>
          </a:bodyPr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Zufällig generierte Karte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Zufällige Wetterveränderungen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Zufällig erscheinende Items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Schrittweise Synchronisation der Spieler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Menü für Aktionen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Leiste mit Eigenschaften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tx2">
                <a:lumMod val="60000"/>
                <a:lumOff val="40000"/>
              </a:schemeClr>
            </a:gs>
            <a:gs pos="39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50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Schnittstellen zwischen Client und Server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327" y="1596177"/>
            <a:ext cx="4873474" cy="679994"/>
          </a:xfrm>
        </p:spPr>
        <p:txBody>
          <a:bodyPr/>
          <a:lstStyle/>
          <a:p>
            <a:pPr algn="ctr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2429078"/>
            <a:ext cx="5106027" cy="3819322"/>
          </a:xfrm>
        </p:spPr>
        <p:txBody>
          <a:bodyPr>
            <a:normAutofit/>
          </a:bodyPr>
          <a:lstStyle/>
          <a:p>
            <a:r>
              <a:rPr lang="de-CH" sz="19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Entgegennahme Benutzereingaben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Übermittelt Spielzug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Überprüft &amp; synchronisiert Spielstatus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Chat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Grafische Benutzerschnittstelle</a:t>
            </a:r>
          </a:p>
          <a:p>
            <a:pPr marL="0" indent="0">
              <a:buNone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6172200" y="1596177"/>
            <a:ext cx="4881804" cy="679994"/>
          </a:xfrm>
        </p:spPr>
        <p:txBody>
          <a:bodyPr/>
          <a:lstStyle/>
          <a:p>
            <a:pPr algn="ctr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>
          <a:xfrm>
            <a:off x="6172200" y="2429078"/>
            <a:ext cx="5105401" cy="3819322"/>
          </a:xfrm>
        </p:spPr>
        <p:txBody>
          <a:bodyPr>
            <a:normAutofit/>
          </a:bodyPr>
          <a:lstStyle/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Verwaltet &amp; Speichert Daten</a:t>
            </a:r>
            <a:endParaRPr lang="de-CH" sz="1800" cap="none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Überprüft Spielzug         Sever Speilstatus 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Übergibt Spielstatus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Vermittelt Nachricht</a:t>
            </a:r>
          </a:p>
        </p:txBody>
      </p:sp>
      <p:sp>
        <p:nvSpPr>
          <p:cNvPr id="2" name="Ellipse 1"/>
          <p:cNvSpPr/>
          <p:nvPr/>
        </p:nvSpPr>
        <p:spPr>
          <a:xfrm>
            <a:off x="3096144" y="1814870"/>
            <a:ext cx="1005840" cy="406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8110182" y="1814870"/>
            <a:ext cx="1005840" cy="406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4325582" y="1873971"/>
            <a:ext cx="3632201" cy="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325581" y="2098733"/>
            <a:ext cx="363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/>
          <p:cNvSpPr/>
          <p:nvPr/>
        </p:nvSpPr>
        <p:spPr>
          <a:xfrm>
            <a:off x="8366684" y="3019199"/>
            <a:ext cx="246418" cy="17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7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75000"/>
              </a:schemeClr>
            </a:gs>
            <a:gs pos="39000">
              <a:schemeClr val="accent5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Projektplan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1655" y="1596177"/>
            <a:ext cx="9927437" cy="4725492"/>
          </a:xfrm>
        </p:spPr>
      </p:pic>
    </p:spTree>
    <p:extLst>
      <p:ext uri="{BB962C8B-B14F-4D97-AF65-F5344CB8AC3E}">
        <p14:creationId xmlns:p14="http://schemas.microsoft.com/office/powerpoint/2010/main" val="458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9000">
              <a:schemeClr val="accent4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Dokumentation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Projekttagebuch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cap="none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auf 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http://wasserschlachtsimulator.blogspot.ch/</a:t>
            </a:r>
            <a:endParaRPr lang="de-CH" cap="none" dirty="0"/>
          </a:p>
        </p:txBody>
      </p:sp>
    </p:spTree>
    <p:extLst>
      <p:ext uri="{BB962C8B-B14F-4D97-AF65-F5344CB8AC3E}">
        <p14:creationId xmlns:p14="http://schemas.microsoft.com/office/powerpoint/2010/main" val="36319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9000">
              <a:schemeClr val="accent4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54523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Vielen Dank </a:t>
            </a: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4716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141</Words>
  <Application>Microsoft Office PowerPoint</Application>
  <PresentationFormat>Breitbild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Tropfen</vt:lpstr>
      <vt:lpstr>Meilenstein 1 – Gruppe 4 CS108 Programmierprojekt, FS17</vt:lpstr>
      <vt:lpstr> Spielbeschreibung</vt:lpstr>
      <vt:lpstr> Spielbeschreibung</vt:lpstr>
      <vt:lpstr> Spielregeln</vt:lpstr>
      <vt:lpstr> Anforderungen</vt:lpstr>
      <vt:lpstr> Schnittstellen zwischen Client und Server</vt:lpstr>
      <vt:lpstr> Projektplan</vt:lpstr>
      <vt:lpstr> Dokumentation</vt:lpstr>
      <vt:lpstr>  Vielen Dank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Fffffg</dc:title>
  <dc:creator>Angel Gibbs</dc:creator>
  <cp:lastModifiedBy>Angel Gibbs</cp:lastModifiedBy>
  <cp:revision>29</cp:revision>
  <dcterms:created xsi:type="dcterms:W3CDTF">2017-02-28T20:45:23Z</dcterms:created>
  <dcterms:modified xsi:type="dcterms:W3CDTF">2017-03-01T15:42:10Z</dcterms:modified>
</cp:coreProperties>
</file>