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70" r:id="rId4"/>
    <p:sldId id="277" r:id="rId5"/>
    <p:sldId id="260" r:id="rId6"/>
    <p:sldId id="275" r:id="rId7"/>
    <p:sldId id="265" r:id="rId8"/>
    <p:sldId id="273" r:id="rId9"/>
    <p:sldId id="276" r:id="rId10"/>
    <p:sldId id="278" r:id="rId11"/>
    <p:sldId id="267" r:id="rId12"/>
    <p:sldId id="264" r:id="rId13"/>
    <p:sldId id="268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 Gibbs" initials="AG" lastIdx="5" clrIdx="0">
    <p:extLst>
      <p:ext uri="{19B8F6BF-5375-455C-9EA6-DF929625EA0E}">
        <p15:presenceInfo xmlns:p15="http://schemas.microsoft.com/office/powerpoint/2012/main" userId="a7439277b56aba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D30"/>
    <a:srgbClr val="BCE3CA"/>
    <a:srgbClr val="A4D1F0"/>
    <a:srgbClr val="7AB2E3"/>
    <a:srgbClr val="7AB2F0"/>
    <a:srgbClr val="F9F4CA"/>
    <a:srgbClr val="BC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6" d="100"/>
          <a:sy n="56" d="100"/>
        </p:scale>
        <p:origin x="5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3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9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6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71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41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91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20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74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2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3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5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3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6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1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1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6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44000">
              <a:schemeClr val="tx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102" y="3539064"/>
            <a:ext cx="3122706" cy="31227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32479" y="1091397"/>
            <a:ext cx="8689976" cy="3130359"/>
          </a:xfrm>
        </p:spPr>
        <p:txBody>
          <a:bodyPr>
            <a:normAutofit/>
          </a:bodyPr>
          <a:lstStyle/>
          <a:p>
            <a:pPr algn="l"/>
            <a:r>
              <a:rPr lang="de-CH" sz="4400" cap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Meilenstein 3 – Gruppe 4</a:t>
            </a:r>
            <a:br>
              <a:rPr lang="de-CH" sz="4400" cap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de-CH" sz="40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Wasserschlacht Simulator 2017</a:t>
            </a:r>
            <a:br>
              <a:rPr lang="de-CH" sz="40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de-CH" sz="4000" cap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de-CH" sz="3200" cap="none" dirty="0"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CS108 Programmierprojekt, FS17</a:t>
            </a:r>
            <a:endParaRPr lang="de-CH" sz="4000" cap="none" dirty="0"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32479" y="5096933"/>
            <a:ext cx="8905082" cy="951344"/>
          </a:xfrm>
        </p:spPr>
        <p:txBody>
          <a:bodyPr>
            <a:noAutofit/>
          </a:bodyPr>
          <a:lstStyle/>
          <a:p>
            <a:pPr algn="l"/>
            <a:r>
              <a:rPr lang="de-CH" sz="2400" cap="none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Von Flavia, Patrick, Max und Julischka</a:t>
            </a:r>
          </a:p>
        </p:txBody>
      </p:sp>
    </p:spTree>
    <p:extLst>
      <p:ext uri="{BB962C8B-B14F-4D97-AF65-F5344CB8AC3E}">
        <p14:creationId xmlns:p14="http://schemas.microsoft.com/office/powerpoint/2010/main" val="265881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75000"/>
              </a:schemeClr>
            </a:gs>
            <a:gs pos="39000">
              <a:schemeClr val="accent5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Arbeitsplan</a:t>
            </a:r>
            <a:endParaRPr lang="de-CH" cap="none" dirty="0">
              <a:solidFill>
                <a:srgbClr val="081D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0363826" cy="4250708"/>
          </a:xfrm>
        </p:spPr>
        <p:txBody>
          <a:bodyPr>
            <a:normAutofit/>
          </a:bodyPr>
          <a:lstStyle/>
          <a:p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Einteilung nach jedem Meilenstein neu</a:t>
            </a:r>
          </a:p>
          <a:p>
            <a:pPr lvl="1"/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Vorhersehbar</a:t>
            </a:r>
          </a:p>
          <a:p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Probleme:</a:t>
            </a:r>
          </a:p>
          <a:p>
            <a:pPr lvl="1"/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Überschneidungen</a:t>
            </a:r>
          </a:p>
          <a:p>
            <a:pPr lvl="1"/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Eigene noch nicht notwendige Aufgaben</a:t>
            </a:r>
          </a:p>
          <a:p>
            <a:pPr lvl="1"/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Nicht erkannte Aufgaben</a:t>
            </a:r>
          </a:p>
          <a:p>
            <a:pPr marL="0" indent="0">
              <a:buNone/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Aufmerksamkeit, Kommunikation und Flexibilität!!</a:t>
            </a:r>
          </a:p>
          <a:p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Arbeitsplan immer wieder überprüfen</a:t>
            </a:r>
          </a:p>
        </p:txBody>
      </p:sp>
    </p:spTree>
    <p:extLst>
      <p:ext uri="{BB962C8B-B14F-4D97-AF65-F5344CB8AC3E}">
        <p14:creationId xmlns:p14="http://schemas.microsoft.com/office/powerpoint/2010/main" val="200900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75000"/>
              </a:schemeClr>
            </a:gs>
            <a:gs pos="39000">
              <a:schemeClr val="accent5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Arbeitsplan</a:t>
            </a:r>
            <a:endParaRPr lang="de-CH" cap="none" dirty="0">
              <a:solidFill>
                <a:srgbClr val="081D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25165" y="1675308"/>
            <a:ext cx="8940417" cy="4321046"/>
          </a:xfrm>
        </p:spPr>
      </p:pic>
    </p:spTree>
    <p:extLst>
      <p:ext uri="{BB962C8B-B14F-4D97-AF65-F5344CB8AC3E}">
        <p14:creationId xmlns:p14="http://schemas.microsoft.com/office/powerpoint/2010/main" val="458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39000">
              <a:schemeClr val="accent4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Qualitätssicherung</a:t>
            </a:r>
            <a:endParaRPr lang="de-CH" cap="none" dirty="0">
              <a:solidFill>
                <a:srgbClr val="081D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913149" y="1596177"/>
            <a:ext cx="10363826" cy="4415156"/>
          </a:xfrm>
        </p:spPr>
        <p:txBody>
          <a:bodyPr>
            <a:normAutofit/>
          </a:bodyPr>
          <a:lstStyle/>
          <a:p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Zuverlässigkeit:</a:t>
            </a:r>
          </a:p>
          <a:p>
            <a:pPr lvl="1"/>
            <a:r>
              <a:rPr lang="de-CH" sz="16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50% Logic-Codes per Unittest</a:t>
            </a:r>
          </a:p>
          <a:p>
            <a:pPr lvl="1"/>
            <a:r>
              <a:rPr lang="de-CH" sz="16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Sinnvolle Wahl </a:t>
            </a:r>
          </a:p>
          <a:p>
            <a:pPr marL="457200" lvl="1" indent="0">
              <a:buNone/>
            </a:pPr>
            <a:endParaRPr lang="de-CH" sz="16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Effizienz:</a:t>
            </a:r>
          </a:p>
          <a:p>
            <a:pPr lvl="1"/>
            <a:r>
              <a:rPr lang="de-CH" sz="16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Zeitmessung per Unittest</a:t>
            </a:r>
            <a:endParaRPr lang="de-CH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CH" sz="16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Funktionen mit Zeitlimit</a:t>
            </a:r>
          </a:p>
          <a:p>
            <a:pPr lvl="2"/>
            <a:r>
              <a:rPr lang="de-CH" sz="14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Wert festlegen</a:t>
            </a:r>
          </a:p>
          <a:p>
            <a:pPr lvl="2"/>
            <a:r>
              <a:rPr lang="de-CH" sz="14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Wert überprüfen</a:t>
            </a:r>
          </a:p>
          <a:p>
            <a:pPr lvl="1"/>
            <a:endParaRPr lang="de-CH" sz="16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de-CH" sz="16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94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29000">
              <a:schemeClr val="accent5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654523"/>
          </a:xfrm>
        </p:spPr>
        <p:txBody>
          <a:bodyPr/>
          <a:lstStyle/>
          <a:p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Demo \(^ ^)/</a:t>
            </a:r>
            <a:endParaRPr lang="de-CH" cap="none" dirty="0">
              <a:solidFill>
                <a:srgbClr val="081D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4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39000">
              <a:schemeClr val="accent4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654523"/>
          </a:xfrm>
        </p:spPr>
        <p:txBody>
          <a:bodyPr/>
          <a:lstStyle/>
          <a:p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Vielen Dank (^.^)</a:t>
            </a:r>
            <a:endParaRPr lang="de-CH" cap="none" dirty="0">
              <a:solidFill>
                <a:srgbClr val="081D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6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3000">
              <a:schemeClr val="bg2">
                <a:lumMod val="50000"/>
              </a:schemeClr>
            </a:gs>
            <a:gs pos="40000">
              <a:schemeClr val="tx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  <a:t>Einführung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0363826" cy="5261823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de-CH" sz="18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Rundenbasiertes Strategiespiel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de-CH" sz="18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Player erstellt eine «Armee» von Kinder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de-CH" sz="18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Nass machen der Gegner-Kinder</a:t>
            </a:r>
          </a:p>
          <a:p>
            <a:pPr marL="742950" lvl="1" indent="-285750">
              <a:lnSpc>
                <a:spcPct val="100000"/>
              </a:lnSpc>
              <a:buFont typeface="Arial" charset="0"/>
              <a:buChar char="•"/>
            </a:pPr>
            <a:r>
              <a:rPr lang="de-CH" sz="16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Waffen</a:t>
            </a:r>
          </a:p>
          <a:p>
            <a:pPr marL="742950" lvl="1" indent="-285750">
              <a:lnSpc>
                <a:spcPct val="100000"/>
              </a:lnSpc>
              <a:buFont typeface="Arial" charset="0"/>
              <a:buChar char="•"/>
            </a:pPr>
            <a:r>
              <a:rPr lang="de-CH" sz="16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Power-</a:t>
            </a:r>
            <a:r>
              <a:rPr lang="de-CH" sz="1600" cap="none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Ups</a:t>
            </a:r>
            <a:r>
              <a:rPr lang="de-CH" sz="16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(Meilenstein 4)</a:t>
            </a:r>
          </a:p>
          <a:p>
            <a:pPr marL="742950" lvl="1" indent="-285750">
              <a:lnSpc>
                <a:spcPct val="100000"/>
              </a:lnSpc>
              <a:buFont typeface="Arial" charset="0"/>
              <a:buChar char="•"/>
            </a:pPr>
            <a:r>
              <a:rPr lang="de-CH" sz="16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Wetterumschwüngen (Meilenstein 4)</a:t>
            </a:r>
          </a:p>
          <a:p>
            <a:pPr marL="742950" lvl="1" indent="-285750">
              <a:lnSpc>
                <a:spcPct val="100000"/>
              </a:lnSpc>
              <a:buFont typeface="Arial" charset="0"/>
              <a:buChar char="•"/>
            </a:pPr>
            <a:r>
              <a:rPr lang="de-CH" sz="1600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Karten</a:t>
            </a:r>
          </a:p>
          <a:p>
            <a:pPr marL="742950" lvl="1" indent="-285750">
              <a:lnSpc>
                <a:spcPct val="100000"/>
              </a:lnSpc>
              <a:buFont typeface="Arial" charset="0"/>
              <a:buChar char="•"/>
            </a:pPr>
            <a:endParaRPr lang="de-CH" sz="1400" cap="none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de-CH" sz="1400" cap="none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5750" lvl="1" indent="-285750">
              <a:lnSpc>
                <a:spcPct val="100000"/>
              </a:lnSpc>
              <a:buClr>
                <a:prstClr val="black"/>
              </a:buClr>
              <a:buFont typeface="Arial" charset="0"/>
              <a:buChar char="•"/>
            </a:pPr>
            <a:endParaRPr lang="de-CH" sz="1700" cap="none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0000" lvl="1" indent="0">
              <a:buClr>
                <a:prstClr val="black"/>
              </a:buClr>
              <a:buNone/>
            </a:pPr>
            <a:endParaRPr lang="de-CH" sz="1600" cap="none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0000" lvl="1" indent="0">
              <a:buNone/>
            </a:pPr>
            <a:endParaRPr lang="de-CH" sz="14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2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000">
              <a:schemeClr val="bg2">
                <a:lumMod val="50000"/>
              </a:schemeClr>
            </a:gs>
            <a:gs pos="35000">
              <a:schemeClr val="tx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b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  <a:t>Spielstatus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0363826" cy="4550623"/>
          </a:xfrm>
        </p:spPr>
        <p:txBody>
          <a:bodyPr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Spielstatus: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Informationen zu den Spielfiguren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Nach zulässige Anfrage des Clients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 bearbeitet Anfrage 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sz="16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 ändert Gamestatus und sendet ihn an die Clients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Liste mit den aktuellen Spielen auf beiden Seiten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Spielname als Parameter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sz="1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Liste der Clients auf beiden Seiten: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Spielname und Spielername als Parameter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sz="1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sz="1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sz="1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sz="16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de-CH" sz="1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de-CH" sz="1800" cap="none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550" indent="-285750">
              <a:buFont typeface="Arial" charset="0"/>
              <a:buChar char="•"/>
            </a:pPr>
            <a:endParaRPr lang="de-CH" sz="1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550" indent="-285750">
              <a:buFont typeface="Arial" charset="0"/>
              <a:buChar char="•"/>
            </a:pPr>
            <a:endParaRPr lang="de-CH" sz="21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550" indent="-285750">
              <a:buFont typeface="Arial" charset="0"/>
              <a:buChar char="•"/>
            </a:pPr>
            <a:endParaRPr lang="de-CH" sz="21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550" indent="-285750">
              <a:buFont typeface="Arial" charset="0"/>
              <a:buChar char="•"/>
            </a:pPr>
            <a:endParaRPr lang="de-CH" sz="21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5750" lvl="1" indent="-285750">
              <a:buFont typeface="Arial" charset="0"/>
              <a:buChar char="•"/>
            </a:pPr>
            <a:endParaRPr lang="de-CH" sz="56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550" indent="-285750">
              <a:buFont typeface="Arial" charset="0"/>
              <a:buChar char="•"/>
            </a:pPr>
            <a:endParaRPr lang="de-CH" sz="5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5750" lvl="1" indent="-285750">
              <a:buFont typeface="Arial" charset="0"/>
              <a:buChar char="•"/>
            </a:pPr>
            <a:endParaRPr lang="de-CH" sz="144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550" indent="-285750">
              <a:buFont typeface="Arial" charset="0"/>
              <a:buChar char="•"/>
            </a:pPr>
            <a:endParaRPr lang="de-CH" sz="5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5750" lvl="1" indent="-285750">
              <a:buFont typeface="Arial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697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000">
              <a:schemeClr val="bg2">
                <a:lumMod val="50000"/>
              </a:schemeClr>
            </a:gs>
            <a:gs pos="35000">
              <a:schemeClr val="tx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b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  <a:t>Fortschritt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0363826" cy="4352447"/>
          </a:xfrm>
        </p:spPr>
        <p:txBody>
          <a:bodyPr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Nach Arbeitsplan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Das Grundlegendste ist geschafft: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Kommunikation zwischen Client und Server 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Spiel ist spielbar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Power-</a:t>
            </a:r>
            <a:r>
              <a:rPr lang="de-CH" sz="1800" cap="non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Ups</a:t>
            </a:r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 und einige Graphikelemente fehlen noch</a:t>
            </a:r>
            <a:endParaRPr lang="de-CH" sz="16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Probleme dank guter Kommunikation gelöst</a:t>
            </a:r>
            <a:endParaRPr lang="de-CH" sz="1800" cap="none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550" indent="-285750">
              <a:buFont typeface="Arial" charset="0"/>
              <a:buChar char="•"/>
            </a:pPr>
            <a:endParaRPr lang="de-CH" sz="1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550" indent="-285750">
              <a:buFont typeface="Arial" charset="0"/>
              <a:buChar char="•"/>
            </a:pPr>
            <a:endParaRPr lang="de-CH" sz="21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550" indent="-285750">
              <a:buFont typeface="Arial" charset="0"/>
              <a:buChar char="•"/>
            </a:pPr>
            <a:endParaRPr lang="de-CH" sz="21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550" indent="-285750">
              <a:buFont typeface="Arial" charset="0"/>
              <a:buChar char="•"/>
            </a:pPr>
            <a:endParaRPr lang="de-CH" sz="21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5750" lvl="1" indent="-285750">
              <a:buFont typeface="Arial" charset="0"/>
              <a:buChar char="•"/>
            </a:pPr>
            <a:endParaRPr lang="de-CH" sz="56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550" indent="-285750">
              <a:buFont typeface="Arial" charset="0"/>
              <a:buChar char="•"/>
            </a:pPr>
            <a:endParaRPr lang="de-CH" sz="5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5750" lvl="1" indent="-285750">
              <a:buFont typeface="Arial" charset="0"/>
              <a:buChar char="•"/>
            </a:pPr>
            <a:endParaRPr lang="de-CH" sz="144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550" indent="-285750">
              <a:buFont typeface="Arial" charset="0"/>
              <a:buChar char="•"/>
            </a:pPr>
            <a:endParaRPr lang="de-CH" sz="5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5750" lvl="1" indent="-285750">
              <a:buFont typeface="Arial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4840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lumMod val="50000"/>
              </a:schemeClr>
            </a:gs>
            <a:gs pos="38000">
              <a:srgbClr val="7AB2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b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  <a:t>Spielregeln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0363826" cy="4621743"/>
          </a:xfrm>
        </p:spPr>
        <p:txBody>
          <a:bodyPr>
            <a:normAutofit/>
          </a:bodyPr>
          <a:lstStyle/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</a:pPr>
            <a:r>
              <a:rPr lang="de-CH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Bestimmtes Startguthaben</a:t>
            </a:r>
          </a:p>
          <a:p>
            <a:pPr marL="446700" lvl="2" indent="-266700" fontAlgn="base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</a:pPr>
            <a:r>
              <a:rPr lang="de-CH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Figuren und Waffen kosten Punkte</a:t>
            </a:r>
          </a:p>
          <a:p>
            <a:pPr marL="446700" lvl="2" indent="-266700" fontAlgn="base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</a:pPr>
            <a:r>
              <a:rPr lang="de-CH" cap="none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Beliebige Kombination</a:t>
            </a:r>
          </a:p>
          <a:p>
            <a:pPr marL="464400" lvl="2" indent="-2844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prstClr val="black"/>
              </a:buClr>
            </a:pPr>
            <a:endParaRPr lang="de-CH" sz="1200" cap="none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200" indent="-284400" fontAlgn="base">
              <a:spcBef>
                <a:spcPts val="0"/>
              </a:spcBef>
              <a:spcAft>
                <a:spcPct val="0"/>
              </a:spcAft>
            </a:pPr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Festgelegte Aktionspunkte</a:t>
            </a:r>
          </a:p>
          <a:p>
            <a:pPr marL="464400" lvl="1" indent="-284400" fontAlgn="base">
              <a:spcBef>
                <a:spcPts val="0"/>
              </a:spcBef>
              <a:spcAft>
                <a:spcPct val="0"/>
              </a:spcAft>
            </a:pPr>
            <a:r>
              <a:rPr lang="de-CH" sz="16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Beliebig einsetzbar</a:t>
            </a:r>
          </a:p>
          <a:p>
            <a:pPr marL="464400" lvl="1" indent="-284400" fontAlgn="base">
              <a:spcBef>
                <a:spcPts val="0"/>
              </a:spcBef>
              <a:spcAft>
                <a:spcPct val="0"/>
              </a:spcAft>
            </a:pPr>
            <a:r>
              <a:rPr lang="de-CH" sz="16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Beenden Zug</a:t>
            </a:r>
          </a:p>
          <a:p>
            <a:pPr marL="464400" lvl="1" indent="-284400" fontAlgn="base">
              <a:spcBef>
                <a:spcPts val="0"/>
              </a:spcBef>
              <a:spcAft>
                <a:spcPct val="0"/>
              </a:spcAft>
            </a:pPr>
            <a:endParaRPr lang="de-CH" sz="16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Festgelegte Waffenreichweite</a:t>
            </a:r>
          </a:p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Festgelegte Bewegungsreichweite</a:t>
            </a:r>
            <a:endParaRPr lang="de-CH" sz="16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Spielfigur raus bei maximalem Nasswert</a:t>
            </a:r>
          </a:p>
          <a:p>
            <a:pPr fontAlgn="base">
              <a:spcBef>
                <a:spcPts val="0"/>
              </a:spcBef>
              <a:spcAft>
                <a:spcPct val="0"/>
              </a:spcAft>
            </a:pPr>
            <a:endParaRPr lang="de-CH" sz="1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</a:pPr>
            <a:endParaRPr lang="de-CH" sz="1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4400" lvl="1" indent="-284400" fontAlgn="base">
              <a:spcBef>
                <a:spcPts val="0"/>
              </a:spcBef>
              <a:spcAft>
                <a:spcPct val="0"/>
              </a:spcAft>
            </a:pPr>
            <a:endParaRPr lang="de-CH" sz="16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4400" lvl="1" indent="-284400" fontAlgn="base">
              <a:spcBef>
                <a:spcPts val="0"/>
              </a:spcBef>
              <a:spcAft>
                <a:spcPct val="0"/>
              </a:spcAft>
            </a:pPr>
            <a:endParaRPr lang="de-CH" sz="16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200" indent="-284400" fontAlgn="base">
              <a:spcBef>
                <a:spcPts val="0"/>
              </a:spcBef>
              <a:spcAft>
                <a:spcPct val="0"/>
              </a:spcAft>
            </a:pPr>
            <a:endParaRPr lang="de-CH" sz="1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4400" lvl="1" indent="-284400" fontAlgn="base">
              <a:spcBef>
                <a:spcPts val="0"/>
              </a:spcBef>
              <a:spcAft>
                <a:spcPct val="0"/>
              </a:spcAft>
            </a:pPr>
            <a:endParaRPr lang="de-CH" sz="16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4400" lvl="1" indent="-2844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endParaRPr lang="de-CH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0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lumMod val="50000"/>
              </a:schemeClr>
            </a:gs>
            <a:gs pos="38000">
              <a:srgbClr val="7AB2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b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  <a:t>Spielregeln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0363826" cy="3424107"/>
          </a:xfrm>
        </p:spPr>
        <p:txBody>
          <a:bodyPr>
            <a:normAutofit/>
          </a:bodyPr>
          <a:lstStyle/>
          <a:p>
            <a:pPr marL="464400" lvl="1" indent="-284400" fontAlgn="base">
              <a:spcBef>
                <a:spcPts val="0"/>
              </a:spcBef>
              <a:spcAft>
                <a:spcPct val="0"/>
              </a:spcAft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Methoden in Client-Klassen</a:t>
            </a:r>
          </a:p>
          <a:p>
            <a:pPr marL="921600" lvl="2" indent="-284400" fontAlgn="base">
              <a:spcBef>
                <a:spcPts val="0"/>
              </a:spcBef>
              <a:spcAft>
                <a:spcPct val="0"/>
              </a:spcAft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Werden auf Anfrage des Clients aufgerufen</a:t>
            </a:r>
          </a:p>
          <a:p>
            <a:pPr marL="921600" lvl="2" indent="-284400" fontAlgn="base">
              <a:spcBef>
                <a:spcPts val="0"/>
              </a:spcBef>
              <a:spcAft>
                <a:spcPct val="0"/>
              </a:spcAft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Überprüfen Richtigkeit der gewählten Aktion</a:t>
            </a:r>
          </a:p>
          <a:p>
            <a:pPr marL="921600" lvl="2" indent="-284400" fontAlgn="base">
              <a:spcBef>
                <a:spcPts val="0"/>
              </a:spcBef>
              <a:spcAft>
                <a:spcPct val="0"/>
              </a:spcAft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Senden einen </a:t>
            </a:r>
            <a:r>
              <a:rPr lang="de-CH" cap="non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boolean</a:t>
            </a: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 an Server</a:t>
            </a:r>
          </a:p>
          <a:p>
            <a:pPr marL="921600" lvl="2" indent="-284400" fontAlgn="base">
              <a:spcBef>
                <a:spcPts val="0"/>
              </a:spcBef>
              <a:spcAft>
                <a:spcPct val="0"/>
              </a:spcAft>
            </a:pPr>
            <a:endParaRPr lang="de-CH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4400" lvl="1" indent="-284400" fontAlgn="base">
              <a:spcBef>
                <a:spcPts val="0"/>
              </a:spcBef>
              <a:spcAft>
                <a:spcPct val="0"/>
              </a:spcAft>
            </a:pPr>
            <a:endParaRPr lang="de-CH" sz="16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200" indent="-284400" fontAlgn="base">
              <a:spcBef>
                <a:spcPts val="0"/>
              </a:spcBef>
              <a:spcAft>
                <a:spcPct val="0"/>
              </a:spcAft>
            </a:pPr>
            <a:endParaRPr lang="de-CH" sz="1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4400" lvl="1" indent="-284400" fontAlgn="base">
              <a:spcBef>
                <a:spcPts val="0"/>
              </a:spcBef>
              <a:spcAft>
                <a:spcPct val="0"/>
              </a:spcAft>
            </a:pPr>
            <a:endParaRPr lang="de-CH" sz="16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4400" lvl="1" indent="-2844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endParaRPr lang="de-CH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3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4000">
              <a:srgbClr val="70A3D2"/>
            </a:gs>
            <a:gs pos="0">
              <a:schemeClr val="bg2">
                <a:lumMod val="50000"/>
              </a:schemeClr>
            </a:gs>
            <a:gs pos="38000">
              <a:srgbClr val="7AB2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b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  <a:t>Technologien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0363826" cy="3424107"/>
          </a:xfrm>
        </p:spPr>
        <p:txBody>
          <a:bodyPr>
            <a:normAutofit lnSpcReduction="10000"/>
          </a:bodyPr>
          <a:lstStyle/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</a:pPr>
            <a:endParaRPr lang="de-CH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TCP</a:t>
            </a:r>
          </a:p>
          <a:p>
            <a:pPr marL="723900" lvl="2" indent="-266700" fontAlgn="base">
              <a:spcBef>
                <a:spcPts val="600"/>
              </a:spcBef>
              <a:spcAft>
                <a:spcPct val="0"/>
              </a:spcAft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Sicher</a:t>
            </a:r>
          </a:p>
          <a:p>
            <a:pPr marL="723900" lvl="2" indent="-266700" fontAlgn="base">
              <a:spcBef>
                <a:spcPts val="600"/>
              </a:spcBef>
              <a:spcAft>
                <a:spcPct val="0"/>
              </a:spcAft>
            </a:pPr>
            <a:endParaRPr lang="de-CH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Text-Datei</a:t>
            </a:r>
          </a:p>
          <a:p>
            <a:pPr marL="723900" lvl="2" indent="-266700" fontAlgn="base">
              <a:spcBef>
                <a:spcPts val="600"/>
              </a:spcBef>
              <a:spcAft>
                <a:spcPct val="0"/>
              </a:spcAft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Einfach</a:t>
            </a:r>
          </a:p>
          <a:p>
            <a:pPr marL="723900" lvl="2" indent="-266700" fontAlgn="base">
              <a:spcBef>
                <a:spcPts val="600"/>
              </a:spcBef>
              <a:spcAft>
                <a:spcPct val="0"/>
              </a:spcAft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Später möglicherweise XML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</a:pPr>
            <a:endParaRPr lang="de-CH" cap="none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</a:pPr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Keine externe Bibliotheken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</a:pPr>
            <a:endParaRPr lang="de-CH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</a:pPr>
            <a:endParaRPr lang="de-CH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9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000">
              <a:schemeClr val="tx2">
                <a:lumMod val="60000"/>
                <a:lumOff val="40000"/>
              </a:schemeClr>
            </a:gs>
            <a:gs pos="39000">
              <a:srgbClr val="A4D1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Netzwerk-Kommunikation</a:t>
            </a:r>
            <a:endParaRPr lang="de-CH" cap="none" dirty="0">
              <a:solidFill>
                <a:srgbClr val="081D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913774" y="1615723"/>
            <a:ext cx="5106026" cy="3424107"/>
          </a:xfrm>
        </p:spPr>
        <p:txBody>
          <a:bodyPr>
            <a:normAutofit/>
          </a:bodyPr>
          <a:lstStyle/>
          <a:p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Parser verarbeiten </a:t>
            </a:r>
            <a:r>
              <a:rPr lang="de-CH" sz="1800" cap="non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Commands</a:t>
            </a:r>
            <a:endParaRPr lang="de-CH" sz="1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Threads können Game State verändern</a:t>
            </a:r>
          </a:p>
          <a:p>
            <a:endParaRPr lang="de-CH" sz="1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CH" sz="1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CH" sz="18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372660" y="1615723"/>
            <a:ext cx="5773266" cy="4134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158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000">
              <a:schemeClr val="tx2">
                <a:lumMod val="60000"/>
                <a:lumOff val="40000"/>
              </a:schemeClr>
            </a:gs>
            <a:gs pos="39000">
              <a:srgbClr val="A4D1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Netzwerk-Kommunikation</a:t>
            </a:r>
            <a:endParaRPr lang="de-CH" cap="none" dirty="0">
              <a:solidFill>
                <a:srgbClr val="081D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778307" y="1596177"/>
            <a:ext cx="10363826" cy="4400177"/>
          </a:xfrm>
        </p:spPr>
        <p:txBody>
          <a:bodyPr>
            <a:normAutofit/>
          </a:bodyPr>
          <a:lstStyle/>
          <a:p>
            <a:r>
              <a:rPr lang="de-CH" sz="18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Befehle der Chats enthalten Sender-Client, Empfänger- Client und Nachricht</a:t>
            </a:r>
          </a:p>
          <a:p>
            <a:pPr lvl="1"/>
            <a:r>
              <a:rPr lang="de-CH" sz="16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 als Vermittler</a:t>
            </a:r>
          </a:p>
          <a:p>
            <a:pPr lvl="1"/>
            <a:r>
              <a:rPr lang="de-CH" sz="16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Main Chat:</a:t>
            </a:r>
          </a:p>
          <a:p>
            <a:pPr lvl="2"/>
            <a:r>
              <a:rPr lang="de-CH" sz="14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 schickt Befehl für jeden Client in der Userliste</a:t>
            </a:r>
          </a:p>
          <a:p>
            <a:pPr lvl="1"/>
            <a:r>
              <a:rPr lang="de-CH" sz="16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Lobby Chat:</a:t>
            </a:r>
          </a:p>
          <a:p>
            <a:pPr lvl="2"/>
            <a:r>
              <a:rPr lang="de-CH" sz="14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 schickt Befehl für jeden Client in der Lobbyliste</a:t>
            </a:r>
          </a:p>
          <a:p>
            <a:pPr lvl="1"/>
            <a:r>
              <a:rPr lang="de-CH" sz="1600" cap="non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Whisper</a:t>
            </a:r>
            <a:r>
              <a:rPr lang="de-CH" sz="16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 Chat:</a:t>
            </a:r>
          </a:p>
          <a:p>
            <a:pPr lvl="2"/>
            <a:r>
              <a:rPr lang="de-CH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</a:t>
            </a:r>
            <a:r>
              <a:rPr lang="de-CH" sz="14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  schickt Befehl für den ausgesuchten Client</a:t>
            </a:r>
          </a:p>
          <a:p>
            <a:pPr lvl="2"/>
            <a:endParaRPr lang="de-CH" sz="12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CH" sz="16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endParaRPr lang="de-CH" sz="14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endParaRPr lang="de-CH" sz="14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de-CH" sz="16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87368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268</Words>
  <Application>Microsoft Office PowerPoint</Application>
  <PresentationFormat>Breitbild</PresentationFormat>
  <Paragraphs>126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Tw Cen MT</vt:lpstr>
      <vt:lpstr>Tropfen</vt:lpstr>
      <vt:lpstr>Meilenstein 3 – Gruppe 4 Wasserschlacht Simulator 2017  CS108 Programmierprojekt, FS17</vt:lpstr>
      <vt:lpstr>Einführung</vt:lpstr>
      <vt:lpstr> Spielstatus</vt:lpstr>
      <vt:lpstr> Fortschritt</vt:lpstr>
      <vt:lpstr> Spielregeln</vt:lpstr>
      <vt:lpstr> Spielregeln</vt:lpstr>
      <vt:lpstr> Technologien</vt:lpstr>
      <vt:lpstr> Netzwerk-Kommunikation</vt:lpstr>
      <vt:lpstr> Netzwerk-Kommunikation</vt:lpstr>
      <vt:lpstr> Arbeitsplan</vt:lpstr>
      <vt:lpstr> Arbeitsplan</vt:lpstr>
      <vt:lpstr> Qualitätssicherung</vt:lpstr>
      <vt:lpstr>  Demo \(^ ^)/</vt:lpstr>
      <vt:lpstr>  Vielen Dank (^.^)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Fffffg</dc:title>
  <dc:creator>Angel Gibbs</dc:creator>
  <cp:lastModifiedBy>Angel Gibbs</cp:lastModifiedBy>
  <cp:revision>60</cp:revision>
  <dcterms:created xsi:type="dcterms:W3CDTF">2017-02-28T20:45:23Z</dcterms:created>
  <dcterms:modified xsi:type="dcterms:W3CDTF">2017-04-19T14:37:35Z</dcterms:modified>
</cp:coreProperties>
</file>