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7" r:id="rId4"/>
    <p:sldId id="273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커버페이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922029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chemeClr val="tx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117" y="4169554"/>
            <a:ext cx="1116125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00" b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Data</a:t>
            </a:r>
            <a:r>
              <a:rPr lang="en-US" altLang="ko-KR" sz="16700" b="0" baseline="0" dirty="0" smtClean="0">
                <a:solidFill>
                  <a:srgbClr val="EEEEEE"/>
                </a:solidFill>
                <a:latin typeface="Ostrich Sans Medium" panose="00000500000000000000" pitchFamily="50" charset="0"/>
                <a:ea typeface="나눔바른고딕 UltraLight" panose="020B0603020101020101" pitchFamily="50" charset="-127"/>
              </a:rPr>
              <a:t> Structure</a:t>
            </a:r>
            <a:endParaRPr lang="ko-KR" altLang="en-US" sz="16700" b="0" dirty="0">
              <a:solidFill>
                <a:srgbClr val="EEEEEE"/>
              </a:solidFill>
              <a:latin typeface="Ostrich Sans Medium" panose="00000500000000000000" pitchFamily="50" charset="0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261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8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41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97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5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285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07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챕터커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8"/>
          <p:cNvSpPr>
            <a:spLocks noGrp="1"/>
          </p:cNvSpPr>
          <p:nvPr>
            <p:ph type="pic" sz="quarter" idx="13"/>
          </p:nvPr>
        </p:nvSpPr>
        <p:spPr>
          <a:xfrm>
            <a:off x="8139113" y="1700213"/>
            <a:ext cx="3495675" cy="3503612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13" name="내용 개체 틀 11"/>
          <p:cNvSpPr>
            <a:spLocks noGrp="1"/>
          </p:cNvSpPr>
          <p:nvPr>
            <p:ph sz="quarter" idx="14"/>
          </p:nvPr>
        </p:nvSpPr>
        <p:spPr>
          <a:xfrm>
            <a:off x="752475" y="946376"/>
            <a:ext cx="6754586" cy="5217659"/>
          </a:xfrm>
        </p:spPr>
        <p:txBody>
          <a:bodyPr>
            <a:noAutofit/>
          </a:bodyPr>
          <a:lstStyle>
            <a:lvl1pPr marL="0" indent="0">
              <a:buNone/>
              <a:defRPr sz="16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18267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한줄 슬로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330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1525" y="688975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2009775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6" name="그림 개체 틀 3"/>
          <p:cNvSpPr>
            <a:spLocks noGrp="1"/>
          </p:cNvSpPr>
          <p:nvPr>
            <p:ph type="pic" sz="quarter" idx="11"/>
          </p:nvPr>
        </p:nvSpPr>
        <p:spPr>
          <a:xfrm>
            <a:off x="6915150" y="2524125"/>
            <a:ext cx="3240000" cy="3240000"/>
          </a:xfrm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48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347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5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4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97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3DF21C-70C8-4271-8B6B-4DC20FA9F572}" type="datetimeFigureOut">
              <a:rPr lang="ko-KR" altLang="en-US" smtClean="0"/>
              <a:t>2014-12-26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7D14D-9B4D-47FC-8A47-086149BAB1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3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48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9600" dirty="0" smtClean="0"/>
              <a:t>Doubly Linked List</a:t>
            </a:r>
            <a:br>
              <a:rPr lang="en-US" altLang="ko-KR" sz="9600" dirty="0" smtClean="0"/>
            </a:br>
            <a:r>
              <a:rPr lang="en-US" altLang="ko-KR" sz="9600" dirty="0" smtClean="0"/>
              <a:t>Java </a:t>
            </a:r>
            <a:r>
              <a:rPr lang="ko-KR" altLang="en-US" sz="9600" dirty="0" smtClean="0"/>
              <a:t>구현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4570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05419" y="1132514"/>
            <a:ext cx="10981162" cy="4592972"/>
            <a:chOff x="1770075" y="1549169"/>
            <a:chExt cx="8992998" cy="3761404"/>
          </a:xfrm>
        </p:grpSpPr>
        <p:grpSp>
          <p:nvGrpSpPr>
            <p:cNvPr id="11" name="그룹 10"/>
            <p:cNvGrpSpPr/>
            <p:nvPr/>
          </p:nvGrpSpPr>
          <p:grpSpPr>
            <a:xfrm>
              <a:off x="1770075" y="3057054"/>
              <a:ext cx="2004969" cy="532440"/>
              <a:chOff x="5287280" y="2552699"/>
              <a:chExt cx="4225154" cy="1197989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5287280" y="2552699"/>
                <a:ext cx="4225154" cy="111442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413294" y="2664838"/>
                <a:ext cx="2114551" cy="1085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rmAutofit fontScale="62500" lnSpcReduction="20000"/>
              </a:bodyPr>
              <a:lstStyle/>
              <a:p>
                <a:pPr algn="ctr"/>
                <a:r>
                  <a:rPr lang="en-US" altLang="ko-KR" sz="6000" dirty="0" smtClean="0"/>
                  <a:t>10</a:t>
                </a:r>
                <a:endParaRPr lang="ko-KR" altLang="en-US" sz="6000" dirty="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 flipV="1">
                <a:off x="8309030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flipV="1">
                <a:off x="6541184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그룹 1"/>
            <p:cNvGrpSpPr/>
            <p:nvPr/>
          </p:nvGrpSpPr>
          <p:grpSpPr>
            <a:xfrm>
              <a:off x="3446550" y="3154817"/>
              <a:ext cx="912584" cy="145657"/>
              <a:chOff x="3880949" y="3332543"/>
              <a:chExt cx="912584" cy="145657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3880949" y="3332543"/>
                <a:ext cx="145657" cy="145657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화살표 연결선 51"/>
              <p:cNvCxnSpPr/>
              <p:nvPr/>
            </p:nvCxnSpPr>
            <p:spPr>
              <a:xfrm>
                <a:off x="3953778" y="3405372"/>
                <a:ext cx="83975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4102214" y="3057054"/>
              <a:ext cx="2004969" cy="532440"/>
              <a:chOff x="5287280" y="2552699"/>
              <a:chExt cx="4225154" cy="1197989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5287280" y="2552699"/>
                <a:ext cx="4225154" cy="111442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413294" y="2664838"/>
                <a:ext cx="2114551" cy="1085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rmAutofit fontScale="62500" lnSpcReduction="20000"/>
              </a:bodyPr>
              <a:lstStyle/>
              <a:p>
                <a:pPr algn="ctr"/>
                <a:r>
                  <a:rPr lang="en-US" altLang="ko-KR" sz="6000" dirty="0" smtClean="0"/>
                  <a:t>20</a:t>
                </a:r>
                <a:endParaRPr lang="ko-KR" altLang="en-US" sz="6000" dirty="0"/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 flipV="1">
                <a:off x="8309030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V="1">
                <a:off x="6541184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/>
            <p:cNvGrpSpPr/>
            <p:nvPr/>
          </p:nvGrpSpPr>
          <p:grpSpPr>
            <a:xfrm rot="10800000">
              <a:off x="3432908" y="3331801"/>
              <a:ext cx="912584" cy="145657"/>
              <a:chOff x="3880949" y="3332543"/>
              <a:chExt cx="912584" cy="145657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3880949" y="3332543"/>
                <a:ext cx="145657" cy="145657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6" name="직선 화살표 연결선 55"/>
              <p:cNvCxnSpPr/>
              <p:nvPr/>
            </p:nvCxnSpPr>
            <p:spPr>
              <a:xfrm>
                <a:off x="3953778" y="3405372"/>
                <a:ext cx="83975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그룹 57"/>
            <p:cNvGrpSpPr/>
            <p:nvPr/>
          </p:nvGrpSpPr>
          <p:grpSpPr>
            <a:xfrm>
              <a:off x="5795467" y="3154817"/>
              <a:ext cx="912584" cy="145657"/>
              <a:chOff x="3880949" y="3332543"/>
              <a:chExt cx="912584" cy="145657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3880949" y="3332543"/>
                <a:ext cx="145657" cy="145657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직선 화살표 연결선 59"/>
              <p:cNvCxnSpPr/>
              <p:nvPr/>
            </p:nvCxnSpPr>
            <p:spPr>
              <a:xfrm>
                <a:off x="3953778" y="3405372"/>
                <a:ext cx="83975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/>
            <p:cNvGrpSpPr/>
            <p:nvPr/>
          </p:nvGrpSpPr>
          <p:grpSpPr>
            <a:xfrm>
              <a:off x="6451131" y="3057054"/>
              <a:ext cx="2004969" cy="532440"/>
              <a:chOff x="5287280" y="2552699"/>
              <a:chExt cx="4225154" cy="1197989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5287280" y="2552699"/>
                <a:ext cx="4225154" cy="111442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413294" y="2664838"/>
                <a:ext cx="2114551" cy="1085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rmAutofit fontScale="62500" lnSpcReduction="20000"/>
              </a:bodyPr>
              <a:lstStyle/>
              <a:p>
                <a:pPr algn="ctr"/>
                <a:r>
                  <a:rPr lang="en-US" altLang="ko-KR" sz="6000" dirty="0" smtClean="0"/>
                  <a:t>30</a:t>
                </a:r>
                <a:endParaRPr lang="ko-KR" altLang="en-US" sz="6000" dirty="0"/>
              </a:p>
            </p:txBody>
          </p:sp>
          <p:cxnSp>
            <p:nvCxnSpPr>
              <p:cNvPr id="65" name="직선 연결선 64"/>
              <p:cNvCxnSpPr/>
              <p:nvPr/>
            </p:nvCxnSpPr>
            <p:spPr>
              <a:xfrm flipV="1">
                <a:off x="8309030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V="1">
                <a:off x="6541184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/>
            <p:cNvGrpSpPr/>
            <p:nvPr/>
          </p:nvGrpSpPr>
          <p:grpSpPr>
            <a:xfrm rot="10800000">
              <a:off x="5781825" y="3331801"/>
              <a:ext cx="912584" cy="145657"/>
              <a:chOff x="3880949" y="3332543"/>
              <a:chExt cx="912584" cy="145657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3880949" y="3332543"/>
                <a:ext cx="145657" cy="145657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9" name="직선 화살표 연결선 68"/>
              <p:cNvCxnSpPr/>
              <p:nvPr/>
            </p:nvCxnSpPr>
            <p:spPr>
              <a:xfrm>
                <a:off x="3953778" y="3405372"/>
                <a:ext cx="83975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/>
            <p:cNvGrpSpPr/>
            <p:nvPr/>
          </p:nvGrpSpPr>
          <p:grpSpPr>
            <a:xfrm>
              <a:off x="8102440" y="3154817"/>
              <a:ext cx="912584" cy="145657"/>
              <a:chOff x="3880949" y="3332543"/>
              <a:chExt cx="912584" cy="145657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3880949" y="3332543"/>
                <a:ext cx="145657" cy="145657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4" name="직선 화살표 연결선 73"/>
              <p:cNvCxnSpPr/>
              <p:nvPr/>
            </p:nvCxnSpPr>
            <p:spPr>
              <a:xfrm>
                <a:off x="3953778" y="3405372"/>
                <a:ext cx="83975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/>
            <p:cNvGrpSpPr/>
            <p:nvPr/>
          </p:nvGrpSpPr>
          <p:grpSpPr>
            <a:xfrm>
              <a:off x="8758104" y="3057054"/>
              <a:ext cx="2004969" cy="532440"/>
              <a:chOff x="5287280" y="2552699"/>
              <a:chExt cx="4225154" cy="1197989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5287280" y="2552699"/>
                <a:ext cx="4225154" cy="1114425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413294" y="2664838"/>
                <a:ext cx="2114551" cy="10858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normAutofit fontScale="62500" lnSpcReduction="20000"/>
              </a:bodyPr>
              <a:lstStyle/>
              <a:p>
                <a:pPr algn="ctr"/>
                <a:r>
                  <a:rPr lang="en-US" altLang="ko-KR" sz="6000" dirty="0" smtClean="0"/>
                  <a:t>40</a:t>
                </a:r>
                <a:endParaRPr lang="ko-KR" altLang="en-US" sz="6000" dirty="0"/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 flipV="1">
                <a:off x="8309030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V="1">
                <a:off x="6541184" y="2552699"/>
                <a:ext cx="0" cy="10953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 rot="10800000">
              <a:off x="8088798" y="3331801"/>
              <a:ext cx="912584" cy="145657"/>
              <a:chOff x="3880949" y="3332543"/>
              <a:chExt cx="912584" cy="14565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880949" y="3332543"/>
                <a:ext cx="145657" cy="145657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직선 화살표 연결선 82"/>
              <p:cNvCxnSpPr/>
              <p:nvPr/>
            </p:nvCxnSpPr>
            <p:spPr>
              <a:xfrm>
                <a:off x="3953778" y="3405372"/>
                <a:ext cx="83975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꺾인 연결선 83"/>
            <p:cNvCxnSpPr/>
            <p:nvPr/>
          </p:nvCxnSpPr>
          <p:spPr>
            <a:xfrm rot="16200000" flipV="1">
              <a:off x="3118991" y="3909171"/>
              <a:ext cx="1190352" cy="535233"/>
            </a:xfrm>
            <a:prstGeom prst="bentConnector3">
              <a:avLst>
                <a:gd name="adj1" fmla="val -2279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049556" y="4233355"/>
              <a:ext cx="173226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C00000"/>
                  </a:solidFill>
                </a:rPr>
                <a:t>Next</a:t>
              </a:r>
            </a:p>
            <a:p>
              <a:r>
                <a:rPr lang="en-US" altLang="ko-KR" sz="3200" b="1" dirty="0" smtClean="0">
                  <a:solidFill>
                    <a:srgbClr val="C00000"/>
                  </a:solidFill>
                </a:rPr>
                <a:t>Link Field</a:t>
              </a:r>
              <a:endParaRPr lang="ko-KR" altLang="en-US" sz="3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88" name="꺾인 연결선 87"/>
            <p:cNvCxnSpPr>
              <a:stCxn id="89" idx="1"/>
            </p:cNvCxnSpPr>
            <p:nvPr/>
          </p:nvCxnSpPr>
          <p:spPr>
            <a:xfrm rot="10800000" flipV="1">
              <a:off x="4420999" y="2087777"/>
              <a:ext cx="468313" cy="939203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889311" y="1549169"/>
              <a:ext cx="17322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C00000"/>
                  </a:solidFill>
                </a:rPr>
                <a:t>Previous</a:t>
              </a:r>
            </a:p>
            <a:p>
              <a:r>
                <a:rPr lang="en-US" altLang="ko-KR" sz="3200" b="1" dirty="0" smtClean="0">
                  <a:solidFill>
                    <a:srgbClr val="C00000"/>
                  </a:solidFill>
                </a:rPr>
                <a:t>Link Field</a:t>
              </a:r>
              <a:endParaRPr lang="ko-KR" altLang="en-US" sz="32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4913974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latin typeface="+mj-ea"/>
                <a:ea typeface="+mj-ea"/>
              </a:rPr>
              <a:t>i</a:t>
            </a:r>
            <a:r>
              <a:rPr lang="en-US" altLang="ko-KR" sz="16600" dirty="0" smtClean="0">
                <a:latin typeface="+mj-ea"/>
                <a:ea typeface="+mj-ea"/>
              </a:rPr>
              <a:t>nsert</a:t>
            </a:r>
          </a:p>
          <a:p>
            <a:r>
              <a:rPr lang="ko-KR" altLang="en-US" sz="16600" dirty="0" smtClean="0">
                <a:latin typeface="+mj-ea"/>
                <a:ea typeface="+mj-ea"/>
              </a:rPr>
              <a:t>추가</a:t>
            </a:r>
            <a:endParaRPr lang="ko-KR" altLang="en-US" sz="16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993876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1396314" y="607454"/>
            <a:ext cx="9399373" cy="5643093"/>
            <a:chOff x="1396314" y="527048"/>
            <a:chExt cx="9399373" cy="5643093"/>
          </a:xfrm>
        </p:grpSpPr>
        <p:grpSp>
          <p:nvGrpSpPr>
            <p:cNvPr id="11" name="그룹 10"/>
            <p:cNvGrpSpPr/>
            <p:nvPr/>
          </p:nvGrpSpPr>
          <p:grpSpPr>
            <a:xfrm>
              <a:off x="1396314" y="1688757"/>
              <a:ext cx="9399373" cy="922638"/>
              <a:chOff x="2141838" y="2751438"/>
              <a:chExt cx="9399373" cy="922638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2141838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10</a:t>
                </a:r>
                <a:endPara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" name="타원 2"/>
              <p:cNvSpPr/>
              <p:nvPr/>
            </p:nvSpPr>
            <p:spPr>
              <a:xfrm>
                <a:off x="3822356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rgbClr val="C00000"/>
                    </a:solidFill>
                  </a:rPr>
                  <a:t>20</a:t>
                </a:r>
                <a:endParaRPr lang="ko-KR" altLang="en-US" sz="4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직선 화살표 연결선 6"/>
              <p:cNvCxnSpPr>
                <a:stCxn id="2" idx="6"/>
                <a:endCxn id="3" idx="2"/>
              </p:cNvCxnSpPr>
              <p:nvPr/>
            </p:nvCxnSpPr>
            <p:spPr>
              <a:xfrm>
                <a:off x="3064476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/>
              <p:cNvSpPr/>
              <p:nvPr/>
            </p:nvSpPr>
            <p:spPr>
              <a:xfrm>
                <a:off x="5519350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30</a:t>
                </a:r>
                <a:endPara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7" name="직선 화살표 연결선 16"/>
              <p:cNvCxnSpPr>
                <a:endCxn id="16" idx="2"/>
              </p:cNvCxnSpPr>
              <p:nvPr/>
            </p:nvCxnSpPr>
            <p:spPr>
              <a:xfrm>
                <a:off x="4761470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타원 17"/>
              <p:cNvSpPr/>
              <p:nvPr/>
            </p:nvSpPr>
            <p:spPr>
              <a:xfrm>
                <a:off x="7216345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40</a:t>
                </a:r>
                <a:endParaRPr lang="ko-KR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9" name="직선 화살표 연결선 18"/>
              <p:cNvCxnSpPr>
                <a:endCxn id="18" idx="2"/>
              </p:cNvCxnSpPr>
              <p:nvPr/>
            </p:nvCxnSpPr>
            <p:spPr>
              <a:xfrm>
                <a:off x="6458465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/>
              <p:cNvSpPr/>
              <p:nvPr/>
            </p:nvSpPr>
            <p:spPr>
              <a:xfrm>
                <a:off x="8921578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50</a:t>
                </a:r>
                <a:endPara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21" name="직선 화살표 연결선 20"/>
              <p:cNvCxnSpPr>
                <a:endCxn id="20" idx="2"/>
              </p:cNvCxnSpPr>
              <p:nvPr/>
            </p:nvCxnSpPr>
            <p:spPr>
              <a:xfrm>
                <a:off x="8163698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타원 21"/>
              <p:cNvSpPr/>
              <p:nvPr/>
            </p:nvSpPr>
            <p:spPr>
              <a:xfrm>
                <a:off x="10618573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60</a:t>
                </a:r>
                <a:endParaRPr lang="ko-KR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23" name="직선 화살표 연결선 22"/>
              <p:cNvCxnSpPr>
                <a:endCxn id="22" idx="2"/>
              </p:cNvCxnSpPr>
              <p:nvPr/>
            </p:nvCxnSpPr>
            <p:spPr>
              <a:xfrm>
                <a:off x="9860693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직선 연결선 24"/>
            <p:cNvCxnSpPr>
              <a:stCxn id="2" idx="2"/>
              <a:endCxn id="2" idx="2"/>
            </p:cNvCxnSpPr>
            <p:nvPr/>
          </p:nvCxnSpPr>
          <p:spPr>
            <a:xfrm>
              <a:off x="1396314" y="215007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그룹 56"/>
            <p:cNvGrpSpPr/>
            <p:nvPr/>
          </p:nvGrpSpPr>
          <p:grpSpPr>
            <a:xfrm>
              <a:off x="1861753" y="922293"/>
              <a:ext cx="1672280" cy="758227"/>
              <a:chOff x="1861753" y="-354715"/>
              <a:chExt cx="1672280" cy="2035238"/>
            </a:xfrm>
          </p:grpSpPr>
          <p:cxnSp>
            <p:nvCxnSpPr>
              <p:cNvPr id="28" name="직선 연결선 27"/>
              <p:cNvCxnSpPr/>
              <p:nvPr/>
            </p:nvCxnSpPr>
            <p:spPr>
              <a:xfrm flipV="1">
                <a:off x="1861753" y="-354715"/>
                <a:ext cx="0" cy="20352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V="1">
                <a:off x="3534033" y="0"/>
                <a:ext cx="0" cy="168052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화살표 연결선 31"/>
            <p:cNvCxnSpPr/>
            <p:nvPr/>
          </p:nvCxnSpPr>
          <p:spPr>
            <a:xfrm>
              <a:off x="1861753" y="1392195"/>
              <a:ext cx="16722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/>
            <p:cNvGrpSpPr/>
            <p:nvPr/>
          </p:nvGrpSpPr>
          <p:grpSpPr>
            <a:xfrm>
              <a:off x="1396314" y="4736757"/>
              <a:ext cx="9399373" cy="922638"/>
              <a:chOff x="2141838" y="2751438"/>
              <a:chExt cx="9399373" cy="922638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2141838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10</a:t>
                </a:r>
                <a:endPara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822356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tx1"/>
                    </a:solidFill>
                  </a:rPr>
                  <a:t>20</a:t>
                </a:r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화살표 연결선 35"/>
              <p:cNvCxnSpPr>
                <a:stCxn id="34" idx="6"/>
                <a:endCxn id="35" idx="2"/>
              </p:cNvCxnSpPr>
              <p:nvPr/>
            </p:nvCxnSpPr>
            <p:spPr>
              <a:xfrm>
                <a:off x="3064476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타원 36"/>
              <p:cNvSpPr/>
              <p:nvPr/>
            </p:nvSpPr>
            <p:spPr>
              <a:xfrm>
                <a:off x="5519350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30</a:t>
                </a:r>
                <a:endParaRPr lang="ko-KR" alt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38" name="직선 화살표 연결선 37"/>
              <p:cNvCxnSpPr>
                <a:endCxn id="37" idx="2"/>
              </p:cNvCxnSpPr>
              <p:nvPr/>
            </p:nvCxnSpPr>
            <p:spPr>
              <a:xfrm>
                <a:off x="4761470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타원 38"/>
              <p:cNvSpPr/>
              <p:nvPr/>
            </p:nvSpPr>
            <p:spPr>
              <a:xfrm>
                <a:off x="7216345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40</a:t>
                </a:r>
                <a:endParaRPr lang="ko-KR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40" name="직선 화살표 연결선 39"/>
              <p:cNvCxnSpPr>
                <a:endCxn id="39" idx="2"/>
              </p:cNvCxnSpPr>
              <p:nvPr/>
            </p:nvCxnSpPr>
            <p:spPr>
              <a:xfrm>
                <a:off x="6458465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타원 40"/>
              <p:cNvSpPr/>
              <p:nvPr/>
            </p:nvSpPr>
            <p:spPr>
              <a:xfrm>
                <a:off x="8921578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rgbClr val="C00000"/>
                    </a:solidFill>
                  </a:rPr>
                  <a:t>50</a:t>
                </a:r>
                <a:endParaRPr lang="ko-KR" altLang="en-US" sz="4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2" name="직선 화살표 연결선 41"/>
              <p:cNvCxnSpPr>
                <a:endCxn id="41" idx="2"/>
              </p:cNvCxnSpPr>
              <p:nvPr/>
            </p:nvCxnSpPr>
            <p:spPr>
              <a:xfrm>
                <a:off x="8163698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타원 42"/>
              <p:cNvSpPr/>
              <p:nvPr/>
            </p:nvSpPr>
            <p:spPr>
              <a:xfrm>
                <a:off x="10618573" y="2751438"/>
                <a:ext cx="922638" cy="92263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60</a:t>
                </a:r>
                <a:endParaRPr lang="ko-KR" altLang="en-US" sz="3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44" name="직선 화살표 연결선 43"/>
              <p:cNvCxnSpPr>
                <a:endCxn id="43" idx="2"/>
              </p:cNvCxnSpPr>
              <p:nvPr/>
            </p:nvCxnSpPr>
            <p:spPr>
              <a:xfrm>
                <a:off x="9860693" y="3212757"/>
                <a:ext cx="75788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직선 연결선 44"/>
            <p:cNvCxnSpPr>
              <a:stCxn id="34" idx="2"/>
              <a:endCxn id="34" idx="2"/>
            </p:cNvCxnSpPr>
            <p:nvPr/>
          </p:nvCxnSpPr>
          <p:spPr>
            <a:xfrm>
              <a:off x="1396314" y="519807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/>
            <p:cNvGrpSpPr/>
            <p:nvPr/>
          </p:nvGrpSpPr>
          <p:grpSpPr>
            <a:xfrm>
              <a:off x="8637373" y="4028303"/>
              <a:ext cx="1696995" cy="708454"/>
              <a:chOff x="8637373" y="3056237"/>
              <a:chExt cx="1696995" cy="1680520"/>
            </a:xfrm>
          </p:grpSpPr>
          <p:cxnSp>
            <p:nvCxnSpPr>
              <p:cNvPr id="46" name="직선 연결선 45"/>
              <p:cNvCxnSpPr/>
              <p:nvPr/>
            </p:nvCxnSpPr>
            <p:spPr>
              <a:xfrm flipV="1">
                <a:off x="8637373" y="3056237"/>
                <a:ext cx="0" cy="168052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V="1">
                <a:off x="10334368" y="3056237"/>
                <a:ext cx="0" cy="168052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직선 화살표 연결선 47"/>
            <p:cNvCxnSpPr/>
            <p:nvPr/>
          </p:nvCxnSpPr>
          <p:spPr>
            <a:xfrm flipH="1">
              <a:off x="8637373" y="4399008"/>
              <a:ext cx="169699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6096000" y="1054442"/>
              <a:ext cx="0" cy="511569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318952" y="876639"/>
              <a:ext cx="874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C00000"/>
                  </a:solidFill>
                </a:rPr>
                <a:t>get(1)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106930" y="3941114"/>
              <a:ext cx="936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C00000"/>
                  </a:solidFill>
                </a:rPr>
                <a:t>get(4)</a:t>
              </a:r>
              <a:endParaRPr lang="ko-KR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88782" y="527048"/>
              <a:ext cx="737702" cy="461665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head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043661" y="3566638"/>
              <a:ext cx="582340" cy="461665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tail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0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5952976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latin typeface="+mj-ea"/>
                <a:ea typeface="+mj-ea"/>
              </a:rPr>
              <a:t>remove</a:t>
            </a:r>
          </a:p>
          <a:p>
            <a:r>
              <a:rPr lang="ko-KR" altLang="en-US" sz="16600" dirty="0" smtClean="0">
                <a:latin typeface="+mj-ea"/>
                <a:ea typeface="+mj-ea"/>
              </a:rPr>
              <a:t>삭제</a:t>
            </a:r>
            <a:endParaRPr lang="ko-KR" altLang="en-US" sz="166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960" y="2146300"/>
            <a:ext cx="3492084" cy="349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6720109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latin typeface="+mj-ea"/>
                <a:ea typeface="+mj-ea"/>
              </a:rPr>
              <a:t>get</a:t>
            </a:r>
          </a:p>
          <a:p>
            <a:r>
              <a:rPr lang="ko-KR" altLang="en-US" sz="16600" dirty="0" smtClean="0">
                <a:latin typeface="+mj-ea"/>
                <a:ea typeface="+mj-ea"/>
              </a:rPr>
              <a:t>가져오기</a:t>
            </a:r>
            <a:endParaRPr lang="ko-KR" altLang="en-US" sz="16600" dirty="0">
              <a:latin typeface="+mj-ea"/>
              <a:ea typeface="+mj-ea"/>
            </a:endParaRPr>
          </a:p>
        </p:txBody>
      </p:sp>
      <p:pic>
        <p:nvPicPr>
          <p:cNvPr id="3" name="그림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55918" y="1492017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2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3421129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</a:t>
            </a:r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ize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크기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08" y="1400767"/>
            <a:ext cx="4005618" cy="40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6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8628581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Iteration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반 복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2466977"/>
            <a:ext cx="4190999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4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바른펜">
      <a:majorFont>
        <a:latin typeface="나눔바른펜"/>
        <a:ea typeface="나눔바른펜"/>
        <a:cs typeface=""/>
      </a:majorFont>
      <a:minorFont>
        <a:latin typeface="나눔바른펜"/>
        <a:ea typeface="나눔바른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>
              <a:lumMod val="75000"/>
              <a:lumOff val="2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기본테마" id="{9137A5A7-2BB6-4970-8D15-3FB5ADA0B1EF}" vid="{EF4B62FC-37A2-4471-87C0-EA4EE863F0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기본테마</Template>
  <TotalTime>3265</TotalTime>
  <Words>42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나눔바른고딕 Light</vt:lpstr>
      <vt:lpstr>나눔바른고딕 UltraLight</vt:lpstr>
      <vt:lpstr>나눔바른펜</vt:lpstr>
      <vt:lpstr>Arial</vt:lpstr>
      <vt:lpstr>Ostrich Sans Medium</vt:lpstr>
      <vt:lpstr>기본테마</vt:lpstr>
      <vt:lpstr>Doubly Linked List Java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egoing@gmail.com</dc:creator>
  <cp:lastModifiedBy>egoing@gmail.com</cp:lastModifiedBy>
  <cp:revision>48</cp:revision>
  <dcterms:created xsi:type="dcterms:W3CDTF">2014-12-23T12:40:53Z</dcterms:created>
  <dcterms:modified xsi:type="dcterms:W3CDTF">2014-12-26T09:25:25Z</dcterms:modified>
</cp:coreProperties>
</file>