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커버페이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Medium" panose="000005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394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9373D4-8DDE-4738-9631-51257FF3F717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A8500-F2CB-4695-9717-0D05C460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0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9373D4-8DDE-4738-9631-51257FF3F717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A8500-F2CB-4695-9717-0D05C460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7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9373D4-8DDE-4738-9631-51257FF3F717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A8500-F2CB-4695-9717-0D05C460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5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9373D4-8DDE-4738-9631-51257FF3F717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A8500-F2CB-4695-9717-0D05C460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79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9373D4-8DDE-4738-9631-51257FF3F717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A8500-F2CB-4695-9717-0D05C460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38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9373D4-8DDE-4738-9631-51257FF3F717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A8500-F2CB-4695-9717-0D05C460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9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/>
          <p:cNvSpPr>
            <a:spLocks noGrp="1"/>
          </p:cNvSpPr>
          <p:nvPr>
            <p:ph type="pic" sz="quarter" idx="13"/>
          </p:nvPr>
        </p:nvSpPr>
        <p:spPr>
          <a:xfrm>
            <a:off x="8139113" y="1700213"/>
            <a:ext cx="3495675" cy="3503612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752475" y="946376"/>
            <a:ext cx="6754586" cy="5217659"/>
          </a:xfrm>
        </p:spPr>
        <p:txBody>
          <a:bodyPr>
            <a:noAutofit/>
          </a:bodyPr>
          <a:lstStyle>
            <a:lvl1pPr marL="0" indent="0">
              <a:buNone/>
              <a:defRPr sz="16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64905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한줄 슬로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72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25" y="688975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2009775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/>
          </p:nvPr>
        </p:nvSpPr>
        <p:spPr>
          <a:xfrm>
            <a:off x="6915150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7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9373D4-8DDE-4738-9631-51257FF3F717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A8500-F2CB-4695-9717-0D05C460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7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9373D4-8DDE-4738-9631-51257FF3F717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A8500-F2CB-4695-9717-0D05C460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9373D4-8DDE-4738-9631-51257FF3F717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A8500-F2CB-4695-9717-0D05C460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9373D4-8DDE-4738-9631-51257FF3F717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A8500-F2CB-4695-9717-0D05C460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9373D4-8DDE-4738-9631-51257FF3F717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A8500-F2CB-4695-9717-0D05C460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9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수업 준비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Java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544" y="722045"/>
            <a:ext cx="4020456" cy="402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1663135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6600" dirty="0" smtClean="0"/>
              <a:t>자바를</a:t>
            </a:r>
            <a:r>
              <a:rPr lang="en-US" altLang="ko-KR" sz="6600" dirty="0"/>
              <a:t> </a:t>
            </a:r>
            <a:r>
              <a:rPr lang="ko-KR" altLang="en-US" sz="6600" dirty="0" smtClean="0"/>
              <a:t>선행학습</a:t>
            </a:r>
            <a:r>
              <a:rPr lang="en-US" altLang="ko-KR" sz="6600" dirty="0"/>
              <a:t> </a:t>
            </a:r>
            <a:r>
              <a:rPr lang="ko-KR" altLang="en-US" sz="6600" dirty="0" smtClean="0"/>
              <a:t>하셔야 합니다</a:t>
            </a:r>
            <a:endParaRPr lang="ko-KR" altLang="en-US" sz="4400" dirty="0">
              <a:latin typeface="Ostrich Sans Medium" panose="00000500000000000000" pitchFamily="50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71" y="3356427"/>
            <a:ext cx="4401457" cy="440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20" y="2973793"/>
            <a:ext cx="5820561" cy="30557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4162" y="1558147"/>
            <a:ext cx="11083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https://</a:t>
            </a:r>
            <a:r>
              <a:rPr lang="ko-KR" altLang="en-US" sz="32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github.com/c</a:t>
            </a:r>
            <a:r>
              <a:rPr lang="en-US" altLang="ko-KR" sz="32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</a:t>
            </a:r>
            <a:r>
              <a:rPr lang="ko-KR" altLang="en-US" sz="32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dingeverybody/data_structure_java</a:t>
            </a:r>
            <a:endParaRPr lang="ko-KR" altLang="en-US" sz="32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6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4932805" y="-3362633"/>
            <a:ext cx="13656917" cy="13656917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2" y="1211362"/>
            <a:ext cx="696536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 dirty="0" smtClean="0">
                <a:solidFill>
                  <a:schemeClr val="bg1"/>
                </a:solidFill>
                <a:latin typeface="Ostrich Sans Light" panose="00000400000000000000" pitchFamily="50" charset="0"/>
              </a:rPr>
              <a:t>ecli</a:t>
            </a:r>
            <a:r>
              <a:rPr lang="en-US" altLang="ko-KR" sz="28700" dirty="0" smtClean="0">
                <a:latin typeface="Ostrich Sans Light" panose="00000400000000000000" pitchFamily="50" charset="0"/>
              </a:rPr>
              <a:t>pse</a:t>
            </a:r>
            <a:endParaRPr lang="ko-KR" altLang="en-US" sz="28700" dirty="0">
              <a:latin typeface="Ostrich Sa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57" y="1759857"/>
            <a:ext cx="3338286" cy="33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펜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75000"/>
              <a:lumOff val="2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기본테마" id="{9137A5A7-2BB6-4970-8D15-3FB5ADA0B1EF}" vid="{EF4B62FC-37A2-4471-87C0-EA4EE863F0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기본테마</Template>
  <TotalTime>146</TotalTime>
  <Words>12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나눔바른고딕 Light</vt:lpstr>
      <vt:lpstr>나눔바른고딕 UltraLight</vt:lpstr>
      <vt:lpstr>나눔바른펜</vt:lpstr>
      <vt:lpstr>Arial</vt:lpstr>
      <vt:lpstr>Ostrich Sans Light</vt:lpstr>
      <vt:lpstr>Ostrich Sans Medium</vt:lpstr>
      <vt:lpstr>기본테마</vt:lpstr>
      <vt:lpstr>수업 준비 Java</vt:lpstr>
      <vt:lpstr>자바를 선행학습 하셔야 합니다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준비</dc:title>
  <dc:creator>egoing@gmail.com</dc:creator>
  <cp:lastModifiedBy>egoing@gmail.com</cp:lastModifiedBy>
  <cp:revision>15</cp:revision>
  <dcterms:created xsi:type="dcterms:W3CDTF">2014-12-23T04:06:29Z</dcterms:created>
  <dcterms:modified xsi:type="dcterms:W3CDTF">2014-12-24T01:47:27Z</dcterms:modified>
</cp:coreProperties>
</file>