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26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8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4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9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5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85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1826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33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4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47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7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4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 smtClean="0"/>
              <a:t>Doubly Linked List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570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66350" y="721453"/>
            <a:ext cx="12724701" cy="5374293"/>
            <a:chOff x="-264253" y="721453"/>
            <a:chExt cx="12724701" cy="5374293"/>
          </a:xfrm>
        </p:grpSpPr>
        <p:grpSp>
          <p:nvGrpSpPr>
            <p:cNvPr id="6" name="그룹 5"/>
            <p:cNvGrpSpPr/>
            <p:nvPr/>
          </p:nvGrpSpPr>
          <p:grpSpPr>
            <a:xfrm>
              <a:off x="-264253" y="721453"/>
              <a:ext cx="12724701" cy="5374293"/>
              <a:chOff x="-268448" y="721453"/>
              <a:chExt cx="12724701" cy="5374293"/>
            </a:xfrm>
          </p:grpSpPr>
          <p:sp>
            <p:nvSpPr>
              <p:cNvPr id="4" name="오른쪽 화살표 3"/>
              <p:cNvSpPr/>
              <p:nvPr/>
            </p:nvSpPr>
            <p:spPr>
              <a:xfrm>
                <a:off x="-268448" y="721453"/>
                <a:ext cx="12460448" cy="2516697"/>
              </a:xfrm>
              <a:prstGeom prst="rightArrow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오른쪽 화살표 4"/>
              <p:cNvSpPr/>
              <p:nvPr/>
            </p:nvSpPr>
            <p:spPr>
              <a:xfrm rot="10800000">
                <a:off x="-4195" y="3579049"/>
                <a:ext cx="12460448" cy="2516697"/>
              </a:xfrm>
              <a:prstGeom prst="rightArrow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398333" y="2300604"/>
              <a:ext cx="444063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800" dirty="0" smtClean="0">
                  <a:solidFill>
                    <a:srgbClr val="C00000"/>
                  </a:solidFill>
                </a:rPr>
                <a:t>양방향</a:t>
              </a:r>
              <a:endParaRPr lang="ko-KR" altLang="en-US" sz="13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9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05419" y="1132514"/>
            <a:ext cx="10981162" cy="4592972"/>
            <a:chOff x="1770075" y="1549169"/>
            <a:chExt cx="8992998" cy="3761404"/>
          </a:xfrm>
        </p:grpSpPr>
        <p:grpSp>
          <p:nvGrpSpPr>
            <p:cNvPr id="11" name="그룹 10"/>
            <p:cNvGrpSpPr/>
            <p:nvPr/>
          </p:nvGrpSpPr>
          <p:grpSpPr>
            <a:xfrm>
              <a:off x="1770075" y="3057054"/>
              <a:ext cx="2004969" cy="532440"/>
              <a:chOff x="5287280" y="2552699"/>
              <a:chExt cx="4225154" cy="1197989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10</a:t>
                </a:r>
                <a:endParaRPr lang="ko-KR" altLang="en-US" sz="6000" dirty="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3446550" y="3154817"/>
              <a:ext cx="912584" cy="145657"/>
              <a:chOff x="3880949" y="3332543"/>
              <a:chExt cx="912584" cy="145657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화살표 연결선 51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4102214" y="3057054"/>
              <a:ext cx="2004969" cy="532440"/>
              <a:chOff x="5287280" y="2552699"/>
              <a:chExt cx="4225154" cy="1197989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20</a:t>
                </a:r>
                <a:endParaRPr lang="ko-KR" altLang="en-US" sz="6000" dirty="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 rot="10800000">
              <a:off x="3432908" y="3331801"/>
              <a:ext cx="912584" cy="145657"/>
              <a:chOff x="3880949" y="3332543"/>
              <a:chExt cx="912584" cy="14565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5795467" y="3154817"/>
              <a:ext cx="912584" cy="145657"/>
              <a:chOff x="3880949" y="3332543"/>
              <a:chExt cx="912584" cy="145657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화살표 연결선 59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>
              <a:off x="6451131" y="3057054"/>
              <a:ext cx="2004969" cy="532440"/>
              <a:chOff x="5287280" y="2552699"/>
              <a:chExt cx="4225154" cy="1197989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30</a:t>
                </a:r>
                <a:endParaRPr lang="ko-KR" altLang="en-US" sz="6000" dirty="0"/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 rot="10800000">
              <a:off x="5781825" y="3331801"/>
              <a:ext cx="912584" cy="145657"/>
              <a:chOff x="3880949" y="3332543"/>
              <a:chExt cx="912584" cy="145657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8102440" y="3154817"/>
              <a:ext cx="912584" cy="145657"/>
              <a:chOff x="3880949" y="3332543"/>
              <a:chExt cx="912584" cy="145657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화살표 연결선 73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/>
            <p:cNvGrpSpPr/>
            <p:nvPr/>
          </p:nvGrpSpPr>
          <p:grpSpPr>
            <a:xfrm>
              <a:off x="8758104" y="3057054"/>
              <a:ext cx="2004969" cy="532440"/>
              <a:chOff x="5287280" y="2552699"/>
              <a:chExt cx="4225154" cy="1197989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40</a:t>
                </a:r>
                <a:endParaRPr lang="ko-KR" altLang="en-US" sz="6000" dirty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 rot="10800000">
              <a:off x="8088798" y="3331801"/>
              <a:ext cx="912584" cy="145657"/>
              <a:chOff x="3880949" y="3332543"/>
              <a:chExt cx="912584" cy="14565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꺾인 연결선 83"/>
            <p:cNvCxnSpPr/>
            <p:nvPr/>
          </p:nvCxnSpPr>
          <p:spPr>
            <a:xfrm rot="16200000" flipV="1">
              <a:off x="3118991" y="3909171"/>
              <a:ext cx="1190352" cy="535233"/>
            </a:xfrm>
            <a:prstGeom prst="bentConnector3">
              <a:avLst>
                <a:gd name="adj1" fmla="val -2279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049556" y="4233355"/>
              <a:ext cx="173226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Next</a:t>
              </a:r>
            </a:p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Link Field</a:t>
              </a:r>
              <a:endParaRPr lang="ko-KR" altLang="en-US" sz="3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꺾인 연결선 87"/>
            <p:cNvCxnSpPr>
              <a:stCxn id="89" idx="1"/>
            </p:cNvCxnSpPr>
            <p:nvPr/>
          </p:nvCxnSpPr>
          <p:spPr>
            <a:xfrm rot="10800000" flipV="1">
              <a:off x="4420999" y="2087777"/>
              <a:ext cx="468313" cy="939203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889311" y="1549169"/>
              <a:ext cx="17322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Previous</a:t>
              </a:r>
            </a:p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Link Field</a:t>
              </a:r>
              <a:endParaRPr lang="ko-KR" altLang="en-US" sz="3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장점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1396314" y="607454"/>
            <a:ext cx="9399373" cy="5643093"/>
            <a:chOff x="1396314" y="527048"/>
            <a:chExt cx="9399373" cy="5643093"/>
          </a:xfrm>
        </p:grpSpPr>
        <p:grpSp>
          <p:nvGrpSpPr>
            <p:cNvPr id="11" name="그룹 10"/>
            <p:cNvGrpSpPr/>
            <p:nvPr/>
          </p:nvGrpSpPr>
          <p:grpSpPr>
            <a:xfrm>
              <a:off x="1396314" y="1688757"/>
              <a:ext cx="9399373" cy="922638"/>
              <a:chOff x="2141838" y="2751438"/>
              <a:chExt cx="9399373" cy="922638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14183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3822356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rgbClr val="C00000"/>
                    </a:solidFill>
                  </a:rPr>
                  <a:t>20</a:t>
                </a:r>
                <a:endParaRPr lang="ko-KR" altLang="en-US" sz="4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직선 화살표 연결선 6"/>
              <p:cNvCxnSpPr>
                <a:stCxn id="2" idx="6"/>
                <a:endCxn id="3" idx="2"/>
              </p:cNvCxnSpPr>
              <p:nvPr/>
            </p:nvCxnSpPr>
            <p:spPr>
              <a:xfrm>
                <a:off x="3064476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/>
              <p:cNvSpPr/>
              <p:nvPr/>
            </p:nvSpPr>
            <p:spPr>
              <a:xfrm>
                <a:off x="5519350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7" name="직선 화살표 연결선 16"/>
              <p:cNvCxnSpPr>
                <a:endCxn id="16" idx="2"/>
              </p:cNvCxnSpPr>
              <p:nvPr/>
            </p:nvCxnSpPr>
            <p:spPr>
              <a:xfrm>
                <a:off x="4761470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/>
              <p:cNvSpPr/>
              <p:nvPr/>
            </p:nvSpPr>
            <p:spPr>
              <a:xfrm>
                <a:off x="7216345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9" name="직선 화살표 연결선 18"/>
              <p:cNvCxnSpPr>
                <a:endCxn id="18" idx="2"/>
              </p:cNvCxnSpPr>
              <p:nvPr/>
            </p:nvCxnSpPr>
            <p:spPr>
              <a:xfrm>
                <a:off x="6458465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892157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1" name="직선 화살표 연결선 20"/>
              <p:cNvCxnSpPr>
                <a:endCxn id="20" idx="2"/>
              </p:cNvCxnSpPr>
              <p:nvPr/>
            </p:nvCxnSpPr>
            <p:spPr>
              <a:xfrm>
                <a:off x="8163698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/>
              <p:cNvSpPr/>
              <p:nvPr/>
            </p:nvSpPr>
            <p:spPr>
              <a:xfrm>
                <a:off x="10618573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60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3" name="직선 화살표 연결선 22"/>
              <p:cNvCxnSpPr>
                <a:endCxn id="22" idx="2"/>
              </p:cNvCxnSpPr>
              <p:nvPr/>
            </p:nvCxnSpPr>
            <p:spPr>
              <a:xfrm>
                <a:off x="9860693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/>
            <p:cNvCxnSpPr>
              <a:stCxn id="2" idx="2"/>
              <a:endCxn id="2" idx="2"/>
            </p:cNvCxnSpPr>
            <p:nvPr/>
          </p:nvCxnSpPr>
          <p:spPr>
            <a:xfrm>
              <a:off x="1396314" y="21500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1861753" y="922293"/>
              <a:ext cx="1672280" cy="758227"/>
              <a:chOff x="1861753" y="-354715"/>
              <a:chExt cx="1672280" cy="2035238"/>
            </a:xfrm>
          </p:grpSpPr>
          <p:cxnSp>
            <p:nvCxnSpPr>
              <p:cNvPr id="28" name="직선 연결선 27"/>
              <p:cNvCxnSpPr/>
              <p:nvPr/>
            </p:nvCxnSpPr>
            <p:spPr>
              <a:xfrm flipV="1">
                <a:off x="1861753" y="-354715"/>
                <a:ext cx="0" cy="20352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3534033" y="0"/>
                <a:ext cx="0" cy="16805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화살표 연결선 31"/>
            <p:cNvCxnSpPr/>
            <p:nvPr/>
          </p:nvCxnSpPr>
          <p:spPr>
            <a:xfrm>
              <a:off x="1861753" y="1392195"/>
              <a:ext cx="16722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1396314" y="4736757"/>
              <a:ext cx="9399373" cy="922638"/>
              <a:chOff x="2141838" y="2751438"/>
              <a:chExt cx="9399373" cy="92263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214183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822356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20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화살표 연결선 35"/>
              <p:cNvCxnSpPr>
                <a:stCxn id="34" idx="6"/>
                <a:endCxn id="35" idx="2"/>
              </p:cNvCxnSpPr>
              <p:nvPr/>
            </p:nvCxnSpPr>
            <p:spPr>
              <a:xfrm>
                <a:off x="3064476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/>
              <p:cNvSpPr/>
              <p:nvPr/>
            </p:nvSpPr>
            <p:spPr>
              <a:xfrm>
                <a:off x="5519350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endCxn id="37" idx="2"/>
              </p:cNvCxnSpPr>
              <p:nvPr/>
            </p:nvCxnSpPr>
            <p:spPr>
              <a:xfrm>
                <a:off x="4761470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7216345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0" name="직선 화살표 연결선 39"/>
              <p:cNvCxnSpPr>
                <a:endCxn id="39" idx="2"/>
              </p:cNvCxnSpPr>
              <p:nvPr/>
            </p:nvCxnSpPr>
            <p:spPr>
              <a:xfrm>
                <a:off x="6458465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>
                <a:off x="892157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rgbClr val="C00000"/>
                    </a:solidFill>
                  </a:rPr>
                  <a:t>50</a:t>
                </a:r>
                <a:endParaRPr lang="ko-KR" altLang="en-US" sz="4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2" name="직선 화살표 연결선 41"/>
              <p:cNvCxnSpPr>
                <a:endCxn id="41" idx="2"/>
              </p:cNvCxnSpPr>
              <p:nvPr/>
            </p:nvCxnSpPr>
            <p:spPr>
              <a:xfrm>
                <a:off x="8163698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타원 42"/>
              <p:cNvSpPr/>
              <p:nvPr/>
            </p:nvSpPr>
            <p:spPr>
              <a:xfrm>
                <a:off x="10618573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60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4" name="직선 화살표 연결선 43"/>
              <p:cNvCxnSpPr>
                <a:endCxn id="43" idx="2"/>
              </p:cNvCxnSpPr>
              <p:nvPr/>
            </p:nvCxnSpPr>
            <p:spPr>
              <a:xfrm>
                <a:off x="9860693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/>
            <p:cNvCxnSpPr>
              <a:stCxn id="34" idx="2"/>
              <a:endCxn id="34" idx="2"/>
            </p:cNvCxnSpPr>
            <p:nvPr/>
          </p:nvCxnSpPr>
          <p:spPr>
            <a:xfrm>
              <a:off x="1396314" y="51980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8637373" y="4028303"/>
              <a:ext cx="1696995" cy="708454"/>
              <a:chOff x="8637373" y="3056237"/>
              <a:chExt cx="1696995" cy="1680520"/>
            </a:xfrm>
          </p:grpSpPr>
          <p:cxnSp>
            <p:nvCxnSpPr>
              <p:cNvPr id="46" name="직선 연결선 45"/>
              <p:cNvCxnSpPr/>
              <p:nvPr/>
            </p:nvCxnSpPr>
            <p:spPr>
              <a:xfrm flipV="1">
                <a:off x="8637373" y="3056237"/>
                <a:ext cx="0" cy="16805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10334368" y="3056237"/>
                <a:ext cx="0" cy="16805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화살표 연결선 47"/>
            <p:cNvCxnSpPr/>
            <p:nvPr/>
          </p:nvCxnSpPr>
          <p:spPr>
            <a:xfrm flipH="1">
              <a:off x="8637373" y="4399008"/>
              <a:ext cx="169699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6096000" y="1054442"/>
              <a:ext cx="0" cy="51156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318952" y="876639"/>
              <a:ext cx="874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C00000"/>
                  </a:solidFill>
                </a:rPr>
                <a:t>get(1)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06930" y="3941114"/>
              <a:ext cx="93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C00000"/>
                  </a:solidFill>
                </a:rPr>
                <a:t>get(4)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88782" y="527048"/>
              <a:ext cx="737702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43661" y="3566638"/>
              <a:ext cx="582340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tail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5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396314" y="822013"/>
            <a:ext cx="9399373" cy="4915984"/>
            <a:chOff x="1396314" y="649018"/>
            <a:chExt cx="9399373" cy="4915984"/>
          </a:xfrm>
        </p:grpSpPr>
        <p:sp>
          <p:nvSpPr>
            <p:cNvPr id="3" name="타원 2"/>
            <p:cNvSpPr/>
            <p:nvPr/>
          </p:nvSpPr>
          <p:spPr>
            <a:xfrm>
              <a:off x="3076832" y="1594367"/>
              <a:ext cx="922638" cy="9226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20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/>
            <p:cNvCxnSpPr>
              <a:endCxn id="3" idx="2"/>
            </p:cNvCxnSpPr>
            <p:nvPr/>
          </p:nvCxnSpPr>
          <p:spPr>
            <a:xfrm>
              <a:off x="2318952" y="2055686"/>
              <a:ext cx="7578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4773826" y="1594367"/>
              <a:ext cx="922638" cy="9226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30</a:t>
              </a:r>
              <a:endPara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6" name="직선 화살표 연결선 5"/>
            <p:cNvCxnSpPr>
              <a:endCxn id="5" idx="2"/>
            </p:cNvCxnSpPr>
            <p:nvPr/>
          </p:nvCxnSpPr>
          <p:spPr>
            <a:xfrm>
              <a:off x="4015946" y="2055686"/>
              <a:ext cx="7578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6470821" y="1594367"/>
              <a:ext cx="922638" cy="9226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40</a:t>
              </a:r>
              <a:endParaRPr lang="ko-KR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8" name="직선 화살표 연결선 7"/>
            <p:cNvCxnSpPr>
              <a:endCxn id="7" idx="2"/>
            </p:cNvCxnSpPr>
            <p:nvPr/>
          </p:nvCxnSpPr>
          <p:spPr>
            <a:xfrm>
              <a:off x="5712941" y="2055686"/>
              <a:ext cx="7578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8176054" y="1594367"/>
              <a:ext cx="922638" cy="9226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50</a:t>
              </a:r>
              <a:endPara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0" name="직선 화살표 연결선 9"/>
            <p:cNvCxnSpPr>
              <a:endCxn id="9" idx="2"/>
            </p:cNvCxnSpPr>
            <p:nvPr/>
          </p:nvCxnSpPr>
          <p:spPr>
            <a:xfrm>
              <a:off x="7418174" y="2055686"/>
              <a:ext cx="7578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873049" y="1594367"/>
              <a:ext cx="922638" cy="9226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60</a:t>
              </a:r>
              <a:endParaRPr lang="ko-KR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>
              <a:endCxn id="11" idx="2"/>
            </p:cNvCxnSpPr>
            <p:nvPr/>
          </p:nvCxnSpPr>
          <p:spPr>
            <a:xfrm>
              <a:off x="9115169" y="2055686"/>
              <a:ext cx="7578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861753" y="823784"/>
              <a:ext cx="0" cy="76234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화살표 14"/>
            <p:cNvSpPr/>
            <p:nvPr/>
          </p:nvSpPr>
          <p:spPr>
            <a:xfrm>
              <a:off x="1865871" y="1095979"/>
              <a:ext cx="8472615" cy="329513"/>
            </a:xfrm>
            <a:prstGeom prst="rightArrow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4072" y="649018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C00000"/>
                  </a:solidFill>
                </a:rPr>
                <a:t>next()</a:t>
              </a:r>
              <a:endParaRPr lang="ko-KR" altLang="en-US" sz="2800" dirty="0">
                <a:solidFill>
                  <a:srgbClr val="C00000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396314" y="3697015"/>
              <a:ext cx="9399373" cy="1867987"/>
              <a:chOff x="1396314" y="3886489"/>
              <a:chExt cx="9399373" cy="186798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396314" y="48318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076832" y="48318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20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직선 화살표 연결선 19"/>
              <p:cNvCxnSpPr>
                <a:stCxn id="18" idx="6"/>
                <a:endCxn id="19" idx="2"/>
              </p:cNvCxnSpPr>
              <p:nvPr/>
            </p:nvCxnSpPr>
            <p:spPr>
              <a:xfrm>
                <a:off x="2318952" y="52931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4773826" y="48318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2" name="직선 화살표 연결선 21"/>
              <p:cNvCxnSpPr>
                <a:endCxn id="21" idx="2"/>
              </p:cNvCxnSpPr>
              <p:nvPr/>
            </p:nvCxnSpPr>
            <p:spPr>
              <a:xfrm>
                <a:off x="4015946" y="52931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/>
              <p:cNvSpPr/>
              <p:nvPr/>
            </p:nvSpPr>
            <p:spPr>
              <a:xfrm>
                <a:off x="6470821" y="48318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4" name="직선 화살표 연결선 23"/>
              <p:cNvCxnSpPr>
                <a:endCxn id="23" idx="2"/>
              </p:cNvCxnSpPr>
              <p:nvPr/>
            </p:nvCxnSpPr>
            <p:spPr>
              <a:xfrm>
                <a:off x="5712941" y="52931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타원 24"/>
              <p:cNvSpPr/>
              <p:nvPr/>
            </p:nvSpPr>
            <p:spPr>
              <a:xfrm>
                <a:off x="8176054" y="48318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6" name="직선 화살표 연결선 25"/>
              <p:cNvCxnSpPr>
                <a:endCxn id="25" idx="2"/>
              </p:cNvCxnSpPr>
              <p:nvPr/>
            </p:nvCxnSpPr>
            <p:spPr>
              <a:xfrm>
                <a:off x="7418174" y="52931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/>
              <p:cNvSpPr/>
              <p:nvPr/>
            </p:nvSpPr>
            <p:spPr>
              <a:xfrm>
                <a:off x="9873049" y="48318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60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8" name="직선 화살표 연결선 27"/>
              <p:cNvCxnSpPr>
                <a:endCxn id="27" idx="2"/>
              </p:cNvCxnSpPr>
              <p:nvPr/>
            </p:nvCxnSpPr>
            <p:spPr>
              <a:xfrm>
                <a:off x="9115169" y="52931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10334368" y="4061255"/>
                <a:ext cx="0" cy="76234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오른쪽 화살표 29"/>
              <p:cNvSpPr/>
              <p:nvPr/>
            </p:nvSpPr>
            <p:spPr>
              <a:xfrm rot="10800000">
                <a:off x="1865871" y="4333450"/>
                <a:ext cx="8472615" cy="329513"/>
              </a:xfrm>
              <a:prstGeom prst="rightArrow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24072" y="3886489"/>
                <a:ext cx="15496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C00000"/>
                    </a:solidFill>
                  </a:rPr>
                  <a:t>previous()</a:t>
                </a:r>
                <a:endParaRPr lang="ko-KR" altLang="en-US" sz="28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1396314" y="1769163"/>
            <a:ext cx="922638" cy="9226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단점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39114" y="1814384"/>
            <a:ext cx="10313773" cy="3229232"/>
            <a:chOff x="939114" y="1779373"/>
            <a:chExt cx="10313773" cy="3229232"/>
          </a:xfrm>
        </p:grpSpPr>
        <p:grpSp>
          <p:nvGrpSpPr>
            <p:cNvPr id="8" name="그룹 7"/>
            <p:cNvGrpSpPr/>
            <p:nvPr/>
          </p:nvGrpSpPr>
          <p:grpSpPr>
            <a:xfrm>
              <a:off x="4308389" y="3641124"/>
              <a:ext cx="3011724" cy="1367481"/>
              <a:chOff x="4308389" y="2734962"/>
              <a:chExt cx="3011724" cy="136748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4871887" y="3126600"/>
                <a:ext cx="2448226" cy="604801"/>
                <a:chOff x="4567819" y="3064378"/>
                <a:chExt cx="2448226" cy="604801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4567819" y="3064378"/>
                  <a:ext cx="2448226" cy="604801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" name="직선 연결선 3"/>
                <p:cNvCxnSpPr/>
                <p:nvPr/>
              </p:nvCxnSpPr>
              <p:spPr>
                <a:xfrm flipV="1">
                  <a:off x="6318744" y="3064378"/>
                  <a:ext cx="0" cy="59446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직선 연결선 4"/>
                <p:cNvCxnSpPr/>
                <p:nvPr/>
              </p:nvCxnSpPr>
              <p:spPr>
                <a:xfrm flipV="1">
                  <a:off x="5294382" y="3064378"/>
                  <a:ext cx="0" cy="59446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직사각형 6"/>
              <p:cNvSpPr/>
              <p:nvPr/>
            </p:nvSpPr>
            <p:spPr>
              <a:xfrm>
                <a:off x="4308389" y="2734962"/>
                <a:ext cx="1696995" cy="1367481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939114" y="1779373"/>
              <a:ext cx="103137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smtClean="0"/>
                <a:t>메모리를 더 많이 사용해요</a:t>
              </a:r>
              <a:endParaRPr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좀</a:t>
            </a:r>
            <a:r>
              <a:rPr lang="ko-KR" altLang="en-US" dirty="0" smtClean="0"/>
              <a:t> 더 복잡합니다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#@$@#!@#$%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9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2962</TotalTime>
  <Words>57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 Light</vt:lpstr>
      <vt:lpstr>나눔바른고딕 UltraLight</vt:lpstr>
      <vt:lpstr>나눔바른펜</vt:lpstr>
      <vt:lpstr>Arial</vt:lpstr>
      <vt:lpstr>Ostrich Sans Medium</vt:lpstr>
      <vt:lpstr>기본테마</vt:lpstr>
      <vt:lpstr>Doubly Linked List</vt:lpstr>
      <vt:lpstr>PowerPoint 프레젠테이션</vt:lpstr>
      <vt:lpstr>PowerPoint 프레젠테이션</vt:lpstr>
      <vt:lpstr>장점</vt:lpstr>
      <vt:lpstr>PowerPoint 프레젠테이션</vt:lpstr>
      <vt:lpstr>PowerPoint 프레젠테이션</vt:lpstr>
      <vt:lpstr>단점</vt:lpstr>
      <vt:lpstr>PowerPoint 프레젠테이션</vt:lpstr>
      <vt:lpstr>좀 더 복잡합니다 #@$@#!@#$%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egoing@gmail.com</dc:creator>
  <cp:lastModifiedBy>egoing@gmail.com</cp:lastModifiedBy>
  <cp:revision>43</cp:revision>
  <dcterms:created xsi:type="dcterms:W3CDTF">2014-12-23T12:40:53Z</dcterms:created>
  <dcterms:modified xsi:type="dcterms:W3CDTF">2014-12-25T14:03:28Z</dcterms:modified>
</cp:coreProperties>
</file>