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7" r:id="rId4"/>
    <p:sldId id="273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커버페이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261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8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4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9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5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85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7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1826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한줄 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33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48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47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5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4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7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4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9600" dirty="0" smtClean="0"/>
              <a:t>Doubly Linked List</a:t>
            </a:r>
            <a:br>
              <a:rPr lang="en-US" altLang="ko-KR" sz="9600" dirty="0" smtClean="0"/>
            </a:br>
            <a:r>
              <a:rPr lang="en-US" altLang="ko-KR" sz="9600" dirty="0" smtClean="0"/>
              <a:t>Java </a:t>
            </a:r>
            <a:r>
              <a:rPr lang="ko-KR" altLang="en-US" sz="9600" dirty="0" smtClean="0"/>
              <a:t>구현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570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05419" y="1132514"/>
            <a:ext cx="10981162" cy="4592972"/>
            <a:chOff x="1770075" y="1549169"/>
            <a:chExt cx="8992998" cy="3761404"/>
          </a:xfrm>
        </p:grpSpPr>
        <p:grpSp>
          <p:nvGrpSpPr>
            <p:cNvPr id="11" name="그룹 10"/>
            <p:cNvGrpSpPr/>
            <p:nvPr/>
          </p:nvGrpSpPr>
          <p:grpSpPr>
            <a:xfrm>
              <a:off x="1770075" y="3057054"/>
              <a:ext cx="2004969" cy="532440"/>
              <a:chOff x="5287280" y="2552699"/>
              <a:chExt cx="4225154" cy="1197989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5287280" y="2552699"/>
                <a:ext cx="4225154" cy="11144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413294" y="2664838"/>
                <a:ext cx="2114551" cy="1085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rmAutofit fontScale="62500" lnSpcReduction="20000"/>
              </a:bodyPr>
              <a:lstStyle/>
              <a:p>
                <a:pPr algn="ctr"/>
                <a:r>
                  <a:rPr lang="en-US" altLang="ko-KR" sz="6000" dirty="0" smtClean="0"/>
                  <a:t>10</a:t>
                </a:r>
                <a:endParaRPr lang="ko-KR" altLang="en-US" sz="6000" dirty="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 flipV="1">
                <a:off x="8309030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flipV="1">
                <a:off x="6541184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3446550" y="3154817"/>
              <a:ext cx="912584" cy="145657"/>
              <a:chOff x="3880949" y="3332543"/>
              <a:chExt cx="912584" cy="145657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화살표 연결선 51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4102214" y="3057054"/>
              <a:ext cx="2004969" cy="532440"/>
              <a:chOff x="5287280" y="2552699"/>
              <a:chExt cx="4225154" cy="1197989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5287280" y="2552699"/>
                <a:ext cx="4225154" cy="11144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13294" y="2664838"/>
                <a:ext cx="2114551" cy="1085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rmAutofit fontScale="62500" lnSpcReduction="20000"/>
              </a:bodyPr>
              <a:lstStyle/>
              <a:p>
                <a:pPr algn="ctr"/>
                <a:r>
                  <a:rPr lang="en-US" altLang="ko-KR" sz="6000" dirty="0" smtClean="0"/>
                  <a:t>20</a:t>
                </a:r>
                <a:endParaRPr lang="ko-KR" altLang="en-US" sz="6000" dirty="0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flipV="1">
                <a:off x="8309030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V="1">
                <a:off x="6541184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 rot="10800000">
              <a:off x="3432908" y="3331801"/>
              <a:ext cx="912584" cy="145657"/>
              <a:chOff x="3880949" y="3332543"/>
              <a:chExt cx="912584" cy="14565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직선 화살표 연결선 55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5795467" y="3154817"/>
              <a:ext cx="912584" cy="145657"/>
              <a:chOff x="3880949" y="3332543"/>
              <a:chExt cx="912584" cy="145657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화살표 연결선 59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>
              <a:off x="6451131" y="3057054"/>
              <a:ext cx="2004969" cy="532440"/>
              <a:chOff x="5287280" y="2552699"/>
              <a:chExt cx="4225154" cy="1197989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5287280" y="2552699"/>
                <a:ext cx="4225154" cy="11144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413294" y="2664838"/>
                <a:ext cx="2114551" cy="1085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rmAutofit fontScale="62500" lnSpcReduction="20000"/>
              </a:bodyPr>
              <a:lstStyle/>
              <a:p>
                <a:pPr algn="ctr"/>
                <a:r>
                  <a:rPr lang="en-US" altLang="ko-KR" sz="6000" dirty="0" smtClean="0"/>
                  <a:t>30</a:t>
                </a:r>
                <a:endParaRPr lang="ko-KR" altLang="en-US" sz="6000" dirty="0"/>
              </a:p>
            </p:txBody>
          </p:sp>
          <p:cxnSp>
            <p:nvCxnSpPr>
              <p:cNvPr id="65" name="직선 연결선 64"/>
              <p:cNvCxnSpPr/>
              <p:nvPr/>
            </p:nvCxnSpPr>
            <p:spPr>
              <a:xfrm flipV="1">
                <a:off x="8309030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V="1">
                <a:off x="6541184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 rot="10800000">
              <a:off x="5781825" y="3331801"/>
              <a:ext cx="912584" cy="145657"/>
              <a:chOff x="3880949" y="3332543"/>
              <a:chExt cx="912584" cy="145657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8102440" y="3154817"/>
              <a:ext cx="912584" cy="145657"/>
              <a:chOff x="3880949" y="3332543"/>
              <a:chExt cx="912584" cy="145657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화살표 연결선 73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/>
            <p:cNvGrpSpPr/>
            <p:nvPr/>
          </p:nvGrpSpPr>
          <p:grpSpPr>
            <a:xfrm>
              <a:off x="8758104" y="3057054"/>
              <a:ext cx="2004969" cy="532440"/>
              <a:chOff x="5287280" y="2552699"/>
              <a:chExt cx="4225154" cy="1197989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5287280" y="2552699"/>
                <a:ext cx="4225154" cy="11144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3294" y="2664838"/>
                <a:ext cx="2114551" cy="1085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rmAutofit fontScale="62500" lnSpcReduction="20000"/>
              </a:bodyPr>
              <a:lstStyle/>
              <a:p>
                <a:pPr algn="ctr"/>
                <a:r>
                  <a:rPr lang="en-US" altLang="ko-KR" sz="6000" dirty="0" smtClean="0"/>
                  <a:t>40</a:t>
                </a:r>
                <a:endParaRPr lang="ko-KR" altLang="en-US" sz="6000" dirty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 flipV="1">
                <a:off x="8309030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6541184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 rot="10800000">
              <a:off x="8088798" y="3331801"/>
              <a:ext cx="912584" cy="145657"/>
              <a:chOff x="3880949" y="3332543"/>
              <a:chExt cx="912584" cy="14565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화살표 연결선 82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꺾인 연결선 83"/>
            <p:cNvCxnSpPr/>
            <p:nvPr/>
          </p:nvCxnSpPr>
          <p:spPr>
            <a:xfrm rot="16200000" flipV="1">
              <a:off x="3118991" y="3909171"/>
              <a:ext cx="1190352" cy="535233"/>
            </a:xfrm>
            <a:prstGeom prst="bentConnector3">
              <a:avLst>
                <a:gd name="adj1" fmla="val -2279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049556" y="4233355"/>
              <a:ext cx="173226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C00000"/>
                  </a:solidFill>
                </a:rPr>
                <a:t>Next</a:t>
              </a:r>
            </a:p>
            <a:p>
              <a:r>
                <a:rPr lang="en-US" altLang="ko-KR" sz="3200" b="1" dirty="0" smtClean="0">
                  <a:solidFill>
                    <a:srgbClr val="C00000"/>
                  </a:solidFill>
                </a:rPr>
                <a:t>Link Field</a:t>
              </a:r>
              <a:endParaRPr lang="ko-KR" altLang="en-US" sz="3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8" name="꺾인 연결선 87"/>
            <p:cNvCxnSpPr>
              <a:stCxn id="89" idx="1"/>
            </p:cNvCxnSpPr>
            <p:nvPr/>
          </p:nvCxnSpPr>
          <p:spPr>
            <a:xfrm rot="10800000" flipV="1">
              <a:off x="4420999" y="2087777"/>
              <a:ext cx="468313" cy="939203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889311" y="1549169"/>
              <a:ext cx="17322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C00000"/>
                  </a:solidFill>
                </a:rPr>
                <a:t>Previous</a:t>
              </a:r>
            </a:p>
            <a:p>
              <a:r>
                <a:rPr lang="en-US" altLang="ko-KR" sz="3200" b="1" dirty="0" smtClean="0">
                  <a:solidFill>
                    <a:srgbClr val="C00000"/>
                  </a:solidFill>
                </a:rPr>
                <a:t>Link Field</a:t>
              </a:r>
              <a:endParaRPr lang="ko-KR" altLang="en-US" sz="3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491397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latin typeface="+mj-ea"/>
                <a:ea typeface="+mj-ea"/>
              </a:rPr>
              <a:t>i</a:t>
            </a:r>
            <a:r>
              <a:rPr lang="en-US" altLang="ko-KR" sz="16600" dirty="0" smtClean="0">
                <a:latin typeface="+mj-ea"/>
                <a:ea typeface="+mj-ea"/>
              </a:rPr>
              <a:t>nsert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추가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93876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1396314" y="607454"/>
            <a:ext cx="9399373" cy="5643093"/>
            <a:chOff x="1396314" y="527048"/>
            <a:chExt cx="9399373" cy="5643093"/>
          </a:xfrm>
        </p:grpSpPr>
        <p:grpSp>
          <p:nvGrpSpPr>
            <p:cNvPr id="11" name="그룹 10"/>
            <p:cNvGrpSpPr/>
            <p:nvPr/>
          </p:nvGrpSpPr>
          <p:grpSpPr>
            <a:xfrm>
              <a:off x="1396314" y="1688757"/>
              <a:ext cx="9399373" cy="922638"/>
              <a:chOff x="2141838" y="2751438"/>
              <a:chExt cx="9399373" cy="922638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141838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3822356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rgbClr val="C00000"/>
                    </a:solidFill>
                  </a:rPr>
                  <a:t>20</a:t>
                </a:r>
                <a:endParaRPr lang="ko-KR" altLang="en-US" sz="4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직선 화살표 연결선 6"/>
              <p:cNvCxnSpPr>
                <a:stCxn id="2" idx="6"/>
                <a:endCxn id="3" idx="2"/>
              </p:cNvCxnSpPr>
              <p:nvPr/>
            </p:nvCxnSpPr>
            <p:spPr>
              <a:xfrm>
                <a:off x="3064476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/>
              <p:cNvSpPr/>
              <p:nvPr/>
            </p:nvSpPr>
            <p:spPr>
              <a:xfrm>
                <a:off x="5519350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7" name="직선 화살표 연결선 16"/>
              <p:cNvCxnSpPr>
                <a:endCxn id="16" idx="2"/>
              </p:cNvCxnSpPr>
              <p:nvPr/>
            </p:nvCxnSpPr>
            <p:spPr>
              <a:xfrm>
                <a:off x="4761470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/>
              <p:cNvSpPr/>
              <p:nvPr/>
            </p:nvSpPr>
            <p:spPr>
              <a:xfrm>
                <a:off x="7216345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40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9" name="직선 화살표 연결선 18"/>
              <p:cNvCxnSpPr>
                <a:endCxn id="18" idx="2"/>
              </p:cNvCxnSpPr>
              <p:nvPr/>
            </p:nvCxnSpPr>
            <p:spPr>
              <a:xfrm>
                <a:off x="6458465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>
                <a:off x="8921578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1" name="직선 화살표 연결선 20"/>
              <p:cNvCxnSpPr>
                <a:endCxn id="20" idx="2"/>
              </p:cNvCxnSpPr>
              <p:nvPr/>
            </p:nvCxnSpPr>
            <p:spPr>
              <a:xfrm>
                <a:off x="8163698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/>
              <p:cNvSpPr/>
              <p:nvPr/>
            </p:nvSpPr>
            <p:spPr>
              <a:xfrm>
                <a:off x="10618573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60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3" name="직선 화살표 연결선 22"/>
              <p:cNvCxnSpPr>
                <a:endCxn id="22" idx="2"/>
              </p:cNvCxnSpPr>
              <p:nvPr/>
            </p:nvCxnSpPr>
            <p:spPr>
              <a:xfrm>
                <a:off x="9860693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연결선 24"/>
            <p:cNvCxnSpPr>
              <a:stCxn id="2" idx="2"/>
              <a:endCxn id="2" idx="2"/>
            </p:cNvCxnSpPr>
            <p:nvPr/>
          </p:nvCxnSpPr>
          <p:spPr>
            <a:xfrm>
              <a:off x="1396314" y="21500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1861753" y="922293"/>
              <a:ext cx="1672280" cy="758227"/>
              <a:chOff x="1861753" y="-354715"/>
              <a:chExt cx="1672280" cy="2035238"/>
            </a:xfrm>
          </p:grpSpPr>
          <p:cxnSp>
            <p:nvCxnSpPr>
              <p:cNvPr id="28" name="직선 연결선 27"/>
              <p:cNvCxnSpPr/>
              <p:nvPr/>
            </p:nvCxnSpPr>
            <p:spPr>
              <a:xfrm flipV="1">
                <a:off x="1861753" y="-354715"/>
                <a:ext cx="0" cy="20352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3534033" y="0"/>
                <a:ext cx="0" cy="16805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화살표 연결선 31"/>
            <p:cNvCxnSpPr/>
            <p:nvPr/>
          </p:nvCxnSpPr>
          <p:spPr>
            <a:xfrm>
              <a:off x="1861753" y="1392195"/>
              <a:ext cx="16722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1396314" y="4736757"/>
              <a:ext cx="9399373" cy="922638"/>
              <a:chOff x="2141838" y="2751438"/>
              <a:chExt cx="9399373" cy="92263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2141838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822356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/>
                    </a:solidFill>
                  </a:rPr>
                  <a:t>20</a:t>
                </a:r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화살표 연결선 35"/>
              <p:cNvCxnSpPr>
                <a:stCxn id="34" idx="6"/>
                <a:endCxn id="35" idx="2"/>
              </p:cNvCxnSpPr>
              <p:nvPr/>
            </p:nvCxnSpPr>
            <p:spPr>
              <a:xfrm>
                <a:off x="3064476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/>
              <p:cNvSpPr/>
              <p:nvPr/>
            </p:nvSpPr>
            <p:spPr>
              <a:xfrm>
                <a:off x="5519350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endCxn id="37" idx="2"/>
              </p:cNvCxnSpPr>
              <p:nvPr/>
            </p:nvCxnSpPr>
            <p:spPr>
              <a:xfrm>
                <a:off x="4761470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7216345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40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0" name="직선 화살표 연결선 39"/>
              <p:cNvCxnSpPr>
                <a:endCxn id="39" idx="2"/>
              </p:cNvCxnSpPr>
              <p:nvPr/>
            </p:nvCxnSpPr>
            <p:spPr>
              <a:xfrm>
                <a:off x="6458465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/>
              <p:cNvSpPr/>
              <p:nvPr/>
            </p:nvSpPr>
            <p:spPr>
              <a:xfrm>
                <a:off x="8921578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rgbClr val="C00000"/>
                    </a:solidFill>
                  </a:rPr>
                  <a:t>50</a:t>
                </a:r>
                <a:endParaRPr lang="ko-KR" altLang="en-US" sz="4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2" name="직선 화살표 연결선 41"/>
              <p:cNvCxnSpPr>
                <a:endCxn id="41" idx="2"/>
              </p:cNvCxnSpPr>
              <p:nvPr/>
            </p:nvCxnSpPr>
            <p:spPr>
              <a:xfrm>
                <a:off x="8163698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타원 42"/>
              <p:cNvSpPr/>
              <p:nvPr/>
            </p:nvSpPr>
            <p:spPr>
              <a:xfrm>
                <a:off x="10618573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60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4" name="직선 화살표 연결선 43"/>
              <p:cNvCxnSpPr>
                <a:endCxn id="43" idx="2"/>
              </p:cNvCxnSpPr>
              <p:nvPr/>
            </p:nvCxnSpPr>
            <p:spPr>
              <a:xfrm>
                <a:off x="9860693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/>
            <p:cNvCxnSpPr>
              <a:stCxn id="34" idx="2"/>
              <a:endCxn id="34" idx="2"/>
            </p:cNvCxnSpPr>
            <p:nvPr/>
          </p:nvCxnSpPr>
          <p:spPr>
            <a:xfrm>
              <a:off x="1396314" y="51980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8637373" y="4028303"/>
              <a:ext cx="1696995" cy="708454"/>
              <a:chOff x="8637373" y="3056237"/>
              <a:chExt cx="1696995" cy="1680520"/>
            </a:xfrm>
          </p:grpSpPr>
          <p:cxnSp>
            <p:nvCxnSpPr>
              <p:cNvPr id="46" name="직선 연결선 45"/>
              <p:cNvCxnSpPr/>
              <p:nvPr/>
            </p:nvCxnSpPr>
            <p:spPr>
              <a:xfrm flipV="1">
                <a:off x="8637373" y="3056237"/>
                <a:ext cx="0" cy="16805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10334368" y="3056237"/>
                <a:ext cx="0" cy="16805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화살표 연결선 47"/>
            <p:cNvCxnSpPr/>
            <p:nvPr/>
          </p:nvCxnSpPr>
          <p:spPr>
            <a:xfrm flipH="1">
              <a:off x="8637373" y="4399008"/>
              <a:ext cx="169699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6096000" y="1054442"/>
              <a:ext cx="0" cy="51156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318952" y="876639"/>
              <a:ext cx="874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C00000"/>
                  </a:solidFill>
                </a:rPr>
                <a:t>get(1)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06930" y="3941114"/>
              <a:ext cx="936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C00000"/>
                  </a:solidFill>
                </a:rPr>
                <a:t>get(4)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88782" y="527048"/>
              <a:ext cx="737702" cy="461665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043661" y="3566638"/>
              <a:ext cx="582340" cy="461665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tail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0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595297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remove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삭제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60" y="2146300"/>
            <a:ext cx="3492084" cy="34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672010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get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가져오기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55918" y="1492017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342112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</a:t>
            </a:r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ize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크기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08" y="1400767"/>
            <a:ext cx="4005618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862858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Iteration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반 복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466977"/>
            <a:ext cx="4190999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기본테마" id="{9137A5A7-2BB6-4970-8D15-3FB5ADA0B1EF}" vid="{EF4B62FC-37A2-4471-87C0-EA4EE863F0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기본테마</Template>
  <TotalTime>3072</TotalTime>
  <Words>42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 Light</vt:lpstr>
      <vt:lpstr>나눔바른고딕 UltraLight</vt:lpstr>
      <vt:lpstr>나눔바른펜</vt:lpstr>
      <vt:lpstr>Arial</vt:lpstr>
      <vt:lpstr>Ostrich Sans Medium</vt:lpstr>
      <vt:lpstr>기본테마</vt:lpstr>
      <vt:lpstr>Doubly Linked List Java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egoing@gmail.com</dc:creator>
  <cp:lastModifiedBy>egoing@gmail.com</cp:lastModifiedBy>
  <cp:revision>48</cp:revision>
  <dcterms:created xsi:type="dcterms:W3CDTF">2014-12-23T12:40:53Z</dcterms:created>
  <dcterms:modified xsi:type="dcterms:W3CDTF">2014-12-25T15:53:34Z</dcterms:modified>
</cp:coreProperties>
</file>