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8" r:id="rId3"/>
    <p:sldId id="280" r:id="rId4"/>
    <p:sldId id="279" r:id="rId5"/>
    <p:sldId id="281" r:id="rId6"/>
    <p:sldId id="282" r:id="rId7"/>
    <p:sldId id="283" r:id="rId8"/>
    <p:sldId id="257" r:id="rId9"/>
    <p:sldId id="264" r:id="rId10"/>
    <p:sldId id="258" r:id="rId11"/>
    <p:sldId id="265" r:id="rId12"/>
    <p:sldId id="262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4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826A0-3C00-4B4A-B0F4-7566526A59B0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75D08-9DD3-43BE-8ACB-F42AE7E65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05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1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6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5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56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2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9991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46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14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8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6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A1D16-A3B1-4898-A04A-FE21AC9564F5}" type="datetimeFigureOut">
              <a:rPr lang="ko-KR" altLang="en-US" smtClean="0"/>
              <a:t>2014-12-05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FAF88-D03E-47D3-95F2-DB15C4F7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94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9600" dirty="0" smtClean="0">
                <a:latin typeface="+mn-ea"/>
                <a:ea typeface="+mn-ea"/>
              </a:rPr>
              <a:t>데이터 스트럭쳐란</a:t>
            </a:r>
            <a:r>
              <a:rPr lang="en-US" altLang="ko-KR" sz="9600" dirty="0" smtClean="0">
                <a:latin typeface="+mn-ea"/>
                <a:ea typeface="+mn-ea"/>
              </a:rPr>
              <a:t>?</a:t>
            </a:r>
            <a:endParaRPr lang="ko-KR" altLang="en-US" sz="9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53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1500" dirty="0" smtClean="0">
                <a:latin typeface="+mn-ea"/>
                <a:ea typeface="+mn-ea"/>
              </a:rPr>
              <a:t>데이터 스트럭쳐가 </a:t>
            </a:r>
            <a:r>
              <a:rPr lang="en-US" altLang="ko-KR" sz="11500" dirty="0" smtClean="0">
                <a:latin typeface="+mn-ea"/>
                <a:ea typeface="+mn-ea"/>
              </a:rPr>
              <a:t/>
            </a:r>
            <a:br>
              <a:rPr lang="en-US" altLang="ko-KR" sz="11500" dirty="0" smtClean="0">
                <a:latin typeface="+mn-ea"/>
                <a:ea typeface="+mn-ea"/>
              </a:rPr>
            </a:br>
            <a:r>
              <a:rPr lang="ko-KR" altLang="en-US" sz="11500" dirty="0" smtClean="0">
                <a:latin typeface="+mn-ea"/>
                <a:ea typeface="+mn-ea"/>
              </a:rPr>
              <a:t>어려운 이유</a:t>
            </a:r>
            <a:endParaRPr lang="ko-KR" altLang="en-US" sz="115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6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0257" y="806790"/>
            <a:ext cx="10515600" cy="5463381"/>
          </a:xfrm>
        </p:spPr>
        <p:txBody>
          <a:bodyPr>
            <a:noAutofit/>
          </a:bodyPr>
          <a:lstStyle/>
          <a:p>
            <a:pPr algn="l"/>
            <a:r>
              <a:rPr lang="ko-KR" altLang="en-US" sz="11500" b="0" dirty="0" smtClean="0"/>
              <a:t>실무 경험이 없다</a:t>
            </a:r>
            <a:r>
              <a:rPr lang="en-US" altLang="ko-KR" sz="11500" b="0" dirty="0" smtClean="0"/>
              <a:t/>
            </a:r>
            <a:br>
              <a:rPr lang="en-US" altLang="ko-KR" sz="11500" b="0" dirty="0" smtClean="0"/>
            </a:br>
            <a:r>
              <a:rPr lang="ko-KR" altLang="en-US" sz="11500" b="0" dirty="0" smtClean="0"/>
              <a:t>공감이 </a:t>
            </a:r>
            <a:r>
              <a:rPr lang="ko-KR" altLang="en-US" sz="11500" b="0" dirty="0" err="1" smtClean="0"/>
              <a:t>안된다</a:t>
            </a:r>
            <a:r>
              <a:rPr lang="en-US" altLang="ko-KR" sz="11500" b="0" dirty="0" smtClean="0"/>
              <a:t/>
            </a:r>
            <a:br>
              <a:rPr lang="en-US" altLang="ko-KR" sz="11500" b="0" dirty="0" smtClean="0"/>
            </a:br>
            <a:r>
              <a:rPr lang="ko-KR" altLang="en-US" sz="11500" b="0" dirty="0" smtClean="0"/>
              <a:t>이해가 </a:t>
            </a:r>
            <a:r>
              <a:rPr lang="ko-KR" altLang="en-US" sz="11500" b="0" dirty="0" err="1" smtClean="0"/>
              <a:t>안된다</a:t>
            </a:r>
            <a:endParaRPr lang="ko-KR" altLang="en-US" sz="11500" b="0" dirty="0"/>
          </a:p>
        </p:txBody>
      </p:sp>
      <p:sp>
        <p:nvSpPr>
          <p:cNvPr id="3" name="아래쪽 화살표 2"/>
          <p:cNvSpPr/>
          <p:nvPr/>
        </p:nvSpPr>
        <p:spPr>
          <a:xfrm>
            <a:off x="1132116" y="1274251"/>
            <a:ext cx="1074057" cy="4557485"/>
          </a:xfrm>
          <a:prstGeom prst="downArrow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9900" b="0" dirty="0" smtClean="0"/>
              <a:t>공부법</a:t>
            </a:r>
            <a:endParaRPr lang="ko-KR" altLang="en-US" sz="19900" b="0" dirty="0"/>
          </a:p>
        </p:txBody>
      </p:sp>
    </p:spTree>
    <p:extLst>
      <p:ext uri="{BB962C8B-B14F-4D97-AF65-F5344CB8AC3E}">
        <p14:creationId xmlns:p14="http://schemas.microsoft.com/office/powerpoint/2010/main" val="14398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8800" dirty="0" smtClean="0"/>
              <a:t>대전재</a:t>
            </a:r>
            <a:r>
              <a:rPr lang="en-US" altLang="ko-KR" sz="8800" b="0" dirty="0" smtClean="0"/>
              <a:t/>
            </a:r>
            <a:br>
              <a:rPr lang="en-US" altLang="ko-KR" sz="8800" b="0" dirty="0" smtClean="0"/>
            </a:br>
            <a:r>
              <a:rPr lang="en-US" altLang="ko-KR" sz="8800" b="0" dirty="0"/>
              <a:t/>
            </a:r>
            <a:br>
              <a:rPr lang="en-US" altLang="ko-KR" sz="8800" b="0" dirty="0"/>
            </a:br>
            <a:r>
              <a:rPr lang="ko-KR" altLang="en-US" sz="8800" b="0" dirty="0" smtClean="0"/>
              <a:t>몰라도</a:t>
            </a:r>
            <a:r>
              <a:rPr lang="en-US" altLang="ko-KR" sz="8800" b="0" dirty="0" smtClean="0"/>
              <a:t/>
            </a:r>
            <a:br>
              <a:rPr lang="en-US" altLang="ko-KR" sz="8800" b="0" dirty="0" smtClean="0"/>
            </a:br>
            <a:r>
              <a:rPr lang="ko-KR" altLang="en-US" sz="8800" b="0" dirty="0" smtClean="0"/>
              <a:t>프로그램을</a:t>
            </a:r>
            <a:r>
              <a:rPr lang="en-US" altLang="ko-KR" sz="8800" b="0" dirty="0" smtClean="0"/>
              <a:t/>
            </a:r>
            <a:br>
              <a:rPr lang="en-US" altLang="ko-KR" sz="8800" b="0" dirty="0" smtClean="0"/>
            </a:br>
            <a:r>
              <a:rPr lang="ko-KR" altLang="en-US" sz="8800" b="0" dirty="0" smtClean="0"/>
              <a:t>만들 </a:t>
            </a:r>
            <a:r>
              <a:rPr lang="ko-KR" altLang="en-US" sz="8800" b="0" dirty="0" smtClean="0">
                <a:solidFill>
                  <a:srgbClr val="C00000"/>
                </a:solidFill>
              </a:rPr>
              <a:t>수</a:t>
            </a:r>
            <a:r>
              <a:rPr lang="ko-KR" altLang="en-US" sz="8800" b="0" dirty="0" smtClean="0"/>
              <a:t> 있다</a:t>
            </a:r>
            <a:endParaRPr lang="ko-KR" altLang="en-US" sz="8800" b="0" dirty="0"/>
          </a:p>
        </p:txBody>
      </p:sp>
    </p:spTree>
    <p:extLst>
      <p:ext uri="{BB962C8B-B14F-4D97-AF65-F5344CB8AC3E}">
        <p14:creationId xmlns:p14="http://schemas.microsoft.com/office/powerpoint/2010/main" val="36111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이해가 </a:t>
            </a:r>
            <a:r>
              <a:rPr lang="ko-KR" altLang="en-US" sz="9600" dirty="0" smtClean="0"/>
              <a:t>된</a:t>
            </a:r>
            <a:r>
              <a:rPr lang="ko-KR" altLang="en-US" sz="15300" dirty="0" smtClean="0"/>
              <a:t>다</a:t>
            </a:r>
            <a:r>
              <a:rPr lang="en-US" altLang="ko-KR" sz="26600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축하합니다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9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15300" dirty="0" smtClean="0"/>
              <a:t>이해</a:t>
            </a:r>
            <a:r>
              <a:rPr lang="ko-KR" altLang="en-US" sz="9600" dirty="0" smtClean="0"/>
              <a:t>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</a:t>
            </a:r>
            <a:r>
              <a:rPr lang="ko-KR" altLang="en-US" sz="5400" dirty="0" err="1" smtClean="0"/>
              <a:t>된</a:t>
            </a:r>
            <a:r>
              <a:rPr lang="ko-KR" altLang="en-US" sz="4000" dirty="0" err="1" smtClean="0"/>
              <a:t>다</a:t>
            </a:r>
            <a:r>
              <a:rPr lang="en-US" altLang="ko-KR" sz="4000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경험을 더 쌓으면 됩니다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8989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0" dirty="0"/>
              <a:t>정기적으로 돌아와서 다시 시도하세요</a:t>
            </a:r>
          </a:p>
        </p:txBody>
      </p:sp>
    </p:spTree>
    <p:extLst>
      <p:ext uri="{BB962C8B-B14F-4D97-AF65-F5344CB8AC3E}">
        <p14:creationId xmlns:p14="http://schemas.microsoft.com/office/powerpoint/2010/main" val="198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포기와 유보는 </a:t>
            </a:r>
            <a:r>
              <a:rPr lang="ko-KR" altLang="en-US" dirty="0" smtClean="0">
                <a:solidFill>
                  <a:srgbClr val="C00000"/>
                </a:solidFill>
              </a:rPr>
              <a:t>다릅니다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9100"/>
              </a:lnSpc>
            </a:pPr>
            <a:r>
              <a:rPr lang="ko-KR" altLang="en-US" dirty="0" smtClean="0"/>
              <a:t>현실을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프로그래밍적으로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C00000"/>
                </a:solidFill>
              </a:rPr>
              <a:t>표현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3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포기</a:t>
            </a:r>
            <a:r>
              <a:rPr lang="ko-KR" altLang="en-US" b="1" dirty="0" smtClean="0"/>
              <a:t>            </a:t>
            </a:r>
            <a:r>
              <a:rPr lang="en-US" altLang="ko-KR" b="1" dirty="0" smtClean="0"/>
              <a:t>VS          </a:t>
            </a:r>
            <a:r>
              <a:rPr lang="ko-KR" altLang="en-US" b="1" dirty="0" smtClean="0">
                <a:solidFill>
                  <a:srgbClr val="C00000"/>
                </a:solidFill>
              </a:rPr>
              <a:t>유보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75" y="2683782"/>
            <a:ext cx="3240000" cy="3240000"/>
          </a:xfrm>
        </p:spPr>
      </p:pic>
      <p:pic>
        <p:nvPicPr>
          <p:cNvPr id="8" name="그림 개체 틀 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8350" y="2683782"/>
            <a:ext cx="3240000" cy="3240000"/>
          </a:xfrm>
        </p:spPr>
      </p:pic>
    </p:spTree>
    <p:extLst>
      <p:ext uri="{BB962C8B-B14F-4D97-AF65-F5344CB8AC3E}">
        <p14:creationId xmlns:p14="http://schemas.microsoft.com/office/powerpoint/2010/main" val="22816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 smtClean="0"/>
              <a:t>정기적으로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돌아와서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>
                <a:solidFill>
                  <a:srgbClr val="C00000"/>
                </a:solidFill>
              </a:rPr>
              <a:t>다시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유보해주세요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7458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295400" y="2766219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TREE</a:t>
            </a:r>
            <a:endParaRPr lang="ko-KR" altLang="en-US" sz="9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63" y="-173911"/>
            <a:ext cx="7430235" cy="74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28" y="1048656"/>
            <a:ext cx="4793343" cy="479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7" y="-6622226"/>
            <a:ext cx="15018657" cy="15018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1170" y="2767281"/>
            <a:ext cx="1569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SET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84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208314"/>
            <a:ext cx="4546600" cy="454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1570" y="2819894"/>
            <a:ext cx="2721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GRAPH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616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15300" b="1" dirty="0" smtClean="0"/>
              <a:t>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효율적으로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12749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75" y="2524125"/>
            <a:ext cx="3240000" cy="3240000"/>
          </a:xfrm>
        </p:spPr>
      </p:pic>
      <p:pic>
        <p:nvPicPr>
          <p:cNvPr id="9" name="그림 개체 틀 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9774" y="2751589"/>
            <a:ext cx="2785072" cy="2785072"/>
          </a:xfrm>
        </p:spPr>
      </p:pic>
    </p:spTree>
    <p:extLst>
      <p:ext uri="{BB962C8B-B14F-4D97-AF65-F5344CB8AC3E}">
        <p14:creationId xmlns:p14="http://schemas.microsoft.com/office/powerpoint/2010/main" val="4824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 정돈의 진화</a:t>
            </a:r>
            <a:endParaRPr lang="ko-KR" altLang="en-US" dirty="0"/>
          </a:p>
        </p:txBody>
      </p:sp>
      <p:pic>
        <p:nvPicPr>
          <p:cNvPr id="9" name="그림 개체 틀 8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986" y="5181601"/>
            <a:ext cx="1064974" cy="1064974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028" y="4456670"/>
            <a:ext cx="1890583" cy="18905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36" y="3429923"/>
            <a:ext cx="2816652" cy="28166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36" y="1127374"/>
            <a:ext cx="6809594" cy="68095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2" y="5429587"/>
            <a:ext cx="917666" cy="9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2B44FD09-362C-433E-BEEB-6C3502DAC71C}" vid="{DDE18904-6493-42CA-9ECC-A7E03F633BA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1591</TotalTime>
  <Words>42</Words>
  <Application>Microsoft Office PowerPoint</Application>
  <PresentationFormat>와이드스크린</PresentationFormat>
  <Paragraphs>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나눔바른고딕 Light</vt:lpstr>
      <vt:lpstr>나눔바른고딕 UltraLight</vt:lpstr>
      <vt:lpstr>나눔바른펜</vt:lpstr>
      <vt:lpstr>맑은 고딕</vt:lpstr>
      <vt:lpstr>Arial</vt:lpstr>
      <vt:lpstr>Ostrich Sans Medium</vt:lpstr>
      <vt:lpstr>기본테마</vt:lpstr>
      <vt:lpstr>데이터 스트럭쳐란?</vt:lpstr>
      <vt:lpstr>현실을 프로그래밍적으로 표현하는 것</vt:lpstr>
      <vt:lpstr>TREE</vt:lpstr>
      <vt:lpstr>PowerPoint 프레젠테이션</vt:lpstr>
      <vt:lpstr>PowerPoint 프레젠테이션</vt:lpstr>
      <vt:lpstr>PowerPoint 프레젠테이션</vt:lpstr>
      <vt:lpstr>큰 데이터를 효율적으로 관리하는 것</vt:lpstr>
      <vt:lpstr>비교</vt:lpstr>
      <vt:lpstr>정리 정돈의 진화</vt:lpstr>
      <vt:lpstr>데이터 스트럭쳐가  어려운 이유</vt:lpstr>
      <vt:lpstr>실무 경험이 없다 공감이 안된다 이해가 안된다</vt:lpstr>
      <vt:lpstr>공부법</vt:lpstr>
      <vt:lpstr>대전재  몰라도 프로그램을 만들 수 있다</vt:lpstr>
      <vt:lpstr>이해가 된다!</vt:lpstr>
      <vt:lpstr>축하합니다~</vt:lpstr>
      <vt:lpstr>이해가 안된다...</vt:lpstr>
      <vt:lpstr>경험을 더 쌓으면 됩니다</vt:lpstr>
      <vt:lpstr>정기적으로 돌아와서 다시 시도하세요</vt:lpstr>
      <vt:lpstr>포기와 유보는 다릅니다</vt:lpstr>
      <vt:lpstr>포기            VS          유보</vt:lpstr>
      <vt:lpstr>정기적으로  돌아와서  다시  유보해주세요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22</cp:revision>
  <dcterms:created xsi:type="dcterms:W3CDTF">2014-12-05T02:23:14Z</dcterms:created>
  <dcterms:modified xsi:type="dcterms:W3CDTF">2014-12-06T04:55:14Z</dcterms:modified>
</cp:coreProperties>
</file>