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1" r:id="rId6"/>
    <p:sldId id="260" r:id="rId7"/>
    <p:sldId id="272" r:id="rId8"/>
    <p:sldId id="259" r:id="rId9"/>
    <p:sldId id="261" r:id="rId10"/>
    <p:sldId id="262" r:id="rId11"/>
    <p:sldId id="264" r:id="rId12"/>
    <p:sldId id="265" r:id="rId13"/>
    <p:sldId id="270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88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9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8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0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4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4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345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456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8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2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9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1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6071B-C4A4-4B51-93BA-BD2598FD1B4E}" type="datetimeFigureOut">
              <a:rPr lang="ko-KR" altLang="en-US" smtClean="0"/>
              <a:t>2014-12-08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A0CAAD-C1C8-46AF-8DD0-F3412AA0D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12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591300" y="960129"/>
            <a:ext cx="5172075" cy="3308430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배열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02" y="738545"/>
            <a:ext cx="3675398" cy="36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많아지면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C00000"/>
                </a:solidFill>
              </a:rPr>
              <a:t>그룹 관리</a:t>
            </a:r>
            <a:r>
              <a:rPr lang="ko-KR" altLang="en-US" dirty="0" smtClean="0"/>
              <a:t>의 필요성이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생깁니다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4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이럴 때 사용하는 것이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2800" dirty="0" smtClean="0">
                <a:solidFill>
                  <a:srgbClr val="C00000"/>
                </a:solidFill>
              </a:rPr>
              <a:t>배열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여러 데이터를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하나의 이름으로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그룹핑해서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관리하기 위한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C00000"/>
                </a:solidFill>
              </a:rPr>
              <a:t>데이터 스트럭쳐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793292" y="733672"/>
            <a:ext cx="8605417" cy="5301756"/>
            <a:chOff x="2136191" y="959811"/>
            <a:chExt cx="8605417" cy="5301756"/>
          </a:xfrm>
        </p:grpSpPr>
        <p:grpSp>
          <p:nvGrpSpPr>
            <p:cNvPr id="3" name="그룹 2"/>
            <p:cNvGrpSpPr/>
            <p:nvPr/>
          </p:nvGrpSpPr>
          <p:grpSpPr>
            <a:xfrm>
              <a:off x="2136191" y="3352800"/>
              <a:ext cx="8605417" cy="2908767"/>
              <a:chOff x="2178991" y="2119954"/>
              <a:chExt cx="8605417" cy="2908767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358328" y="3016971"/>
                <a:ext cx="1275605" cy="1225562"/>
                <a:chOff x="1877654" y="1556951"/>
                <a:chExt cx="873783" cy="839506"/>
              </a:xfrm>
            </p:grpSpPr>
            <p:sp>
              <p:nvSpPr>
                <p:cNvPr id="31" name="모서리가 둥근 직사각형 30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  <a:latin typeface="+mn-ea"/>
                  </a:endParaRPr>
                </a:p>
              </p:txBody>
            </p:sp>
            <p:cxnSp>
              <p:nvCxnSpPr>
                <p:cNvPr id="32" name="직선 연결선 31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rgbClr val="3333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+mn-ea"/>
                    </a:rPr>
                    <a:t>0</a:t>
                  </a:r>
                  <a:endParaRPr lang="ko-KR" altLang="en-US" sz="20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877654" y="1696313"/>
                  <a:ext cx="870143" cy="28461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100" dirty="0" smtClean="0">
                      <a:solidFill>
                        <a:srgbClr val="333333"/>
                      </a:solidFill>
                      <a:latin typeface="+mn-ea"/>
                    </a:rPr>
                    <a:t>최진혁</a:t>
                  </a:r>
                  <a:endParaRPr lang="ko-KR" altLang="en-US" sz="21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145947" y="3016971"/>
                <a:ext cx="1275605" cy="1225562"/>
                <a:chOff x="1877654" y="1556951"/>
                <a:chExt cx="873783" cy="839506"/>
              </a:xfrm>
            </p:grpSpPr>
            <p:sp>
              <p:nvSpPr>
                <p:cNvPr id="27" name="모서리가 둥근 직사각형 26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  <a:latin typeface="+mn-ea"/>
                  </a:endParaRPr>
                </a:p>
              </p:txBody>
            </p:sp>
            <p:cxnSp>
              <p:nvCxnSpPr>
                <p:cNvPr id="28" name="직선 연결선 27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rgbClr val="3333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+mn-ea"/>
                    </a:rPr>
                    <a:t>1</a:t>
                  </a:r>
                  <a:endParaRPr lang="ko-KR" altLang="en-US" sz="20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877654" y="1696313"/>
                  <a:ext cx="870143" cy="28461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100" dirty="0" smtClean="0">
                      <a:solidFill>
                        <a:srgbClr val="333333"/>
                      </a:solidFill>
                      <a:latin typeface="+mn-ea"/>
                    </a:rPr>
                    <a:t>한이람</a:t>
                  </a:r>
                  <a:endParaRPr lang="ko-KR" altLang="en-US" sz="21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5933566" y="3016971"/>
                <a:ext cx="1275605" cy="1225562"/>
                <a:chOff x="1877654" y="1556951"/>
                <a:chExt cx="873783" cy="839506"/>
              </a:xfrm>
            </p:grpSpPr>
            <p:sp>
              <p:nvSpPr>
                <p:cNvPr id="23" name="모서리가 둥근 직사각형 22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  <a:latin typeface="+mn-ea"/>
                  </a:endParaRPr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rgbClr val="3333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333333"/>
                      </a:solidFill>
                      <a:latin typeface="+mn-ea"/>
                    </a:rPr>
                    <a:t>2</a:t>
                  </a:r>
                  <a:endParaRPr lang="ko-KR" altLang="en-US" sz="20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877654" y="1696313"/>
                  <a:ext cx="870143" cy="28461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100" dirty="0" smtClean="0">
                      <a:solidFill>
                        <a:srgbClr val="333333"/>
                      </a:solidFill>
                      <a:latin typeface="+mn-ea"/>
                    </a:rPr>
                    <a:t>최유빈</a:t>
                  </a:r>
                  <a:endParaRPr lang="ko-KR" altLang="en-US" sz="21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721185" y="3016971"/>
                <a:ext cx="1275605" cy="1225562"/>
                <a:chOff x="1877654" y="1556951"/>
                <a:chExt cx="873783" cy="839506"/>
              </a:xfrm>
            </p:grpSpPr>
            <p:sp>
              <p:nvSpPr>
                <p:cNvPr id="19" name="모서리가 둥근 직사각형 18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  <a:latin typeface="+mn-ea"/>
                  </a:endParaRPr>
                </a:p>
              </p:txBody>
            </p:sp>
            <p:cxnSp>
              <p:nvCxnSpPr>
                <p:cNvPr id="20" name="직선 연결선 19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rgbClr val="3333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solidFill>
                        <a:srgbClr val="333333"/>
                      </a:solidFill>
                      <a:latin typeface="+mn-ea"/>
                    </a:rPr>
                    <a:t>3</a:t>
                  </a:r>
                  <a:endParaRPr lang="ko-KR" altLang="en-US" sz="20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877654" y="1696313"/>
                  <a:ext cx="870143" cy="28461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100" dirty="0" smtClean="0">
                      <a:solidFill>
                        <a:srgbClr val="333333"/>
                      </a:solidFill>
                      <a:latin typeface="+mn-ea"/>
                    </a:rPr>
                    <a:t>한이은</a:t>
                  </a:r>
                  <a:endParaRPr lang="ko-KR" altLang="en-US" sz="21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" name="사각형 설명선 7"/>
              <p:cNvSpPr/>
              <p:nvPr/>
            </p:nvSpPr>
            <p:spPr>
              <a:xfrm>
                <a:off x="5712716" y="2817645"/>
                <a:ext cx="1701069" cy="1603733"/>
              </a:xfrm>
              <a:prstGeom prst="wedgeRectCallout">
                <a:avLst>
                  <a:gd name="adj1" fmla="val -21650"/>
                  <a:gd name="adj2" fmla="val -60621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615208" y="2133751"/>
                <a:ext cx="111652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C00000"/>
                    </a:solidFill>
                    <a:latin typeface="+mn-ea"/>
                  </a:rPr>
                  <a:t>element</a:t>
                </a:r>
                <a:endParaRPr lang="ko-KR" altLang="en-US" sz="2400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10" name="사각형 설명선 9"/>
              <p:cNvSpPr/>
              <p:nvPr/>
            </p:nvSpPr>
            <p:spPr>
              <a:xfrm>
                <a:off x="4002562" y="3661227"/>
                <a:ext cx="1594462" cy="762214"/>
              </a:xfrm>
              <a:prstGeom prst="wedgeRectCallout">
                <a:avLst>
                  <a:gd name="adj1" fmla="val 20857"/>
                  <a:gd name="adj2" fmla="val 7384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" name="사각형 설명선 10"/>
              <p:cNvSpPr/>
              <p:nvPr/>
            </p:nvSpPr>
            <p:spPr>
              <a:xfrm>
                <a:off x="2178991" y="2856035"/>
                <a:ext cx="1630232" cy="1111105"/>
              </a:xfrm>
              <a:prstGeom prst="wedgeRectCallout">
                <a:avLst>
                  <a:gd name="adj1" fmla="val 19151"/>
                  <a:gd name="adj2" fmla="val -72101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925038" y="2119954"/>
                <a:ext cx="145089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C00000"/>
                    </a:solidFill>
                    <a:latin typeface="+mn-ea"/>
                  </a:rPr>
                  <a:t>value</a:t>
                </a:r>
                <a:endParaRPr lang="ko-KR" altLang="en-US" sz="2400" dirty="0">
                  <a:solidFill>
                    <a:srgbClr val="C00000"/>
                  </a:solidFill>
                  <a:latin typeface="+mn-e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726902" y="4567056"/>
                <a:ext cx="12955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C00000"/>
                    </a:solidFill>
                    <a:latin typeface="+mn-ea"/>
                  </a:rPr>
                  <a:t>index</a:t>
                </a:r>
                <a:endParaRPr lang="ko-KR" altLang="en-US" sz="2400" dirty="0">
                  <a:solidFill>
                    <a:srgbClr val="C00000"/>
                  </a:solidFill>
                  <a:latin typeface="+mn-ea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9508803" y="3016971"/>
                <a:ext cx="1275605" cy="1225562"/>
                <a:chOff x="1877654" y="1556951"/>
                <a:chExt cx="873783" cy="839506"/>
              </a:xfrm>
            </p:grpSpPr>
            <p:sp>
              <p:nvSpPr>
                <p:cNvPr id="15" name="모서리가 둥근 직사각형 14"/>
                <p:cNvSpPr/>
                <p:nvPr/>
              </p:nvSpPr>
              <p:spPr>
                <a:xfrm flipH="1">
                  <a:off x="1881293" y="1556951"/>
                  <a:ext cx="870144" cy="839506"/>
                </a:xfrm>
                <a:prstGeom prst="roundRect">
                  <a:avLst>
                    <a:gd name="adj" fmla="val 10749"/>
                  </a:avLst>
                </a:prstGeom>
                <a:noFill/>
                <a:ln w="38100">
                  <a:solidFill>
                    <a:srgbClr val="3333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 dirty="0">
                    <a:ln w="38100">
                      <a:solidFill>
                        <a:srgbClr val="333333"/>
                      </a:solidFill>
                    </a:ln>
                    <a:noFill/>
                    <a:latin typeface="+mn-ea"/>
                  </a:endParaRPr>
                </a:p>
              </p:txBody>
            </p: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881293" y="2117124"/>
                  <a:ext cx="870144" cy="0"/>
                </a:xfrm>
                <a:prstGeom prst="line">
                  <a:avLst/>
                </a:prstGeom>
                <a:ln w="38100">
                  <a:solidFill>
                    <a:srgbClr val="33333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1877654" y="2120555"/>
                  <a:ext cx="870143" cy="274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solidFill>
                        <a:srgbClr val="333333"/>
                      </a:solidFill>
                      <a:latin typeface="+mn-ea"/>
                    </a:rPr>
                    <a:t>4</a:t>
                  </a:r>
                  <a:endParaRPr lang="ko-KR" altLang="en-US" sz="20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877654" y="1696313"/>
                  <a:ext cx="870143" cy="28461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100" dirty="0" smtClean="0">
                      <a:solidFill>
                        <a:srgbClr val="333333"/>
                      </a:solidFill>
                      <a:latin typeface="+mn-ea"/>
                    </a:rPr>
                    <a:t>김주한</a:t>
                  </a:r>
                  <a:endParaRPr lang="ko-KR" altLang="en-US" sz="2100" dirty="0">
                    <a:solidFill>
                      <a:srgbClr val="333333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35" name="TextBox 34"/>
            <p:cNvSpPr txBox="1"/>
            <p:nvPr/>
          </p:nvSpPr>
          <p:spPr>
            <a:xfrm>
              <a:off x="2136191" y="959811"/>
              <a:ext cx="828558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student = </a:t>
              </a:r>
              <a:r>
                <a:rPr lang="ko-KR" altLang="en-US" sz="2000" dirty="0" smtClean="0">
                  <a:latin typeface="+mn-ea"/>
                </a:rPr>
                <a:t>배열생성</a:t>
              </a:r>
              <a:r>
                <a:rPr lang="en-US" altLang="ko-KR" sz="2000" dirty="0">
                  <a:latin typeface="+mn-ea"/>
                </a:rPr>
                <a:t>;</a:t>
              </a:r>
              <a:r>
                <a:rPr lang="en-US" altLang="ko-KR" sz="2000" dirty="0" smtClean="0">
                  <a:latin typeface="+mn-ea"/>
                </a:rPr>
                <a:t> </a:t>
              </a:r>
              <a:endParaRPr lang="en-US" altLang="ko-KR" sz="2000" dirty="0" smtClean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student[0</a:t>
              </a:r>
              <a:r>
                <a:rPr lang="en-US" altLang="ko-KR" sz="2000" dirty="0">
                  <a:latin typeface="+mn-ea"/>
                </a:rPr>
                <a:t>] = '</a:t>
              </a:r>
              <a:r>
                <a:rPr lang="ko-KR" altLang="en-US" sz="2000" dirty="0">
                  <a:latin typeface="+mn-ea"/>
                </a:rPr>
                <a:t>최진혁</a:t>
              </a:r>
              <a:r>
                <a:rPr lang="en-US" altLang="ko-KR" sz="2000" dirty="0">
                  <a:latin typeface="+mn-ea"/>
                </a:rPr>
                <a:t>'; </a:t>
              </a:r>
              <a:endParaRPr lang="en-US" altLang="ko-KR" sz="2000" dirty="0" smtClean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student[1</a:t>
              </a:r>
              <a:r>
                <a:rPr lang="en-US" altLang="ko-KR" sz="2000" dirty="0">
                  <a:latin typeface="+mn-ea"/>
                </a:rPr>
                <a:t>] = '</a:t>
              </a:r>
              <a:r>
                <a:rPr lang="ko-KR" altLang="en-US" sz="2000" dirty="0">
                  <a:latin typeface="+mn-ea"/>
                </a:rPr>
                <a:t>한이람</a:t>
              </a:r>
              <a:r>
                <a:rPr lang="en-US" altLang="ko-KR" sz="2000" dirty="0">
                  <a:latin typeface="+mn-ea"/>
                </a:rPr>
                <a:t>'; </a:t>
              </a:r>
              <a:endParaRPr lang="en-US" altLang="ko-KR" sz="2000" dirty="0" smtClean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student[2</a:t>
              </a:r>
              <a:r>
                <a:rPr lang="en-US" altLang="ko-KR" sz="2000" dirty="0">
                  <a:latin typeface="+mn-ea"/>
                </a:rPr>
                <a:t>] = '</a:t>
              </a:r>
              <a:r>
                <a:rPr lang="ko-KR" altLang="en-US" sz="2000" dirty="0">
                  <a:latin typeface="+mn-ea"/>
                </a:rPr>
                <a:t>최유빈</a:t>
              </a:r>
              <a:r>
                <a:rPr lang="en-US" altLang="ko-KR" sz="2000" dirty="0">
                  <a:latin typeface="+mn-ea"/>
                </a:rPr>
                <a:t>'; </a:t>
              </a:r>
              <a:endParaRPr lang="en-US" altLang="ko-KR" sz="2000" dirty="0" smtClean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student[3</a:t>
              </a:r>
              <a:r>
                <a:rPr lang="en-US" altLang="ko-KR" sz="2000" dirty="0">
                  <a:latin typeface="+mn-ea"/>
                </a:rPr>
                <a:t>] = '</a:t>
              </a:r>
              <a:r>
                <a:rPr lang="ko-KR" altLang="en-US" sz="2000" dirty="0">
                  <a:latin typeface="+mn-ea"/>
                </a:rPr>
                <a:t>한이은</a:t>
              </a:r>
              <a:r>
                <a:rPr lang="en-US" altLang="ko-KR" sz="2000" dirty="0">
                  <a:latin typeface="+mn-ea"/>
                </a:rPr>
                <a:t>'; </a:t>
              </a:r>
              <a:endParaRPr lang="en-US" altLang="ko-KR" sz="2000" dirty="0" smtClean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student[4</a:t>
              </a:r>
              <a:r>
                <a:rPr lang="en-US" altLang="ko-KR" sz="2000" dirty="0">
                  <a:latin typeface="+mn-ea"/>
                </a:rPr>
                <a:t>] = '</a:t>
              </a:r>
              <a:r>
                <a:rPr lang="ko-KR" altLang="en-US" sz="2000" dirty="0">
                  <a:latin typeface="+mn-ea"/>
                </a:rPr>
                <a:t>김주한</a:t>
              </a:r>
              <a:r>
                <a:rPr lang="en-US" altLang="ko-KR" sz="2000" dirty="0">
                  <a:latin typeface="+mn-ea"/>
                </a:rPr>
                <a:t>';</a:t>
              </a:r>
              <a:endParaRPr lang="ko-KR" altLang="en-US" sz="2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7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5" y="1370013"/>
            <a:ext cx="4190999" cy="4190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37857" y="2680683"/>
            <a:ext cx="21162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smtClean="0"/>
              <a:t>반복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4572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거의 </a:t>
            </a:r>
            <a:r>
              <a:rPr lang="ko-KR" altLang="en-US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언어에서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 알고 있는 </a:t>
            </a:r>
            <a:r>
              <a:rPr lang="ko-KR" altLang="en-US" dirty="0" smtClean="0">
                <a:solidFill>
                  <a:srgbClr val="C00000"/>
                </a:solidFill>
              </a:rPr>
              <a:t>데이터 스트럭쳐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많은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스트럭쳐들이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부품으로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7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9600" dirty="0" smtClean="0"/>
              <a:t>데이터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적을 때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237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08338" y="1096169"/>
            <a:ext cx="4775324" cy="3903663"/>
            <a:chOff x="3778188" y="1477169"/>
            <a:chExt cx="4775324" cy="3903663"/>
          </a:xfrm>
        </p:grpSpPr>
        <p:graphicFrame>
          <p:nvGraphicFramePr>
            <p:cNvPr id="3" name="개체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915573"/>
                </p:ext>
              </p:extLst>
            </p:nvPr>
          </p:nvGraphicFramePr>
          <p:xfrm>
            <a:off x="7207188" y="1477169"/>
            <a:ext cx="1346324" cy="3903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Image" r:id="rId3" imgW="2526840" imgH="7326720" progId="Photoshop.Image.13">
                    <p:embed/>
                  </p:oleObj>
                </mc:Choice>
                <mc:Fallback>
                  <p:oleObj name="Image" r:id="rId3" imgW="2526840" imgH="732672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7188" y="1477169"/>
                          <a:ext cx="1346324" cy="3903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개체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430729"/>
                </p:ext>
              </p:extLst>
            </p:nvPr>
          </p:nvGraphicFramePr>
          <p:xfrm>
            <a:off x="3778188" y="1477169"/>
            <a:ext cx="1346324" cy="3903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Image" r:id="rId5" imgW="2526840" imgH="7326720" progId="Photoshop.Image.13">
                    <p:embed/>
                  </p:oleObj>
                </mc:Choice>
                <mc:Fallback>
                  <p:oleObj name="Image" r:id="rId5" imgW="2526840" imgH="732672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78188" y="1477169"/>
                          <a:ext cx="1346324" cy="3903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3769794" y="544829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최진혁</a:t>
            </a:r>
            <a:endParaRPr lang="ko-KR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193985" y="5448298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최유빈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714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9600" dirty="0" smtClean="0"/>
              <a:t>데이터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많을 때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829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647950" y="1257985"/>
            <a:ext cx="6896100" cy="4342030"/>
            <a:chOff x="2647950" y="1917700"/>
            <a:chExt cx="6896100" cy="434203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450" y="1917700"/>
              <a:ext cx="3022600" cy="30226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950" y="1917700"/>
              <a:ext cx="3022600" cy="3022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06429" y="5613399"/>
              <a:ext cx="705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/>
                <a:t>1</a:t>
              </a:r>
              <a:r>
                <a:rPr lang="ko-KR" altLang="en-US" sz="3600" dirty="0" smtClean="0"/>
                <a:t>반</a:t>
              </a:r>
              <a:endParaRPr lang="ko-KR" altLang="en-US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2750" y="5613399"/>
              <a:ext cx="760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/>
                <a:t>2</a:t>
              </a:r>
              <a:r>
                <a:rPr lang="ko-KR" altLang="en-US" sz="3600" dirty="0" smtClean="0"/>
                <a:t>반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79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391703" y="647358"/>
            <a:ext cx="7408594" cy="5563285"/>
            <a:chOff x="1384300" y="761999"/>
            <a:chExt cx="7408594" cy="5563285"/>
          </a:xfrm>
        </p:grpSpPr>
        <p:grpSp>
          <p:nvGrpSpPr>
            <p:cNvPr id="18" name="그룹 17"/>
            <p:cNvGrpSpPr/>
            <p:nvPr/>
          </p:nvGrpSpPr>
          <p:grpSpPr>
            <a:xfrm>
              <a:off x="1384300" y="761999"/>
              <a:ext cx="7408594" cy="1524685"/>
              <a:chOff x="1384300" y="761999"/>
              <a:chExt cx="7408594" cy="152468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809" y="761999"/>
                <a:ext cx="1524685" cy="1524685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8509" y="761999"/>
                <a:ext cx="1524685" cy="1524685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8209" y="761999"/>
                <a:ext cx="1524685" cy="1524685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384300" y="1231953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/>
                  <a:t>1</a:t>
                </a:r>
                <a:r>
                  <a:rPr lang="ko-KR" altLang="en-US" sz="3200" dirty="0" smtClean="0"/>
                  <a:t>학년</a:t>
                </a:r>
                <a:endParaRPr lang="ko-KR" altLang="en-US" sz="3200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384300" y="2781299"/>
              <a:ext cx="7408594" cy="1524685"/>
              <a:chOff x="1384300" y="2679699"/>
              <a:chExt cx="7408594" cy="1524685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809" y="2679699"/>
                <a:ext cx="1524685" cy="1524685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8509" y="2679699"/>
                <a:ext cx="1524685" cy="15246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8209" y="2679699"/>
                <a:ext cx="1524685" cy="1524685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384300" y="3225853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/>
                  <a:t>2</a:t>
                </a:r>
                <a:r>
                  <a:rPr lang="ko-KR" altLang="en-US" sz="3200" dirty="0" smtClean="0"/>
                  <a:t>학년</a:t>
                </a:r>
                <a:endParaRPr lang="ko-KR" altLang="en-US" sz="3200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384300" y="4800599"/>
              <a:ext cx="7408594" cy="1524685"/>
              <a:chOff x="1384300" y="4800599"/>
              <a:chExt cx="7408594" cy="152468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7809" y="4800599"/>
                <a:ext cx="1524685" cy="1524685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8509" y="4800599"/>
                <a:ext cx="1524685" cy="1524685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8209" y="4800599"/>
                <a:ext cx="1524685" cy="1524685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384300" y="5308653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/>
                  <a:t>3</a:t>
                </a:r>
                <a:r>
                  <a:rPr lang="ko-KR" altLang="en-US" sz="3200" dirty="0" smtClean="0"/>
                  <a:t>학년</a:t>
                </a:r>
                <a:endParaRPr lang="ko-KR" alt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44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151</TotalTime>
  <Words>80</Words>
  <Application>Microsoft Office PowerPoint</Application>
  <PresentationFormat>와이드스크린</PresentationFormat>
  <Paragraphs>36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나눔바른고딕 Light</vt:lpstr>
      <vt:lpstr>나눔바른고딕 UltraLight</vt:lpstr>
      <vt:lpstr>나눔바른펜</vt:lpstr>
      <vt:lpstr>Arial</vt:lpstr>
      <vt:lpstr>Ostrich Sans Medium</vt:lpstr>
      <vt:lpstr>기본테마</vt:lpstr>
      <vt:lpstr>Adobe Photoshop Image</vt:lpstr>
      <vt:lpstr>배열</vt:lpstr>
      <vt:lpstr>거의 모든 언어에서 지원</vt:lpstr>
      <vt:lpstr>이미 알고 있는 데이터 스트럭쳐</vt:lpstr>
      <vt:lpstr>많은 데이터 스트럭쳐들이 부품으로 사용</vt:lpstr>
      <vt:lpstr>데이터 적을 때</vt:lpstr>
      <vt:lpstr>PowerPoint 프레젠테이션</vt:lpstr>
      <vt:lpstr>데이터 많을 때</vt:lpstr>
      <vt:lpstr>PowerPoint 프레젠테이션</vt:lpstr>
      <vt:lpstr>PowerPoint 프레젠테이션</vt:lpstr>
      <vt:lpstr>데이터가  많아지면  그룹 관리의 필요성이  생깁니다</vt:lpstr>
      <vt:lpstr>이럴 때 사용하는 것이 배열</vt:lpstr>
      <vt:lpstr>여러 데이터를 하나의 이름으로 그룹핑해서 관리하기 위한 데이터 스트럭쳐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19</cp:revision>
  <dcterms:created xsi:type="dcterms:W3CDTF">2014-12-08T12:21:56Z</dcterms:created>
  <dcterms:modified xsi:type="dcterms:W3CDTF">2014-12-08T14:53:52Z</dcterms:modified>
</cp:coreProperties>
</file>