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84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9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5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9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095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49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11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9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5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70830" y="845829"/>
            <a:ext cx="11217945" cy="3308430"/>
          </a:xfrm>
        </p:spPr>
        <p:txBody>
          <a:bodyPr/>
          <a:lstStyle/>
          <a:p>
            <a:r>
              <a:rPr lang="ko-KR" altLang="en-US" sz="16600" dirty="0" smtClean="0">
                <a:latin typeface="+mn-ea"/>
                <a:ea typeface="+mn-ea"/>
              </a:rPr>
              <a:t>수업소개</a:t>
            </a:r>
            <a:endParaRPr lang="ko-KR" altLang="en-US" sz="16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1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46400" y="234711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056482"/>
            <a:ext cx="6102350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하나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이상의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언어 경험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9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62781"/>
            <a:ext cx="6858000" cy="685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464719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19900" dirty="0" smtClean="0"/>
              <a:t>목표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9719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18400" b="1" dirty="0" smtClean="0">
                <a:solidFill>
                  <a:srgbClr val="C00000"/>
                </a:solidFill>
              </a:rPr>
              <a:t>비전공자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스트럭쳐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전공자</a:t>
            </a:r>
            <a:r>
              <a:rPr lang="ko-KR" altLang="en-US" sz="15300" dirty="0" smtClean="0">
                <a:solidFill>
                  <a:srgbClr val="C00000"/>
                </a:solidFill>
              </a:rPr>
              <a:t>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쉽게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배울 수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6600" dirty="0" smtClean="0"/>
              <a:t>수업의 특징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5893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8786" y="2642426"/>
            <a:ext cx="5310814" cy="1325563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latin typeface="Ostrich Sans Medium" panose="00000500000000000000" pitchFamily="50" charset="0"/>
              </a:rPr>
              <a:t>public domain</a:t>
            </a:r>
            <a:endParaRPr lang="ko-KR" altLang="en-US" sz="9600" dirty="0">
              <a:latin typeface="Ostrich Sans Medium" panose="00000500000000000000" pitchFamily="50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46" y="2849148"/>
            <a:ext cx="912120" cy="9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언어를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스트럭쳐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5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74900" y="488950"/>
            <a:ext cx="8267700" cy="2641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데이터 스트럭쳐 개념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74900" y="3638550"/>
            <a:ext cx="8267700" cy="2679700"/>
            <a:chOff x="939800" y="3962400"/>
            <a:chExt cx="10388600" cy="1816100"/>
          </a:xfrm>
        </p:grpSpPr>
        <p:sp>
          <p:nvSpPr>
            <p:cNvPr id="4" name="직사각형 3"/>
            <p:cNvSpPr/>
            <p:nvPr/>
          </p:nvSpPr>
          <p:spPr>
            <a:xfrm>
              <a:off x="939800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32182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JAVA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16946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JavaScript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24564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Python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09328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PHP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901710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….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52500" y="488950"/>
            <a:ext cx="1282700" cy="5829300"/>
            <a:chOff x="546100" y="514350"/>
            <a:chExt cx="2692400" cy="5829300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546100" y="514350"/>
              <a:ext cx="269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546100" y="3155950"/>
              <a:ext cx="269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46100" y="3663950"/>
              <a:ext cx="269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46100" y="6343650"/>
              <a:ext cx="269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/>
          <p:cNvCxnSpPr/>
          <p:nvPr/>
        </p:nvCxnSpPr>
        <p:spPr>
          <a:xfrm>
            <a:off x="1549400" y="488950"/>
            <a:ext cx="0" cy="2641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549400" y="3638550"/>
            <a:ext cx="0" cy="26797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1092200" y="1522476"/>
            <a:ext cx="914400" cy="61264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공통요소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092200" y="4684776"/>
            <a:ext cx="914400" cy="61264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언어별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2886868"/>
            <a:ext cx="52070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자신만의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스트럭쳐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수업을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만드세요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028700"/>
            <a:ext cx="4559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337</TotalTime>
  <Words>23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나눔바른고딕 Light</vt:lpstr>
      <vt:lpstr>나눔바른고딕 UltraLight</vt:lpstr>
      <vt:lpstr>나눔바른펜</vt:lpstr>
      <vt:lpstr>Arial</vt:lpstr>
      <vt:lpstr>Ostrich Sans Medium</vt:lpstr>
      <vt:lpstr>기본테마</vt:lpstr>
      <vt:lpstr>수업소개</vt:lpstr>
      <vt:lpstr>목표</vt:lpstr>
      <vt:lpstr>비전공자를 위한  데이터 스트럭쳐 수업</vt:lpstr>
      <vt:lpstr>전공자도 쉽게  배울 수 있는 수업</vt:lpstr>
      <vt:lpstr>수업의 특징</vt:lpstr>
      <vt:lpstr>public domain</vt:lpstr>
      <vt:lpstr>모든 언어를 위한  데이터 스트럭쳐 수업</vt:lpstr>
      <vt:lpstr>PowerPoint 프레젠테이션</vt:lpstr>
      <vt:lpstr>자신만의 데이터 스트럭쳐 수업을 만드세요</vt:lpstr>
      <vt:lpstr>준비물</vt:lpstr>
      <vt:lpstr>하나  이상의 프로그래밍 언어 경험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egoing@gmail.com</cp:lastModifiedBy>
  <cp:revision>28</cp:revision>
  <dcterms:created xsi:type="dcterms:W3CDTF">2014-12-06T04:51:29Z</dcterms:created>
  <dcterms:modified xsi:type="dcterms:W3CDTF">2014-12-23T03:08:46Z</dcterms:modified>
</cp:coreProperties>
</file>