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1802623" y="3530432"/>
            <a:ext cx="8605417" cy="2921467"/>
            <a:chOff x="2178991" y="2196154"/>
            <a:chExt cx="8605417" cy="2921467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최진혁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한이람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최유빈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721185" y="3016971"/>
              <a:ext cx="1275605" cy="1225562"/>
              <a:chOff x="1877654" y="1556951"/>
              <a:chExt cx="873783" cy="83950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한이은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88" name="사각형 설명선 87"/>
            <p:cNvSpPr/>
            <p:nvPr/>
          </p:nvSpPr>
          <p:spPr>
            <a:xfrm>
              <a:off x="5712716" y="2817645"/>
              <a:ext cx="1701069" cy="1603733"/>
            </a:xfrm>
            <a:prstGeom prst="wedgeRectCallout">
              <a:avLst>
                <a:gd name="adj1" fmla="val -21650"/>
                <a:gd name="adj2" fmla="val -6062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02508" y="2260751"/>
              <a:ext cx="12811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element</a:t>
              </a:r>
              <a:endParaRPr lang="ko-KR" altLang="en-US" sz="2400" dirty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90" name="사각형 설명선 89"/>
            <p:cNvSpPr/>
            <p:nvPr/>
          </p:nvSpPr>
          <p:spPr>
            <a:xfrm>
              <a:off x="4002562" y="3661227"/>
              <a:ext cx="1594462" cy="762214"/>
            </a:xfrm>
            <a:prstGeom prst="wedgeRectCallout">
              <a:avLst>
                <a:gd name="adj1" fmla="val 20857"/>
                <a:gd name="adj2" fmla="val 7384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 설명선 90"/>
            <p:cNvSpPr/>
            <p:nvPr/>
          </p:nvSpPr>
          <p:spPr>
            <a:xfrm>
              <a:off x="2178991" y="2856035"/>
              <a:ext cx="1630232" cy="1111105"/>
            </a:xfrm>
            <a:prstGeom prst="wedgeRectCallout">
              <a:avLst>
                <a:gd name="adj1" fmla="val 19151"/>
                <a:gd name="adj2" fmla="val -7210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86938" y="2196154"/>
              <a:ext cx="14508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value</a:t>
              </a:r>
              <a:endParaRPr lang="ko-KR" altLang="en-US" sz="2400" dirty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38002" y="4655956"/>
              <a:ext cx="1295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index</a:t>
              </a:r>
              <a:endParaRPr lang="ko-KR" altLang="en-US" sz="2400" dirty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9508803" y="3016971"/>
              <a:ext cx="1275605" cy="1225562"/>
              <a:chOff x="1877654" y="1556951"/>
              <a:chExt cx="873783" cy="839506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김주한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1802623" y="977996"/>
            <a:ext cx="8285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student = new Array(); </a:t>
            </a:r>
            <a:endParaRPr lang="en-US" altLang="ko-KR" sz="2000" dirty="0" smtClean="0"/>
          </a:p>
          <a:p>
            <a:r>
              <a:rPr lang="en-US" altLang="ko-KR" sz="2000" dirty="0" smtClean="0"/>
              <a:t>student[0</a:t>
            </a:r>
            <a:r>
              <a:rPr lang="en-US" altLang="ko-KR" sz="2000" dirty="0"/>
              <a:t>] = '</a:t>
            </a:r>
            <a:r>
              <a:rPr lang="ko-KR" altLang="en-US" sz="2000" dirty="0"/>
              <a:t>최진혁</a:t>
            </a:r>
            <a:r>
              <a:rPr lang="en-US" altLang="ko-KR" sz="2000" dirty="0"/>
              <a:t>'; </a:t>
            </a:r>
            <a:endParaRPr lang="en-US" altLang="ko-KR" sz="2000" dirty="0" smtClean="0"/>
          </a:p>
          <a:p>
            <a:r>
              <a:rPr lang="en-US" altLang="ko-KR" sz="2000" dirty="0" smtClean="0"/>
              <a:t>student[1</a:t>
            </a:r>
            <a:r>
              <a:rPr lang="en-US" altLang="ko-KR" sz="2000" dirty="0"/>
              <a:t>] = '</a:t>
            </a:r>
            <a:r>
              <a:rPr lang="ko-KR" altLang="en-US" sz="2000" dirty="0"/>
              <a:t>한이람</a:t>
            </a:r>
            <a:r>
              <a:rPr lang="en-US" altLang="ko-KR" sz="2000" dirty="0"/>
              <a:t>'; </a:t>
            </a:r>
            <a:endParaRPr lang="en-US" altLang="ko-KR" sz="2000" dirty="0" smtClean="0"/>
          </a:p>
          <a:p>
            <a:r>
              <a:rPr lang="en-US" altLang="ko-KR" sz="2000" dirty="0" smtClean="0"/>
              <a:t>student[2</a:t>
            </a:r>
            <a:r>
              <a:rPr lang="en-US" altLang="ko-KR" sz="2000" dirty="0"/>
              <a:t>] = '</a:t>
            </a:r>
            <a:r>
              <a:rPr lang="ko-KR" altLang="en-US" sz="2000" dirty="0"/>
              <a:t>최유빈</a:t>
            </a:r>
            <a:r>
              <a:rPr lang="en-US" altLang="ko-KR" sz="2000" dirty="0"/>
              <a:t>'; </a:t>
            </a:r>
            <a:endParaRPr lang="en-US" altLang="ko-KR" sz="2000" dirty="0" smtClean="0"/>
          </a:p>
          <a:p>
            <a:r>
              <a:rPr lang="en-US" altLang="ko-KR" sz="2000" dirty="0" smtClean="0"/>
              <a:t>student[3</a:t>
            </a:r>
            <a:r>
              <a:rPr lang="en-US" altLang="ko-KR" sz="2000" dirty="0"/>
              <a:t>] = '</a:t>
            </a:r>
            <a:r>
              <a:rPr lang="ko-KR" altLang="en-US" sz="2000" dirty="0"/>
              <a:t>한이은</a:t>
            </a:r>
            <a:r>
              <a:rPr lang="en-US" altLang="ko-KR" sz="2000" dirty="0"/>
              <a:t>'; </a:t>
            </a:r>
            <a:endParaRPr lang="en-US" altLang="ko-KR" sz="2000" dirty="0" smtClean="0"/>
          </a:p>
          <a:p>
            <a:r>
              <a:rPr lang="en-US" altLang="ko-KR" sz="2000" dirty="0" smtClean="0"/>
              <a:t>student[4</a:t>
            </a:r>
            <a:r>
              <a:rPr lang="en-US" altLang="ko-KR" sz="2000" dirty="0"/>
              <a:t>] = '</a:t>
            </a:r>
            <a:r>
              <a:rPr lang="ko-KR" altLang="en-US" sz="2000" dirty="0"/>
              <a:t>김주한</a:t>
            </a:r>
            <a:r>
              <a:rPr lang="en-US" altLang="ko-KR" sz="2000" dirty="0"/>
              <a:t>';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99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1981960" y="4190313"/>
            <a:ext cx="8426080" cy="1386498"/>
            <a:chOff x="2358328" y="2856035"/>
            <a:chExt cx="8426080" cy="1386498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최진혁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한이람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최유빈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721185" y="3016971"/>
              <a:ext cx="1275605" cy="1225562"/>
              <a:chOff x="1877654" y="1556951"/>
              <a:chExt cx="873783" cy="83950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91" name="사각형 설명선 90"/>
            <p:cNvSpPr/>
            <p:nvPr/>
          </p:nvSpPr>
          <p:spPr>
            <a:xfrm>
              <a:off x="7541214" y="2856035"/>
              <a:ext cx="1630232" cy="1111105"/>
            </a:xfrm>
            <a:prstGeom prst="wedgeRectCallout">
              <a:avLst>
                <a:gd name="adj1" fmla="val 19151"/>
                <a:gd name="adj2" fmla="val -72101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9508803" y="3016971"/>
              <a:ext cx="1275605" cy="1225562"/>
              <a:chOff x="1877654" y="1556951"/>
              <a:chExt cx="873783" cy="839506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김주한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1802623" y="2126914"/>
            <a:ext cx="82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student[3</a:t>
            </a:r>
            <a:r>
              <a:rPr lang="en-US" altLang="ko-KR" sz="2000" dirty="0"/>
              <a:t>] = </a:t>
            </a:r>
            <a:r>
              <a:rPr lang="en-US" altLang="ko-KR" sz="2000" dirty="0" smtClean="0"/>
              <a:t>null;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37783" y="3518829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빈 데이터</a:t>
            </a:r>
            <a:endParaRPr lang="ko-KR" altLang="en-US" sz="2400" dirty="0">
              <a:solidFill>
                <a:srgbClr val="C00000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1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1981960" y="1550899"/>
            <a:ext cx="8426080" cy="1225562"/>
            <a:chOff x="2358328" y="3016971"/>
            <a:chExt cx="8426080" cy="1225562"/>
          </a:xfrm>
        </p:grpSpPr>
        <p:grpSp>
          <p:nvGrpSpPr>
            <p:cNvPr id="68" name="그룹 67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최진혁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한이람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최유빈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721185" y="3016971"/>
              <a:ext cx="1275605" cy="1225562"/>
              <a:chOff x="1877654" y="1556951"/>
              <a:chExt cx="873783" cy="839506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508803" y="3016971"/>
              <a:ext cx="1275605" cy="1225562"/>
              <a:chOff x="1877654" y="1556951"/>
              <a:chExt cx="873783" cy="839506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김주한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981960" y="3960724"/>
            <a:ext cx="6639591" cy="1225565"/>
            <a:chOff x="2358328" y="3016971"/>
            <a:chExt cx="6639591" cy="1225565"/>
          </a:xfrm>
        </p:grpSpPr>
        <p:grpSp>
          <p:nvGrpSpPr>
            <p:cNvPr id="31" name="그룹 30"/>
            <p:cNvGrpSpPr/>
            <p:nvPr/>
          </p:nvGrpSpPr>
          <p:grpSpPr>
            <a:xfrm>
              <a:off x="2358328" y="3016971"/>
              <a:ext cx="1275605" cy="1225562"/>
              <a:chOff x="1877654" y="1556951"/>
              <a:chExt cx="873783" cy="839506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최진혁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145947" y="3016971"/>
              <a:ext cx="1275605" cy="1225562"/>
              <a:chOff x="1877654" y="1556951"/>
              <a:chExt cx="873783" cy="83950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한이람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33566" y="3016971"/>
              <a:ext cx="1275605" cy="1225562"/>
              <a:chOff x="1877654" y="1556951"/>
              <a:chExt cx="873783" cy="839506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77654" y="1696313"/>
                <a:ext cx="870143" cy="284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최유빈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721185" y="3016973"/>
              <a:ext cx="1275605" cy="1225563"/>
              <a:chOff x="1877654" y="1556951"/>
              <a:chExt cx="873783" cy="839506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727628" y="3220418"/>
              <a:ext cx="127029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김주한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cxnSp>
        <p:nvCxnSpPr>
          <p:cNvPr id="6" name="꺾인 연결선 5"/>
          <p:cNvCxnSpPr>
            <a:stCxn id="97" idx="2"/>
            <a:endCxn id="42" idx="0"/>
          </p:cNvCxnSpPr>
          <p:nvPr/>
        </p:nvCxnSpPr>
        <p:spPr>
          <a:xfrm rot="5400000">
            <a:off x="8286952" y="2474784"/>
            <a:ext cx="1184265" cy="1787618"/>
          </a:xfrm>
          <a:prstGeom prst="bentConnector3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넥슨고딕">
      <a:majorFont>
        <a:latin typeface="넥슨 풋볼고딕 B"/>
        <a:ea typeface="넥슨 풋볼고딕 B"/>
        <a:cs typeface=""/>
      </a:majorFont>
      <a:minorFont>
        <a:latin typeface="넥슨 풋볼고딕 L"/>
        <a:ea typeface="넥슨 풋볼고딕 L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3849</TotalTime>
  <Words>84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넥슨 풋볼고딕 B</vt:lpstr>
      <vt:lpstr>넥슨 풋볼고딕 L</vt:lpstr>
      <vt:lpstr>Arial</vt:lpstr>
      <vt:lpstr>Garamond</vt:lpstr>
      <vt:lpstr>비누</vt:lpstr>
      <vt:lpstr>배열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10</cp:revision>
  <dcterms:created xsi:type="dcterms:W3CDTF">2014-11-24T01:12:10Z</dcterms:created>
  <dcterms:modified xsi:type="dcterms:W3CDTF">2014-11-26T17:21:18Z</dcterms:modified>
</cp:coreProperties>
</file>