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  <p:sldId id="266" r:id="rId9"/>
    <p:sldId id="277" r:id="rId10"/>
    <p:sldId id="273" r:id="rId11"/>
    <p:sldId id="274" r:id="rId12"/>
    <p:sldId id="278" r:id="rId13"/>
    <p:sldId id="275" r:id="rId14"/>
    <p:sldId id="279" r:id="rId15"/>
    <p:sldId id="269" r:id="rId16"/>
    <p:sldId id="276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8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0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4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34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5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2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9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2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591300" y="960129"/>
            <a:ext cx="5172075" cy="3308430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JAVA</a:t>
            </a:r>
            <a:r>
              <a:rPr lang="ko-KR" altLang="en-US" dirty="0" smtClean="0">
                <a:latin typeface="+mn-ea"/>
                <a:ea typeface="+mn-ea"/>
              </a:rPr>
              <a:t>의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배열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2" y="738545"/>
            <a:ext cx="3675398" cy="36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235905" y="1940630"/>
            <a:ext cx="7720190" cy="2976741"/>
            <a:chOff x="2235905" y="3013502"/>
            <a:chExt cx="7720190" cy="2976741"/>
          </a:xfrm>
        </p:grpSpPr>
        <p:sp>
          <p:nvSpPr>
            <p:cNvPr id="2" name="직사각형 1"/>
            <p:cNvSpPr/>
            <p:nvPr/>
          </p:nvSpPr>
          <p:spPr>
            <a:xfrm>
              <a:off x="2235905" y="3013502"/>
              <a:ext cx="7720190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4800" dirty="0" err="1"/>
                <a:t>System.out.println</a:t>
              </a:r>
              <a:r>
                <a:rPr lang="en-US" altLang="ko-KR" sz="4800" dirty="0"/>
                <a:t>(numbers1[0]);</a:t>
              </a:r>
              <a:endParaRPr lang="ko-KR" altLang="en-US" sz="4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335754" y="4854871"/>
              <a:ext cx="5388686" cy="1135372"/>
              <a:chOff x="3035560" y="2640086"/>
              <a:chExt cx="5388686" cy="113537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035560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487804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40047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387946" y="2640086"/>
                <a:ext cx="1036300" cy="1135372"/>
                <a:chOff x="649468" y="1556951"/>
                <a:chExt cx="873788" cy="87030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649471" y="2120555"/>
                  <a:ext cx="870142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</p:grpSp>
      </p:grpSp>
      <p:sp>
        <p:nvSpPr>
          <p:cNvPr id="47" name="오른쪽 화살표 46"/>
          <p:cNvSpPr/>
          <p:nvPr/>
        </p:nvSpPr>
        <p:spPr>
          <a:xfrm rot="16200000">
            <a:off x="3478978" y="5084258"/>
            <a:ext cx="745524" cy="642552"/>
          </a:xfrm>
          <a:prstGeom prst="right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235905" y="1940630"/>
            <a:ext cx="7720190" cy="2976741"/>
            <a:chOff x="2235905" y="3013502"/>
            <a:chExt cx="7720190" cy="2976741"/>
          </a:xfrm>
        </p:grpSpPr>
        <p:sp>
          <p:nvSpPr>
            <p:cNvPr id="2" name="직사각형 1"/>
            <p:cNvSpPr/>
            <p:nvPr/>
          </p:nvSpPr>
          <p:spPr>
            <a:xfrm>
              <a:off x="2235905" y="3013502"/>
              <a:ext cx="7720190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4800" dirty="0" smtClean="0"/>
                <a:t>System.out.println(numbers1[3]);</a:t>
              </a:r>
              <a:endParaRPr lang="ko-KR" altLang="en-US" sz="4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335754" y="4854871"/>
              <a:ext cx="5388686" cy="1135372"/>
              <a:chOff x="3035560" y="2640086"/>
              <a:chExt cx="5388686" cy="113537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035560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487804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40047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387946" y="2640086"/>
                <a:ext cx="1036300" cy="1135372"/>
                <a:chOff x="649468" y="1556951"/>
                <a:chExt cx="873788" cy="87030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649471" y="2120555"/>
                  <a:ext cx="870142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</p:grpSp>
      </p:grpSp>
      <p:sp>
        <p:nvSpPr>
          <p:cNvPr id="47" name="오른쪽 화살표 46"/>
          <p:cNvSpPr/>
          <p:nvPr/>
        </p:nvSpPr>
        <p:spPr>
          <a:xfrm rot="16200000">
            <a:off x="7831366" y="5084258"/>
            <a:ext cx="745524" cy="642552"/>
          </a:xfrm>
          <a:prstGeom prst="right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342112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Size</a:t>
            </a:r>
            <a:endParaRPr lang="en-US" altLang="ko-KR" sz="16600" dirty="0" smtClean="0">
              <a:latin typeface="+mj-ea"/>
              <a:ea typeface="+mj-ea"/>
            </a:endParaRPr>
          </a:p>
          <a:p>
            <a:r>
              <a:rPr lang="ko-KR" altLang="en-US" sz="16600" dirty="0" smtClean="0">
                <a:latin typeface="+mj-ea"/>
                <a:ea typeface="+mj-ea"/>
              </a:rPr>
              <a:t>크기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781325" y="1314555"/>
            <a:ext cx="8629350" cy="2976741"/>
            <a:chOff x="2235905" y="1940630"/>
            <a:chExt cx="8629350" cy="2976741"/>
          </a:xfrm>
        </p:grpSpPr>
        <p:sp>
          <p:nvSpPr>
            <p:cNvPr id="2" name="직사각형 1"/>
            <p:cNvSpPr/>
            <p:nvPr/>
          </p:nvSpPr>
          <p:spPr>
            <a:xfrm>
              <a:off x="2235905" y="1940630"/>
              <a:ext cx="8629350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4800" dirty="0" smtClean="0"/>
                <a:t>System.out.println(numbers1.length);</a:t>
              </a:r>
              <a:endParaRPr lang="ko-KR" altLang="en-US" sz="4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6237" y="3781999"/>
              <a:ext cx="5388686" cy="1135372"/>
              <a:chOff x="3035560" y="2640086"/>
              <a:chExt cx="5388686" cy="113537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035560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487804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1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40047" y="2640086"/>
                <a:ext cx="1036289" cy="1135372"/>
                <a:chOff x="1877654" y="1556951"/>
                <a:chExt cx="873783" cy="870303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877654" y="2120555"/>
                  <a:ext cx="870143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2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7654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387946" y="2640086"/>
                <a:ext cx="1036300" cy="1135372"/>
                <a:chOff x="649468" y="1556951"/>
                <a:chExt cx="873788" cy="87030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" name="직선 연결선 8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649471" y="2120555"/>
                  <a:ext cx="870142" cy="306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3</a:t>
                  </a:r>
                  <a:endParaRPr lang="ko-KR" altLang="en-US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latin typeface="넥슨 풋볼고딕 B" panose="020B0803000000000000" pitchFamily="50" charset="-127"/>
                      <a:ea typeface="넥슨 풋볼고딕 B" panose="020B0803000000000000" pitchFamily="50" charset="-127"/>
                    </a:rPr>
                    <a:t>0</a:t>
                  </a:r>
                  <a:endParaRPr lang="ko-KR" altLang="en-US" sz="21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endParaRPr>
                </a:p>
              </p:txBody>
            </p:sp>
          </p:grpSp>
        </p:grpSp>
      </p:grpSp>
      <p:grpSp>
        <p:nvGrpSpPr>
          <p:cNvPr id="37" name="그룹 36"/>
          <p:cNvGrpSpPr/>
          <p:nvPr/>
        </p:nvGrpSpPr>
        <p:grpSpPr>
          <a:xfrm>
            <a:off x="3401657" y="4423720"/>
            <a:ext cx="5384363" cy="708454"/>
            <a:chOff x="3401657" y="4423719"/>
            <a:chExt cx="5384363" cy="972065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401657" y="4423719"/>
              <a:ext cx="0" cy="9720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786020" y="4423719"/>
              <a:ext cx="0" cy="9720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3401657" y="4703805"/>
            <a:ext cx="538436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2006" y="4793149"/>
            <a:ext cx="1547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length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94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32482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반 복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8780" y="1536174"/>
            <a:ext cx="849444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int </a:t>
            </a:r>
            <a:r>
              <a:rPr lang="en-US" altLang="ko-KR" sz="4800" dirty="0" err="1"/>
              <a:t>i</a:t>
            </a:r>
            <a:r>
              <a:rPr lang="en-US" altLang="ko-KR" sz="4800" dirty="0"/>
              <a:t>=0;</a:t>
            </a:r>
          </a:p>
          <a:p>
            <a:r>
              <a:rPr lang="en-US" altLang="ko-KR" sz="4800" dirty="0"/>
              <a:t>while(numbers1.length &gt; </a:t>
            </a:r>
            <a:r>
              <a:rPr lang="en-US" altLang="ko-KR" sz="4800" dirty="0" err="1"/>
              <a:t>i</a:t>
            </a:r>
            <a:r>
              <a:rPr lang="en-US" altLang="ko-KR" sz="4800" dirty="0"/>
              <a:t>){</a:t>
            </a:r>
          </a:p>
          <a:p>
            <a:r>
              <a:rPr lang="en-US" altLang="ko-KR" sz="4800" dirty="0"/>
              <a:t>	System.out.println(numbers1[</a:t>
            </a:r>
            <a:r>
              <a:rPr lang="en-US" altLang="ko-KR" sz="4800" dirty="0" err="1"/>
              <a:t>i</a:t>
            </a:r>
            <a:r>
              <a:rPr lang="en-US" altLang="ko-KR" sz="4800" dirty="0"/>
              <a:t>]);</a:t>
            </a:r>
          </a:p>
          <a:p>
            <a:r>
              <a:rPr lang="en-US" altLang="ko-KR" sz="4800" dirty="0"/>
              <a:t>	</a:t>
            </a:r>
            <a:r>
              <a:rPr lang="en-US" altLang="ko-KR" sz="4800" dirty="0" err="1"/>
              <a:t>i</a:t>
            </a:r>
            <a:r>
              <a:rPr lang="en-US" altLang="ko-KR" sz="4800" dirty="0"/>
              <a:t>++;</a:t>
            </a:r>
          </a:p>
          <a:p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384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8780" y="2274838"/>
            <a:ext cx="84944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for(</a:t>
            </a:r>
            <a:r>
              <a:rPr lang="en-US" altLang="ko-KR" sz="4800" dirty="0" err="1"/>
              <a:t>i</a:t>
            </a:r>
            <a:r>
              <a:rPr lang="en-US" altLang="ko-KR" sz="4800" dirty="0"/>
              <a:t>=0; </a:t>
            </a:r>
            <a:r>
              <a:rPr lang="en-US" altLang="ko-KR" sz="4800" dirty="0" smtClean="0"/>
              <a:t>numbers1.length &gt; </a:t>
            </a:r>
            <a:r>
              <a:rPr lang="en-US" altLang="ko-KR" sz="4800" dirty="0" err="1" smtClean="0"/>
              <a:t>i</a:t>
            </a:r>
            <a:r>
              <a:rPr lang="en-US" altLang="ko-KR" sz="4800" dirty="0"/>
              <a:t>; </a:t>
            </a:r>
            <a:r>
              <a:rPr lang="en-US" altLang="ko-KR" sz="4800" dirty="0" err="1"/>
              <a:t>i</a:t>
            </a:r>
            <a:r>
              <a:rPr lang="en-US" altLang="ko-KR" sz="4800" dirty="0"/>
              <a:t>++){</a:t>
            </a:r>
          </a:p>
          <a:p>
            <a:r>
              <a:rPr lang="en-US" altLang="ko-KR" sz="4800" dirty="0"/>
              <a:t>	System.out.println(numbers1[</a:t>
            </a:r>
            <a:r>
              <a:rPr lang="en-US" altLang="ko-KR" sz="4800" dirty="0" err="1"/>
              <a:t>i</a:t>
            </a:r>
            <a:r>
              <a:rPr lang="en-US" altLang="ko-KR" sz="4800" dirty="0"/>
              <a:t>]);</a:t>
            </a:r>
          </a:p>
          <a:p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9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크기가 정해져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기능이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6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40192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생성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27" y="1580954"/>
            <a:ext cx="3645243" cy="364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8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크기가 정해져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기능이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1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부품의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2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작고 가볍다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1490" y="2875002"/>
            <a:ext cx="90690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/>
              <a:t>int[] numbers1 = new int[4];</a:t>
            </a:r>
          </a:p>
        </p:txBody>
      </p:sp>
      <p:sp>
        <p:nvSpPr>
          <p:cNvPr id="3" name="사각형 설명선 2"/>
          <p:cNvSpPr/>
          <p:nvPr/>
        </p:nvSpPr>
        <p:spPr>
          <a:xfrm>
            <a:off x="1417737" y="1291903"/>
            <a:ext cx="2642532" cy="1367406"/>
          </a:xfrm>
          <a:prstGeom prst="wedgeRectCallout">
            <a:avLst>
              <a:gd name="adj1" fmla="val -20833"/>
              <a:gd name="adj2" fmla="val 73543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엘리먼트의</a:t>
            </a:r>
            <a:endParaRPr lang="en-US" altLang="ko-KR" sz="3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데이터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타입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417737" y="4223858"/>
            <a:ext cx="1862358" cy="1136708"/>
          </a:xfrm>
          <a:prstGeom prst="wedgeRectCallout">
            <a:avLst>
              <a:gd name="adj1" fmla="val 21002"/>
              <a:gd name="adj2" fmla="val -71127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배열임을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표시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8514823" y="4223858"/>
            <a:ext cx="1862358" cy="1136708"/>
          </a:xfrm>
          <a:prstGeom prst="wedgeRectCallout">
            <a:avLst>
              <a:gd name="adj1" fmla="val 21002"/>
              <a:gd name="adj2" fmla="val -71127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배열의 크기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7496" y="2875002"/>
            <a:ext cx="103797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/>
              <a:t>String[] strings = new String[4];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52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01657" y="2861314"/>
            <a:ext cx="5388686" cy="1135372"/>
            <a:chOff x="3035560" y="2640086"/>
            <a:chExt cx="5388686" cy="1135372"/>
          </a:xfrm>
        </p:grpSpPr>
        <p:grpSp>
          <p:nvGrpSpPr>
            <p:cNvPr id="2" name="그룹 1"/>
            <p:cNvGrpSpPr/>
            <p:nvPr/>
          </p:nvGrpSpPr>
          <p:grpSpPr>
            <a:xfrm>
              <a:off x="3035560" y="2640086"/>
              <a:ext cx="1036289" cy="1095195"/>
              <a:chOff x="1877654" y="1556951"/>
              <a:chExt cx="873783" cy="83950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487804" y="2640086"/>
              <a:ext cx="1036289" cy="1095195"/>
              <a:chOff x="1877654" y="1556951"/>
              <a:chExt cx="873783" cy="83950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940047" y="2640086"/>
              <a:ext cx="1036289" cy="1095195"/>
              <a:chOff x="1877654" y="1556951"/>
              <a:chExt cx="873783" cy="83950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387946" y="2640086"/>
              <a:ext cx="1036300" cy="1135372"/>
              <a:chOff x="649468" y="1556951"/>
              <a:chExt cx="873788" cy="87030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49471" y="2120555"/>
                <a:ext cx="870142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1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07604" y="1859340"/>
            <a:ext cx="537679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/>
              <a:t>numbers1[0]=10;</a:t>
            </a:r>
          </a:p>
          <a:p>
            <a:r>
              <a:rPr lang="en-US" altLang="ko-KR" sz="6600" dirty="0"/>
              <a:t>numbers1[1]=20;</a:t>
            </a:r>
          </a:p>
          <a:p>
            <a:r>
              <a:rPr lang="en-US" altLang="ko-KR" sz="6600" dirty="0"/>
              <a:t>numbers1[2]=30;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284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01657" y="2861314"/>
            <a:ext cx="5388686" cy="1135372"/>
            <a:chOff x="3035560" y="2640086"/>
            <a:chExt cx="5388686" cy="1135372"/>
          </a:xfrm>
        </p:grpSpPr>
        <p:grpSp>
          <p:nvGrpSpPr>
            <p:cNvPr id="2" name="그룹 1"/>
            <p:cNvGrpSpPr/>
            <p:nvPr/>
          </p:nvGrpSpPr>
          <p:grpSpPr>
            <a:xfrm>
              <a:off x="3035560" y="2640086"/>
              <a:ext cx="1036289" cy="1135372"/>
              <a:chOff x="1877654" y="1556951"/>
              <a:chExt cx="873783" cy="870303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487804" y="2640086"/>
              <a:ext cx="1036289" cy="1135372"/>
              <a:chOff x="1877654" y="1556951"/>
              <a:chExt cx="873783" cy="870303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940047" y="2640086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387946" y="2640086"/>
              <a:ext cx="1036300" cy="1135372"/>
              <a:chOff x="649468" y="1556951"/>
              <a:chExt cx="873788" cy="87030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49471" y="2120555"/>
                <a:ext cx="870142" cy="30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100" dirty="0"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0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4997" y="2644170"/>
            <a:ext cx="99020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int[] numbers2 = {10, 20, 30, 40};</a:t>
            </a:r>
          </a:p>
          <a:p>
            <a:r>
              <a:rPr lang="en-US" altLang="ko-KR" sz="4800" dirty="0"/>
              <a:t>int[] numbers3 = new int[]{10, 20, 30, 40};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564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72010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가져오기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15" y="1606501"/>
            <a:ext cx="3390164" cy="33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441</TotalTime>
  <Words>148</Words>
  <Application>Microsoft Office PowerPoint</Application>
  <PresentationFormat>와이드스크린</PresentationFormat>
  <Paragraphs>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나눔바른고딕 Light</vt:lpstr>
      <vt:lpstr>나눔바른고딕 UltraLight</vt:lpstr>
      <vt:lpstr>나눔바른펜</vt:lpstr>
      <vt:lpstr>넥슨 풋볼고딕 B</vt:lpstr>
      <vt:lpstr>Arial</vt:lpstr>
      <vt:lpstr>Ostrich Sans Medium</vt:lpstr>
      <vt:lpstr>기본테마</vt:lpstr>
      <vt:lpstr>JAVA의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배열의 단점</vt:lpstr>
      <vt:lpstr>크기가 정해져 있다 기능이 없다</vt:lpstr>
      <vt:lpstr>배열의 장점</vt:lpstr>
      <vt:lpstr>크기가 정해져 있다 기능이 없다</vt:lpstr>
      <vt:lpstr>좋은 부품의 조건</vt:lpstr>
      <vt:lpstr>작고 가볍다 단순하다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36</cp:revision>
  <dcterms:created xsi:type="dcterms:W3CDTF">2014-12-08T12:21:56Z</dcterms:created>
  <dcterms:modified xsi:type="dcterms:W3CDTF">2014-12-14T10:33:29Z</dcterms:modified>
</cp:coreProperties>
</file>