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3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6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5292" y="365125"/>
            <a:ext cx="4928507" cy="565195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/>
          </p:nvPr>
        </p:nvSpPr>
        <p:spPr>
          <a:xfrm>
            <a:off x="1055688" y="1458461"/>
            <a:ext cx="3600450" cy="36004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5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2933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3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2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3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ABC7-F946-4B58-B56F-B35BD43FEC76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FBC3-A99B-41B5-A770-2A24FCDAB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Lu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henounproject.com/CatherinePlea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henounproject.com/crisdobbin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henounproject.com/sofia.pramaggior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thenounproject.com/libberr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henounproject.com/trochilida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thenounproject.com/sokolovd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henounproject.com/brav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henounproject.com/ecem.afacan.5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thenounproject.com/usosa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henounproject.com/hivernoi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carlos.r.anduj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henounproject.com/hivernoi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henounproject.com/wilsonjoseph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thenounproject.com/vtlynch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thenounproject.com/nicolemarierega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47" y="2108715"/>
            <a:ext cx="2771775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2670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by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  <a:hlinkClick r:id="rId3"/>
              </a:rPr>
              <a:t>Luis Prado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7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Catherine Please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6" name="그림 개체 틀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2067" y="1535584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Cris</a:t>
            </a:r>
            <a:r>
              <a:rPr lang="en-US" altLang="ko-KR" dirty="0">
                <a:hlinkClick r:id="rId2"/>
              </a:rPr>
              <a:t> Dobbins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72" y="2119183"/>
            <a:ext cx="2358081" cy="23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Sofia </a:t>
            </a:r>
            <a:r>
              <a:rPr lang="en-US" altLang="ko-KR" dirty="0" err="1">
                <a:hlinkClick r:id="rId2"/>
              </a:rPr>
              <a:t>Pramaggiore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41" y="1759161"/>
            <a:ext cx="2547551" cy="25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libberry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3" y="1839097"/>
            <a:ext cx="2201562" cy="22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0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Ahmed </a:t>
            </a:r>
            <a:r>
              <a:rPr lang="en-US" altLang="ko-KR" dirty="0" err="1">
                <a:hlinkClick r:id="rId2"/>
              </a:rPr>
              <a:t>Elzahra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60" y="1376102"/>
            <a:ext cx="3313670" cy="33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0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Dimitry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Sunseifer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73" y="2273642"/>
            <a:ext cx="2022389" cy="2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20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Juan Pablo Bravo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82" y="1869171"/>
            <a:ext cx="2604529" cy="26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75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 err="1">
                <a:hlinkClick r:id="rId2"/>
              </a:rPr>
              <a:t>Ecem</a:t>
            </a:r>
            <a:r>
              <a:rPr lang="en-US" altLang="ko-KR" dirty="0">
                <a:hlinkClick r:id="rId2"/>
              </a:rPr>
              <a:t> </a:t>
            </a:r>
            <a:r>
              <a:rPr lang="en-US" altLang="ko-KR" dirty="0" err="1">
                <a:hlinkClick r:id="rId2"/>
              </a:rPr>
              <a:t>Afacan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22" y="1670090"/>
            <a:ext cx="3002692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534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Uriel Sosa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45" y="1397404"/>
            <a:ext cx="3640397" cy="36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3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4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Claire Jones</a:t>
            </a:r>
            <a:endParaRPr lang="en-US" altLang="ko-KR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704586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Public doamin</a:t>
            </a:r>
          </a:p>
          <a:p>
            <a:r>
              <a:rPr lang="en-US" altLang="ko-KR" dirty="0" smtClean="0"/>
              <a:t>Designed by </a:t>
            </a:r>
            <a:r>
              <a:rPr lang="en-US" altLang="ko-KR" dirty="0" smtClean="0">
                <a:hlinkClick r:id="rId3"/>
              </a:rPr>
              <a:t>Carlos Andujar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52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524000"/>
            <a:ext cx="3200400" cy="3200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29343" y="2939534"/>
            <a:ext cx="264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Created by </a:t>
            </a:r>
            <a:r>
              <a:rPr lang="en-US" altLang="ko-KR" dirty="0">
                <a:solidFill>
                  <a:srgbClr val="333333"/>
                </a:solidFill>
                <a:latin typeface="+mn-ea"/>
                <a:hlinkClick r:id="rId3"/>
              </a:rPr>
              <a:t>Claire Jones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00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Wilson Joseph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1996547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 </a:t>
            </a:r>
            <a:r>
              <a:rPr lang="en-US" altLang="ko-KR" dirty="0">
                <a:hlinkClick r:id="rId2"/>
              </a:rPr>
              <a:t>Vincent Lynch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177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 Tim </a:t>
            </a:r>
            <a:r>
              <a:rPr lang="en-US" altLang="ko-KR" dirty="0" err="1"/>
              <a:t>Jager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43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iconsmind.com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783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/>
              <a:t>iconsmind.com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825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iconsmind.com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178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icon by Diego Naive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81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 Juan Pablo </a:t>
            </a:r>
            <a:r>
              <a:rPr lang="en-US" altLang="ko-KR" dirty="0" smtClean="0"/>
              <a:t>Bravo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302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by </a:t>
            </a:r>
            <a:r>
              <a:rPr lang="en-US" altLang="ko-KR" dirty="0">
                <a:hlinkClick r:id="rId2"/>
              </a:rPr>
              <a:t>Nicole Regan</a:t>
            </a:r>
            <a:endParaRPr lang="ko-KR" altLang="en-US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6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6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0117" y="2848271"/>
            <a:ext cx="389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CCL License</a:t>
            </a:r>
          </a:p>
          <a:p>
            <a:r>
              <a:rPr lang="en-US" altLang="ko-KR" dirty="0"/>
              <a:t>Snail by aLf from 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4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1961334"/>
            <a:ext cx="3066535" cy="3066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27237" y="2848271"/>
            <a:ext cx="46676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Cheeta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designed by kesaryvamshi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1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4667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Creative Commons – Attribution (CC BY 3.0</a:t>
            </a:r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) </a:t>
            </a:r>
          </a:p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City by Joel McKinney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64" y="1866940"/>
            <a:ext cx="2460711" cy="24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36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Measure by Ryan Beck from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26" y="2112956"/>
            <a:ext cx="2530349" cy="253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2691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to pick by athanagore x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3" y="1382842"/>
            <a:ext cx="3382256" cy="3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170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Balance by Juan Pablo Bravo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76" y="1526058"/>
            <a:ext cx="2885303" cy="28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3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42349" y="2848271"/>
            <a:ext cx="3938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Hdmi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Cable designed by Dan </a:t>
            </a:r>
            <a:r>
              <a:rPr lang="en-US" altLang="ko-KR" dirty="0" err="1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Hetteix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 </a:t>
            </a:r>
            <a:endParaRPr lang="en-US" altLang="ko-KR" dirty="0" smtClean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  <a:p>
            <a:r>
              <a:rPr lang="en-US" altLang="ko-KR" dirty="0" smtClean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from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the Noun Project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17454" y="1966194"/>
            <a:ext cx="2568011" cy="25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8373</TotalTime>
  <Words>139</Words>
  <Application>Microsoft Office PowerPoint</Application>
  <PresentationFormat>와이드스크린</PresentationFormat>
  <Paragraphs>40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Created by Wilson Joseph</vt:lpstr>
      <vt:lpstr>Created by Vincent Lynch</vt:lpstr>
      <vt:lpstr>Created by Tim Jager</vt:lpstr>
      <vt:lpstr>by iconsmind.com</vt:lpstr>
      <vt:lpstr>by iconsmind.com</vt:lpstr>
      <vt:lpstr>by iconsmind.com</vt:lpstr>
      <vt:lpstr>icon by Diego Naive</vt:lpstr>
      <vt:lpstr>by Juan Pablo Bravo</vt:lpstr>
      <vt:lpstr>Created by Nicole Regan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egoing@gmail.com</cp:lastModifiedBy>
  <cp:revision>25</cp:revision>
  <dcterms:created xsi:type="dcterms:W3CDTF">2014-11-27T07:01:19Z</dcterms:created>
  <dcterms:modified xsi:type="dcterms:W3CDTF">2014-12-18T05:04:17Z</dcterms:modified>
</cp:coreProperties>
</file>